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20104100" cy="11309350"/>
  <p:notesSz cx="20104100" cy="113093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00" b="1" i="0">
                <a:solidFill>
                  <a:srgbClr val="270AA8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1" i="0">
                <a:solidFill>
                  <a:srgbClr val="270AA8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1" i="0">
                <a:solidFill>
                  <a:srgbClr val="270AA8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67625" y="3453065"/>
            <a:ext cx="8150859" cy="6463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1" i="0">
                <a:solidFill>
                  <a:srgbClr val="270AA8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563" y="148034"/>
            <a:ext cx="20002972" cy="174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00" b="1" i="0">
                <a:solidFill>
                  <a:srgbClr val="270AA8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8821" y="2444951"/>
            <a:ext cx="18295620" cy="7519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</a:path>
            </a:pathLst>
          </a:custGeom>
          <a:solidFill>
            <a:srgbClr val="270A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377249" y="1366163"/>
            <a:ext cx="13250544" cy="1010919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450" spc="-305" b="1">
                <a:solidFill>
                  <a:srgbClr val="FFFFFF"/>
                </a:solidFill>
                <a:latin typeface="Tahoma"/>
                <a:cs typeface="Tahoma"/>
              </a:rPr>
              <a:t>Efficacy</a:t>
            </a:r>
            <a:r>
              <a:rPr dirty="0" sz="6450" spc="-5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6450" spc="-360" b="1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6450" spc="-52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6450" spc="-345" b="1">
                <a:solidFill>
                  <a:srgbClr val="FFFFFF"/>
                </a:solidFill>
                <a:latin typeface="Tahoma"/>
                <a:cs typeface="Tahoma"/>
              </a:rPr>
              <a:t>Safety</a:t>
            </a:r>
            <a:r>
              <a:rPr dirty="0" sz="6450" spc="-53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6450" spc="-254" b="1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6450" spc="-52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6450" spc="-475" b="1">
                <a:solidFill>
                  <a:srgbClr val="FFFFFF"/>
                </a:solidFill>
                <a:latin typeface="Tahoma"/>
                <a:cs typeface="Tahoma"/>
              </a:rPr>
              <a:t>Ninerafaxstat,</a:t>
            </a:r>
            <a:endParaRPr sz="645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04510" y="2278387"/>
            <a:ext cx="15603219" cy="2822575"/>
          </a:xfrm>
          <a:prstGeom prst="rect"/>
        </p:spPr>
        <p:txBody>
          <a:bodyPr wrap="square" lIns="0" tIns="111760" rIns="0" bIns="0" rtlCol="0" vert="horz">
            <a:spAutoFit/>
          </a:bodyPr>
          <a:lstStyle/>
          <a:p>
            <a:pPr algn="ctr" marL="12065" marR="5080" indent="-1270">
              <a:lnSpc>
                <a:spcPct val="90100"/>
              </a:lnSpc>
              <a:spcBef>
                <a:spcPts val="880"/>
              </a:spcBef>
            </a:pPr>
            <a:r>
              <a:rPr dirty="0" sz="6450" spc="-200">
                <a:solidFill>
                  <a:srgbClr val="FFFFFF"/>
                </a:solidFill>
              </a:rPr>
              <a:t>a</a:t>
            </a:r>
            <a:r>
              <a:rPr dirty="0" sz="6450" spc="-520">
                <a:solidFill>
                  <a:srgbClr val="FFFFFF"/>
                </a:solidFill>
              </a:rPr>
              <a:t> </a:t>
            </a:r>
            <a:r>
              <a:rPr dirty="0" sz="6450" spc="-335">
                <a:solidFill>
                  <a:srgbClr val="FFFFFF"/>
                </a:solidFill>
              </a:rPr>
              <a:t>Novel</a:t>
            </a:r>
            <a:r>
              <a:rPr dirty="0" sz="6450" spc="-509">
                <a:solidFill>
                  <a:srgbClr val="FFFFFF"/>
                </a:solidFill>
              </a:rPr>
              <a:t> </a:t>
            </a:r>
            <a:r>
              <a:rPr dirty="0" sz="6450" spc="-300">
                <a:solidFill>
                  <a:srgbClr val="FFFFFF"/>
                </a:solidFill>
              </a:rPr>
              <a:t>Cardiac</a:t>
            </a:r>
            <a:r>
              <a:rPr dirty="0" sz="6450" spc="-520">
                <a:solidFill>
                  <a:srgbClr val="FFFFFF"/>
                </a:solidFill>
              </a:rPr>
              <a:t> </a:t>
            </a:r>
            <a:r>
              <a:rPr dirty="0" sz="6450" spc="-430">
                <a:solidFill>
                  <a:srgbClr val="FFFFFF"/>
                </a:solidFill>
              </a:rPr>
              <a:t>Mitotrope,</a:t>
            </a:r>
            <a:r>
              <a:rPr dirty="0" sz="6450" spc="-515">
                <a:solidFill>
                  <a:srgbClr val="FFFFFF"/>
                </a:solidFill>
              </a:rPr>
              <a:t> </a:t>
            </a:r>
            <a:r>
              <a:rPr dirty="0" sz="6450" spc="-500">
                <a:solidFill>
                  <a:srgbClr val="FFFFFF"/>
                </a:solidFill>
              </a:rPr>
              <a:t>in</a:t>
            </a:r>
            <a:r>
              <a:rPr dirty="0" sz="6450" spc="-525">
                <a:solidFill>
                  <a:srgbClr val="FFFFFF"/>
                </a:solidFill>
              </a:rPr>
              <a:t> </a:t>
            </a:r>
            <a:r>
              <a:rPr dirty="0" sz="6450" spc="-430">
                <a:solidFill>
                  <a:srgbClr val="FFFFFF"/>
                </a:solidFill>
              </a:rPr>
              <a:t>Patients</a:t>
            </a:r>
            <a:r>
              <a:rPr dirty="0" sz="6450" spc="-520">
                <a:solidFill>
                  <a:srgbClr val="FFFFFF"/>
                </a:solidFill>
              </a:rPr>
              <a:t> </a:t>
            </a:r>
            <a:r>
              <a:rPr dirty="0" sz="6450" spc="-580">
                <a:solidFill>
                  <a:srgbClr val="FFFFFF"/>
                </a:solidFill>
              </a:rPr>
              <a:t>with </a:t>
            </a:r>
            <a:r>
              <a:rPr dirty="0" sz="6450" spc="-430">
                <a:solidFill>
                  <a:srgbClr val="FFFFFF"/>
                </a:solidFill>
              </a:rPr>
              <a:t>Symptomatic</a:t>
            </a:r>
            <a:r>
              <a:rPr dirty="0" sz="6450" spc="-530">
                <a:solidFill>
                  <a:srgbClr val="FFFFFF"/>
                </a:solidFill>
              </a:rPr>
              <a:t> </a:t>
            </a:r>
            <a:r>
              <a:rPr dirty="0" sz="6450" spc="-390">
                <a:solidFill>
                  <a:srgbClr val="FFFFFF"/>
                </a:solidFill>
              </a:rPr>
              <a:t>Nonobstructive</a:t>
            </a:r>
            <a:r>
              <a:rPr dirty="0" sz="6450" spc="-550">
                <a:solidFill>
                  <a:srgbClr val="FFFFFF"/>
                </a:solidFill>
              </a:rPr>
              <a:t> </a:t>
            </a:r>
            <a:r>
              <a:rPr dirty="0" sz="6600" spc="-10" b="0">
                <a:solidFill>
                  <a:srgbClr val="FFFFFF"/>
                </a:solidFill>
                <a:latin typeface="Tahoma"/>
                <a:cs typeface="Tahoma"/>
              </a:rPr>
              <a:t>Hypertrophic Cardiomyopathy</a:t>
            </a:r>
            <a:endParaRPr sz="6600">
              <a:latin typeface="Tahoma"/>
              <a:cs typeface="Tahom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469554" y="5871099"/>
            <a:ext cx="14976475" cy="44856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62865">
              <a:lnSpc>
                <a:spcPct val="100000"/>
              </a:lnSpc>
              <a:spcBef>
                <a:spcPts val="105"/>
              </a:spcBef>
            </a:pPr>
            <a:r>
              <a:rPr dirty="0" sz="6600" spc="-80">
                <a:solidFill>
                  <a:srgbClr val="FF6700"/>
                </a:solidFill>
                <a:latin typeface="Tahoma"/>
                <a:cs typeface="Tahoma"/>
              </a:rPr>
              <a:t>(Results</a:t>
            </a:r>
            <a:r>
              <a:rPr dirty="0" sz="6600" spc="-605">
                <a:solidFill>
                  <a:srgbClr val="FF6700"/>
                </a:solidFill>
                <a:latin typeface="Tahoma"/>
                <a:cs typeface="Tahoma"/>
              </a:rPr>
              <a:t> </a:t>
            </a:r>
            <a:r>
              <a:rPr dirty="0" sz="6600" spc="130">
                <a:solidFill>
                  <a:srgbClr val="FF6700"/>
                </a:solidFill>
                <a:latin typeface="Tahoma"/>
                <a:cs typeface="Tahoma"/>
              </a:rPr>
              <a:t>of</a:t>
            </a:r>
            <a:r>
              <a:rPr dirty="0" sz="6600" spc="-615">
                <a:solidFill>
                  <a:srgbClr val="FF6700"/>
                </a:solidFill>
                <a:latin typeface="Tahoma"/>
                <a:cs typeface="Tahoma"/>
              </a:rPr>
              <a:t> </a:t>
            </a:r>
            <a:r>
              <a:rPr dirty="0" sz="7250">
                <a:solidFill>
                  <a:srgbClr val="FF6700"/>
                </a:solidFill>
                <a:latin typeface="Tahoma"/>
                <a:cs typeface="Tahoma"/>
              </a:rPr>
              <a:t>IMPROVE-</a:t>
            </a:r>
            <a:r>
              <a:rPr dirty="0" sz="7250" spc="170">
                <a:solidFill>
                  <a:srgbClr val="FF6700"/>
                </a:solidFill>
                <a:latin typeface="Tahoma"/>
                <a:cs typeface="Tahoma"/>
              </a:rPr>
              <a:t>HCM)</a:t>
            </a:r>
            <a:endParaRPr sz="72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4610"/>
              </a:spcBef>
            </a:pPr>
            <a:r>
              <a:rPr dirty="0" sz="3950" spc="114">
                <a:solidFill>
                  <a:srgbClr val="FFFFFF"/>
                </a:solidFill>
                <a:latin typeface="Tahoma"/>
                <a:cs typeface="Tahoma"/>
              </a:rPr>
              <a:t>Martin</a:t>
            </a:r>
            <a:r>
              <a:rPr dirty="0" sz="3950" spc="-1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950" spc="70">
                <a:solidFill>
                  <a:srgbClr val="FFFFFF"/>
                </a:solidFill>
                <a:latin typeface="Tahoma"/>
                <a:cs typeface="Tahoma"/>
              </a:rPr>
              <a:t>S.</a:t>
            </a:r>
            <a:r>
              <a:rPr dirty="0" sz="3950" spc="-11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950" spc="105">
                <a:solidFill>
                  <a:srgbClr val="FFFFFF"/>
                </a:solidFill>
                <a:latin typeface="Tahoma"/>
                <a:cs typeface="Tahoma"/>
              </a:rPr>
              <a:t>Maron,</a:t>
            </a:r>
            <a:r>
              <a:rPr dirty="0" sz="3950" spc="-1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950" spc="290">
                <a:solidFill>
                  <a:srgbClr val="FFFFFF"/>
                </a:solidFill>
                <a:latin typeface="Tahoma"/>
                <a:cs typeface="Tahoma"/>
              </a:rPr>
              <a:t>MD</a:t>
            </a:r>
            <a:r>
              <a:rPr dirty="0" sz="3950" spc="-11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950" spc="9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dirty="0" sz="3950" spc="-11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950" spc="125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3950" spc="-11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950" spc="140">
                <a:solidFill>
                  <a:srgbClr val="FFFFFF"/>
                </a:solidFill>
                <a:latin typeface="Tahoma"/>
                <a:cs typeface="Tahoma"/>
              </a:rPr>
              <a:t>IMPROVE-</a:t>
            </a:r>
            <a:r>
              <a:rPr dirty="0" sz="3950" spc="380">
                <a:solidFill>
                  <a:srgbClr val="FFFFFF"/>
                </a:solidFill>
                <a:latin typeface="Tahoma"/>
                <a:cs typeface="Tahoma"/>
              </a:rPr>
              <a:t>HCM</a:t>
            </a:r>
            <a:r>
              <a:rPr dirty="0" sz="3950" spc="-11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950" spc="165">
                <a:solidFill>
                  <a:srgbClr val="FFFFFF"/>
                </a:solidFill>
                <a:latin typeface="Tahoma"/>
                <a:cs typeface="Tahoma"/>
              </a:rPr>
              <a:t>Study</a:t>
            </a:r>
            <a:r>
              <a:rPr dirty="0" sz="3950" spc="-11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950" spc="75">
                <a:solidFill>
                  <a:srgbClr val="FFFFFF"/>
                </a:solidFill>
                <a:latin typeface="Tahoma"/>
                <a:cs typeface="Tahoma"/>
              </a:rPr>
              <a:t>Investigators</a:t>
            </a:r>
            <a:endParaRPr sz="39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870"/>
              </a:spcBef>
            </a:pPr>
            <a:endParaRPr sz="3950">
              <a:latin typeface="Tahoma"/>
              <a:cs typeface="Tahoma"/>
            </a:endParaRPr>
          </a:p>
          <a:p>
            <a:pPr algn="ctr" marL="1905">
              <a:lnSpc>
                <a:spcPct val="100000"/>
              </a:lnSpc>
            </a:pPr>
            <a:r>
              <a:rPr dirty="0" sz="3950" spc="90">
                <a:solidFill>
                  <a:srgbClr val="FFFFFF"/>
                </a:solidFill>
                <a:latin typeface="Tahoma"/>
                <a:cs typeface="Tahoma"/>
              </a:rPr>
              <a:t>Director,</a:t>
            </a:r>
            <a:r>
              <a:rPr dirty="0" sz="3950" spc="-1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950" spc="380">
                <a:solidFill>
                  <a:srgbClr val="FFFFFF"/>
                </a:solidFill>
                <a:latin typeface="Tahoma"/>
                <a:cs typeface="Tahoma"/>
              </a:rPr>
              <a:t>HCM</a:t>
            </a:r>
            <a:r>
              <a:rPr dirty="0" sz="395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950" spc="165">
                <a:solidFill>
                  <a:srgbClr val="FFFFFF"/>
                </a:solidFill>
                <a:latin typeface="Tahoma"/>
                <a:cs typeface="Tahoma"/>
              </a:rPr>
              <a:t>Center</a:t>
            </a:r>
            <a:endParaRPr sz="39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940"/>
              </a:spcBef>
            </a:pPr>
            <a:r>
              <a:rPr dirty="0" sz="3950" spc="165">
                <a:solidFill>
                  <a:srgbClr val="FFFFFF"/>
                </a:solidFill>
                <a:latin typeface="Tahoma"/>
                <a:cs typeface="Tahoma"/>
              </a:rPr>
              <a:t>Lahey</a:t>
            </a:r>
            <a:r>
              <a:rPr dirty="0" sz="3950" spc="-1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950" spc="195">
                <a:solidFill>
                  <a:srgbClr val="FFFFFF"/>
                </a:solidFill>
                <a:latin typeface="Tahoma"/>
                <a:cs typeface="Tahoma"/>
              </a:rPr>
              <a:t>Medical</a:t>
            </a:r>
            <a:r>
              <a:rPr dirty="0" sz="3950" spc="-1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950" spc="125">
                <a:solidFill>
                  <a:srgbClr val="FFFFFF"/>
                </a:solidFill>
                <a:latin typeface="Tahoma"/>
                <a:cs typeface="Tahoma"/>
              </a:rPr>
              <a:t>Center,</a:t>
            </a:r>
            <a:r>
              <a:rPr dirty="0" sz="3950" spc="-1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950" spc="65">
                <a:solidFill>
                  <a:srgbClr val="FFFFFF"/>
                </a:solidFill>
                <a:latin typeface="Tahoma"/>
                <a:cs typeface="Tahoma"/>
              </a:rPr>
              <a:t>Burlington,</a:t>
            </a:r>
            <a:r>
              <a:rPr dirty="0" sz="3950" spc="-11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950" spc="290">
                <a:solidFill>
                  <a:srgbClr val="FFFFFF"/>
                </a:solidFill>
                <a:latin typeface="Tahoma"/>
                <a:cs typeface="Tahoma"/>
              </a:rPr>
              <a:t>MA</a:t>
            </a:r>
            <a:endParaRPr sz="39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29679" y="2145208"/>
            <a:ext cx="17379315" cy="8307070"/>
          </a:xfrm>
          <a:prstGeom prst="rect">
            <a:avLst/>
          </a:prstGeom>
        </p:spPr>
        <p:txBody>
          <a:bodyPr wrap="square" lIns="0" tIns="202565" rIns="0" bIns="0" rtlCol="0" vert="horz">
            <a:spAutoFit/>
          </a:bodyPr>
          <a:lstStyle/>
          <a:p>
            <a:pPr marL="483234" indent="-470534">
              <a:lnSpc>
                <a:spcPct val="100000"/>
              </a:lnSpc>
              <a:spcBef>
                <a:spcPts val="1595"/>
              </a:spcBef>
              <a:buClr>
                <a:srgbClr val="FF6700"/>
              </a:buClr>
              <a:buSzPct val="102597"/>
              <a:buFont typeface="Arial"/>
              <a:buChar char="■"/>
              <a:tabLst>
                <a:tab pos="483234" algn="l"/>
              </a:tabLst>
            </a:pPr>
            <a:r>
              <a:rPr dirty="0" sz="3850" spc="-110" b="1">
                <a:solidFill>
                  <a:srgbClr val="270AA8"/>
                </a:solidFill>
                <a:latin typeface="Tahoma"/>
                <a:cs typeface="Tahoma"/>
              </a:rPr>
              <a:t>Treatment</a:t>
            </a:r>
            <a:r>
              <a:rPr dirty="0" sz="3850" spc="-16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850" spc="-110" b="1">
                <a:solidFill>
                  <a:srgbClr val="270AA8"/>
                </a:solidFill>
                <a:latin typeface="Tahoma"/>
                <a:cs typeface="Tahoma"/>
              </a:rPr>
              <a:t>Emergent</a:t>
            </a:r>
            <a:r>
              <a:rPr dirty="0" sz="3850" spc="-16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850" spc="-75" b="1">
                <a:solidFill>
                  <a:srgbClr val="270AA8"/>
                </a:solidFill>
                <a:latin typeface="Tahoma"/>
                <a:cs typeface="Tahoma"/>
              </a:rPr>
              <a:t>Serious</a:t>
            </a:r>
            <a:r>
              <a:rPr dirty="0" sz="3850" spc="-16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850" spc="-20" b="1">
                <a:solidFill>
                  <a:srgbClr val="270AA8"/>
                </a:solidFill>
                <a:latin typeface="Tahoma"/>
                <a:cs typeface="Tahoma"/>
              </a:rPr>
              <a:t>Adverse</a:t>
            </a:r>
            <a:r>
              <a:rPr dirty="0" sz="3850" spc="-16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850" spc="-10" b="1">
                <a:solidFill>
                  <a:srgbClr val="270AA8"/>
                </a:solidFill>
                <a:latin typeface="Tahoma"/>
                <a:cs typeface="Tahoma"/>
              </a:rPr>
              <a:t>Events</a:t>
            </a:r>
            <a:endParaRPr sz="3850">
              <a:latin typeface="Tahoma"/>
              <a:cs typeface="Tahoma"/>
            </a:endParaRPr>
          </a:p>
          <a:p>
            <a:pPr lvl="1" marL="1076960" indent="-471170">
              <a:lnSpc>
                <a:spcPct val="100000"/>
              </a:lnSpc>
              <a:spcBef>
                <a:spcPts val="1150"/>
              </a:spcBef>
              <a:buClr>
                <a:srgbClr val="270AA8"/>
              </a:buClr>
              <a:buFont typeface="Arial"/>
              <a:buChar char="■"/>
              <a:tabLst>
                <a:tab pos="1076960" algn="l"/>
              </a:tabLst>
            </a:pPr>
            <a:r>
              <a:rPr dirty="0" sz="2950" spc="105">
                <a:latin typeface="Tahoma"/>
                <a:cs typeface="Tahoma"/>
              </a:rPr>
              <a:t>Placebo:</a:t>
            </a:r>
            <a:r>
              <a:rPr dirty="0" sz="2950" spc="-80">
                <a:latin typeface="Tahoma"/>
                <a:cs typeface="Tahoma"/>
              </a:rPr>
              <a:t> </a:t>
            </a:r>
            <a:r>
              <a:rPr dirty="0" sz="2950" spc="190">
                <a:latin typeface="Tahoma"/>
                <a:cs typeface="Tahoma"/>
              </a:rPr>
              <a:t>2</a:t>
            </a:r>
            <a:r>
              <a:rPr dirty="0" sz="2950" spc="-70">
                <a:latin typeface="Tahoma"/>
                <a:cs typeface="Tahoma"/>
              </a:rPr>
              <a:t> </a:t>
            </a:r>
            <a:r>
              <a:rPr dirty="0" sz="2950" spc="95">
                <a:latin typeface="Tahoma"/>
                <a:cs typeface="Tahoma"/>
              </a:rPr>
              <a:t>patients</a:t>
            </a:r>
            <a:r>
              <a:rPr dirty="0" sz="2950" spc="-70">
                <a:latin typeface="Tahoma"/>
                <a:cs typeface="Tahoma"/>
              </a:rPr>
              <a:t> </a:t>
            </a:r>
            <a:r>
              <a:rPr dirty="0" sz="2950" spc="-20">
                <a:latin typeface="Tahoma"/>
                <a:cs typeface="Tahoma"/>
              </a:rPr>
              <a:t>(6%)</a:t>
            </a:r>
            <a:endParaRPr sz="2950">
              <a:latin typeface="Tahoma"/>
              <a:cs typeface="Tahoma"/>
            </a:endParaRPr>
          </a:p>
          <a:p>
            <a:pPr lvl="2" marL="2556510" indent="-471170">
              <a:lnSpc>
                <a:spcPct val="100000"/>
              </a:lnSpc>
              <a:spcBef>
                <a:spcPts val="1980"/>
              </a:spcBef>
              <a:buClr>
                <a:srgbClr val="270AA8"/>
              </a:buClr>
              <a:buFont typeface="Arial"/>
              <a:buChar char="■"/>
              <a:tabLst>
                <a:tab pos="2556510" algn="l"/>
              </a:tabLst>
            </a:pPr>
            <a:r>
              <a:rPr dirty="0" sz="2950" spc="100">
                <a:latin typeface="Tahoma"/>
                <a:cs typeface="Tahoma"/>
              </a:rPr>
              <a:t>Sepsis;</a:t>
            </a:r>
            <a:r>
              <a:rPr dirty="0" sz="2950" spc="-75">
                <a:latin typeface="Tahoma"/>
                <a:cs typeface="Tahoma"/>
              </a:rPr>
              <a:t> </a:t>
            </a:r>
            <a:r>
              <a:rPr dirty="0" sz="2950" spc="90">
                <a:latin typeface="Tahoma"/>
                <a:cs typeface="Tahoma"/>
              </a:rPr>
              <a:t>hypoxia</a:t>
            </a:r>
            <a:r>
              <a:rPr dirty="0" sz="2950" spc="-75">
                <a:latin typeface="Tahoma"/>
                <a:cs typeface="Tahoma"/>
              </a:rPr>
              <a:t> </a:t>
            </a:r>
            <a:r>
              <a:rPr dirty="0" sz="2950" spc="90">
                <a:latin typeface="Tahoma"/>
                <a:cs typeface="Tahoma"/>
              </a:rPr>
              <a:t>(post</a:t>
            </a:r>
            <a:r>
              <a:rPr dirty="0" sz="2950" spc="-80">
                <a:latin typeface="Tahoma"/>
                <a:cs typeface="Tahoma"/>
              </a:rPr>
              <a:t> </a:t>
            </a:r>
            <a:r>
              <a:rPr dirty="0" sz="2950" spc="120">
                <a:latin typeface="Tahoma"/>
                <a:cs typeface="Tahoma"/>
              </a:rPr>
              <a:t>CPET)</a:t>
            </a:r>
            <a:endParaRPr sz="2950">
              <a:latin typeface="Tahoma"/>
              <a:cs typeface="Tahoma"/>
            </a:endParaRPr>
          </a:p>
          <a:p>
            <a:pPr lvl="1" marL="1076960" indent="-471170">
              <a:lnSpc>
                <a:spcPct val="100000"/>
              </a:lnSpc>
              <a:spcBef>
                <a:spcPts val="2735"/>
              </a:spcBef>
              <a:buClr>
                <a:srgbClr val="270AA8"/>
              </a:buClr>
              <a:buFont typeface="Arial"/>
              <a:buChar char="■"/>
              <a:tabLst>
                <a:tab pos="1076960" algn="l"/>
              </a:tabLst>
            </a:pPr>
            <a:r>
              <a:rPr dirty="0" sz="2950" spc="70">
                <a:latin typeface="Tahoma"/>
                <a:cs typeface="Tahoma"/>
              </a:rPr>
              <a:t>Ninerafaxstat:</a:t>
            </a:r>
            <a:r>
              <a:rPr dirty="0" sz="2950" spc="-75">
                <a:latin typeface="Tahoma"/>
                <a:cs typeface="Tahoma"/>
              </a:rPr>
              <a:t> </a:t>
            </a:r>
            <a:r>
              <a:rPr dirty="0" sz="2950" spc="240">
                <a:latin typeface="Tahoma"/>
                <a:cs typeface="Tahoma"/>
              </a:rPr>
              <a:t>4</a:t>
            </a:r>
            <a:r>
              <a:rPr dirty="0" sz="2950" spc="-70">
                <a:latin typeface="Tahoma"/>
                <a:cs typeface="Tahoma"/>
              </a:rPr>
              <a:t> </a:t>
            </a:r>
            <a:r>
              <a:rPr dirty="0" sz="2950" spc="100">
                <a:latin typeface="Tahoma"/>
                <a:cs typeface="Tahoma"/>
              </a:rPr>
              <a:t>patients</a:t>
            </a:r>
            <a:r>
              <a:rPr dirty="0" sz="2950" spc="-65">
                <a:latin typeface="Tahoma"/>
                <a:cs typeface="Tahoma"/>
              </a:rPr>
              <a:t> </a:t>
            </a:r>
            <a:r>
              <a:rPr dirty="0" sz="2950" spc="-280">
                <a:latin typeface="Tahoma"/>
                <a:cs typeface="Tahoma"/>
              </a:rPr>
              <a:t>(11%)</a:t>
            </a:r>
            <a:endParaRPr sz="2950">
              <a:latin typeface="Tahoma"/>
              <a:cs typeface="Tahoma"/>
            </a:endParaRPr>
          </a:p>
          <a:p>
            <a:pPr lvl="2" marL="2556510" indent="-471170">
              <a:lnSpc>
                <a:spcPct val="100000"/>
              </a:lnSpc>
              <a:spcBef>
                <a:spcPts val="1900"/>
              </a:spcBef>
              <a:buClr>
                <a:srgbClr val="270AA8"/>
              </a:buClr>
              <a:buFont typeface="Arial"/>
              <a:buChar char="■"/>
              <a:tabLst>
                <a:tab pos="2556510" algn="l"/>
              </a:tabLst>
            </a:pPr>
            <a:r>
              <a:rPr dirty="0" sz="2950" spc="90">
                <a:latin typeface="Tahoma"/>
                <a:cs typeface="Tahoma"/>
              </a:rPr>
              <a:t>COVID</a:t>
            </a:r>
            <a:r>
              <a:rPr dirty="0" sz="2950" spc="-65">
                <a:latin typeface="Tahoma"/>
                <a:cs typeface="Tahoma"/>
              </a:rPr>
              <a:t> </a:t>
            </a:r>
            <a:r>
              <a:rPr dirty="0" sz="2950" spc="50">
                <a:latin typeface="Tahoma"/>
                <a:cs typeface="Tahoma"/>
              </a:rPr>
              <a:t>pneumonia;</a:t>
            </a:r>
            <a:r>
              <a:rPr dirty="0" sz="2950" spc="-55">
                <a:latin typeface="Tahoma"/>
                <a:cs typeface="Tahoma"/>
              </a:rPr>
              <a:t> </a:t>
            </a:r>
            <a:r>
              <a:rPr dirty="0" sz="2950" spc="135">
                <a:latin typeface="Tahoma"/>
                <a:cs typeface="Tahoma"/>
              </a:rPr>
              <a:t>CABG;</a:t>
            </a:r>
            <a:r>
              <a:rPr dirty="0" sz="2950" spc="-60">
                <a:latin typeface="Tahoma"/>
                <a:cs typeface="Tahoma"/>
              </a:rPr>
              <a:t> </a:t>
            </a:r>
            <a:r>
              <a:rPr dirty="0" sz="2950" spc="70">
                <a:latin typeface="Tahoma"/>
                <a:cs typeface="Tahoma"/>
              </a:rPr>
              <a:t>pyelonephritis;</a:t>
            </a:r>
            <a:r>
              <a:rPr dirty="0" sz="2950" spc="-55">
                <a:latin typeface="Tahoma"/>
                <a:cs typeface="Tahoma"/>
              </a:rPr>
              <a:t> </a:t>
            </a:r>
            <a:r>
              <a:rPr dirty="0" sz="2950" spc="90">
                <a:latin typeface="Tahoma"/>
                <a:cs typeface="Tahoma"/>
              </a:rPr>
              <a:t>abdominal</a:t>
            </a:r>
            <a:r>
              <a:rPr dirty="0" sz="2950" spc="-65">
                <a:latin typeface="Tahoma"/>
                <a:cs typeface="Tahoma"/>
              </a:rPr>
              <a:t> </a:t>
            </a:r>
            <a:r>
              <a:rPr dirty="0" sz="2950" spc="175">
                <a:latin typeface="Tahoma"/>
                <a:cs typeface="Tahoma"/>
              </a:rPr>
              <a:t>abscess</a:t>
            </a:r>
            <a:endParaRPr sz="2950">
              <a:latin typeface="Tahoma"/>
              <a:cs typeface="Tahoma"/>
            </a:endParaRPr>
          </a:p>
          <a:p>
            <a:pPr marL="483234" indent="-470534">
              <a:lnSpc>
                <a:spcPct val="100000"/>
              </a:lnSpc>
              <a:spcBef>
                <a:spcPts val="2305"/>
              </a:spcBef>
              <a:buClr>
                <a:srgbClr val="FF6700"/>
              </a:buClr>
              <a:buSzPct val="102597"/>
              <a:buFont typeface="Arial"/>
              <a:buChar char="■"/>
              <a:tabLst>
                <a:tab pos="483234" algn="l"/>
              </a:tabLst>
            </a:pPr>
            <a:r>
              <a:rPr dirty="0" sz="3850" spc="-650" b="1">
                <a:solidFill>
                  <a:srgbClr val="270AA8"/>
                </a:solidFill>
                <a:latin typeface="Tahoma"/>
                <a:cs typeface="Tahoma"/>
              </a:rPr>
              <a:t>≥1</a:t>
            </a:r>
            <a:r>
              <a:rPr dirty="0" sz="3850" spc="-2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850" spc="-105" b="1">
                <a:solidFill>
                  <a:srgbClr val="270AA8"/>
                </a:solidFill>
                <a:latin typeface="Tahoma"/>
                <a:cs typeface="Tahoma"/>
              </a:rPr>
              <a:t>Treatment-emergent</a:t>
            </a:r>
            <a:r>
              <a:rPr dirty="0" sz="3850" spc="-18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850" spc="-25" b="1">
                <a:solidFill>
                  <a:srgbClr val="270AA8"/>
                </a:solidFill>
                <a:latin typeface="Tahoma"/>
                <a:cs typeface="Tahoma"/>
              </a:rPr>
              <a:t>adverse</a:t>
            </a:r>
            <a:r>
              <a:rPr dirty="0" sz="3850" spc="-13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850" spc="-10" b="1">
                <a:solidFill>
                  <a:srgbClr val="270AA8"/>
                </a:solidFill>
                <a:latin typeface="Tahoma"/>
                <a:cs typeface="Tahoma"/>
              </a:rPr>
              <a:t>event</a:t>
            </a:r>
            <a:endParaRPr sz="3850">
              <a:latin typeface="Tahoma"/>
              <a:cs typeface="Tahoma"/>
            </a:endParaRPr>
          </a:p>
          <a:p>
            <a:pPr lvl="1" marL="1520190" indent="-914400">
              <a:lnSpc>
                <a:spcPct val="100000"/>
              </a:lnSpc>
              <a:spcBef>
                <a:spcPts val="1150"/>
              </a:spcBef>
              <a:buClr>
                <a:srgbClr val="270AA8"/>
              </a:buClr>
              <a:buFont typeface="Arial"/>
              <a:buChar char="■"/>
              <a:tabLst>
                <a:tab pos="1520190" algn="l"/>
              </a:tabLst>
            </a:pPr>
            <a:r>
              <a:rPr dirty="0" sz="2950" spc="105">
                <a:latin typeface="Tahoma"/>
                <a:cs typeface="Tahoma"/>
              </a:rPr>
              <a:t>Placebo:</a:t>
            </a:r>
            <a:r>
              <a:rPr dirty="0" sz="2950" spc="-80">
                <a:latin typeface="Tahoma"/>
                <a:cs typeface="Tahoma"/>
              </a:rPr>
              <a:t> </a:t>
            </a:r>
            <a:r>
              <a:rPr dirty="0" sz="2950" spc="190">
                <a:latin typeface="Tahoma"/>
                <a:cs typeface="Tahoma"/>
              </a:rPr>
              <a:t>20</a:t>
            </a:r>
            <a:r>
              <a:rPr dirty="0" sz="2950" spc="-70">
                <a:latin typeface="Tahoma"/>
                <a:cs typeface="Tahoma"/>
              </a:rPr>
              <a:t> </a:t>
            </a:r>
            <a:r>
              <a:rPr dirty="0" sz="2950" spc="95">
                <a:latin typeface="Tahoma"/>
                <a:cs typeface="Tahoma"/>
              </a:rPr>
              <a:t>patients</a:t>
            </a:r>
            <a:r>
              <a:rPr dirty="0" sz="2950" spc="-70">
                <a:latin typeface="Tahoma"/>
                <a:cs typeface="Tahoma"/>
              </a:rPr>
              <a:t> </a:t>
            </a:r>
            <a:r>
              <a:rPr dirty="0" sz="2950" spc="-10">
                <a:latin typeface="Tahoma"/>
                <a:cs typeface="Tahoma"/>
              </a:rPr>
              <a:t>(61%)</a:t>
            </a:r>
            <a:endParaRPr sz="2950">
              <a:latin typeface="Tahoma"/>
              <a:cs typeface="Tahoma"/>
            </a:endParaRPr>
          </a:p>
          <a:p>
            <a:pPr lvl="1" marL="1520190" indent="-914400">
              <a:lnSpc>
                <a:spcPct val="100000"/>
              </a:lnSpc>
              <a:spcBef>
                <a:spcPts val="1090"/>
              </a:spcBef>
              <a:buClr>
                <a:srgbClr val="270AA8"/>
              </a:buClr>
              <a:buFont typeface="Arial"/>
              <a:buChar char="■"/>
              <a:tabLst>
                <a:tab pos="1520190" algn="l"/>
              </a:tabLst>
            </a:pPr>
            <a:r>
              <a:rPr dirty="0" sz="2950" spc="70">
                <a:latin typeface="Tahoma"/>
                <a:cs typeface="Tahoma"/>
              </a:rPr>
              <a:t>Ninerafaxstat:</a:t>
            </a:r>
            <a:r>
              <a:rPr dirty="0" sz="2950" spc="-80">
                <a:latin typeface="Tahoma"/>
                <a:cs typeface="Tahoma"/>
              </a:rPr>
              <a:t> </a:t>
            </a:r>
            <a:r>
              <a:rPr dirty="0" sz="2950" spc="215">
                <a:latin typeface="Tahoma"/>
                <a:cs typeface="Tahoma"/>
              </a:rPr>
              <a:t>24</a:t>
            </a:r>
            <a:r>
              <a:rPr dirty="0" sz="2950" spc="-75">
                <a:latin typeface="Tahoma"/>
                <a:cs typeface="Tahoma"/>
              </a:rPr>
              <a:t> </a:t>
            </a:r>
            <a:r>
              <a:rPr dirty="0" sz="2950" spc="100">
                <a:latin typeface="Tahoma"/>
                <a:cs typeface="Tahoma"/>
              </a:rPr>
              <a:t>patients</a:t>
            </a:r>
            <a:r>
              <a:rPr dirty="0" sz="2950" spc="-60">
                <a:latin typeface="Tahoma"/>
                <a:cs typeface="Tahoma"/>
              </a:rPr>
              <a:t> </a:t>
            </a:r>
            <a:r>
              <a:rPr dirty="0" sz="2950" spc="-10">
                <a:latin typeface="Tahoma"/>
                <a:cs typeface="Tahoma"/>
              </a:rPr>
              <a:t>(71%)</a:t>
            </a:r>
            <a:endParaRPr sz="2950">
              <a:latin typeface="Tahoma"/>
              <a:cs typeface="Tahoma"/>
            </a:endParaRPr>
          </a:p>
          <a:p>
            <a:pPr marL="483234" indent="-470534">
              <a:lnSpc>
                <a:spcPct val="100000"/>
              </a:lnSpc>
              <a:spcBef>
                <a:spcPts val="3554"/>
              </a:spcBef>
              <a:buClr>
                <a:srgbClr val="FF6700"/>
              </a:buClr>
              <a:buSzPct val="102597"/>
              <a:buFont typeface="Arial"/>
              <a:buChar char="■"/>
              <a:tabLst>
                <a:tab pos="483234" algn="l"/>
              </a:tabLst>
            </a:pPr>
            <a:r>
              <a:rPr dirty="0" sz="3850" b="1">
                <a:solidFill>
                  <a:srgbClr val="270AA8"/>
                </a:solidFill>
                <a:latin typeface="Tahoma"/>
                <a:cs typeface="Tahoma"/>
              </a:rPr>
              <a:t>Most</a:t>
            </a:r>
            <a:r>
              <a:rPr dirty="0" sz="3850" spc="-18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850" b="1">
                <a:solidFill>
                  <a:srgbClr val="270AA8"/>
                </a:solidFill>
                <a:latin typeface="Tahoma"/>
                <a:cs typeface="Tahoma"/>
              </a:rPr>
              <a:t>TEAE</a:t>
            </a:r>
            <a:r>
              <a:rPr dirty="0" sz="3850" spc="-14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850" spc="-85" b="1">
                <a:solidFill>
                  <a:srgbClr val="270AA8"/>
                </a:solidFill>
                <a:latin typeface="Tahoma"/>
                <a:cs typeface="Tahoma"/>
              </a:rPr>
              <a:t>were</a:t>
            </a:r>
            <a:r>
              <a:rPr dirty="0" sz="3850" spc="-14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850" spc="-180" b="1">
                <a:solidFill>
                  <a:srgbClr val="270AA8"/>
                </a:solidFill>
                <a:latin typeface="Tahoma"/>
                <a:cs typeface="Tahoma"/>
              </a:rPr>
              <a:t>mild</a:t>
            </a:r>
            <a:r>
              <a:rPr dirty="0" sz="3850" spc="-10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850" b="1">
                <a:solidFill>
                  <a:srgbClr val="270AA8"/>
                </a:solidFill>
                <a:latin typeface="Tahoma"/>
                <a:cs typeface="Tahoma"/>
              </a:rPr>
              <a:t>to</a:t>
            </a:r>
            <a:r>
              <a:rPr dirty="0" sz="3850" spc="-14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850" spc="-10" b="1">
                <a:solidFill>
                  <a:srgbClr val="270AA8"/>
                </a:solidFill>
                <a:latin typeface="Tahoma"/>
                <a:cs typeface="Tahoma"/>
              </a:rPr>
              <a:t>moderate</a:t>
            </a:r>
            <a:endParaRPr sz="3850">
              <a:latin typeface="Tahoma"/>
              <a:cs typeface="Tahoma"/>
            </a:endParaRPr>
          </a:p>
          <a:p>
            <a:pPr marL="483870" marR="5080" indent="-471805">
              <a:lnSpc>
                <a:spcPts val="4510"/>
              </a:lnSpc>
              <a:spcBef>
                <a:spcPts val="3825"/>
              </a:spcBef>
              <a:buClr>
                <a:srgbClr val="FF6700"/>
              </a:buClr>
              <a:buSzPct val="102597"/>
              <a:buFont typeface="Arial"/>
              <a:buChar char="■"/>
              <a:tabLst>
                <a:tab pos="483870" algn="l"/>
              </a:tabLst>
            </a:pPr>
            <a:r>
              <a:rPr dirty="0" sz="3850" spc="-120" b="1">
                <a:solidFill>
                  <a:srgbClr val="270AA8"/>
                </a:solidFill>
                <a:latin typeface="Tahoma"/>
                <a:cs typeface="Tahoma"/>
              </a:rPr>
              <a:t>Ninerafaxstat</a:t>
            </a:r>
            <a:r>
              <a:rPr dirty="0" sz="3850" spc="-16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850" spc="-35" b="1">
                <a:solidFill>
                  <a:srgbClr val="270AA8"/>
                </a:solidFill>
                <a:latin typeface="Tahoma"/>
                <a:cs typeface="Tahoma"/>
              </a:rPr>
              <a:t>was</a:t>
            </a:r>
            <a:r>
              <a:rPr dirty="0" sz="3850" spc="-22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850" spc="-35" b="1">
                <a:solidFill>
                  <a:srgbClr val="270AA8"/>
                </a:solidFill>
                <a:latin typeface="Tahoma"/>
                <a:cs typeface="Tahoma"/>
              </a:rPr>
              <a:t>associated</a:t>
            </a:r>
            <a:r>
              <a:rPr dirty="0" sz="3850" spc="-14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850" spc="-204" b="1">
                <a:solidFill>
                  <a:srgbClr val="270AA8"/>
                </a:solidFill>
                <a:latin typeface="Tahoma"/>
                <a:cs typeface="Tahoma"/>
              </a:rPr>
              <a:t>with</a:t>
            </a:r>
            <a:r>
              <a:rPr dirty="0" sz="3850" spc="-7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850" b="1">
                <a:solidFill>
                  <a:srgbClr val="270AA8"/>
                </a:solidFill>
                <a:latin typeface="Tahoma"/>
                <a:cs typeface="Tahoma"/>
              </a:rPr>
              <a:t>no</a:t>
            </a:r>
            <a:r>
              <a:rPr dirty="0" sz="3850" spc="-14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850" spc="-120" b="1">
                <a:solidFill>
                  <a:srgbClr val="270AA8"/>
                </a:solidFill>
                <a:latin typeface="Tahoma"/>
                <a:cs typeface="Tahoma"/>
              </a:rPr>
              <a:t>significant</a:t>
            </a:r>
            <a:r>
              <a:rPr dirty="0" sz="3850" spc="-14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850" spc="-20" b="1">
                <a:solidFill>
                  <a:srgbClr val="270AA8"/>
                </a:solidFill>
                <a:latin typeface="Tahoma"/>
                <a:cs typeface="Tahoma"/>
              </a:rPr>
              <a:t>change</a:t>
            </a:r>
            <a:r>
              <a:rPr dirty="0" sz="3850" spc="-14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850" spc="-170" b="1">
                <a:solidFill>
                  <a:srgbClr val="270AA8"/>
                </a:solidFill>
                <a:latin typeface="Tahoma"/>
                <a:cs typeface="Tahoma"/>
              </a:rPr>
              <a:t>in</a:t>
            </a:r>
            <a:r>
              <a:rPr dirty="0" sz="3850" spc="-11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850" b="1">
                <a:solidFill>
                  <a:srgbClr val="270AA8"/>
                </a:solidFill>
                <a:latin typeface="Tahoma"/>
                <a:cs typeface="Tahoma"/>
              </a:rPr>
              <a:t>LV</a:t>
            </a:r>
            <a:r>
              <a:rPr dirty="0" sz="3850" spc="-14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850" b="1">
                <a:solidFill>
                  <a:srgbClr val="270AA8"/>
                </a:solidFill>
                <a:latin typeface="Tahoma"/>
                <a:cs typeface="Tahoma"/>
              </a:rPr>
              <a:t>EF,</a:t>
            </a:r>
            <a:r>
              <a:rPr dirty="0" sz="3850" spc="-14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850" spc="-20" b="1">
                <a:solidFill>
                  <a:srgbClr val="270AA8"/>
                </a:solidFill>
                <a:latin typeface="Tahoma"/>
                <a:cs typeface="Tahoma"/>
              </a:rPr>
              <a:t>blood </a:t>
            </a:r>
            <a:r>
              <a:rPr dirty="0" sz="3850" spc="-75" b="1">
                <a:solidFill>
                  <a:srgbClr val="270AA8"/>
                </a:solidFill>
                <a:latin typeface="Tahoma"/>
                <a:cs typeface="Tahoma"/>
              </a:rPr>
              <a:t>pressure</a:t>
            </a:r>
            <a:r>
              <a:rPr dirty="0" sz="3850" spc="-21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850" spc="-50" b="1">
                <a:solidFill>
                  <a:srgbClr val="270AA8"/>
                </a:solidFill>
                <a:latin typeface="Tahoma"/>
                <a:cs typeface="Tahoma"/>
              </a:rPr>
              <a:t>or</a:t>
            </a:r>
            <a:r>
              <a:rPr dirty="0" sz="3850" spc="-19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850" spc="-125" b="1">
                <a:solidFill>
                  <a:srgbClr val="270AA8"/>
                </a:solidFill>
                <a:latin typeface="Tahoma"/>
                <a:cs typeface="Tahoma"/>
              </a:rPr>
              <a:t>heart</a:t>
            </a:r>
            <a:r>
              <a:rPr dirty="0" sz="3850" spc="-16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850" spc="-105" b="1">
                <a:solidFill>
                  <a:srgbClr val="270AA8"/>
                </a:solidFill>
                <a:latin typeface="Tahoma"/>
                <a:cs typeface="Tahoma"/>
              </a:rPr>
              <a:t>rate</a:t>
            </a:r>
            <a:r>
              <a:rPr dirty="0" sz="3850" spc="-17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850" spc="-50" b="1">
                <a:solidFill>
                  <a:srgbClr val="270AA8"/>
                </a:solidFill>
                <a:latin typeface="Tahoma"/>
                <a:cs typeface="Tahoma"/>
              </a:rPr>
              <a:t>at</a:t>
            </a:r>
            <a:r>
              <a:rPr dirty="0" sz="3850" spc="-18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850" spc="-105" b="1">
                <a:solidFill>
                  <a:srgbClr val="270AA8"/>
                </a:solidFill>
                <a:latin typeface="Tahoma"/>
                <a:cs typeface="Tahoma"/>
              </a:rPr>
              <a:t>Week</a:t>
            </a:r>
            <a:r>
              <a:rPr dirty="0" sz="3850" spc="-18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850" spc="-409" b="1">
                <a:solidFill>
                  <a:srgbClr val="270AA8"/>
                </a:solidFill>
                <a:latin typeface="Tahoma"/>
                <a:cs typeface="Tahoma"/>
              </a:rPr>
              <a:t>12</a:t>
            </a:r>
            <a:endParaRPr sz="385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14694" rIns="0" bIns="0" rtlCol="0" vert="horz">
            <a:spAutoFit/>
          </a:bodyPr>
          <a:lstStyle/>
          <a:p>
            <a:pPr marL="3394075">
              <a:lnSpc>
                <a:spcPct val="100000"/>
              </a:lnSpc>
              <a:spcBef>
                <a:spcPts val="115"/>
              </a:spcBef>
            </a:pPr>
            <a:r>
              <a:rPr dirty="0" sz="4350" spc="-180"/>
              <a:t>IMPROVE-</a:t>
            </a:r>
            <a:r>
              <a:rPr dirty="0" sz="4350" spc="80"/>
              <a:t>HCM</a:t>
            </a:r>
            <a:r>
              <a:rPr dirty="0" sz="4350" spc="-155"/>
              <a:t> </a:t>
            </a:r>
            <a:r>
              <a:rPr dirty="0" sz="4350" spc="-555"/>
              <a:t>–</a:t>
            </a:r>
            <a:r>
              <a:rPr dirty="0" sz="4350" spc="-15"/>
              <a:t> </a:t>
            </a:r>
            <a:r>
              <a:rPr dirty="0" sz="4350" spc="-150"/>
              <a:t>Ninerafaxstat</a:t>
            </a:r>
            <a:r>
              <a:rPr dirty="0" sz="4350" spc="-80"/>
              <a:t> </a:t>
            </a:r>
            <a:r>
              <a:rPr dirty="0" sz="4350" spc="-45"/>
              <a:t>was</a:t>
            </a:r>
            <a:r>
              <a:rPr dirty="0" sz="4350" spc="-80"/>
              <a:t> </a:t>
            </a:r>
            <a:r>
              <a:rPr dirty="0" sz="4350" spc="-204"/>
              <a:t>well</a:t>
            </a:r>
            <a:r>
              <a:rPr dirty="0" sz="4350" spc="-75"/>
              <a:t> </a:t>
            </a:r>
            <a:r>
              <a:rPr dirty="0" sz="4350" spc="-80"/>
              <a:t>tolerated</a:t>
            </a:r>
            <a:endParaRPr sz="4350"/>
          </a:p>
        </p:txBody>
      </p:sp>
      <p:sp>
        <p:nvSpPr>
          <p:cNvPr id="4" name="object 4" descr=""/>
          <p:cNvSpPr/>
          <p:nvPr/>
        </p:nvSpPr>
        <p:spPr>
          <a:xfrm>
            <a:off x="1193680" y="1633458"/>
            <a:ext cx="17905730" cy="0"/>
          </a:xfrm>
          <a:custGeom>
            <a:avLst/>
            <a:gdLst/>
            <a:ahLst/>
            <a:cxnLst/>
            <a:rect l="l" t="t" r="r" b="b"/>
            <a:pathLst>
              <a:path w="17905730" h="0">
                <a:moveTo>
                  <a:pt x="0" y="0"/>
                </a:moveTo>
                <a:lnTo>
                  <a:pt x="17905214" y="0"/>
                </a:lnTo>
              </a:path>
            </a:pathLst>
          </a:custGeom>
          <a:ln w="31412">
            <a:solidFill>
              <a:srgbClr val="00206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5287" y="258606"/>
            <a:ext cx="16471900" cy="1309370"/>
          </a:xfrm>
          <a:prstGeom prst="rect"/>
        </p:spPr>
        <p:txBody>
          <a:bodyPr wrap="square" lIns="0" tIns="71755" rIns="0" bIns="0" rtlCol="0" vert="horz">
            <a:spAutoFit/>
          </a:bodyPr>
          <a:lstStyle/>
          <a:p>
            <a:pPr marL="4556125" marR="5080" indent="-4544060">
              <a:lnSpc>
                <a:spcPts val="4870"/>
              </a:lnSpc>
              <a:spcBef>
                <a:spcPts val="565"/>
              </a:spcBef>
            </a:pPr>
            <a:r>
              <a:rPr dirty="0" sz="4350" spc="-25"/>
              <a:t>Efficacy</a:t>
            </a:r>
            <a:r>
              <a:rPr dirty="0" sz="4350" spc="-250"/>
              <a:t> </a:t>
            </a:r>
            <a:r>
              <a:rPr dirty="0" sz="4350"/>
              <a:t>of</a:t>
            </a:r>
            <a:r>
              <a:rPr dirty="0" sz="4350" spc="-190"/>
              <a:t> </a:t>
            </a:r>
            <a:r>
              <a:rPr dirty="0" sz="4350" spc="-150"/>
              <a:t>Ninerafaxstat</a:t>
            </a:r>
            <a:r>
              <a:rPr dirty="0" sz="4350" spc="-170"/>
              <a:t> </a:t>
            </a:r>
            <a:r>
              <a:rPr dirty="0" sz="4350" spc="-10"/>
              <a:t>on</a:t>
            </a:r>
            <a:r>
              <a:rPr dirty="0" sz="4350" spc="-185"/>
              <a:t> </a:t>
            </a:r>
            <a:r>
              <a:rPr dirty="0" sz="4350" spc="-114"/>
              <a:t>Heart</a:t>
            </a:r>
            <a:r>
              <a:rPr dirty="0" sz="4350" spc="-190"/>
              <a:t> </a:t>
            </a:r>
            <a:r>
              <a:rPr dirty="0" sz="4350" spc="-155"/>
              <a:t>Failure</a:t>
            </a:r>
            <a:r>
              <a:rPr dirty="0" sz="4350" spc="-165"/>
              <a:t> </a:t>
            </a:r>
            <a:r>
              <a:rPr dirty="0" sz="4350" spc="-135"/>
              <a:t>Symptom</a:t>
            </a:r>
            <a:r>
              <a:rPr dirty="0" sz="4350" spc="-185"/>
              <a:t> </a:t>
            </a:r>
            <a:r>
              <a:rPr dirty="0" sz="4350" spc="-120"/>
              <a:t>Burden</a:t>
            </a:r>
            <a:r>
              <a:rPr dirty="0" sz="4350" spc="-190"/>
              <a:t> </a:t>
            </a:r>
            <a:r>
              <a:rPr dirty="0" sz="4350" spc="-25"/>
              <a:t>by </a:t>
            </a:r>
            <a:r>
              <a:rPr dirty="0" sz="4350" spc="120"/>
              <a:t>KCCQ-</a:t>
            </a:r>
            <a:r>
              <a:rPr dirty="0" sz="4350" spc="140"/>
              <a:t>CSS</a:t>
            </a:r>
            <a:r>
              <a:rPr dirty="0" sz="4350" spc="-5"/>
              <a:t> </a:t>
            </a:r>
            <a:r>
              <a:rPr dirty="0" sz="4350" spc="-285">
                <a:solidFill>
                  <a:srgbClr val="FF6700"/>
                </a:solidFill>
              </a:rPr>
              <a:t>(ITT</a:t>
            </a:r>
            <a:r>
              <a:rPr dirty="0" sz="4350">
                <a:solidFill>
                  <a:srgbClr val="FF6700"/>
                </a:solidFill>
              </a:rPr>
              <a:t> </a:t>
            </a:r>
            <a:r>
              <a:rPr dirty="0" sz="4350" spc="-100">
                <a:solidFill>
                  <a:srgbClr val="FF6700"/>
                </a:solidFill>
              </a:rPr>
              <a:t>Population)</a:t>
            </a:r>
            <a:endParaRPr sz="4350"/>
          </a:p>
        </p:txBody>
      </p:sp>
      <p:sp>
        <p:nvSpPr>
          <p:cNvPr id="3" name="object 3" descr=""/>
          <p:cNvSpPr txBox="1"/>
          <p:nvPr/>
        </p:nvSpPr>
        <p:spPr>
          <a:xfrm>
            <a:off x="2169739" y="5063056"/>
            <a:ext cx="622300" cy="2684780"/>
          </a:xfrm>
          <a:prstGeom prst="rect">
            <a:avLst/>
          </a:prstGeom>
        </p:spPr>
        <p:txBody>
          <a:bodyPr wrap="square" lIns="0" tIns="63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3850" spc="105" b="1">
                <a:solidFill>
                  <a:srgbClr val="270AA8"/>
                </a:solidFill>
                <a:latin typeface="Tahoma"/>
                <a:cs typeface="Tahoma"/>
              </a:rPr>
              <a:t>KCCQ-</a:t>
            </a:r>
            <a:r>
              <a:rPr dirty="0" sz="3850" spc="90" b="1">
                <a:solidFill>
                  <a:srgbClr val="270AA8"/>
                </a:solidFill>
                <a:latin typeface="Tahoma"/>
                <a:cs typeface="Tahoma"/>
              </a:rPr>
              <a:t>CSS</a:t>
            </a:r>
            <a:endParaRPr sz="3850">
              <a:latin typeface="Tahoma"/>
              <a:cs typeface="Tahom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669014" y="2291034"/>
            <a:ext cx="7058025" cy="102108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2249805" marR="5080" indent="-2237740">
              <a:lnSpc>
                <a:spcPct val="103099"/>
              </a:lnSpc>
              <a:spcBef>
                <a:spcPts val="15"/>
              </a:spcBef>
            </a:pPr>
            <a:r>
              <a:rPr dirty="0" sz="3200" b="1">
                <a:solidFill>
                  <a:srgbClr val="270AA8"/>
                </a:solidFill>
                <a:latin typeface="Tahoma"/>
                <a:cs typeface="Tahoma"/>
              </a:rPr>
              <a:t>LS</a:t>
            </a:r>
            <a:r>
              <a:rPr dirty="0" sz="3200" spc="-204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200" spc="-85" b="1">
                <a:solidFill>
                  <a:srgbClr val="270AA8"/>
                </a:solidFill>
                <a:latin typeface="Tahoma"/>
                <a:cs typeface="Tahoma"/>
              </a:rPr>
              <a:t>mean</a:t>
            </a:r>
            <a:r>
              <a:rPr dirty="0" sz="3200" spc="-10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200" spc="-45" b="1">
                <a:solidFill>
                  <a:srgbClr val="270AA8"/>
                </a:solidFill>
                <a:latin typeface="Tahoma"/>
                <a:cs typeface="Tahoma"/>
              </a:rPr>
              <a:t>difference</a:t>
            </a:r>
            <a:r>
              <a:rPr dirty="0" sz="3200" spc="-10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200" spc="-500" b="1">
                <a:solidFill>
                  <a:srgbClr val="270AA8"/>
                </a:solidFill>
                <a:latin typeface="Tahoma"/>
                <a:cs typeface="Tahoma"/>
              </a:rPr>
              <a:t>=</a:t>
            </a:r>
            <a:r>
              <a:rPr dirty="0" sz="3200" spc="-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200" b="1">
                <a:solidFill>
                  <a:srgbClr val="270AA8"/>
                </a:solidFill>
                <a:latin typeface="Tahoma"/>
                <a:cs typeface="Tahoma"/>
              </a:rPr>
              <a:t>3.2</a:t>
            </a:r>
            <a:r>
              <a:rPr dirty="0" sz="3200" spc="-11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200" spc="-114" b="1">
                <a:solidFill>
                  <a:srgbClr val="270AA8"/>
                </a:solidFill>
                <a:latin typeface="Tahoma"/>
                <a:cs typeface="Tahoma"/>
              </a:rPr>
              <a:t>(-</a:t>
            </a:r>
            <a:r>
              <a:rPr dirty="0" sz="3200" spc="-30" b="1">
                <a:solidFill>
                  <a:srgbClr val="270AA8"/>
                </a:solidFill>
                <a:latin typeface="Tahoma"/>
                <a:cs typeface="Tahoma"/>
              </a:rPr>
              <a:t>2.9,</a:t>
            </a:r>
            <a:r>
              <a:rPr dirty="0" sz="3200" spc="-10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200" spc="-50" b="1">
                <a:solidFill>
                  <a:srgbClr val="270AA8"/>
                </a:solidFill>
                <a:latin typeface="Tahoma"/>
                <a:cs typeface="Tahoma"/>
              </a:rPr>
              <a:t>9.2) </a:t>
            </a:r>
            <a:r>
              <a:rPr dirty="0" sz="3200" b="1">
                <a:solidFill>
                  <a:srgbClr val="270AA8"/>
                </a:solidFill>
                <a:latin typeface="Tahoma"/>
                <a:cs typeface="Tahoma"/>
              </a:rPr>
              <a:t>P</a:t>
            </a:r>
            <a:r>
              <a:rPr dirty="0" sz="3200" spc="-13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200" spc="-80" b="1">
                <a:solidFill>
                  <a:srgbClr val="270AA8"/>
                </a:solidFill>
                <a:latin typeface="Tahoma"/>
                <a:cs typeface="Tahoma"/>
              </a:rPr>
              <a:t>value</a:t>
            </a:r>
            <a:r>
              <a:rPr dirty="0" sz="3200" spc="-6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200" spc="-500" b="1">
                <a:solidFill>
                  <a:srgbClr val="270AA8"/>
                </a:solidFill>
                <a:latin typeface="Tahoma"/>
                <a:cs typeface="Tahoma"/>
              </a:rPr>
              <a:t>=</a:t>
            </a:r>
            <a:r>
              <a:rPr dirty="0" sz="3200" spc="-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200" spc="-25" b="1">
                <a:solidFill>
                  <a:srgbClr val="270AA8"/>
                </a:solidFill>
                <a:latin typeface="Tahoma"/>
                <a:cs typeface="Tahoma"/>
              </a:rPr>
              <a:t>0.2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11656168" y="10589095"/>
            <a:ext cx="560705" cy="361950"/>
            <a:chOff x="11656168" y="10589095"/>
            <a:chExt cx="560705" cy="361950"/>
          </a:xfrm>
        </p:grpSpPr>
        <p:sp>
          <p:nvSpPr>
            <p:cNvPr id="6" name="object 6" descr=""/>
            <p:cNvSpPr/>
            <p:nvPr/>
          </p:nvSpPr>
          <p:spPr>
            <a:xfrm>
              <a:off x="11666639" y="10599566"/>
              <a:ext cx="540385" cy="340995"/>
            </a:xfrm>
            <a:custGeom>
              <a:avLst/>
              <a:gdLst/>
              <a:ahLst/>
              <a:cxnLst/>
              <a:rect l="l" t="t" r="r" b="b"/>
              <a:pathLst>
                <a:path w="540384" h="340995">
                  <a:moveTo>
                    <a:pt x="539763" y="0"/>
                  </a:moveTo>
                  <a:lnTo>
                    <a:pt x="0" y="0"/>
                  </a:lnTo>
                  <a:lnTo>
                    <a:pt x="0" y="340645"/>
                  </a:lnTo>
                  <a:lnTo>
                    <a:pt x="539763" y="340645"/>
                  </a:lnTo>
                  <a:lnTo>
                    <a:pt x="53976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1666639" y="10599566"/>
              <a:ext cx="540385" cy="340995"/>
            </a:xfrm>
            <a:custGeom>
              <a:avLst/>
              <a:gdLst/>
              <a:ahLst/>
              <a:cxnLst/>
              <a:rect l="l" t="t" r="r" b="b"/>
              <a:pathLst>
                <a:path w="540384" h="340995">
                  <a:moveTo>
                    <a:pt x="0" y="0"/>
                  </a:moveTo>
                  <a:lnTo>
                    <a:pt x="539760" y="0"/>
                  </a:lnTo>
                  <a:lnTo>
                    <a:pt x="539760" y="340645"/>
                  </a:lnTo>
                  <a:lnTo>
                    <a:pt x="0" y="340645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1666639" y="10769888"/>
              <a:ext cx="540385" cy="0"/>
            </a:xfrm>
            <a:custGeom>
              <a:avLst/>
              <a:gdLst/>
              <a:ahLst/>
              <a:cxnLst/>
              <a:rect l="l" t="t" r="r" b="b"/>
              <a:pathLst>
                <a:path w="540384" h="0">
                  <a:moveTo>
                    <a:pt x="0" y="0"/>
                  </a:moveTo>
                  <a:lnTo>
                    <a:pt x="53976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12767412" y="10589095"/>
            <a:ext cx="560705" cy="361950"/>
            <a:chOff x="12767412" y="10589095"/>
            <a:chExt cx="560705" cy="361950"/>
          </a:xfrm>
        </p:grpSpPr>
        <p:sp>
          <p:nvSpPr>
            <p:cNvPr id="10" name="object 10" descr=""/>
            <p:cNvSpPr/>
            <p:nvPr/>
          </p:nvSpPr>
          <p:spPr>
            <a:xfrm>
              <a:off x="12777882" y="10599566"/>
              <a:ext cx="539750" cy="340995"/>
            </a:xfrm>
            <a:custGeom>
              <a:avLst/>
              <a:gdLst/>
              <a:ahLst/>
              <a:cxnLst/>
              <a:rect l="l" t="t" r="r" b="b"/>
              <a:pathLst>
                <a:path w="539750" h="340995">
                  <a:moveTo>
                    <a:pt x="539753" y="0"/>
                  </a:moveTo>
                  <a:lnTo>
                    <a:pt x="0" y="0"/>
                  </a:lnTo>
                  <a:lnTo>
                    <a:pt x="0" y="340645"/>
                  </a:lnTo>
                  <a:lnTo>
                    <a:pt x="539753" y="340645"/>
                  </a:lnTo>
                  <a:lnTo>
                    <a:pt x="539753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2777883" y="10599566"/>
              <a:ext cx="540385" cy="340995"/>
            </a:xfrm>
            <a:custGeom>
              <a:avLst/>
              <a:gdLst/>
              <a:ahLst/>
              <a:cxnLst/>
              <a:rect l="l" t="t" r="r" b="b"/>
              <a:pathLst>
                <a:path w="540384" h="340995">
                  <a:moveTo>
                    <a:pt x="0" y="0"/>
                  </a:moveTo>
                  <a:lnTo>
                    <a:pt x="539760" y="0"/>
                  </a:lnTo>
                  <a:lnTo>
                    <a:pt x="539760" y="340645"/>
                  </a:lnTo>
                  <a:lnTo>
                    <a:pt x="0" y="340645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2777883" y="10769888"/>
              <a:ext cx="540385" cy="0"/>
            </a:xfrm>
            <a:custGeom>
              <a:avLst/>
              <a:gdLst/>
              <a:ahLst/>
              <a:cxnLst/>
              <a:rect l="l" t="t" r="r" b="b"/>
              <a:pathLst>
                <a:path w="540384" h="0">
                  <a:moveTo>
                    <a:pt x="0" y="0"/>
                  </a:moveTo>
                  <a:lnTo>
                    <a:pt x="53976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3459214" y="10605377"/>
            <a:ext cx="854075" cy="2717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600" spc="-50" b="1">
                <a:latin typeface="Tahoma"/>
                <a:cs typeface="Tahoma"/>
              </a:rPr>
              <a:t>Week </a:t>
            </a:r>
            <a:r>
              <a:rPr dirty="0" sz="1600" spc="-114" b="1">
                <a:latin typeface="Tahoma"/>
                <a:cs typeface="Tahoma"/>
              </a:rPr>
              <a:t>12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2347981" y="10607890"/>
            <a:ext cx="280670" cy="2717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600" spc="-25" b="1">
                <a:latin typeface="Tahoma"/>
                <a:cs typeface="Tahoma"/>
              </a:rPr>
              <a:t>BL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017945" y="9489566"/>
            <a:ext cx="2393950" cy="918844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700405" marR="5080" indent="-688340">
              <a:lnSpc>
                <a:spcPct val="101800"/>
              </a:lnSpc>
              <a:spcBef>
                <a:spcPts val="45"/>
              </a:spcBef>
            </a:pPr>
            <a:r>
              <a:rPr dirty="0" sz="2900" spc="-110" b="1">
                <a:solidFill>
                  <a:srgbClr val="270AA8"/>
                </a:solidFill>
                <a:latin typeface="Tahoma"/>
                <a:cs typeface="Tahoma"/>
              </a:rPr>
              <a:t>Ninerafaxstat </a:t>
            </a:r>
            <a:r>
              <a:rPr dirty="0" sz="2900" spc="-20" b="1">
                <a:solidFill>
                  <a:srgbClr val="270AA8"/>
                </a:solidFill>
                <a:latin typeface="Tahoma"/>
                <a:cs typeface="Tahoma"/>
              </a:rPr>
              <a:t>N=29</a:t>
            </a:r>
            <a:endParaRPr sz="2900">
              <a:latin typeface="Tahoma"/>
              <a:cs typeface="Tahom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2929314" y="9489566"/>
            <a:ext cx="1439545" cy="918844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243840" marR="5080" indent="-231775">
              <a:lnSpc>
                <a:spcPct val="101800"/>
              </a:lnSpc>
              <a:spcBef>
                <a:spcPts val="45"/>
              </a:spcBef>
            </a:pPr>
            <a:r>
              <a:rPr dirty="0" sz="2900" spc="-50" b="1">
                <a:latin typeface="Tahoma"/>
                <a:cs typeface="Tahoma"/>
              </a:rPr>
              <a:t>Placebo </a:t>
            </a:r>
            <a:r>
              <a:rPr dirty="0" sz="2900" spc="-20" b="1">
                <a:latin typeface="Tahoma"/>
                <a:cs typeface="Tahoma"/>
              </a:rPr>
              <a:t>N=31</a:t>
            </a:r>
            <a:endParaRPr sz="2900">
              <a:latin typeface="Tahoma"/>
              <a:cs typeface="Tahom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0394992" y="10570178"/>
            <a:ext cx="1127125" cy="3708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250" spc="-25" b="1">
                <a:latin typeface="Tahoma"/>
                <a:cs typeface="Tahoma"/>
              </a:rPr>
              <a:t>Placebo</a:t>
            </a:r>
            <a:endParaRPr sz="2250">
              <a:latin typeface="Tahoma"/>
              <a:cs typeface="Tahom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268186" y="10570178"/>
            <a:ext cx="1870075" cy="3708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250" spc="-75" b="1">
                <a:solidFill>
                  <a:srgbClr val="270AA8"/>
                </a:solidFill>
                <a:latin typeface="Tahoma"/>
                <a:cs typeface="Tahoma"/>
              </a:rPr>
              <a:t>Ninerafaxstat</a:t>
            </a:r>
            <a:endParaRPr sz="2250">
              <a:latin typeface="Tahoma"/>
              <a:cs typeface="Tahoma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7356750" y="10589095"/>
            <a:ext cx="560705" cy="361950"/>
            <a:chOff x="7356750" y="10589095"/>
            <a:chExt cx="560705" cy="361950"/>
          </a:xfrm>
        </p:grpSpPr>
        <p:sp>
          <p:nvSpPr>
            <p:cNvPr id="20" name="object 20" descr=""/>
            <p:cNvSpPr/>
            <p:nvPr/>
          </p:nvSpPr>
          <p:spPr>
            <a:xfrm>
              <a:off x="7367221" y="10599566"/>
              <a:ext cx="540385" cy="340995"/>
            </a:xfrm>
            <a:custGeom>
              <a:avLst/>
              <a:gdLst/>
              <a:ahLst/>
              <a:cxnLst/>
              <a:rect l="l" t="t" r="r" b="b"/>
              <a:pathLst>
                <a:path w="540384" h="340995">
                  <a:moveTo>
                    <a:pt x="539760" y="0"/>
                  </a:moveTo>
                  <a:lnTo>
                    <a:pt x="0" y="0"/>
                  </a:lnTo>
                  <a:lnTo>
                    <a:pt x="0" y="340645"/>
                  </a:lnTo>
                  <a:lnTo>
                    <a:pt x="539760" y="340645"/>
                  </a:lnTo>
                  <a:lnTo>
                    <a:pt x="539760" y="0"/>
                  </a:lnTo>
                  <a:close/>
                </a:path>
              </a:pathLst>
            </a:custGeom>
            <a:solidFill>
              <a:srgbClr val="270A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367221" y="10599566"/>
              <a:ext cx="540385" cy="340995"/>
            </a:xfrm>
            <a:custGeom>
              <a:avLst/>
              <a:gdLst/>
              <a:ahLst/>
              <a:cxnLst/>
              <a:rect l="l" t="t" r="r" b="b"/>
              <a:pathLst>
                <a:path w="540384" h="340995">
                  <a:moveTo>
                    <a:pt x="0" y="0"/>
                  </a:moveTo>
                  <a:lnTo>
                    <a:pt x="539760" y="0"/>
                  </a:lnTo>
                  <a:lnTo>
                    <a:pt x="539760" y="340645"/>
                  </a:lnTo>
                  <a:lnTo>
                    <a:pt x="0" y="340645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7367221" y="10769888"/>
              <a:ext cx="540385" cy="0"/>
            </a:xfrm>
            <a:custGeom>
              <a:avLst/>
              <a:gdLst/>
              <a:ahLst/>
              <a:cxnLst/>
              <a:rect l="l" t="t" r="r" b="b"/>
              <a:pathLst>
                <a:path w="540384" h="0">
                  <a:moveTo>
                    <a:pt x="0" y="0"/>
                  </a:moveTo>
                  <a:lnTo>
                    <a:pt x="53976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 descr=""/>
          <p:cNvGrpSpPr/>
          <p:nvPr/>
        </p:nvGrpSpPr>
        <p:grpSpPr>
          <a:xfrm>
            <a:off x="8467985" y="10589095"/>
            <a:ext cx="560705" cy="361950"/>
            <a:chOff x="8467985" y="10589095"/>
            <a:chExt cx="560705" cy="361950"/>
          </a:xfrm>
        </p:grpSpPr>
        <p:sp>
          <p:nvSpPr>
            <p:cNvPr id="24" name="object 24" descr=""/>
            <p:cNvSpPr/>
            <p:nvPr/>
          </p:nvSpPr>
          <p:spPr>
            <a:xfrm>
              <a:off x="8478456" y="10599566"/>
              <a:ext cx="540385" cy="340995"/>
            </a:xfrm>
            <a:custGeom>
              <a:avLst/>
              <a:gdLst/>
              <a:ahLst/>
              <a:cxnLst/>
              <a:rect l="l" t="t" r="r" b="b"/>
              <a:pathLst>
                <a:path w="540384" h="340995">
                  <a:moveTo>
                    <a:pt x="539760" y="0"/>
                  </a:moveTo>
                  <a:lnTo>
                    <a:pt x="0" y="0"/>
                  </a:lnTo>
                  <a:lnTo>
                    <a:pt x="0" y="340645"/>
                  </a:lnTo>
                  <a:lnTo>
                    <a:pt x="539760" y="340645"/>
                  </a:lnTo>
                  <a:lnTo>
                    <a:pt x="539760" y="0"/>
                  </a:lnTo>
                  <a:close/>
                </a:path>
              </a:pathLst>
            </a:custGeom>
            <a:solidFill>
              <a:srgbClr val="9782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8478456" y="10599566"/>
              <a:ext cx="540385" cy="340995"/>
            </a:xfrm>
            <a:custGeom>
              <a:avLst/>
              <a:gdLst/>
              <a:ahLst/>
              <a:cxnLst/>
              <a:rect l="l" t="t" r="r" b="b"/>
              <a:pathLst>
                <a:path w="540384" h="340995">
                  <a:moveTo>
                    <a:pt x="0" y="0"/>
                  </a:moveTo>
                  <a:lnTo>
                    <a:pt x="539760" y="0"/>
                  </a:lnTo>
                  <a:lnTo>
                    <a:pt x="539760" y="340645"/>
                  </a:lnTo>
                  <a:lnTo>
                    <a:pt x="0" y="340645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8478456" y="10769888"/>
              <a:ext cx="540385" cy="0"/>
            </a:xfrm>
            <a:custGeom>
              <a:avLst/>
              <a:gdLst/>
              <a:ahLst/>
              <a:cxnLst/>
              <a:rect l="l" t="t" r="r" b="b"/>
              <a:pathLst>
                <a:path w="540384" h="0">
                  <a:moveTo>
                    <a:pt x="0" y="0"/>
                  </a:moveTo>
                  <a:lnTo>
                    <a:pt x="53976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9159795" y="10603940"/>
            <a:ext cx="854075" cy="276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50" spc="65">
                <a:latin typeface="Tahoma"/>
                <a:cs typeface="Tahoma"/>
              </a:rPr>
              <a:t>Week</a:t>
            </a:r>
            <a:r>
              <a:rPr dirty="0" sz="1650" spc="-50">
                <a:latin typeface="Tahoma"/>
                <a:cs typeface="Tahoma"/>
              </a:rPr>
              <a:t> </a:t>
            </a:r>
            <a:r>
              <a:rPr dirty="0" sz="1650" spc="-25">
                <a:latin typeface="Tahoma"/>
                <a:cs typeface="Tahoma"/>
              </a:rPr>
              <a:t>12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8048560" y="10606453"/>
            <a:ext cx="280670" cy="276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50" spc="70">
                <a:latin typeface="Tahoma"/>
                <a:cs typeface="Tahoma"/>
              </a:rPr>
              <a:t>BL</a:t>
            </a:r>
            <a:endParaRPr sz="1650">
              <a:latin typeface="Tahoma"/>
              <a:cs typeface="Tahoma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3654615" y="3568530"/>
            <a:ext cx="13242925" cy="5836285"/>
            <a:chOff x="3654615" y="3568530"/>
            <a:chExt cx="13242925" cy="5836285"/>
          </a:xfrm>
        </p:grpSpPr>
        <p:sp>
          <p:nvSpPr>
            <p:cNvPr id="30" name="object 30" descr=""/>
            <p:cNvSpPr/>
            <p:nvPr/>
          </p:nvSpPr>
          <p:spPr>
            <a:xfrm>
              <a:off x="3654615" y="3568530"/>
              <a:ext cx="13212444" cy="5836285"/>
            </a:xfrm>
            <a:custGeom>
              <a:avLst/>
              <a:gdLst/>
              <a:ahLst/>
              <a:cxnLst/>
              <a:rect l="l" t="t" r="r" b="b"/>
              <a:pathLst>
                <a:path w="13212444" h="5836284">
                  <a:moveTo>
                    <a:pt x="13212033" y="0"/>
                  </a:moveTo>
                  <a:lnTo>
                    <a:pt x="0" y="0"/>
                  </a:lnTo>
                  <a:lnTo>
                    <a:pt x="0" y="5835884"/>
                  </a:lnTo>
                  <a:lnTo>
                    <a:pt x="13212033" y="5835884"/>
                  </a:lnTo>
                  <a:lnTo>
                    <a:pt x="13212033" y="0"/>
                  </a:lnTo>
                  <a:close/>
                </a:path>
              </a:pathLst>
            </a:custGeom>
            <a:solidFill>
              <a:srgbClr val="F2F2F2">
                <a:alpha val="5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8235301" y="4039177"/>
              <a:ext cx="0" cy="3368040"/>
            </a:xfrm>
            <a:custGeom>
              <a:avLst/>
              <a:gdLst/>
              <a:ahLst/>
              <a:cxnLst/>
              <a:rect l="l" t="t" r="r" b="b"/>
              <a:pathLst>
                <a:path w="0" h="3368040">
                  <a:moveTo>
                    <a:pt x="0" y="0"/>
                  </a:moveTo>
                  <a:lnTo>
                    <a:pt x="0" y="3367962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2376565" y="3892164"/>
              <a:ext cx="0" cy="3996690"/>
            </a:xfrm>
            <a:custGeom>
              <a:avLst/>
              <a:gdLst/>
              <a:ahLst/>
              <a:cxnLst/>
              <a:rect l="l" t="t" r="r" b="b"/>
              <a:pathLst>
                <a:path w="0" h="3996690">
                  <a:moveTo>
                    <a:pt x="0" y="0"/>
                  </a:moveTo>
                  <a:lnTo>
                    <a:pt x="0" y="3996113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4593053" y="3887710"/>
              <a:ext cx="0" cy="4829810"/>
            </a:xfrm>
            <a:custGeom>
              <a:avLst/>
              <a:gdLst/>
              <a:ahLst/>
              <a:cxnLst/>
              <a:rect l="l" t="t" r="r" b="b"/>
              <a:pathLst>
                <a:path w="0" h="4829809">
                  <a:moveTo>
                    <a:pt x="0" y="2286973"/>
                  </a:moveTo>
                  <a:lnTo>
                    <a:pt x="0" y="4829194"/>
                  </a:lnTo>
                </a:path>
                <a:path w="0" h="4829809">
                  <a:moveTo>
                    <a:pt x="0" y="0"/>
                  </a:moveTo>
                  <a:lnTo>
                    <a:pt x="0" y="491504"/>
                  </a:lnTo>
                </a:path>
              </a:pathLst>
            </a:custGeom>
            <a:ln w="209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6027896" y="3887710"/>
              <a:ext cx="0" cy="4210050"/>
            </a:xfrm>
            <a:custGeom>
              <a:avLst/>
              <a:gdLst/>
              <a:ahLst/>
              <a:cxnLst/>
              <a:rect l="l" t="t" r="r" b="b"/>
              <a:pathLst>
                <a:path w="0" h="4210050">
                  <a:moveTo>
                    <a:pt x="0" y="0"/>
                  </a:moveTo>
                  <a:lnTo>
                    <a:pt x="0" y="4209953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3941020" y="4379214"/>
              <a:ext cx="1311275" cy="1795780"/>
            </a:xfrm>
            <a:custGeom>
              <a:avLst/>
              <a:gdLst/>
              <a:ahLst/>
              <a:cxnLst/>
              <a:rect l="l" t="t" r="r" b="b"/>
              <a:pathLst>
                <a:path w="1311275" h="1795779">
                  <a:moveTo>
                    <a:pt x="1310722" y="0"/>
                  </a:moveTo>
                  <a:lnTo>
                    <a:pt x="0" y="0"/>
                  </a:lnTo>
                  <a:lnTo>
                    <a:pt x="0" y="1795468"/>
                  </a:lnTo>
                  <a:lnTo>
                    <a:pt x="1310722" y="1795468"/>
                  </a:lnTo>
                  <a:lnTo>
                    <a:pt x="1310722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3941012" y="4379214"/>
              <a:ext cx="1311275" cy="1795780"/>
            </a:xfrm>
            <a:custGeom>
              <a:avLst/>
              <a:gdLst/>
              <a:ahLst/>
              <a:cxnLst/>
              <a:rect l="l" t="t" r="r" b="b"/>
              <a:pathLst>
                <a:path w="1311275" h="1795779">
                  <a:moveTo>
                    <a:pt x="0" y="0"/>
                  </a:moveTo>
                  <a:lnTo>
                    <a:pt x="1310722" y="0"/>
                  </a:lnTo>
                  <a:lnTo>
                    <a:pt x="1310722" y="1795469"/>
                  </a:lnTo>
                  <a:lnTo>
                    <a:pt x="0" y="1795469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1730082" y="5287999"/>
              <a:ext cx="1307465" cy="0"/>
            </a:xfrm>
            <a:custGeom>
              <a:avLst/>
              <a:gdLst/>
              <a:ahLst/>
              <a:cxnLst/>
              <a:rect l="l" t="t" r="r" b="b"/>
              <a:pathLst>
                <a:path w="1307465" h="0">
                  <a:moveTo>
                    <a:pt x="0" y="0"/>
                  </a:moveTo>
                  <a:lnTo>
                    <a:pt x="1307271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3939973" y="4950988"/>
              <a:ext cx="1307465" cy="0"/>
            </a:xfrm>
            <a:custGeom>
              <a:avLst/>
              <a:gdLst/>
              <a:ahLst/>
              <a:cxnLst/>
              <a:rect l="l" t="t" r="r" b="b"/>
              <a:pathLst>
                <a:path w="1307465" h="0">
                  <a:moveTo>
                    <a:pt x="0" y="0"/>
                  </a:moveTo>
                  <a:lnTo>
                    <a:pt x="1307271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7592877" y="5311983"/>
              <a:ext cx="1307465" cy="0"/>
            </a:xfrm>
            <a:custGeom>
              <a:avLst/>
              <a:gdLst/>
              <a:ahLst/>
              <a:cxnLst/>
              <a:rect l="l" t="t" r="r" b="b"/>
              <a:pathLst>
                <a:path w="1307465" h="0">
                  <a:moveTo>
                    <a:pt x="0" y="0"/>
                  </a:moveTo>
                  <a:lnTo>
                    <a:pt x="1307271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5277326" y="5742014"/>
              <a:ext cx="1307465" cy="0"/>
            </a:xfrm>
            <a:custGeom>
              <a:avLst/>
              <a:gdLst/>
              <a:ahLst/>
              <a:cxnLst/>
              <a:rect l="l" t="t" r="r" b="b"/>
              <a:pathLst>
                <a:path w="1307465" h="0">
                  <a:moveTo>
                    <a:pt x="0" y="0"/>
                  </a:moveTo>
                  <a:lnTo>
                    <a:pt x="1307271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03290" y="8949063"/>
              <a:ext cx="118889" cy="123319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03290" y="8170237"/>
              <a:ext cx="118889" cy="123319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3676205" y="3876503"/>
              <a:ext cx="13221335" cy="4688205"/>
            </a:xfrm>
            <a:custGeom>
              <a:avLst/>
              <a:gdLst/>
              <a:ahLst/>
              <a:cxnLst/>
              <a:rect l="l" t="t" r="r" b="b"/>
              <a:pathLst>
                <a:path w="13221335" h="4688205">
                  <a:moveTo>
                    <a:pt x="20955" y="4671517"/>
                  </a:moveTo>
                  <a:lnTo>
                    <a:pt x="16268" y="4666831"/>
                  </a:lnTo>
                  <a:lnTo>
                    <a:pt x="4686" y="4666831"/>
                  </a:lnTo>
                  <a:lnTo>
                    <a:pt x="0" y="4671517"/>
                  </a:lnTo>
                  <a:lnTo>
                    <a:pt x="0" y="4683087"/>
                  </a:lnTo>
                  <a:lnTo>
                    <a:pt x="4686" y="4687773"/>
                  </a:lnTo>
                  <a:lnTo>
                    <a:pt x="16268" y="4687773"/>
                  </a:lnTo>
                  <a:lnTo>
                    <a:pt x="20955" y="4683087"/>
                  </a:lnTo>
                  <a:lnTo>
                    <a:pt x="20955" y="4671517"/>
                  </a:lnTo>
                  <a:close/>
                </a:path>
                <a:path w="13221335" h="4688205">
                  <a:moveTo>
                    <a:pt x="20955" y="3519601"/>
                  </a:moveTo>
                  <a:lnTo>
                    <a:pt x="16268" y="3514915"/>
                  </a:lnTo>
                  <a:lnTo>
                    <a:pt x="4686" y="3514915"/>
                  </a:lnTo>
                  <a:lnTo>
                    <a:pt x="0" y="3519601"/>
                  </a:lnTo>
                  <a:lnTo>
                    <a:pt x="0" y="3531158"/>
                  </a:lnTo>
                  <a:lnTo>
                    <a:pt x="4686" y="3535857"/>
                  </a:lnTo>
                  <a:lnTo>
                    <a:pt x="16268" y="3535857"/>
                  </a:lnTo>
                  <a:lnTo>
                    <a:pt x="20955" y="3531158"/>
                  </a:lnTo>
                  <a:lnTo>
                    <a:pt x="20955" y="3519601"/>
                  </a:lnTo>
                  <a:close/>
                </a:path>
                <a:path w="13221335" h="4688205">
                  <a:moveTo>
                    <a:pt x="20955" y="2343429"/>
                  </a:moveTo>
                  <a:lnTo>
                    <a:pt x="16268" y="2338743"/>
                  </a:lnTo>
                  <a:lnTo>
                    <a:pt x="4686" y="2338743"/>
                  </a:lnTo>
                  <a:lnTo>
                    <a:pt x="0" y="2343429"/>
                  </a:lnTo>
                  <a:lnTo>
                    <a:pt x="0" y="2354999"/>
                  </a:lnTo>
                  <a:lnTo>
                    <a:pt x="4686" y="2359685"/>
                  </a:lnTo>
                  <a:lnTo>
                    <a:pt x="16268" y="2359685"/>
                  </a:lnTo>
                  <a:lnTo>
                    <a:pt x="20955" y="2354999"/>
                  </a:lnTo>
                  <a:lnTo>
                    <a:pt x="20955" y="2343429"/>
                  </a:lnTo>
                  <a:close/>
                </a:path>
                <a:path w="13221335" h="4688205">
                  <a:moveTo>
                    <a:pt x="20955" y="1180858"/>
                  </a:moveTo>
                  <a:lnTo>
                    <a:pt x="16268" y="1176172"/>
                  </a:lnTo>
                  <a:lnTo>
                    <a:pt x="4686" y="1176172"/>
                  </a:lnTo>
                  <a:lnTo>
                    <a:pt x="0" y="1180858"/>
                  </a:lnTo>
                  <a:lnTo>
                    <a:pt x="0" y="1192428"/>
                  </a:lnTo>
                  <a:lnTo>
                    <a:pt x="4686" y="1197114"/>
                  </a:lnTo>
                  <a:lnTo>
                    <a:pt x="16268" y="1197114"/>
                  </a:lnTo>
                  <a:lnTo>
                    <a:pt x="20955" y="1192428"/>
                  </a:lnTo>
                  <a:lnTo>
                    <a:pt x="20955" y="1180858"/>
                  </a:lnTo>
                  <a:close/>
                </a:path>
                <a:path w="13221335" h="4688205">
                  <a:moveTo>
                    <a:pt x="20955" y="4686"/>
                  </a:moveTo>
                  <a:lnTo>
                    <a:pt x="16268" y="0"/>
                  </a:lnTo>
                  <a:lnTo>
                    <a:pt x="4686" y="0"/>
                  </a:lnTo>
                  <a:lnTo>
                    <a:pt x="0" y="4686"/>
                  </a:lnTo>
                  <a:lnTo>
                    <a:pt x="0" y="16256"/>
                  </a:lnTo>
                  <a:lnTo>
                    <a:pt x="4686" y="20942"/>
                  </a:lnTo>
                  <a:lnTo>
                    <a:pt x="16268" y="20942"/>
                  </a:lnTo>
                  <a:lnTo>
                    <a:pt x="20955" y="16256"/>
                  </a:lnTo>
                  <a:lnTo>
                    <a:pt x="20955" y="4686"/>
                  </a:lnTo>
                  <a:close/>
                </a:path>
                <a:path w="13221335" h="4688205">
                  <a:moveTo>
                    <a:pt x="62865" y="4671517"/>
                  </a:moveTo>
                  <a:lnTo>
                    <a:pt x="58178" y="4666831"/>
                  </a:lnTo>
                  <a:lnTo>
                    <a:pt x="46583" y="4666831"/>
                  </a:lnTo>
                  <a:lnTo>
                    <a:pt x="41897" y="4671517"/>
                  </a:lnTo>
                  <a:lnTo>
                    <a:pt x="41897" y="4683087"/>
                  </a:lnTo>
                  <a:lnTo>
                    <a:pt x="46583" y="4687773"/>
                  </a:lnTo>
                  <a:lnTo>
                    <a:pt x="58178" y="4687773"/>
                  </a:lnTo>
                  <a:lnTo>
                    <a:pt x="62865" y="4683087"/>
                  </a:lnTo>
                  <a:lnTo>
                    <a:pt x="62865" y="4671517"/>
                  </a:lnTo>
                  <a:close/>
                </a:path>
                <a:path w="13221335" h="4688205">
                  <a:moveTo>
                    <a:pt x="62865" y="3519601"/>
                  </a:moveTo>
                  <a:lnTo>
                    <a:pt x="58178" y="3514915"/>
                  </a:lnTo>
                  <a:lnTo>
                    <a:pt x="46583" y="3514915"/>
                  </a:lnTo>
                  <a:lnTo>
                    <a:pt x="41897" y="3519601"/>
                  </a:lnTo>
                  <a:lnTo>
                    <a:pt x="41897" y="3531158"/>
                  </a:lnTo>
                  <a:lnTo>
                    <a:pt x="46583" y="3535857"/>
                  </a:lnTo>
                  <a:lnTo>
                    <a:pt x="58178" y="3535857"/>
                  </a:lnTo>
                  <a:lnTo>
                    <a:pt x="62865" y="3531158"/>
                  </a:lnTo>
                  <a:lnTo>
                    <a:pt x="62865" y="3519601"/>
                  </a:lnTo>
                  <a:close/>
                </a:path>
                <a:path w="13221335" h="4688205">
                  <a:moveTo>
                    <a:pt x="62865" y="2343429"/>
                  </a:moveTo>
                  <a:lnTo>
                    <a:pt x="58178" y="2338743"/>
                  </a:lnTo>
                  <a:lnTo>
                    <a:pt x="46583" y="2338743"/>
                  </a:lnTo>
                  <a:lnTo>
                    <a:pt x="41897" y="2343429"/>
                  </a:lnTo>
                  <a:lnTo>
                    <a:pt x="41897" y="2354999"/>
                  </a:lnTo>
                  <a:lnTo>
                    <a:pt x="46583" y="2359685"/>
                  </a:lnTo>
                  <a:lnTo>
                    <a:pt x="58178" y="2359685"/>
                  </a:lnTo>
                  <a:lnTo>
                    <a:pt x="62865" y="2354999"/>
                  </a:lnTo>
                  <a:lnTo>
                    <a:pt x="62865" y="2343429"/>
                  </a:lnTo>
                  <a:close/>
                </a:path>
                <a:path w="13221335" h="4688205">
                  <a:moveTo>
                    <a:pt x="62865" y="1180858"/>
                  </a:moveTo>
                  <a:lnTo>
                    <a:pt x="58178" y="1176172"/>
                  </a:lnTo>
                  <a:lnTo>
                    <a:pt x="46583" y="1176172"/>
                  </a:lnTo>
                  <a:lnTo>
                    <a:pt x="41897" y="1180858"/>
                  </a:lnTo>
                  <a:lnTo>
                    <a:pt x="41897" y="1192428"/>
                  </a:lnTo>
                  <a:lnTo>
                    <a:pt x="46583" y="1197114"/>
                  </a:lnTo>
                  <a:lnTo>
                    <a:pt x="58178" y="1197114"/>
                  </a:lnTo>
                  <a:lnTo>
                    <a:pt x="62865" y="1192428"/>
                  </a:lnTo>
                  <a:lnTo>
                    <a:pt x="62865" y="1180858"/>
                  </a:lnTo>
                  <a:close/>
                </a:path>
                <a:path w="13221335" h="4688205">
                  <a:moveTo>
                    <a:pt x="62865" y="4686"/>
                  </a:moveTo>
                  <a:lnTo>
                    <a:pt x="58178" y="0"/>
                  </a:lnTo>
                  <a:lnTo>
                    <a:pt x="46583" y="0"/>
                  </a:lnTo>
                  <a:lnTo>
                    <a:pt x="41897" y="4686"/>
                  </a:lnTo>
                  <a:lnTo>
                    <a:pt x="41897" y="16256"/>
                  </a:lnTo>
                  <a:lnTo>
                    <a:pt x="46583" y="20942"/>
                  </a:lnTo>
                  <a:lnTo>
                    <a:pt x="58178" y="20942"/>
                  </a:lnTo>
                  <a:lnTo>
                    <a:pt x="62865" y="16256"/>
                  </a:lnTo>
                  <a:lnTo>
                    <a:pt x="62865" y="4686"/>
                  </a:lnTo>
                  <a:close/>
                </a:path>
                <a:path w="13221335" h="4688205">
                  <a:moveTo>
                    <a:pt x="104762" y="4671517"/>
                  </a:moveTo>
                  <a:lnTo>
                    <a:pt x="100076" y="4666831"/>
                  </a:lnTo>
                  <a:lnTo>
                    <a:pt x="88493" y="4666831"/>
                  </a:lnTo>
                  <a:lnTo>
                    <a:pt x="83807" y="4671517"/>
                  </a:lnTo>
                  <a:lnTo>
                    <a:pt x="83807" y="4683087"/>
                  </a:lnTo>
                  <a:lnTo>
                    <a:pt x="88493" y="4687773"/>
                  </a:lnTo>
                  <a:lnTo>
                    <a:pt x="100076" y="4687773"/>
                  </a:lnTo>
                  <a:lnTo>
                    <a:pt x="104762" y="4683087"/>
                  </a:lnTo>
                  <a:lnTo>
                    <a:pt x="104762" y="4671517"/>
                  </a:lnTo>
                  <a:close/>
                </a:path>
                <a:path w="13221335" h="4688205">
                  <a:moveTo>
                    <a:pt x="104762" y="3519601"/>
                  </a:moveTo>
                  <a:lnTo>
                    <a:pt x="100076" y="3514915"/>
                  </a:lnTo>
                  <a:lnTo>
                    <a:pt x="88493" y="3514915"/>
                  </a:lnTo>
                  <a:lnTo>
                    <a:pt x="83807" y="3519601"/>
                  </a:lnTo>
                  <a:lnTo>
                    <a:pt x="83807" y="3531158"/>
                  </a:lnTo>
                  <a:lnTo>
                    <a:pt x="88493" y="3535857"/>
                  </a:lnTo>
                  <a:lnTo>
                    <a:pt x="100076" y="3535857"/>
                  </a:lnTo>
                  <a:lnTo>
                    <a:pt x="104762" y="3531158"/>
                  </a:lnTo>
                  <a:lnTo>
                    <a:pt x="104762" y="3519601"/>
                  </a:lnTo>
                  <a:close/>
                </a:path>
                <a:path w="13221335" h="4688205">
                  <a:moveTo>
                    <a:pt x="104762" y="2343429"/>
                  </a:moveTo>
                  <a:lnTo>
                    <a:pt x="100076" y="2338743"/>
                  </a:lnTo>
                  <a:lnTo>
                    <a:pt x="88493" y="2338743"/>
                  </a:lnTo>
                  <a:lnTo>
                    <a:pt x="83807" y="2343429"/>
                  </a:lnTo>
                  <a:lnTo>
                    <a:pt x="83807" y="2354999"/>
                  </a:lnTo>
                  <a:lnTo>
                    <a:pt x="88493" y="2359685"/>
                  </a:lnTo>
                  <a:lnTo>
                    <a:pt x="100076" y="2359685"/>
                  </a:lnTo>
                  <a:lnTo>
                    <a:pt x="104762" y="2354999"/>
                  </a:lnTo>
                  <a:lnTo>
                    <a:pt x="104762" y="2343429"/>
                  </a:lnTo>
                  <a:close/>
                </a:path>
                <a:path w="13221335" h="4688205">
                  <a:moveTo>
                    <a:pt x="104762" y="1180858"/>
                  </a:moveTo>
                  <a:lnTo>
                    <a:pt x="100076" y="1176172"/>
                  </a:lnTo>
                  <a:lnTo>
                    <a:pt x="88493" y="1176172"/>
                  </a:lnTo>
                  <a:lnTo>
                    <a:pt x="83807" y="1180858"/>
                  </a:lnTo>
                  <a:lnTo>
                    <a:pt x="83807" y="1192428"/>
                  </a:lnTo>
                  <a:lnTo>
                    <a:pt x="88493" y="1197114"/>
                  </a:lnTo>
                  <a:lnTo>
                    <a:pt x="100076" y="1197114"/>
                  </a:lnTo>
                  <a:lnTo>
                    <a:pt x="104762" y="1192428"/>
                  </a:lnTo>
                  <a:lnTo>
                    <a:pt x="104762" y="1180858"/>
                  </a:lnTo>
                  <a:close/>
                </a:path>
                <a:path w="13221335" h="4688205">
                  <a:moveTo>
                    <a:pt x="104762" y="4686"/>
                  </a:moveTo>
                  <a:lnTo>
                    <a:pt x="100076" y="0"/>
                  </a:lnTo>
                  <a:lnTo>
                    <a:pt x="88493" y="0"/>
                  </a:lnTo>
                  <a:lnTo>
                    <a:pt x="83807" y="4686"/>
                  </a:lnTo>
                  <a:lnTo>
                    <a:pt x="83807" y="16256"/>
                  </a:lnTo>
                  <a:lnTo>
                    <a:pt x="88493" y="20942"/>
                  </a:lnTo>
                  <a:lnTo>
                    <a:pt x="100076" y="20942"/>
                  </a:lnTo>
                  <a:lnTo>
                    <a:pt x="104762" y="16256"/>
                  </a:lnTo>
                  <a:lnTo>
                    <a:pt x="104762" y="4686"/>
                  </a:lnTo>
                  <a:close/>
                </a:path>
                <a:path w="13221335" h="4688205">
                  <a:moveTo>
                    <a:pt x="146672" y="4671517"/>
                  </a:moveTo>
                  <a:lnTo>
                    <a:pt x="141986" y="4666831"/>
                  </a:lnTo>
                  <a:lnTo>
                    <a:pt x="130390" y="4666831"/>
                  </a:lnTo>
                  <a:lnTo>
                    <a:pt x="125704" y="4671517"/>
                  </a:lnTo>
                  <a:lnTo>
                    <a:pt x="125704" y="4683087"/>
                  </a:lnTo>
                  <a:lnTo>
                    <a:pt x="130390" y="4687773"/>
                  </a:lnTo>
                  <a:lnTo>
                    <a:pt x="141986" y="4687773"/>
                  </a:lnTo>
                  <a:lnTo>
                    <a:pt x="146672" y="4683087"/>
                  </a:lnTo>
                  <a:lnTo>
                    <a:pt x="146672" y="4671517"/>
                  </a:lnTo>
                  <a:close/>
                </a:path>
                <a:path w="13221335" h="4688205">
                  <a:moveTo>
                    <a:pt x="146672" y="3519601"/>
                  </a:moveTo>
                  <a:lnTo>
                    <a:pt x="141986" y="3514915"/>
                  </a:lnTo>
                  <a:lnTo>
                    <a:pt x="130390" y="3514915"/>
                  </a:lnTo>
                  <a:lnTo>
                    <a:pt x="125704" y="3519601"/>
                  </a:lnTo>
                  <a:lnTo>
                    <a:pt x="125704" y="3531158"/>
                  </a:lnTo>
                  <a:lnTo>
                    <a:pt x="130390" y="3535857"/>
                  </a:lnTo>
                  <a:lnTo>
                    <a:pt x="141986" y="3535857"/>
                  </a:lnTo>
                  <a:lnTo>
                    <a:pt x="146672" y="3531158"/>
                  </a:lnTo>
                  <a:lnTo>
                    <a:pt x="146672" y="3519601"/>
                  </a:lnTo>
                  <a:close/>
                </a:path>
                <a:path w="13221335" h="4688205">
                  <a:moveTo>
                    <a:pt x="146672" y="2343429"/>
                  </a:moveTo>
                  <a:lnTo>
                    <a:pt x="141986" y="2338743"/>
                  </a:lnTo>
                  <a:lnTo>
                    <a:pt x="130390" y="2338743"/>
                  </a:lnTo>
                  <a:lnTo>
                    <a:pt x="125704" y="2343429"/>
                  </a:lnTo>
                  <a:lnTo>
                    <a:pt x="125704" y="2354999"/>
                  </a:lnTo>
                  <a:lnTo>
                    <a:pt x="130390" y="2359685"/>
                  </a:lnTo>
                  <a:lnTo>
                    <a:pt x="141986" y="2359685"/>
                  </a:lnTo>
                  <a:lnTo>
                    <a:pt x="146672" y="2354999"/>
                  </a:lnTo>
                  <a:lnTo>
                    <a:pt x="146672" y="2343429"/>
                  </a:lnTo>
                  <a:close/>
                </a:path>
                <a:path w="13221335" h="4688205">
                  <a:moveTo>
                    <a:pt x="146672" y="1180858"/>
                  </a:moveTo>
                  <a:lnTo>
                    <a:pt x="141986" y="1176172"/>
                  </a:lnTo>
                  <a:lnTo>
                    <a:pt x="130390" y="1176172"/>
                  </a:lnTo>
                  <a:lnTo>
                    <a:pt x="125704" y="1180858"/>
                  </a:lnTo>
                  <a:lnTo>
                    <a:pt x="125704" y="1192428"/>
                  </a:lnTo>
                  <a:lnTo>
                    <a:pt x="130390" y="1197114"/>
                  </a:lnTo>
                  <a:lnTo>
                    <a:pt x="141986" y="1197114"/>
                  </a:lnTo>
                  <a:lnTo>
                    <a:pt x="146672" y="1192428"/>
                  </a:lnTo>
                  <a:lnTo>
                    <a:pt x="146672" y="1180858"/>
                  </a:lnTo>
                  <a:close/>
                </a:path>
                <a:path w="13221335" h="4688205">
                  <a:moveTo>
                    <a:pt x="146672" y="4686"/>
                  </a:moveTo>
                  <a:lnTo>
                    <a:pt x="141986" y="0"/>
                  </a:lnTo>
                  <a:lnTo>
                    <a:pt x="130390" y="0"/>
                  </a:lnTo>
                  <a:lnTo>
                    <a:pt x="125704" y="4686"/>
                  </a:lnTo>
                  <a:lnTo>
                    <a:pt x="125704" y="16256"/>
                  </a:lnTo>
                  <a:lnTo>
                    <a:pt x="130390" y="20942"/>
                  </a:lnTo>
                  <a:lnTo>
                    <a:pt x="141986" y="20942"/>
                  </a:lnTo>
                  <a:lnTo>
                    <a:pt x="146672" y="16256"/>
                  </a:lnTo>
                  <a:lnTo>
                    <a:pt x="146672" y="4686"/>
                  </a:lnTo>
                  <a:close/>
                </a:path>
                <a:path w="13221335" h="4688205">
                  <a:moveTo>
                    <a:pt x="188569" y="4671517"/>
                  </a:moveTo>
                  <a:lnTo>
                    <a:pt x="183883" y="4666831"/>
                  </a:lnTo>
                  <a:lnTo>
                    <a:pt x="172300" y="4666831"/>
                  </a:lnTo>
                  <a:lnTo>
                    <a:pt x="167614" y="4671517"/>
                  </a:lnTo>
                  <a:lnTo>
                    <a:pt x="167614" y="4683087"/>
                  </a:lnTo>
                  <a:lnTo>
                    <a:pt x="172300" y="4687773"/>
                  </a:lnTo>
                  <a:lnTo>
                    <a:pt x="183883" y="4687773"/>
                  </a:lnTo>
                  <a:lnTo>
                    <a:pt x="188569" y="4683087"/>
                  </a:lnTo>
                  <a:lnTo>
                    <a:pt x="188569" y="4671517"/>
                  </a:lnTo>
                  <a:close/>
                </a:path>
                <a:path w="13221335" h="4688205">
                  <a:moveTo>
                    <a:pt x="188569" y="3519601"/>
                  </a:moveTo>
                  <a:lnTo>
                    <a:pt x="183883" y="3514915"/>
                  </a:lnTo>
                  <a:lnTo>
                    <a:pt x="172300" y="3514915"/>
                  </a:lnTo>
                  <a:lnTo>
                    <a:pt x="167614" y="3519601"/>
                  </a:lnTo>
                  <a:lnTo>
                    <a:pt x="167614" y="3531158"/>
                  </a:lnTo>
                  <a:lnTo>
                    <a:pt x="172300" y="3535857"/>
                  </a:lnTo>
                  <a:lnTo>
                    <a:pt x="183883" y="3535857"/>
                  </a:lnTo>
                  <a:lnTo>
                    <a:pt x="188569" y="3531158"/>
                  </a:lnTo>
                  <a:lnTo>
                    <a:pt x="188569" y="3519601"/>
                  </a:lnTo>
                  <a:close/>
                </a:path>
                <a:path w="13221335" h="4688205">
                  <a:moveTo>
                    <a:pt x="188569" y="2343429"/>
                  </a:moveTo>
                  <a:lnTo>
                    <a:pt x="183883" y="2338743"/>
                  </a:lnTo>
                  <a:lnTo>
                    <a:pt x="172300" y="2338743"/>
                  </a:lnTo>
                  <a:lnTo>
                    <a:pt x="167614" y="2343429"/>
                  </a:lnTo>
                  <a:lnTo>
                    <a:pt x="167614" y="2354999"/>
                  </a:lnTo>
                  <a:lnTo>
                    <a:pt x="172300" y="2359685"/>
                  </a:lnTo>
                  <a:lnTo>
                    <a:pt x="183883" y="2359685"/>
                  </a:lnTo>
                  <a:lnTo>
                    <a:pt x="188569" y="2354999"/>
                  </a:lnTo>
                  <a:lnTo>
                    <a:pt x="188569" y="2343429"/>
                  </a:lnTo>
                  <a:close/>
                </a:path>
                <a:path w="13221335" h="4688205">
                  <a:moveTo>
                    <a:pt x="188569" y="1180858"/>
                  </a:moveTo>
                  <a:lnTo>
                    <a:pt x="183883" y="1176172"/>
                  </a:lnTo>
                  <a:lnTo>
                    <a:pt x="172300" y="1176172"/>
                  </a:lnTo>
                  <a:lnTo>
                    <a:pt x="167614" y="1180858"/>
                  </a:lnTo>
                  <a:lnTo>
                    <a:pt x="167614" y="1192428"/>
                  </a:lnTo>
                  <a:lnTo>
                    <a:pt x="172300" y="1197114"/>
                  </a:lnTo>
                  <a:lnTo>
                    <a:pt x="183883" y="1197114"/>
                  </a:lnTo>
                  <a:lnTo>
                    <a:pt x="188569" y="1192428"/>
                  </a:lnTo>
                  <a:lnTo>
                    <a:pt x="188569" y="1180858"/>
                  </a:lnTo>
                  <a:close/>
                </a:path>
                <a:path w="13221335" h="4688205">
                  <a:moveTo>
                    <a:pt x="188569" y="4686"/>
                  </a:moveTo>
                  <a:lnTo>
                    <a:pt x="183883" y="0"/>
                  </a:lnTo>
                  <a:lnTo>
                    <a:pt x="172300" y="0"/>
                  </a:lnTo>
                  <a:lnTo>
                    <a:pt x="167614" y="4686"/>
                  </a:lnTo>
                  <a:lnTo>
                    <a:pt x="167614" y="16256"/>
                  </a:lnTo>
                  <a:lnTo>
                    <a:pt x="172300" y="20942"/>
                  </a:lnTo>
                  <a:lnTo>
                    <a:pt x="183883" y="20942"/>
                  </a:lnTo>
                  <a:lnTo>
                    <a:pt x="188569" y="16256"/>
                  </a:lnTo>
                  <a:lnTo>
                    <a:pt x="188569" y="4686"/>
                  </a:lnTo>
                  <a:close/>
                </a:path>
                <a:path w="13221335" h="4688205">
                  <a:moveTo>
                    <a:pt x="230479" y="4671517"/>
                  </a:moveTo>
                  <a:lnTo>
                    <a:pt x="225793" y="4666831"/>
                  </a:lnTo>
                  <a:lnTo>
                    <a:pt x="214210" y="4666831"/>
                  </a:lnTo>
                  <a:lnTo>
                    <a:pt x="209511" y="4671517"/>
                  </a:lnTo>
                  <a:lnTo>
                    <a:pt x="209511" y="4683087"/>
                  </a:lnTo>
                  <a:lnTo>
                    <a:pt x="214210" y="4687773"/>
                  </a:lnTo>
                  <a:lnTo>
                    <a:pt x="225793" y="4687773"/>
                  </a:lnTo>
                  <a:lnTo>
                    <a:pt x="230479" y="4683087"/>
                  </a:lnTo>
                  <a:lnTo>
                    <a:pt x="230479" y="4671517"/>
                  </a:lnTo>
                  <a:close/>
                </a:path>
                <a:path w="13221335" h="4688205">
                  <a:moveTo>
                    <a:pt x="230479" y="3519601"/>
                  </a:moveTo>
                  <a:lnTo>
                    <a:pt x="225793" y="3514915"/>
                  </a:lnTo>
                  <a:lnTo>
                    <a:pt x="214210" y="3514915"/>
                  </a:lnTo>
                  <a:lnTo>
                    <a:pt x="209511" y="3519601"/>
                  </a:lnTo>
                  <a:lnTo>
                    <a:pt x="209511" y="3531158"/>
                  </a:lnTo>
                  <a:lnTo>
                    <a:pt x="214210" y="3535857"/>
                  </a:lnTo>
                  <a:lnTo>
                    <a:pt x="225793" y="3535857"/>
                  </a:lnTo>
                  <a:lnTo>
                    <a:pt x="230479" y="3531158"/>
                  </a:lnTo>
                  <a:lnTo>
                    <a:pt x="230479" y="3519601"/>
                  </a:lnTo>
                  <a:close/>
                </a:path>
                <a:path w="13221335" h="4688205">
                  <a:moveTo>
                    <a:pt x="230479" y="2343429"/>
                  </a:moveTo>
                  <a:lnTo>
                    <a:pt x="225793" y="2338743"/>
                  </a:lnTo>
                  <a:lnTo>
                    <a:pt x="214210" y="2338743"/>
                  </a:lnTo>
                  <a:lnTo>
                    <a:pt x="209511" y="2343429"/>
                  </a:lnTo>
                  <a:lnTo>
                    <a:pt x="209511" y="2354999"/>
                  </a:lnTo>
                  <a:lnTo>
                    <a:pt x="214210" y="2359685"/>
                  </a:lnTo>
                  <a:lnTo>
                    <a:pt x="225793" y="2359685"/>
                  </a:lnTo>
                  <a:lnTo>
                    <a:pt x="230479" y="2354999"/>
                  </a:lnTo>
                  <a:lnTo>
                    <a:pt x="230479" y="2343429"/>
                  </a:lnTo>
                  <a:close/>
                </a:path>
                <a:path w="13221335" h="4688205">
                  <a:moveTo>
                    <a:pt x="230479" y="1180858"/>
                  </a:moveTo>
                  <a:lnTo>
                    <a:pt x="225793" y="1176172"/>
                  </a:lnTo>
                  <a:lnTo>
                    <a:pt x="214210" y="1176172"/>
                  </a:lnTo>
                  <a:lnTo>
                    <a:pt x="209511" y="1180858"/>
                  </a:lnTo>
                  <a:lnTo>
                    <a:pt x="209511" y="1192428"/>
                  </a:lnTo>
                  <a:lnTo>
                    <a:pt x="214210" y="1197114"/>
                  </a:lnTo>
                  <a:lnTo>
                    <a:pt x="225793" y="1197114"/>
                  </a:lnTo>
                  <a:lnTo>
                    <a:pt x="230479" y="1192428"/>
                  </a:lnTo>
                  <a:lnTo>
                    <a:pt x="230479" y="1180858"/>
                  </a:lnTo>
                  <a:close/>
                </a:path>
                <a:path w="13221335" h="4688205">
                  <a:moveTo>
                    <a:pt x="230479" y="4686"/>
                  </a:moveTo>
                  <a:lnTo>
                    <a:pt x="225793" y="0"/>
                  </a:lnTo>
                  <a:lnTo>
                    <a:pt x="214210" y="0"/>
                  </a:lnTo>
                  <a:lnTo>
                    <a:pt x="209511" y="4686"/>
                  </a:lnTo>
                  <a:lnTo>
                    <a:pt x="209511" y="16256"/>
                  </a:lnTo>
                  <a:lnTo>
                    <a:pt x="214210" y="20942"/>
                  </a:lnTo>
                  <a:lnTo>
                    <a:pt x="225793" y="20942"/>
                  </a:lnTo>
                  <a:lnTo>
                    <a:pt x="230479" y="16256"/>
                  </a:lnTo>
                  <a:lnTo>
                    <a:pt x="230479" y="4686"/>
                  </a:lnTo>
                  <a:close/>
                </a:path>
                <a:path w="13221335" h="4688205">
                  <a:moveTo>
                    <a:pt x="272389" y="4671517"/>
                  </a:moveTo>
                  <a:lnTo>
                    <a:pt x="267690" y="4666831"/>
                  </a:lnTo>
                  <a:lnTo>
                    <a:pt x="256108" y="4666831"/>
                  </a:lnTo>
                  <a:lnTo>
                    <a:pt x="251421" y="4671517"/>
                  </a:lnTo>
                  <a:lnTo>
                    <a:pt x="251421" y="4683087"/>
                  </a:lnTo>
                  <a:lnTo>
                    <a:pt x="256108" y="4687773"/>
                  </a:lnTo>
                  <a:lnTo>
                    <a:pt x="267690" y="4687773"/>
                  </a:lnTo>
                  <a:lnTo>
                    <a:pt x="272389" y="4683087"/>
                  </a:lnTo>
                  <a:lnTo>
                    <a:pt x="272389" y="4671517"/>
                  </a:lnTo>
                  <a:close/>
                </a:path>
                <a:path w="13221335" h="4688205">
                  <a:moveTo>
                    <a:pt x="272389" y="3519601"/>
                  </a:moveTo>
                  <a:lnTo>
                    <a:pt x="267690" y="3514915"/>
                  </a:lnTo>
                  <a:lnTo>
                    <a:pt x="256108" y="3514915"/>
                  </a:lnTo>
                  <a:lnTo>
                    <a:pt x="251421" y="3519601"/>
                  </a:lnTo>
                  <a:lnTo>
                    <a:pt x="251421" y="3531158"/>
                  </a:lnTo>
                  <a:lnTo>
                    <a:pt x="256108" y="3535857"/>
                  </a:lnTo>
                  <a:lnTo>
                    <a:pt x="267690" y="3535857"/>
                  </a:lnTo>
                  <a:lnTo>
                    <a:pt x="272389" y="3531158"/>
                  </a:lnTo>
                  <a:lnTo>
                    <a:pt x="272389" y="3519601"/>
                  </a:lnTo>
                  <a:close/>
                </a:path>
                <a:path w="13221335" h="4688205">
                  <a:moveTo>
                    <a:pt x="272389" y="2343429"/>
                  </a:moveTo>
                  <a:lnTo>
                    <a:pt x="267690" y="2338743"/>
                  </a:lnTo>
                  <a:lnTo>
                    <a:pt x="256108" y="2338743"/>
                  </a:lnTo>
                  <a:lnTo>
                    <a:pt x="251421" y="2343429"/>
                  </a:lnTo>
                  <a:lnTo>
                    <a:pt x="251421" y="2354999"/>
                  </a:lnTo>
                  <a:lnTo>
                    <a:pt x="256108" y="2359685"/>
                  </a:lnTo>
                  <a:lnTo>
                    <a:pt x="267690" y="2359685"/>
                  </a:lnTo>
                  <a:lnTo>
                    <a:pt x="272389" y="2354999"/>
                  </a:lnTo>
                  <a:lnTo>
                    <a:pt x="272389" y="2343429"/>
                  </a:lnTo>
                  <a:close/>
                </a:path>
                <a:path w="13221335" h="4688205">
                  <a:moveTo>
                    <a:pt x="272389" y="1180858"/>
                  </a:moveTo>
                  <a:lnTo>
                    <a:pt x="267690" y="1176172"/>
                  </a:lnTo>
                  <a:lnTo>
                    <a:pt x="256108" y="1176172"/>
                  </a:lnTo>
                  <a:lnTo>
                    <a:pt x="251421" y="1180858"/>
                  </a:lnTo>
                  <a:lnTo>
                    <a:pt x="251421" y="1192428"/>
                  </a:lnTo>
                  <a:lnTo>
                    <a:pt x="256108" y="1197114"/>
                  </a:lnTo>
                  <a:lnTo>
                    <a:pt x="267690" y="1197114"/>
                  </a:lnTo>
                  <a:lnTo>
                    <a:pt x="272389" y="1192428"/>
                  </a:lnTo>
                  <a:lnTo>
                    <a:pt x="272389" y="1180858"/>
                  </a:lnTo>
                  <a:close/>
                </a:path>
                <a:path w="13221335" h="4688205">
                  <a:moveTo>
                    <a:pt x="272389" y="4686"/>
                  </a:moveTo>
                  <a:lnTo>
                    <a:pt x="267690" y="0"/>
                  </a:lnTo>
                  <a:lnTo>
                    <a:pt x="256108" y="0"/>
                  </a:lnTo>
                  <a:lnTo>
                    <a:pt x="251421" y="4686"/>
                  </a:lnTo>
                  <a:lnTo>
                    <a:pt x="251421" y="16256"/>
                  </a:lnTo>
                  <a:lnTo>
                    <a:pt x="256108" y="20942"/>
                  </a:lnTo>
                  <a:lnTo>
                    <a:pt x="267690" y="20942"/>
                  </a:lnTo>
                  <a:lnTo>
                    <a:pt x="272389" y="16256"/>
                  </a:lnTo>
                  <a:lnTo>
                    <a:pt x="272389" y="4686"/>
                  </a:lnTo>
                  <a:close/>
                </a:path>
                <a:path w="13221335" h="4688205">
                  <a:moveTo>
                    <a:pt x="314286" y="4671517"/>
                  </a:moveTo>
                  <a:lnTo>
                    <a:pt x="309600" y="4666831"/>
                  </a:lnTo>
                  <a:lnTo>
                    <a:pt x="298018" y="4666831"/>
                  </a:lnTo>
                  <a:lnTo>
                    <a:pt x="293331" y="4671517"/>
                  </a:lnTo>
                  <a:lnTo>
                    <a:pt x="293331" y="4683087"/>
                  </a:lnTo>
                  <a:lnTo>
                    <a:pt x="298018" y="4687773"/>
                  </a:lnTo>
                  <a:lnTo>
                    <a:pt x="309600" y="4687773"/>
                  </a:lnTo>
                  <a:lnTo>
                    <a:pt x="314286" y="4683087"/>
                  </a:lnTo>
                  <a:lnTo>
                    <a:pt x="314286" y="4671517"/>
                  </a:lnTo>
                  <a:close/>
                </a:path>
                <a:path w="13221335" h="4688205">
                  <a:moveTo>
                    <a:pt x="314286" y="3519601"/>
                  </a:moveTo>
                  <a:lnTo>
                    <a:pt x="309600" y="3514915"/>
                  </a:lnTo>
                  <a:lnTo>
                    <a:pt x="298018" y="3514915"/>
                  </a:lnTo>
                  <a:lnTo>
                    <a:pt x="293331" y="3519601"/>
                  </a:lnTo>
                  <a:lnTo>
                    <a:pt x="293331" y="3531158"/>
                  </a:lnTo>
                  <a:lnTo>
                    <a:pt x="298018" y="3535857"/>
                  </a:lnTo>
                  <a:lnTo>
                    <a:pt x="309600" y="3535857"/>
                  </a:lnTo>
                  <a:lnTo>
                    <a:pt x="314286" y="3531158"/>
                  </a:lnTo>
                  <a:lnTo>
                    <a:pt x="314286" y="3519601"/>
                  </a:lnTo>
                  <a:close/>
                </a:path>
                <a:path w="13221335" h="4688205">
                  <a:moveTo>
                    <a:pt x="314286" y="2343429"/>
                  </a:moveTo>
                  <a:lnTo>
                    <a:pt x="309600" y="2338743"/>
                  </a:lnTo>
                  <a:lnTo>
                    <a:pt x="298018" y="2338743"/>
                  </a:lnTo>
                  <a:lnTo>
                    <a:pt x="293331" y="2343429"/>
                  </a:lnTo>
                  <a:lnTo>
                    <a:pt x="293331" y="2354999"/>
                  </a:lnTo>
                  <a:lnTo>
                    <a:pt x="298018" y="2359685"/>
                  </a:lnTo>
                  <a:lnTo>
                    <a:pt x="309600" y="2359685"/>
                  </a:lnTo>
                  <a:lnTo>
                    <a:pt x="314286" y="2354999"/>
                  </a:lnTo>
                  <a:lnTo>
                    <a:pt x="314286" y="2343429"/>
                  </a:lnTo>
                  <a:close/>
                </a:path>
                <a:path w="13221335" h="4688205">
                  <a:moveTo>
                    <a:pt x="314286" y="1180858"/>
                  </a:moveTo>
                  <a:lnTo>
                    <a:pt x="309600" y="1176172"/>
                  </a:lnTo>
                  <a:lnTo>
                    <a:pt x="298018" y="1176172"/>
                  </a:lnTo>
                  <a:lnTo>
                    <a:pt x="293331" y="1180858"/>
                  </a:lnTo>
                  <a:lnTo>
                    <a:pt x="293331" y="1192428"/>
                  </a:lnTo>
                  <a:lnTo>
                    <a:pt x="298018" y="1197114"/>
                  </a:lnTo>
                  <a:lnTo>
                    <a:pt x="309600" y="1197114"/>
                  </a:lnTo>
                  <a:lnTo>
                    <a:pt x="314286" y="1192428"/>
                  </a:lnTo>
                  <a:lnTo>
                    <a:pt x="314286" y="1180858"/>
                  </a:lnTo>
                  <a:close/>
                </a:path>
                <a:path w="13221335" h="4688205">
                  <a:moveTo>
                    <a:pt x="314286" y="4686"/>
                  </a:moveTo>
                  <a:lnTo>
                    <a:pt x="309600" y="0"/>
                  </a:lnTo>
                  <a:lnTo>
                    <a:pt x="298018" y="0"/>
                  </a:lnTo>
                  <a:lnTo>
                    <a:pt x="293331" y="4686"/>
                  </a:lnTo>
                  <a:lnTo>
                    <a:pt x="293331" y="16256"/>
                  </a:lnTo>
                  <a:lnTo>
                    <a:pt x="298018" y="20942"/>
                  </a:lnTo>
                  <a:lnTo>
                    <a:pt x="309600" y="20942"/>
                  </a:lnTo>
                  <a:lnTo>
                    <a:pt x="314286" y="16256"/>
                  </a:lnTo>
                  <a:lnTo>
                    <a:pt x="314286" y="4686"/>
                  </a:lnTo>
                  <a:close/>
                </a:path>
                <a:path w="13221335" h="4688205">
                  <a:moveTo>
                    <a:pt x="356196" y="4671517"/>
                  </a:moveTo>
                  <a:lnTo>
                    <a:pt x="351510" y="4666831"/>
                  </a:lnTo>
                  <a:lnTo>
                    <a:pt x="339915" y="4666831"/>
                  </a:lnTo>
                  <a:lnTo>
                    <a:pt x="335229" y="4671517"/>
                  </a:lnTo>
                  <a:lnTo>
                    <a:pt x="335229" y="4683087"/>
                  </a:lnTo>
                  <a:lnTo>
                    <a:pt x="339915" y="4687773"/>
                  </a:lnTo>
                  <a:lnTo>
                    <a:pt x="351510" y="4687773"/>
                  </a:lnTo>
                  <a:lnTo>
                    <a:pt x="356196" y="4683087"/>
                  </a:lnTo>
                  <a:lnTo>
                    <a:pt x="356196" y="4671517"/>
                  </a:lnTo>
                  <a:close/>
                </a:path>
                <a:path w="13221335" h="4688205">
                  <a:moveTo>
                    <a:pt x="356196" y="3519601"/>
                  </a:moveTo>
                  <a:lnTo>
                    <a:pt x="351510" y="3514915"/>
                  </a:lnTo>
                  <a:lnTo>
                    <a:pt x="339915" y="3514915"/>
                  </a:lnTo>
                  <a:lnTo>
                    <a:pt x="335229" y="3519601"/>
                  </a:lnTo>
                  <a:lnTo>
                    <a:pt x="335229" y="3531158"/>
                  </a:lnTo>
                  <a:lnTo>
                    <a:pt x="339915" y="3535857"/>
                  </a:lnTo>
                  <a:lnTo>
                    <a:pt x="351510" y="3535857"/>
                  </a:lnTo>
                  <a:lnTo>
                    <a:pt x="356196" y="3531158"/>
                  </a:lnTo>
                  <a:lnTo>
                    <a:pt x="356196" y="3519601"/>
                  </a:lnTo>
                  <a:close/>
                </a:path>
                <a:path w="13221335" h="4688205">
                  <a:moveTo>
                    <a:pt x="356196" y="2343429"/>
                  </a:moveTo>
                  <a:lnTo>
                    <a:pt x="351510" y="2338743"/>
                  </a:lnTo>
                  <a:lnTo>
                    <a:pt x="339915" y="2338743"/>
                  </a:lnTo>
                  <a:lnTo>
                    <a:pt x="335229" y="2343429"/>
                  </a:lnTo>
                  <a:lnTo>
                    <a:pt x="335229" y="2354999"/>
                  </a:lnTo>
                  <a:lnTo>
                    <a:pt x="339915" y="2359685"/>
                  </a:lnTo>
                  <a:lnTo>
                    <a:pt x="351510" y="2359685"/>
                  </a:lnTo>
                  <a:lnTo>
                    <a:pt x="356196" y="2354999"/>
                  </a:lnTo>
                  <a:lnTo>
                    <a:pt x="356196" y="2343429"/>
                  </a:lnTo>
                  <a:close/>
                </a:path>
                <a:path w="13221335" h="4688205">
                  <a:moveTo>
                    <a:pt x="356196" y="1180858"/>
                  </a:moveTo>
                  <a:lnTo>
                    <a:pt x="351510" y="1176172"/>
                  </a:lnTo>
                  <a:lnTo>
                    <a:pt x="339915" y="1176172"/>
                  </a:lnTo>
                  <a:lnTo>
                    <a:pt x="335229" y="1180858"/>
                  </a:lnTo>
                  <a:lnTo>
                    <a:pt x="335229" y="1192428"/>
                  </a:lnTo>
                  <a:lnTo>
                    <a:pt x="339915" y="1197114"/>
                  </a:lnTo>
                  <a:lnTo>
                    <a:pt x="351510" y="1197114"/>
                  </a:lnTo>
                  <a:lnTo>
                    <a:pt x="356196" y="1192428"/>
                  </a:lnTo>
                  <a:lnTo>
                    <a:pt x="356196" y="1180858"/>
                  </a:lnTo>
                  <a:close/>
                </a:path>
                <a:path w="13221335" h="4688205">
                  <a:moveTo>
                    <a:pt x="356196" y="4686"/>
                  </a:moveTo>
                  <a:lnTo>
                    <a:pt x="351510" y="0"/>
                  </a:lnTo>
                  <a:lnTo>
                    <a:pt x="339915" y="0"/>
                  </a:lnTo>
                  <a:lnTo>
                    <a:pt x="335229" y="4686"/>
                  </a:lnTo>
                  <a:lnTo>
                    <a:pt x="335229" y="16256"/>
                  </a:lnTo>
                  <a:lnTo>
                    <a:pt x="339915" y="20942"/>
                  </a:lnTo>
                  <a:lnTo>
                    <a:pt x="351510" y="20942"/>
                  </a:lnTo>
                  <a:lnTo>
                    <a:pt x="356196" y="16256"/>
                  </a:lnTo>
                  <a:lnTo>
                    <a:pt x="356196" y="4686"/>
                  </a:lnTo>
                  <a:close/>
                </a:path>
                <a:path w="13221335" h="4688205">
                  <a:moveTo>
                    <a:pt x="398094" y="4671517"/>
                  </a:moveTo>
                  <a:lnTo>
                    <a:pt x="393407" y="4666831"/>
                  </a:lnTo>
                  <a:lnTo>
                    <a:pt x="381825" y="4666831"/>
                  </a:lnTo>
                  <a:lnTo>
                    <a:pt x="377139" y="4671517"/>
                  </a:lnTo>
                  <a:lnTo>
                    <a:pt x="377139" y="4683087"/>
                  </a:lnTo>
                  <a:lnTo>
                    <a:pt x="381825" y="4687773"/>
                  </a:lnTo>
                  <a:lnTo>
                    <a:pt x="393407" y="4687773"/>
                  </a:lnTo>
                  <a:lnTo>
                    <a:pt x="398094" y="4683087"/>
                  </a:lnTo>
                  <a:lnTo>
                    <a:pt x="398094" y="4671517"/>
                  </a:lnTo>
                  <a:close/>
                </a:path>
                <a:path w="13221335" h="4688205">
                  <a:moveTo>
                    <a:pt x="398094" y="3519601"/>
                  </a:moveTo>
                  <a:lnTo>
                    <a:pt x="393407" y="3514915"/>
                  </a:lnTo>
                  <a:lnTo>
                    <a:pt x="381825" y="3514915"/>
                  </a:lnTo>
                  <a:lnTo>
                    <a:pt x="377139" y="3519601"/>
                  </a:lnTo>
                  <a:lnTo>
                    <a:pt x="377139" y="3531158"/>
                  </a:lnTo>
                  <a:lnTo>
                    <a:pt x="381825" y="3535857"/>
                  </a:lnTo>
                  <a:lnTo>
                    <a:pt x="393407" y="3535857"/>
                  </a:lnTo>
                  <a:lnTo>
                    <a:pt x="398094" y="3531158"/>
                  </a:lnTo>
                  <a:lnTo>
                    <a:pt x="398094" y="3519601"/>
                  </a:lnTo>
                  <a:close/>
                </a:path>
                <a:path w="13221335" h="4688205">
                  <a:moveTo>
                    <a:pt x="398094" y="2343429"/>
                  </a:moveTo>
                  <a:lnTo>
                    <a:pt x="393407" y="2338743"/>
                  </a:lnTo>
                  <a:lnTo>
                    <a:pt x="381825" y="2338743"/>
                  </a:lnTo>
                  <a:lnTo>
                    <a:pt x="377139" y="2343429"/>
                  </a:lnTo>
                  <a:lnTo>
                    <a:pt x="377139" y="2354999"/>
                  </a:lnTo>
                  <a:lnTo>
                    <a:pt x="381825" y="2359685"/>
                  </a:lnTo>
                  <a:lnTo>
                    <a:pt x="393407" y="2359685"/>
                  </a:lnTo>
                  <a:lnTo>
                    <a:pt x="398094" y="2354999"/>
                  </a:lnTo>
                  <a:lnTo>
                    <a:pt x="398094" y="2343429"/>
                  </a:lnTo>
                  <a:close/>
                </a:path>
                <a:path w="13221335" h="4688205">
                  <a:moveTo>
                    <a:pt x="398094" y="1180858"/>
                  </a:moveTo>
                  <a:lnTo>
                    <a:pt x="393407" y="1176172"/>
                  </a:lnTo>
                  <a:lnTo>
                    <a:pt x="381825" y="1176172"/>
                  </a:lnTo>
                  <a:lnTo>
                    <a:pt x="377139" y="1180858"/>
                  </a:lnTo>
                  <a:lnTo>
                    <a:pt x="377139" y="1192428"/>
                  </a:lnTo>
                  <a:lnTo>
                    <a:pt x="381825" y="1197114"/>
                  </a:lnTo>
                  <a:lnTo>
                    <a:pt x="393407" y="1197114"/>
                  </a:lnTo>
                  <a:lnTo>
                    <a:pt x="398094" y="1192428"/>
                  </a:lnTo>
                  <a:lnTo>
                    <a:pt x="398094" y="1180858"/>
                  </a:lnTo>
                  <a:close/>
                </a:path>
                <a:path w="13221335" h="4688205">
                  <a:moveTo>
                    <a:pt x="398094" y="4686"/>
                  </a:moveTo>
                  <a:lnTo>
                    <a:pt x="393407" y="0"/>
                  </a:lnTo>
                  <a:lnTo>
                    <a:pt x="381825" y="0"/>
                  </a:lnTo>
                  <a:lnTo>
                    <a:pt x="377139" y="4686"/>
                  </a:lnTo>
                  <a:lnTo>
                    <a:pt x="377139" y="16256"/>
                  </a:lnTo>
                  <a:lnTo>
                    <a:pt x="381825" y="20942"/>
                  </a:lnTo>
                  <a:lnTo>
                    <a:pt x="393407" y="20942"/>
                  </a:lnTo>
                  <a:lnTo>
                    <a:pt x="398094" y="16256"/>
                  </a:lnTo>
                  <a:lnTo>
                    <a:pt x="398094" y="4686"/>
                  </a:lnTo>
                  <a:close/>
                </a:path>
                <a:path w="13221335" h="4688205">
                  <a:moveTo>
                    <a:pt x="440004" y="4671517"/>
                  </a:moveTo>
                  <a:lnTo>
                    <a:pt x="435317" y="4666831"/>
                  </a:lnTo>
                  <a:lnTo>
                    <a:pt x="423722" y="4666831"/>
                  </a:lnTo>
                  <a:lnTo>
                    <a:pt x="419036" y="4671517"/>
                  </a:lnTo>
                  <a:lnTo>
                    <a:pt x="419036" y="4683087"/>
                  </a:lnTo>
                  <a:lnTo>
                    <a:pt x="423722" y="4687773"/>
                  </a:lnTo>
                  <a:lnTo>
                    <a:pt x="435317" y="4687773"/>
                  </a:lnTo>
                  <a:lnTo>
                    <a:pt x="440004" y="4683087"/>
                  </a:lnTo>
                  <a:lnTo>
                    <a:pt x="440004" y="4671517"/>
                  </a:lnTo>
                  <a:close/>
                </a:path>
                <a:path w="13221335" h="4688205">
                  <a:moveTo>
                    <a:pt x="440004" y="3519601"/>
                  </a:moveTo>
                  <a:lnTo>
                    <a:pt x="435317" y="3514915"/>
                  </a:lnTo>
                  <a:lnTo>
                    <a:pt x="423722" y="3514915"/>
                  </a:lnTo>
                  <a:lnTo>
                    <a:pt x="419036" y="3519601"/>
                  </a:lnTo>
                  <a:lnTo>
                    <a:pt x="419036" y="3531158"/>
                  </a:lnTo>
                  <a:lnTo>
                    <a:pt x="423722" y="3535857"/>
                  </a:lnTo>
                  <a:lnTo>
                    <a:pt x="435317" y="3535857"/>
                  </a:lnTo>
                  <a:lnTo>
                    <a:pt x="440004" y="3531158"/>
                  </a:lnTo>
                  <a:lnTo>
                    <a:pt x="440004" y="3519601"/>
                  </a:lnTo>
                  <a:close/>
                </a:path>
                <a:path w="13221335" h="4688205">
                  <a:moveTo>
                    <a:pt x="440004" y="2343429"/>
                  </a:moveTo>
                  <a:lnTo>
                    <a:pt x="435317" y="2338743"/>
                  </a:lnTo>
                  <a:lnTo>
                    <a:pt x="423722" y="2338743"/>
                  </a:lnTo>
                  <a:lnTo>
                    <a:pt x="419036" y="2343429"/>
                  </a:lnTo>
                  <a:lnTo>
                    <a:pt x="419036" y="2354999"/>
                  </a:lnTo>
                  <a:lnTo>
                    <a:pt x="423722" y="2359685"/>
                  </a:lnTo>
                  <a:lnTo>
                    <a:pt x="435317" y="2359685"/>
                  </a:lnTo>
                  <a:lnTo>
                    <a:pt x="440004" y="2354999"/>
                  </a:lnTo>
                  <a:lnTo>
                    <a:pt x="440004" y="2343429"/>
                  </a:lnTo>
                  <a:close/>
                </a:path>
                <a:path w="13221335" h="4688205">
                  <a:moveTo>
                    <a:pt x="440004" y="1180858"/>
                  </a:moveTo>
                  <a:lnTo>
                    <a:pt x="435317" y="1176172"/>
                  </a:lnTo>
                  <a:lnTo>
                    <a:pt x="423722" y="1176172"/>
                  </a:lnTo>
                  <a:lnTo>
                    <a:pt x="419036" y="1180858"/>
                  </a:lnTo>
                  <a:lnTo>
                    <a:pt x="419036" y="1192428"/>
                  </a:lnTo>
                  <a:lnTo>
                    <a:pt x="423722" y="1197114"/>
                  </a:lnTo>
                  <a:lnTo>
                    <a:pt x="435317" y="1197114"/>
                  </a:lnTo>
                  <a:lnTo>
                    <a:pt x="440004" y="1192428"/>
                  </a:lnTo>
                  <a:lnTo>
                    <a:pt x="440004" y="1180858"/>
                  </a:lnTo>
                  <a:close/>
                </a:path>
                <a:path w="13221335" h="4688205">
                  <a:moveTo>
                    <a:pt x="440004" y="4686"/>
                  </a:moveTo>
                  <a:lnTo>
                    <a:pt x="435317" y="0"/>
                  </a:lnTo>
                  <a:lnTo>
                    <a:pt x="423722" y="0"/>
                  </a:lnTo>
                  <a:lnTo>
                    <a:pt x="419036" y="4686"/>
                  </a:lnTo>
                  <a:lnTo>
                    <a:pt x="419036" y="16256"/>
                  </a:lnTo>
                  <a:lnTo>
                    <a:pt x="423722" y="20942"/>
                  </a:lnTo>
                  <a:lnTo>
                    <a:pt x="435317" y="20942"/>
                  </a:lnTo>
                  <a:lnTo>
                    <a:pt x="440004" y="16256"/>
                  </a:lnTo>
                  <a:lnTo>
                    <a:pt x="440004" y="4686"/>
                  </a:lnTo>
                  <a:close/>
                </a:path>
                <a:path w="13221335" h="4688205">
                  <a:moveTo>
                    <a:pt x="481901" y="4671517"/>
                  </a:moveTo>
                  <a:lnTo>
                    <a:pt x="477215" y="4666831"/>
                  </a:lnTo>
                  <a:lnTo>
                    <a:pt x="465632" y="4666831"/>
                  </a:lnTo>
                  <a:lnTo>
                    <a:pt x="460946" y="4671517"/>
                  </a:lnTo>
                  <a:lnTo>
                    <a:pt x="460946" y="4683087"/>
                  </a:lnTo>
                  <a:lnTo>
                    <a:pt x="465632" y="4687773"/>
                  </a:lnTo>
                  <a:lnTo>
                    <a:pt x="477215" y="4687773"/>
                  </a:lnTo>
                  <a:lnTo>
                    <a:pt x="481901" y="4683087"/>
                  </a:lnTo>
                  <a:lnTo>
                    <a:pt x="481901" y="4671517"/>
                  </a:lnTo>
                  <a:close/>
                </a:path>
                <a:path w="13221335" h="4688205">
                  <a:moveTo>
                    <a:pt x="481901" y="3519601"/>
                  </a:moveTo>
                  <a:lnTo>
                    <a:pt x="477215" y="3514915"/>
                  </a:lnTo>
                  <a:lnTo>
                    <a:pt x="465632" y="3514915"/>
                  </a:lnTo>
                  <a:lnTo>
                    <a:pt x="460946" y="3519601"/>
                  </a:lnTo>
                  <a:lnTo>
                    <a:pt x="460946" y="3531158"/>
                  </a:lnTo>
                  <a:lnTo>
                    <a:pt x="465632" y="3535857"/>
                  </a:lnTo>
                  <a:lnTo>
                    <a:pt x="477215" y="3535857"/>
                  </a:lnTo>
                  <a:lnTo>
                    <a:pt x="481901" y="3531158"/>
                  </a:lnTo>
                  <a:lnTo>
                    <a:pt x="481901" y="3519601"/>
                  </a:lnTo>
                  <a:close/>
                </a:path>
                <a:path w="13221335" h="4688205">
                  <a:moveTo>
                    <a:pt x="481901" y="2343429"/>
                  </a:moveTo>
                  <a:lnTo>
                    <a:pt x="477215" y="2338743"/>
                  </a:lnTo>
                  <a:lnTo>
                    <a:pt x="465632" y="2338743"/>
                  </a:lnTo>
                  <a:lnTo>
                    <a:pt x="460946" y="2343429"/>
                  </a:lnTo>
                  <a:lnTo>
                    <a:pt x="460946" y="2354999"/>
                  </a:lnTo>
                  <a:lnTo>
                    <a:pt x="465632" y="2359685"/>
                  </a:lnTo>
                  <a:lnTo>
                    <a:pt x="477215" y="2359685"/>
                  </a:lnTo>
                  <a:lnTo>
                    <a:pt x="481901" y="2354999"/>
                  </a:lnTo>
                  <a:lnTo>
                    <a:pt x="481901" y="2343429"/>
                  </a:lnTo>
                  <a:close/>
                </a:path>
                <a:path w="13221335" h="4688205">
                  <a:moveTo>
                    <a:pt x="481901" y="1180858"/>
                  </a:moveTo>
                  <a:lnTo>
                    <a:pt x="477215" y="1176172"/>
                  </a:lnTo>
                  <a:lnTo>
                    <a:pt x="465632" y="1176172"/>
                  </a:lnTo>
                  <a:lnTo>
                    <a:pt x="460946" y="1180858"/>
                  </a:lnTo>
                  <a:lnTo>
                    <a:pt x="460946" y="1192428"/>
                  </a:lnTo>
                  <a:lnTo>
                    <a:pt x="465632" y="1197114"/>
                  </a:lnTo>
                  <a:lnTo>
                    <a:pt x="477215" y="1197114"/>
                  </a:lnTo>
                  <a:lnTo>
                    <a:pt x="481901" y="1192428"/>
                  </a:lnTo>
                  <a:lnTo>
                    <a:pt x="481901" y="1180858"/>
                  </a:lnTo>
                  <a:close/>
                </a:path>
                <a:path w="13221335" h="4688205">
                  <a:moveTo>
                    <a:pt x="481901" y="4686"/>
                  </a:moveTo>
                  <a:lnTo>
                    <a:pt x="477215" y="0"/>
                  </a:lnTo>
                  <a:lnTo>
                    <a:pt x="465632" y="0"/>
                  </a:lnTo>
                  <a:lnTo>
                    <a:pt x="460946" y="4686"/>
                  </a:lnTo>
                  <a:lnTo>
                    <a:pt x="460946" y="16256"/>
                  </a:lnTo>
                  <a:lnTo>
                    <a:pt x="465632" y="20942"/>
                  </a:lnTo>
                  <a:lnTo>
                    <a:pt x="477215" y="20942"/>
                  </a:lnTo>
                  <a:lnTo>
                    <a:pt x="481901" y="16256"/>
                  </a:lnTo>
                  <a:lnTo>
                    <a:pt x="481901" y="4686"/>
                  </a:lnTo>
                  <a:close/>
                </a:path>
                <a:path w="13221335" h="4688205">
                  <a:moveTo>
                    <a:pt x="523811" y="4671517"/>
                  </a:moveTo>
                  <a:lnTo>
                    <a:pt x="519125" y="4666831"/>
                  </a:lnTo>
                  <a:lnTo>
                    <a:pt x="507530" y="4666831"/>
                  </a:lnTo>
                  <a:lnTo>
                    <a:pt x="502843" y="4671517"/>
                  </a:lnTo>
                  <a:lnTo>
                    <a:pt x="502843" y="4683087"/>
                  </a:lnTo>
                  <a:lnTo>
                    <a:pt x="507530" y="4687773"/>
                  </a:lnTo>
                  <a:lnTo>
                    <a:pt x="519125" y="4687773"/>
                  </a:lnTo>
                  <a:lnTo>
                    <a:pt x="523811" y="4683087"/>
                  </a:lnTo>
                  <a:lnTo>
                    <a:pt x="523811" y="4671517"/>
                  </a:lnTo>
                  <a:close/>
                </a:path>
                <a:path w="13221335" h="4688205">
                  <a:moveTo>
                    <a:pt x="523811" y="3519601"/>
                  </a:moveTo>
                  <a:lnTo>
                    <a:pt x="519125" y="3514915"/>
                  </a:lnTo>
                  <a:lnTo>
                    <a:pt x="507530" y="3514915"/>
                  </a:lnTo>
                  <a:lnTo>
                    <a:pt x="502843" y="3519601"/>
                  </a:lnTo>
                  <a:lnTo>
                    <a:pt x="502843" y="3531158"/>
                  </a:lnTo>
                  <a:lnTo>
                    <a:pt x="507530" y="3535857"/>
                  </a:lnTo>
                  <a:lnTo>
                    <a:pt x="519125" y="3535857"/>
                  </a:lnTo>
                  <a:lnTo>
                    <a:pt x="523811" y="3531158"/>
                  </a:lnTo>
                  <a:lnTo>
                    <a:pt x="523811" y="3519601"/>
                  </a:lnTo>
                  <a:close/>
                </a:path>
                <a:path w="13221335" h="4688205">
                  <a:moveTo>
                    <a:pt x="523811" y="2343429"/>
                  </a:moveTo>
                  <a:lnTo>
                    <a:pt x="519125" y="2338743"/>
                  </a:lnTo>
                  <a:lnTo>
                    <a:pt x="507530" y="2338743"/>
                  </a:lnTo>
                  <a:lnTo>
                    <a:pt x="502843" y="2343429"/>
                  </a:lnTo>
                  <a:lnTo>
                    <a:pt x="502843" y="2354999"/>
                  </a:lnTo>
                  <a:lnTo>
                    <a:pt x="507530" y="2359685"/>
                  </a:lnTo>
                  <a:lnTo>
                    <a:pt x="519125" y="2359685"/>
                  </a:lnTo>
                  <a:lnTo>
                    <a:pt x="523811" y="2354999"/>
                  </a:lnTo>
                  <a:lnTo>
                    <a:pt x="523811" y="2343429"/>
                  </a:lnTo>
                  <a:close/>
                </a:path>
                <a:path w="13221335" h="4688205">
                  <a:moveTo>
                    <a:pt x="523811" y="1180858"/>
                  </a:moveTo>
                  <a:lnTo>
                    <a:pt x="519125" y="1176172"/>
                  </a:lnTo>
                  <a:lnTo>
                    <a:pt x="507530" y="1176172"/>
                  </a:lnTo>
                  <a:lnTo>
                    <a:pt x="502843" y="1180858"/>
                  </a:lnTo>
                  <a:lnTo>
                    <a:pt x="502843" y="1192428"/>
                  </a:lnTo>
                  <a:lnTo>
                    <a:pt x="507530" y="1197114"/>
                  </a:lnTo>
                  <a:lnTo>
                    <a:pt x="519125" y="1197114"/>
                  </a:lnTo>
                  <a:lnTo>
                    <a:pt x="523811" y="1192428"/>
                  </a:lnTo>
                  <a:lnTo>
                    <a:pt x="523811" y="1180858"/>
                  </a:lnTo>
                  <a:close/>
                </a:path>
                <a:path w="13221335" h="4688205">
                  <a:moveTo>
                    <a:pt x="523811" y="4686"/>
                  </a:moveTo>
                  <a:lnTo>
                    <a:pt x="519125" y="0"/>
                  </a:lnTo>
                  <a:lnTo>
                    <a:pt x="507530" y="0"/>
                  </a:lnTo>
                  <a:lnTo>
                    <a:pt x="502843" y="4686"/>
                  </a:lnTo>
                  <a:lnTo>
                    <a:pt x="502843" y="16256"/>
                  </a:lnTo>
                  <a:lnTo>
                    <a:pt x="507530" y="20942"/>
                  </a:lnTo>
                  <a:lnTo>
                    <a:pt x="519125" y="20942"/>
                  </a:lnTo>
                  <a:lnTo>
                    <a:pt x="523811" y="16256"/>
                  </a:lnTo>
                  <a:lnTo>
                    <a:pt x="523811" y="4686"/>
                  </a:lnTo>
                  <a:close/>
                </a:path>
                <a:path w="13221335" h="4688205">
                  <a:moveTo>
                    <a:pt x="565721" y="4671517"/>
                  </a:moveTo>
                  <a:lnTo>
                    <a:pt x="561022" y="4666831"/>
                  </a:lnTo>
                  <a:lnTo>
                    <a:pt x="549440" y="4666831"/>
                  </a:lnTo>
                  <a:lnTo>
                    <a:pt x="544753" y="4671517"/>
                  </a:lnTo>
                  <a:lnTo>
                    <a:pt x="544753" y="4683087"/>
                  </a:lnTo>
                  <a:lnTo>
                    <a:pt x="549440" y="4687773"/>
                  </a:lnTo>
                  <a:lnTo>
                    <a:pt x="561022" y="4687773"/>
                  </a:lnTo>
                  <a:lnTo>
                    <a:pt x="565721" y="4683087"/>
                  </a:lnTo>
                  <a:lnTo>
                    <a:pt x="565721" y="4671517"/>
                  </a:lnTo>
                  <a:close/>
                </a:path>
                <a:path w="13221335" h="4688205">
                  <a:moveTo>
                    <a:pt x="565721" y="3519601"/>
                  </a:moveTo>
                  <a:lnTo>
                    <a:pt x="561022" y="3514915"/>
                  </a:lnTo>
                  <a:lnTo>
                    <a:pt x="549440" y="3514915"/>
                  </a:lnTo>
                  <a:lnTo>
                    <a:pt x="544753" y="3519601"/>
                  </a:lnTo>
                  <a:lnTo>
                    <a:pt x="544753" y="3531158"/>
                  </a:lnTo>
                  <a:lnTo>
                    <a:pt x="549440" y="3535857"/>
                  </a:lnTo>
                  <a:lnTo>
                    <a:pt x="561022" y="3535857"/>
                  </a:lnTo>
                  <a:lnTo>
                    <a:pt x="565721" y="3531158"/>
                  </a:lnTo>
                  <a:lnTo>
                    <a:pt x="565721" y="3519601"/>
                  </a:lnTo>
                  <a:close/>
                </a:path>
                <a:path w="13221335" h="4688205">
                  <a:moveTo>
                    <a:pt x="565721" y="2343429"/>
                  </a:moveTo>
                  <a:lnTo>
                    <a:pt x="561022" y="2338743"/>
                  </a:lnTo>
                  <a:lnTo>
                    <a:pt x="549440" y="2338743"/>
                  </a:lnTo>
                  <a:lnTo>
                    <a:pt x="544753" y="2343429"/>
                  </a:lnTo>
                  <a:lnTo>
                    <a:pt x="544753" y="2354999"/>
                  </a:lnTo>
                  <a:lnTo>
                    <a:pt x="549440" y="2359685"/>
                  </a:lnTo>
                  <a:lnTo>
                    <a:pt x="561022" y="2359685"/>
                  </a:lnTo>
                  <a:lnTo>
                    <a:pt x="565721" y="2354999"/>
                  </a:lnTo>
                  <a:lnTo>
                    <a:pt x="565721" y="2343429"/>
                  </a:lnTo>
                  <a:close/>
                </a:path>
                <a:path w="13221335" h="4688205">
                  <a:moveTo>
                    <a:pt x="565721" y="1180858"/>
                  </a:moveTo>
                  <a:lnTo>
                    <a:pt x="561022" y="1176172"/>
                  </a:lnTo>
                  <a:lnTo>
                    <a:pt x="549440" y="1176172"/>
                  </a:lnTo>
                  <a:lnTo>
                    <a:pt x="544753" y="1180858"/>
                  </a:lnTo>
                  <a:lnTo>
                    <a:pt x="544753" y="1192428"/>
                  </a:lnTo>
                  <a:lnTo>
                    <a:pt x="549440" y="1197114"/>
                  </a:lnTo>
                  <a:lnTo>
                    <a:pt x="561022" y="1197114"/>
                  </a:lnTo>
                  <a:lnTo>
                    <a:pt x="565721" y="1192428"/>
                  </a:lnTo>
                  <a:lnTo>
                    <a:pt x="565721" y="1180858"/>
                  </a:lnTo>
                  <a:close/>
                </a:path>
                <a:path w="13221335" h="4688205">
                  <a:moveTo>
                    <a:pt x="565721" y="4686"/>
                  </a:moveTo>
                  <a:lnTo>
                    <a:pt x="561022" y="0"/>
                  </a:lnTo>
                  <a:lnTo>
                    <a:pt x="549440" y="0"/>
                  </a:lnTo>
                  <a:lnTo>
                    <a:pt x="544753" y="4686"/>
                  </a:lnTo>
                  <a:lnTo>
                    <a:pt x="544753" y="16256"/>
                  </a:lnTo>
                  <a:lnTo>
                    <a:pt x="549440" y="20942"/>
                  </a:lnTo>
                  <a:lnTo>
                    <a:pt x="561022" y="20942"/>
                  </a:lnTo>
                  <a:lnTo>
                    <a:pt x="565721" y="16256"/>
                  </a:lnTo>
                  <a:lnTo>
                    <a:pt x="565721" y="4686"/>
                  </a:lnTo>
                  <a:close/>
                </a:path>
                <a:path w="13221335" h="4688205">
                  <a:moveTo>
                    <a:pt x="607618" y="4671517"/>
                  </a:moveTo>
                  <a:lnTo>
                    <a:pt x="602932" y="4666831"/>
                  </a:lnTo>
                  <a:lnTo>
                    <a:pt x="591350" y="4666831"/>
                  </a:lnTo>
                  <a:lnTo>
                    <a:pt x="586651" y="4671517"/>
                  </a:lnTo>
                  <a:lnTo>
                    <a:pt x="586651" y="4683087"/>
                  </a:lnTo>
                  <a:lnTo>
                    <a:pt x="591350" y="4687773"/>
                  </a:lnTo>
                  <a:lnTo>
                    <a:pt x="602932" y="4687773"/>
                  </a:lnTo>
                  <a:lnTo>
                    <a:pt x="607618" y="4683087"/>
                  </a:lnTo>
                  <a:lnTo>
                    <a:pt x="607618" y="4671517"/>
                  </a:lnTo>
                  <a:close/>
                </a:path>
                <a:path w="13221335" h="4688205">
                  <a:moveTo>
                    <a:pt x="607618" y="3519601"/>
                  </a:moveTo>
                  <a:lnTo>
                    <a:pt x="602932" y="3514915"/>
                  </a:lnTo>
                  <a:lnTo>
                    <a:pt x="591350" y="3514915"/>
                  </a:lnTo>
                  <a:lnTo>
                    <a:pt x="586651" y="3519601"/>
                  </a:lnTo>
                  <a:lnTo>
                    <a:pt x="586651" y="3531158"/>
                  </a:lnTo>
                  <a:lnTo>
                    <a:pt x="591350" y="3535857"/>
                  </a:lnTo>
                  <a:lnTo>
                    <a:pt x="602932" y="3535857"/>
                  </a:lnTo>
                  <a:lnTo>
                    <a:pt x="607618" y="3531158"/>
                  </a:lnTo>
                  <a:lnTo>
                    <a:pt x="607618" y="3519601"/>
                  </a:lnTo>
                  <a:close/>
                </a:path>
                <a:path w="13221335" h="4688205">
                  <a:moveTo>
                    <a:pt x="607618" y="2343429"/>
                  </a:moveTo>
                  <a:lnTo>
                    <a:pt x="602932" y="2338743"/>
                  </a:lnTo>
                  <a:lnTo>
                    <a:pt x="591350" y="2338743"/>
                  </a:lnTo>
                  <a:lnTo>
                    <a:pt x="586651" y="2343429"/>
                  </a:lnTo>
                  <a:lnTo>
                    <a:pt x="586651" y="2354999"/>
                  </a:lnTo>
                  <a:lnTo>
                    <a:pt x="591350" y="2359685"/>
                  </a:lnTo>
                  <a:lnTo>
                    <a:pt x="602932" y="2359685"/>
                  </a:lnTo>
                  <a:lnTo>
                    <a:pt x="607618" y="2354999"/>
                  </a:lnTo>
                  <a:lnTo>
                    <a:pt x="607618" y="2343429"/>
                  </a:lnTo>
                  <a:close/>
                </a:path>
                <a:path w="13221335" h="4688205">
                  <a:moveTo>
                    <a:pt x="607618" y="1180858"/>
                  </a:moveTo>
                  <a:lnTo>
                    <a:pt x="602932" y="1176172"/>
                  </a:lnTo>
                  <a:lnTo>
                    <a:pt x="591350" y="1176172"/>
                  </a:lnTo>
                  <a:lnTo>
                    <a:pt x="586651" y="1180858"/>
                  </a:lnTo>
                  <a:lnTo>
                    <a:pt x="586651" y="1192428"/>
                  </a:lnTo>
                  <a:lnTo>
                    <a:pt x="591350" y="1197114"/>
                  </a:lnTo>
                  <a:lnTo>
                    <a:pt x="602932" y="1197114"/>
                  </a:lnTo>
                  <a:lnTo>
                    <a:pt x="607618" y="1192428"/>
                  </a:lnTo>
                  <a:lnTo>
                    <a:pt x="607618" y="1180858"/>
                  </a:lnTo>
                  <a:close/>
                </a:path>
                <a:path w="13221335" h="4688205">
                  <a:moveTo>
                    <a:pt x="607618" y="4686"/>
                  </a:moveTo>
                  <a:lnTo>
                    <a:pt x="602932" y="0"/>
                  </a:lnTo>
                  <a:lnTo>
                    <a:pt x="591350" y="0"/>
                  </a:lnTo>
                  <a:lnTo>
                    <a:pt x="586651" y="4686"/>
                  </a:lnTo>
                  <a:lnTo>
                    <a:pt x="586651" y="16256"/>
                  </a:lnTo>
                  <a:lnTo>
                    <a:pt x="591350" y="20942"/>
                  </a:lnTo>
                  <a:lnTo>
                    <a:pt x="602932" y="20942"/>
                  </a:lnTo>
                  <a:lnTo>
                    <a:pt x="607618" y="16256"/>
                  </a:lnTo>
                  <a:lnTo>
                    <a:pt x="607618" y="4686"/>
                  </a:lnTo>
                  <a:close/>
                </a:path>
                <a:path w="13221335" h="4688205">
                  <a:moveTo>
                    <a:pt x="649528" y="4671517"/>
                  </a:moveTo>
                  <a:lnTo>
                    <a:pt x="644842" y="4666831"/>
                  </a:lnTo>
                  <a:lnTo>
                    <a:pt x="633247" y="4666831"/>
                  </a:lnTo>
                  <a:lnTo>
                    <a:pt x="628561" y="4671517"/>
                  </a:lnTo>
                  <a:lnTo>
                    <a:pt x="628561" y="4683087"/>
                  </a:lnTo>
                  <a:lnTo>
                    <a:pt x="633247" y="4687773"/>
                  </a:lnTo>
                  <a:lnTo>
                    <a:pt x="644842" y="4687773"/>
                  </a:lnTo>
                  <a:lnTo>
                    <a:pt x="649528" y="4683087"/>
                  </a:lnTo>
                  <a:lnTo>
                    <a:pt x="649528" y="4671517"/>
                  </a:lnTo>
                  <a:close/>
                </a:path>
                <a:path w="13221335" h="4688205">
                  <a:moveTo>
                    <a:pt x="649528" y="3519601"/>
                  </a:moveTo>
                  <a:lnTo>
                    <a:pt x="644842" y="3514915"/>
                  </a:lnTo>
                  <a:lnTo>
                    <a:pt x="633247" y="3514915"/>
                  </a:lnTo>
                  <a:lnTo>
                    <a:pt x="628561" y="3519601"/>
                  </a:lnTo>
                  <a:lnTo>
                    <a:pt x="628561" y="3531158"/>
                  </a:lnTo>
                  <a:lnTo>
                    <a:pt x="633247" y="3535857"/>
                  </a:lnTo>
                  <a:lnTo>
                    <a:pt x="644842" y="3535857"/>
                  </a:lnTo>
                  <a:lnTo>
                    <a:pt x="649528" y="3531158"/>
                  </a:lnTo>
                  <a:lnTo>
                    <a:pt x="649528" y="3519601"/>
                  </a:lnTo>
                  <a:close/>
                </a:path>
                <a:path w="13221335" h="4688205">
                  <a:moveTo>
                    <a:pt x="649528" y="2343429"/>
                  </a:moveTo>
                  <a:lnTo>
                    <a:pt x="644842" y="2338743"/>
                  </a:lnTo>
                  <a:lnTo>
                    <a:pt x="633247" y="2338743"/>
                  </a:lnTo>
                  <a:lnTo>
                    <a:pt x="628561" y="2343429"/>
                  </a:lnTo>
                  <a:lnTo>
                    <a:pt x="628561" y="2354999"/>
                  </a:lnTo>
                  <a:lnTo>
                    <a:pt x="633247" y="2359685"/>
                  </a:lnTo>
                  <a:lnTo>
                    <a:pt x="644842" y="2359685"/>
                  </a:lnTo>
                  <a:lnTo>
                    <a:pt x="649528" y="2354999"/>
                  </a:lnTo>
                  <a:lnTo>
                    <a:pt x="649528" y="2343429"/>
                  </a:lnTo>
                  <a:close/>
                </a:path>
                <a:path w="13221335" h="4688205">
                  <a:moveTo>
                    <a:pt x="649528" y="1180858"/>
                  </a:moveTo>
                  <a:lnTo>
                    <a:pt x="644842" y="1176172"/>
                  </a:lnTo>
                  <a:lnTo>
                    <a:pt x="633247" y="1176172"/>
                  </a:lnTo>
                  <a:lnTo>
                    <a:pt x="628561" y="1180858"/>
                  </a:lnTo>
                  <a:lnTo>
                    <a:pt x="628561" y="1192428"/>
                  </a:lnTo>
                  <a:lnTo>
                    <a:pt x="633247" y="1197114"/>
                  </a:lnTo>
                  <a:lnTo>
                    <a:pt x="644842" y="1197114"/>
                  </a:lnTo>
                  <a:lnTo>
                    <a:pt x="649528" y="1192428"/>
                  </a:lnTo>
                  <a:lnTo>
                    <a:pt x="649528" y="1180858"/>
                  </a:lnTo>
                  <a:close/>
                </a:path>
                <a:path w="13221335" h="4688205">
                  <a:moveTo>
                    <a:pt x="649528" y="4686"/>
                  </a:moveTo>
                  <a:lnTo>
                    <a:pt x="644842" y="0"/>
                  </a:lnTo>
                  <a:lnTo>
                    <a:pt x="633247" y="0"/>
                  </a:lnTo>
                  <a:lnTo>
                    <a:pt x="628561" y="4686"/>
                  </a:lnTo>
                  <a:lnTo>
                    <a:pt x="628561" y="16256"/>
                  </a:lnTo>
                  <a:lnTo>
                    <a:pt x="633247" y="20942"/>
                  </a:lnTo>
                  <a:lnTo>
                    <a:pt x="644842" y="20942"/>
                  </a:lnTo>
                  <a:lnTo>
                    <a:pt x="649528" y="16256"/>
                  </a:lnTo>
                  <a:lnTo>
                    <a:pt x="649528" y="4686"/>
                  </a:lnTo>
                  <a:close/>
                </a:path>
                <a:path w="13221335" h="4688205">
                  <a:moveTo>
                    <a:pt x="691426" y="4671517"/>
                  </a:moveTo>
                  <a:lnTo>
                    <a:pt x="686739" y="4666831"/>
                  </a:lnTo>
                  <a:lnTo>
                    <a:pt x="675157" y="4666831"/>
                  </a:lnTo>
                  <a:lnTo>
                    <a:pt x="670471" y="4671517"/>
                  </a:lnTo>
                  <a:lnTo>
                    <a:pt x="670471" y="4683087"/>
                  </a:lnTo>
                  <a:lnTo>
                    <a:pt x="675157" y="4687773"/>
                  </a:lnTo>
                  <a:lnTo>
                    <a:pt x="686739" y="4687773"/>
                  </a:lnTo>
                  <a:lnTo>
                    <a:pt x="691426" y="4683087"/>
                  </a:lnTo>
                  <a:lnTo>
                    <a:pt x="691426" y="4671517"/>
                  </a:lnTo>
                  <a:close/>
                </a:path>
                <a:path w="13221335" h="4688205">
                  <a:moveTo>
                    <a:pt x="691426" y="3519601"/>
                  </a:moveTo>
                  <a:lnTo>
                    <a:pt x="686739" y="3514915"/>
                  </a:lnTo>
                  <a:lnTo>
                    <a:pt x="675157" y="3514915"/>
                  </a:lnTo>
                  <a:lnTo>
                    <a:pt x="670471" y="3519601"/>
                  </a:lnTo>
                  <a:lnTo>
                    <a:pt x="670471" y="3531158"/>
                  </a:lnTo>
                  <a:lnTo>
                    <a:pt x="675157" y="3535857"/>
                  </a:lnTo>
                  <a:lnTo>
                    <a:pt x="686739" y="3535857"/>
                  </a:lnTo>
                  <a:lnTo>
                    <a:pt x="691426" y="3531158"/>
                  </a:lnTo>
                  <a:lnTo>
                    <a:pt x="691426" y="3519601"/>
                  </a:lnTo>
                  <a:close/>
                </a:path>
                <a:path w="13221335" h="4688205">
                  <a:moveTo>
                    <a:pt x="691426" y="2343429"/>
                  </a:moveTo>
                  <a:lnTo>
                    <a:pt x="686739" y="2338743"/>
                  </a:lnTo>
                  <a:lnTo>
                    <a:pt x="675157" y="2338743"/>
                  </a:lnTo>
                  <a:lnTo>
                    <a:pt x="670471" y="2343429"/>
                  </a:lnTo>
                  <a:lnTo>
                    <a:pt x="670471" y="2354999"/>
                  </a:lnTo>
                  <a:lnTo>
                    <a:pt x="675157" y="2359685"/>
                  </a:lnTo>
                  <a:lnTo>
                    <a:pt x="686739" y="2359685"/>
                  </a:lnTo>
                  <a:lnTo>
                    <a:pt x="691426" y="2354999"/>
                  </a:lnTo>
                  <a:lnTo>
                    <a:pt x="691426" y="2343429"/>
                  </a:lnTo>
                  <a:close/>
                </a:path>
                <a:path w="13221335" h="4688205">
                  <a:moveTo>
                    <a:pt x="691426" y="1180858"/>
                  </a:moveTo>
                  <a:lnTo>
                    <a:pt x="686739" y="1176172"/>
                  </a:lnTo>
                  <a:lnTo>
                    <a:pt x="675157" y="1176172"/>
                  </a:lnTo>
                  <a:lnTo>
                    <a:pt x="670471" y="1180858"/>
                  </a:lnTo>
                  <a:lnTo>
                    <a:pt x="670471" y="1192428"/>
                  </a:lnTo>
                  <a:lnTo>
                    <a:pt x="675157" y="1197114"/>
                  </a:lnTo>
                  <a:lnTo>
                    <a:pt x="686739" y="1197114"/>
                  </a:lnTo>
                  <a:lnTo>
                    <a:pt x="691426" y="1192428"/>
                  </a:lnTo>
                  <a:lnTo>
                    <a:pt x="691426" y="1180858"/>
                  </a:lnTo>
                  <a:close/>
                </a:path>
                <a:path w="13221335" h="4688205">
                  <a:moveTo>
                    <a:pt x="691426" y="4686"/>
                  </a:moveTo>
                  <a:lnTo>
                    <a:pt x="686739" y="0"/>
                  </a:lnTo>
                  <a:lnTo>
                    <a:pt x="675157" y="0"/>
                  </a:lnTo>
                  <a:lnTo>
                    <a:pt x="670471" y="4686"/>
                  </a:lnTo>
                  <a:lnTo>
                    <a:pt x="670471" y="16256"/>
                  </a:lnTo>
                  <a:lnTo>
                    <a:pt x="675157" y="20942"/>
                  </a:lnTo>
                  <a:lnTo>
                    <a:pt x="686739" y="20942"/>
                  </a:lnTo>
                  <a:lnTo>
                    <a:pt x="691426" y="16256"/>
                  </a:lnTo>
                  <a:lnTo>
                    <a:pt x="691426" y="4686"/>
                  </a:lnTo>
                  <a:close/>
                </a:path>
                <a:path w="13221335" h="4688205">
                  <a:moveTo>
                    <a:pt x="733336" y="4671517"/>
                  </a:moveTo>
                  <a:lnTo>
                    <a:pt x="728649" y="4666831"/>
                  </a:lnTo>
                  <a:lnTo>
                    <a:pt x="717054" y="4666831"/>
                  </a:lnTo>
                  <a:lnTo>
                    <a:pt x="712368" y="4671517"/>
                  </a:lnTo>
                  <a:lnTo>
                    <a:pt x="712368" y="4683087"/>
                  </a:lnTo>
                  <a:lnTo>
                    <a:pt x="717054" y="4687773"/>
                  </a:lnTo>
                  <a:lnTo>
                    <a:pt x="728649" y="4687773"/>
                  </a:lnTo>
                  <a:lnTo>
                    <a:pt x="733336" y="4683087"/>
                  </a:lnTo>
                  <a:lnTo>
                    <a:pt x="733336" y="4671517"/>
                  </a:lnTo>
                  <a:close/>
                </a:path>
                <a:path w="13221335" h="4688205">
                  <a:moveTo>
                    <a:pt x="733336" y="3519601"/>
                  </a:moveTo>
                  <a:lnTo>
                    <a:pt x="728649" y="3514915"/>
                  </a:lnTo>
                  <a:lnTo>
                    <a:pt x="717054" y="3514915"/>
                  </a:lnTo>
                  <a:lnTo>
                    <a:pt x="712368" y="3519601"/>
                  </a:lnTo>
                  <a:lnTo>
                    <a:pt x="712368" y="3531158"/>
                  </a:lnTo>
                  <a:lnTo>
                    <a:pt x="717054" y="3535857"/>
                  </a:lnTo>
                  <a:lnTo>
                    <a:pt x="728649" y="3535857"/>
                  </a:lnTo>
                  <a:lnTo>
                    <a:pt x="733336" y="3531158"/>
                  </a:lnTo>
                  <a:lnTo>
                    <a:pt x="733336" y="3519601"/>
                  </a:lnTo>
                  <a:close/>
                </a:path>
                <a:path w="13221335" h="4688205">
                  <a:moveTo>
                    <a:pt x="733336" y="2343429"/>
                  </a:moveTo>
                  <a:lnTo>
                    <a:pt x="728649" y="2338743"/>
                  </a:lnTo>
                  <a:lnTo>
                    <a:pt x="717054" y="2338743"/>
                  </a:lnTo>
                  <a:lnTo>
                    <a:pt x="712368" y="2343429"/>
                  </a:lnTo>
                  <a:lnTo>
                    <a:pt x="712368" y="2354999"/>
                  </a:lnTo>
                  <a:lnTo>
                    <a:pt x="717054" y="2359685"/>
                  </a:lnTo>
                  <a:lnTo>
                    <a:pt x="728649" y="2359685"/>
                  </a:lnTo>
                  <a:lnTo>
                    <a:pt x="733336" y="2354999"/>
                  </a:lnTo>
                  <a:lnTo>
                    <a:pt x="733336" y="2343429"/>
                  </a:lnTo>
                  <a:close/>
                </a:path>
                <a:path w="13221335" h="4688205">
                  <a:moveTo>
                    <a:pt x="733336" y="1180858"/>
                  </a:moveTo>
                  <a:lnTo>
                    <a:pt x="728649" y="1176172"/>
                  </a:lnTo>
                  <a:lnTo>
                    <a:pt x="717054" y="1176172"/>
                  </a:lnTo>
                  <a:lnTo>
                    <a:pt x="712368" y="1180858"/>
                  </a:lnTo>
                  <a:lnTo>
                    <a:pt x="712368" y="1192428"/>
                  </a:lnTo>
                  <a:lnTo>
                    <a:pt x="717054" y="1197114"/>
                  </a:lnTo>
                  <a:lnTo>
                    <a:pt x="728649" y="1197114"/>
                  </a:lnTo>
                  <a:lnTo>
                    <a:pt x="733336" y="1192428"/>
                  </a:lnTo>
                  <a:lnTo>
                    <a:pt x="733336" y="1180858"/>
                  </a:lnTo>
                  <a:close/>
                </a:path>
                <a:path w="13221335" h="4688205">
                  <a:moveTo>
                    <a:pt x="733336" y="4686"/>
                  </a:moveTo>
                  <a:lnTo>
                    <a:pt x="728649" y="0"/>
                  </a:lnTo>
                  <a:lnTo>
                    <a:pt x="717054" y="0"/>
                  </a:lnTo>
                  <a:lnTo>
                    <a:pt x="712368" y="4686"/>
                  </a:lnTo>
                  <a:lnTo>
                    <a:pt x="712368" y="16256"/>
                  </a:lnTo>
                  <a:lnTo>
                    <a:pt x="717054" y="20942"/>
                  </a:lnTo>
                  <a:lnTo>
                    <a:pt x="728649" y="20942"/>
                  </a:lnTo>
                  <a:lnTo>
                    <a:pt x="733336" y="16256"/>
                  </a:lnTo>
                  <a:lnTo>
                    <a:pt x="733336" y="4686"/>
                  </a:lnTo>
                  <a:close/>
                </a:path>
                <a:path w="13221335" h="4688205">
                  <a:moveTo>
                    <a:pt x="775233" y="4671517"/>
                  </a:moveTo>
                  <a:lnTo>
                    <a:pt x="770547" y="4666831"/>
                  </a:lnTo>
                  <a:lnTo>
                    <a:pt x="758964" y="4666831"/>
                  </a:lnTo>
                  <a:lnTo>
                    <a:pt x="754278" y="4671517"/>
                  </a:lnTo>
                  <a:lnTo>
                    <a:pt x="754278" y="4683087"/>
                  </a:lnTo>
                  <a:lnTo>
                    <a:pt x="758964" y="4687773"/>
                  </a:lnTo>
                  <a:lnTo>
                    <a:pt x="770547" y="4687773"/>
                  </a:lnTo>
                  <a:lnTo>
                    <a:pt x="775233" y="4683087"/>
                  </a:lnTo>
                  <a:lnTo>
                    <a:pt x="775233" y="4671517"/>
                  </a:lnTo>
                  <a:close/>
                </a:path>
                <a:path w="13221335" h="4688205">
                  <a:moveTo>
                    <a:pt x="775233" y="3519601"/>
                  </a:moveTo>
                  <a:lnTo>
                    <a:pt x="770547" y="3514915"/>
                  </a:lnTo>
                  <a:lnTo>
                    <a:pt x="758964" y="3514915"/>
                  </a:lnTo>
                  <a:lnTo>
                    <a:pt x="754278" y="3519601"/>
                  </a:lnTo>
                  <a:lnTo>
                    <a:pt x="754278" y="3531158"/>
                  </a:lnTo>
                  <a:lnTo>
                    <a:pt x="758964" y="3535857"/>
                  </a:lnTo>
                  <a:lnTo>
                    <a:pt x="770547" y="3535857"/>
                  </a:lnTo>
                  <a:lnTo>
                    <a:pt x="775233" y="3531158"/>
                  </a:lnTo>
                  <a:lnTo>
                    <a:pt x="775233" y="3519601"/>
                  </a:lnTo>
                  <a:close/>
                </a:path>
                <a:path w="13221335" h="4688205">
                  <a:moveTo>
                    <a:pt x="775233" y="2343429"/>
                  </a:moveTo>
                  <a:lnTo>
                    <a:pt x="770547" y="2338743"/>
                  </a:lnTo>
                  <a:lnTo>
                    <a:pt x="758964" y="2338743"/>
                  </a:lnTo>
                  <a:lnTo>
                    <a:pt x="754278" y="2343429"/>
                  </a:lnTo>
                  <a:lnTo>
                    <a:pt x="754278" y="2354999"/>
                  </a:lnTo>
                  <a:lnTo>
                    <a:pt x="758964" y="2359685"/>
                  </a:lnTo>
                  <a:lnTo>
                    <a:pt x="770547" y="2359685"/>
                  </a:lnTo>
                  <a:lnTo>
                    <a:pt x="775233" y="2354999"/>
                  </a:lnTo>
                  <a:lnTo>
                    <a:pt x="775233" y="2343429"/>
                  </a:lnTo>
                  <a:close/>
                </a:path>
                <a:path w="13221335" h="4688205">
                  <a:moveTo>
                    <a:pt x="775233" y="1180858"/>
                  </a:moveTo>
                  <a:lnTo>
                    <a:pt x="770547" y="1176172"/>
                  </a:lnTo>
                  <a:lnTo>
                    <a:pt x="758964" y="1176172"/>
                  </a:lnTo>
                  <a:lnTo>
                    <a:pt x="754278" y="1180858"/>
                  </a:lnTo>
                  <a:lnTo>
                    <a:pt x="754278" y="1192428"/>
                  </a:lnTo>
                  <a:lnTo>
                    <a:pt x="758964" y="1197114"/>
                  </a:lnTo>
                  <a:lnTo>
                    <a:pt x="770547" y="1197114"/>
                  </a:lnTo>
                  <a:lnTo>
                    <a:pt x="775233" y="1192428"/>
                  </a:lnTo>
                  <a:lnTo>
                    <a:pt x="775233" y="1180858"/>
                  </a:lnTo>
                  <a:close/>
                </a:path>
                <a:path w="13221335" h="4688205">
                  <a:moveTo>
                    <a:pt x="775233" y="4686"/>
                  </a:moveTo>
                  <a:lnTo>
                    <a:pt x="770547" y="0"/>
                  </a:lnTo>
                  <a:lnTo>
                    <a:pt x="758964" y="0"/>
                  </a:lnTo>
                  <a:lnTo>
                    <a:pt x="754278" y="4686"/>
                  </a:lnTo>
                  <a:lnTo>
                    <a:pt x="754278" y="16256"/>
                  </a:lnTo>
                  <a:lnTo>
                    <a:pt x="758964" y="20942"/>
                  </a:lnTo>
                  <a:lnTo>
                    <a:pt x="770547" y="20942"/>
                  </a:lnTo>
                  <a:lnTo>
                    <a:pt x="775233" y="16256"/>
                  </a:lnTo>
                  <a:lnTo>
                    <a:pt x="775233" y="4686"/>
                  </a:lnTo>
                  <a:close/>
                </a:path>
                <a:path w="13221335" h="4688205">
                  <a:moveTo>
                    <a:pt x="817143" y="4671517"/>
                  </a:moveTo>
                  <a:lnTo>
                    <a:pt x="812457" y="4666831"/>
                  </a:lnTo>
                  <a:lnTo>
                    <a:pt x="800862" y="4666831"/>
                  </a:lnTo>
                  <a:lnTo>
                    <a:pt x="796175" y="4671517"/>
                  </a:lnTo>
                  <a:lnTo>
                    <a:pt x="796175" y="4683087"/>
                  </a:lnTo>
                  <a:lnTo>
                    <a:pt x="800862" y="4687773"/>
                  </a:lnTo>
                  <a:lnTo>
                    <a:pt x="812457" y="4687773"/>
                  </a:lnTo>
                  <a:lnTo>
                    <a:pt x="817143" y="4683087"/>
                  </a:lnTo>
                  <a:lnTo>
                    <a:pt x="817143" y="4671517"/>
                  </a:lnTo>
                  <a:close/>
                </a:path>
                <a:path w="13221335" h="4688205">
                  <a:moveTo>
                    <a:pt x="817143" y="3519601"/>
                  </a:moveTo>
                  <a:lnTo>
                    <a:pt x="812457" y="3514915"/>
                  </a:lnTo>
                  <a:lnTo>
                    <a:pt x="800862" y="3514915"/>
                  </a:lnTo>
                  <a:lnTo>
                    <a:pt x="796175" y="3519601"/>
                  </a:lnTo>
                  <a:lnTo>
                    <a:pt x="796175" y="3531158"/>
                  </a:lnTo>
                  <a:lnTo>
                    <a:pt x="800862" y="3535857"/>
                  </a:lnTo>
                  <a:lnTo>
                    <a:pt x="812457" y="3535857"/>
                  </a:lnTo>
                  <a:lnTo>
                    <a:pt x="817143" y="3531158"/>
                  </a:lnTo>
                  <a:lnTo>
                    <a:pt x="817143" y="3519601"/>
                  </a:lnTo>
                  <a:close/>
                </a:path>
                <a:path w="13221335" h="4688205">
                  <a:moveTo>
                    <a:pt x="817143" y="2343429"/>
                  </a:moveTo>
                  <a:lnTo>
                    <a:pt x="812457" y="2338743"/>
                  </a:lnTo>
                  <a:lnTo>
                    <a:pt x="800862" y="2338743"/>
                  </a:lnTo>
                  <a:lnTo>
                    <a:pt x="796175" y="2343429"/>
                  </a:lnTo>
                  <a:lnTo>
                    <a:pt x="796175" y="2354999"/>
                  </a:lnTo>
                  <a:lnTo>
                    <a:pt x="800862" y="2359685"/>
                  </a:lnTo>
                  <a:lnTo>
                    <a:pt x="812457" y="2359685"/>
                  </a:lnTo>
                  <a:lnTo>
                    <a:pt x="817143" y="2354999"/>
                  </a:lnTo>
                  <a:lnTo>
                    <a:pt x="817143" y="2343429"/>
                  </a:lnTo>
                  <a:close/>
                </a:path>
                <a:path w="13221335" h="4688205">
                  <a:moveTo>
                    <a:pt x="817143" y="1180858"/>
                  </a:moveTo>
                  <a:lnTo>
                    <a:pt x="812457" y="1176172"/>
                  </a:lnTo>
                  <a:lnTo>
                    <a:pt x="800862" y="1176172"/>
                  </a:lnTo>
                  <a:lnTo>
                    <a:pt x="796175" y="1180858"/>
                  </a:lnTo>
                  <a:lnTo>
                    <a:pt x="796175" y="1192428"/>
                  </a:lnTo>
                  <a:lnTo>
                    <a:pt x="800862" y="1197114"/>
                  </a:lnTo>
                  <a:lnTo>
                    <a:pt x="812457" y="1197114"/>
                  </a:lnTo>
                  <a:lnTo>
                    <a:pt x="817143" y="1192428"/>
                  </a:lnTo>
                  <a:lnTo>
                    <a:pt x="817143" y="1180858"/>
                  </a:lnTo>
                  <a:close/>
                </a:path>
                <a:path w="13221335" h="4688205">
                  <a:moveTo>
                    <a:pt x="817143" y="4686"/>
                  </a:moveTo>
                  <a:lnTo>
                    <a:pt x="812457" y="0"/>
                  </a:lnTo>
                  <a:lnTo>
                    <a:pt x="800862" y="0"/>
                  </a:lnTo>
                  <a:lnTo>
                    <a:pt x="796175" y="4686"/>
                  </a:lnTo>
                  <a:lnTo>
                    <a:pt x="796175" y="16256"/>
                  </a:lnTo>
                  <a:lnTo>
                    <a:pt x="800862" y="20942"/>
                  </a:lnTo>
                  <a:lnTo>
                    <a:pt x="812457" y="20942"/>
                  </a:lnTo>
                  <a:lnTo>
                    <a:pt x="817143" y="16256"/>
                  </a:lnTo>
                  <a:lnTo>
                    <a:pt x="817143" y="4686"/>
                  </a:lnTo>
                  <a:close/>
                </a:path>
                <a:path w="13221335" h="4688205">
                  <a:moveTo>
                    <a:pt x="859053" y="4671517"/>
                  </a:moveTo>
                  <a:lnTo>
                    <a:pt x="854354" y="4666831"/>
                  </a:lnTo>
                  <a:lnTo>
                    <a:pt x="842772" y="4666831"/>
                  </a:lnTo>
                  <a:lnTo>
                    <a:pt x="838085" y="4671517"/>
                  </a:lnTo>
                  <a:lnTo>
                    <a:pt x="838085" y="4683087"/>
                  </a:lnTo>
                  <a:lnTo>
                    <a:pt x="842772" y="4687773"/>
                  </a:lnTo>
                  <a:lnTo>
                    <a:pt x="854354" y="4687773"/>
                  </a:lnTo>
                  <a:lnTo>
                    <a:pt x="859053" y="4683087"/>
                  </a:lnTo>
                  <a:lnTo>
                    <a:pt x="859053" y="4671517"/>
                  </a:lnTo>
                  <a:close/>
                </a:path>
                <a:path w="13221335" h="4688205">
                  <a:moveTo>
                    <a:pt x="859053" y="3519601"/>
                  </a:moveTo>
                  <a:lnTo>
                    <a:pt x="854354" y="3514915"/>
                  </a:lnTo>
                  <a:lnTo>
                    <a:pt x="842772" y="3514915"/>
                  </a:lnTo>
                  <a:lnTo>
                    <a:pt x="838085" y="3519601"/>
                  </a:lnTo>
                  <a:lnTo>
                    <a:pt x="838085" y="3531158"/>
                  </a:lnTo>
                  <a:lnTo>
                    <a:pt x="842772" y="3535857"/>
                  </a:lnTo>
                  <a:lnTo>
                    <a:pt x="854354" y="3535857"/>
                  </a:lnTo>
                  <a:lnTo>
                    <a:pt x="859053" y="3531158"/>
                  </a:lnTo>
                  <a:lnTo>
                    <a:pt x="859053" y="3519601"/>
                  </a:lnTo>
                  <a:close/>
                </a:path>
                <a:path w="13221335" h="4688205">
                  <a:moveTo>
                    <a:pt x="859053" y="2343429"/>
                  </a:moveTo>
                  <a:lnTo>
                    <a:pt x="854354" y="2338743"/>
                  </a:lnTo>
                  <a:lnTo>
                    <a:pt x="842772" y="2338743"/>
                  </a:lnTo>
                  <a:lnTo>
                    <a:pt x="838085" y="2343429"/>
                  </a:lnTo>
                  <a:lnTo>
                    <a:pt x="838085" y="2354999"/>
                  </a:lnTo>
                  <a:lnTo>
                    <a:pt x="842772" y="2359685"/>
                  </a:lnTo>
                  <a:lnTo>
                    <a:pt x="854354" y="2359685"/>
                  </a:lnTo>
                  <a:lnTo>
                    <a:pt x="859053" y="2354999"/>
                  </a:lnTo>
                  <a:lnTo>
                    <a:pt x="859053" y="2343429"/>
                  </a:lnTo>
                  <a:close/>
                </a:path>
                <a:path w="13221335" h="4688205">
                  <a:moveTo>
                    <a:pt x="859053" y="1180858"/>
                  </a:moveTo>
                  <a:lnTo>
                    <a:pt x="854354" y="1176172"/>
                  </a:lnTo>
                  <a:lnTo>
                    <a:pt x="842772" y="1176172"/>
                  </a:lnTo>
                  <a:lnTo>
                    <a:pt x="838085" y="1180858"/>
                  </a:lnTo>
                  <a:lnTo>
                    <a:pt x="838085" y="1192428"/>
                  </a:lnTo>
                  <a:lnTo>
                    <a:pt x="842772" y="1197114"/>
                  </a:lnTo>
                  <a:lnTo>
                    <a:pt x="854354" y="1197114"/>
                  </a:lnTo>
                  <a:lnTo>
                    <a:pt x="859053" y="1192428"/>
                  </a:lnTo>
                  <a:lnTo>
                    <a:pt x="859053" y="1180858"/>
                  </a:lnTo>
                  <a:close/>
                </a:path>
                <a:path w="13221335" h="4688205">
                  <a:moveTo>
                    <a:pt x="859053" y="4686"/>
                  </a:moveTo>
                  <a:lnTo>
                    <a:pt x="854354" y="0"/>
                  </a:lnTo>
                  <a:lnTo>
                    <a:pt x="842772" y="0"/>
                  </a:lnTo>
                  <a:lnTo>
                    <a:pt x="838085" y="4686"/>
                  </a:lnTo>
                  <a:lnTo>
                    <a:pt x="838085" y="16256"/>
                  </a:lnTo>
                  <a:lnTo>
                    <a:pt x="842772" y="20942"/>
                  </a:lnTo>
                  <a:lnTo>
                    <a:pt x="854354" y="20942"/>
                  </a:lnTo>
                  <a:lnTo>
                    <a:pt x="859053" y="16256"/>
                  </a:lnTo>
                  <a:lnTo>
                    <a:pt x="859053" y="4686"/>
                  </a:lnTo>
                  <a:close/>
                </a:path>
                <a:path w="13221335" h="4688205">
                  <a:moveTo>
                    <a:pt x="900950" y="4671517"/>
                  </a:moveTo>
                  <a:lnTo>
                    <a:pt x="896264" y="4666831"/>
                  </a:lnTo>
                  <a:lnTo>
                    <a:pt x="884682" y="4666831"/>
                  </a:lnTo>
                  <a:lnTo>
                    <a:pt x="879983" y="4671517"/>
                  </a:lnTo>
                  <a:lnTo>
                    <a:pt x="879983" y="4683087"/>
                  </a:lnTo>
                  <a:lnTo>
                    <a:pt x="884682" y="4687773"/>
                  </a:lnTo>
                  <a:lnTo>
                    <a:pt x="896264" y="4687773"/>
                  </a:lnTo>
                  <a:lnTo>
                    <a:pt x="900950" y="4683087"/>
                  </a:lnTo>
                  <a:lnTo>
                    <a:pt x="900950" y="4671517"/>
                  </a:lnTo>
                  <a:close/>
                </a:path>
                <a:path w="13221335" h="4688205">
                  <a:moveTo>
                    <a:pt x="900950" y="3519601"/>
                  </a:moveTo>
                  <a:lnTo>
                    <a:pt x="896264" y="3514915"/>
                  </a:lnTo>
                  <a:lnTo>
                    <a:pt x="884682" y="3514915"/>
                  </a:lnTo>
                  <a:lnTo>
                    <a:pt x="879983" y="3519601"/>
                  </a:lnTo>
                  <a:lnTo>
                    <a:pt x="879983" y="3531158"/>
                  </a:lnTo>
                  <a:lnTo>
                    <a:pt x="884682" y="3535857"/>
                  </a:lnTo>
                  <a:lnTo>
                    <a:pt x="896264" y="3535857"/>
                  </a:lnTo>
                  <a:lnTo>
                    <a:pt x="900950" y="3531158"/>
                  </a:lnTo>
                  <a:lnTo>
                    <a:pt x="900950" y="3519601"/>
                  </a:lnTo>
                  <a:close/>
                </a:path>
                <a:path w="13221335" h="4688205">
                  <a:moveTo>
                    <a:pt x="900950" y="2343429"/>
                  </a:moveTo>
                  <a:lnTo>
                    <a:pt x="896264" y="2338743"/>
                  </a:lnTo>
                  <a:lnTo>
                    <a:pt x="884682" y="2338743"/>
                  </a:lnTo>
                  <a:lnTo>
                    <a:pt x="879983" y="2343429"/>
                  </a:lnTo>
                  <a:lnTo>
                    <a:pt x="879983" y="2354999"/>
                  </a:lnTo>
                  <a:lnTo>
                    <a:pt x="884682" y="2359685"/>
                  </a:lnTo>
                  <a:lnTo>
                    <a:pt x="896264" y="2359685"/>
                  </a:lnTo>
                  <a:lnTo>
                    <a:pt x="900950" y="2354999"/>
                  </a:lnTo>
                  <a:lnTo>
                    <a:pt x="900950" y="2343429"/>
                  </a:lnTo>
                  <a:close/>
                </a:path>
                <a:path w="13221335" h="4688205">
                  <a:moveTo>
                    <a:pt x="900950" y="1180858"/>
                  </a:moveTo>
                  <a:lnTo>
                    <a:pt x="896264" y="1176172"/>
                  </a:lnTo>
                  <a:lnTo>
                    <a:pt x="884682" y="1176172"/>
                  </a:lnTo>
                  <a:lnTo>
                    <a:pt x="879983" y="1180858"/>
                  </a:lnTo>
                  <a:lnTo>
                    <a:pt x="879983" y="1192428"/>
                  </a:lnTo>
                  <a:lnTo>
                    <a:pt x="884682" y="1197114"/>
                  </a:lnTo>
                  <a:lnTo>
                    <a:pt x="896264" y="1197114"/>
                  </a:lnTo>
                  <a:lnTo>
                    <a:pt x="900950" y="1192428"/>
                  </a:lnTo>
                  <a:lnTo>
                    <a:pt x="900950" y="1180858"/>
                  </a:lnTo>
                  <a:close/>
                </a:path>
                <a:path w="13221335" h="4688205">
                  <a:moveTo>
                    <a:pt x="900950" y="4686"/>
                  </a:moveTo>
                  <a:lnTo>
                    <a:pt x="896264" y="0"/>
                  </a:lnTo>
                  <a:lnTo>
                    <a:pt x="884682" y="0"/>
                  </a:lnTo>
                  <a:lnTo>
                    <a:pt x="879983" y="4686"/>
                  </a:lnTo>
                  <a:lnTo>
                    <a:pt x="879983" y="16256"/>
                  </a:lnTo>
                  <a:lnTo>
                    <a:pt x="884682" y="20942"/>
                  </a:lnTo>
                  <a:lnTo>
                    <a:pt x="896264" y="20942"/>
                  </a:lnTo>
                  <a:lnTo>
                    <a:pt x="900950" y="16256"/>
                  </a:lnTo>
                  <a:lnTo>
                    <a:pt x="900950" y="4686"/>
                  </a:lnTo>
                  <a:close/>
                </a:path>
                <a:path w="13221335" h="4688205">
                  <a:moveTo>
                    <a:pt x="942860" y="4671517"/>
                  </a:moveTo>
                  <a:lnTo>
                    <a:pt x="938174" y="4666831"/>
                  </a:lnTo>
                  <a:lnTo>
                    <a:pt x="926579" y="4666831"/>
                  </a:lnTo>
                  <a:lnTo>
                    <a:pt x="921893" y="4671517"/>
                  </a:lnTo>
                  <a:lnTo>
                    <a:pt x="921893" y="4683087"/>
                  </a:lnTo>
                  <a:lnTo>
                    <a:pt x="926579" y="4687773"/>
                  </a:lnTo>
                  <a:lnTo>
                    <a:pt x="938174" y="4687773"/>
                  </a:lnTo>
                  <a:lnTo>
                    <a:pt x="942860" y="4683087"/>
                  </a:lnTo>
                  <a:lnTo>
                    <a:pt x="942860" y="4671517"/>
                  </a:lnTo>
                  <a:close/>
                </a:path>
                <a:path w="13221335" h="4688205">
                  <a:moveTo>
                    <a:pt x="942860" y="3519601"/>
                  </a:moveTo>
                  <a:lnTo>
                    <a:pt x="938174" y="3514915"/>
                  </a:lnTo>
                  <a:lnTo>
                    <a:pt x="926579" y="3514915"/>
                  </a:lnTo>
                  <a:lnTo>
                    <a:pt x="921893" y="3519601"/>
                  </a:lnTo>
                  <a:lnTo>
                    <a:pt x="921893" y="3531158"/>
                  </a:lnTo>
                  <a:lnTo>
                    <a:pt x="926579" y="3535857"/>
                  </a:lnTo>
                  <a:lnTo>
                    <a:pt x="938174" y="3535857"/>
                  </a:lnTo>
                  <a:lnTo>
                    <a:pt x="942860" y="3531158"/>
                  </a:lnTo>
                  <a:lnTo>
                    <a:pt x="942860" y="3519601"/>
                  </a:lnTo>
                  <a:close/>
                </a:path>
                <a:path w="13221335" h="4688205">
                  <a:moveTo>
                    <a:pt x="942860" y="2343429"/>
                  </a:moveTo>
                  <a:lnTo>
                    <a:pt x="938174" y="2338743"/>
                  </a:lnTo>
                  <a:lnTo>
                    <a:pt x="926579" y="2338743"/>
                  </a:lnTo>
                  <a:lnTo>
                    <a:pt x="921893" y="2343429"/>
                  </a:lnTo>
                  <a:lnTo>
                    <a:pt x="921893" y="2354999"/>
                  </a:lnTo>
                  <a:lnTo>
                    <a:pt x="926579" y="2359685"/>
                  </a:lnTo>
                  <a:lnTo>
                    <a:pt x="938174" y="2359685"/>
                  </a:lnTo>
                  <a:lnTo>
                    <a:pt x="942860" y="2354999"/>
                  </a:lnTo>
                  <a:lnTo>
                    <a:pt x="942860" y="2343429"/>
                  </a:lnTo>
                  <a:close/>
                </a:path>
                <a:path w="13221335" h="4688205">
                  <a:moveTo>
                    <a:pt x="942860" y="1180858"/>
                  </a:moveTo>
                  <a:lnTo>
                    <a:pt x="938174" y="1176172"/>
                  </a:lnTo>
                  <a:lnTo>
                    <a:pt x="926579" y="1176172"/>
                  </a:lnTo>
                  <a:lnTo>
                    <a:pt x="921893" y="1180858"/>
                  </a:lnTo>
                  <a:lnTo>
                    <a:pt x="921893" y="1192428"/>
                  </a:lnTo>
                  <a:lnTo>
                    <a:pt x="926579" y="1197114"/>
                  </a:lnTo>
                  <a:lnTo>
                    <a:pt x="938174" y="1197114"/>
                  </a:lnTo>
                  <a:lnTo>
                    <a:pt x="942860" y="1192428"/>
                  </a:lnTo>
                  <a:lnTo>
                    <a:pt x="942860" y="1180858"/>
                  </a:lnTo>
                  <a:close/>
                </a:path>
                <a:path w="13221335" h="4688205">
                  <a:moveTo>
                    <a:pt x="942860" y="4686"/>
                  </a:moveTo>
                  <a:lnTo>
                    <a:pt x="938174" y="0"/>
                  </a:lnTo>
                  <a:lnTo>
                    <a:pt x="926579" y="0"/>
                  </a:lnTo>
                  <a:lnTo>
                    <a:pt x="921893" y="4686"/>
                  </a:lnTo>
                  <a:lnTo>
                    <a:pt x="921893" y="16256"/>
                  </a:lnTo>
                  <a:lnTo>
                    <a:pt x="926579" y="20942"/>
                  </a:lnTo>
                  <a:lnTo>
                    <a:pt x="938174" y="20942"/>
                  </a:lnTo>
                  <a:lnTo>
                    <a:pt x="942860" y="16256"/>
                  </a:lnTo>
                  <a:lnTo>
                    <a:pt x="942860" y="4686"/>
                  </a:lnTo>
                  <a:close/>
                </a:path>
                <a:path w="13221335" h="4688205">
                  <a:moveTo>
                    <a:pt x="984758" y="4671517"/>
                  </a:moveTo>
                  <a:lnTo>
                    <a:pt x="980071" y="4666831"/>
                  </a:lnTo>
                  <a:lnTo>
                    <a:pt x="968489" y="4666831"/>
                  </a:lnTo>
                  <a:lnTo>
                    <a:pt x="963803" y="4671517"/>
                  </a:lnTo>
                  <a:lnTo>
                    <a:pt x="963803" y="4683087"/>
                  </a:lnTo>
                  <a:lnTo>
                    <a:pt x="968489" y="4687773"/>
                  </a:lnTo>
                  <a:lnTo>
                    <a:pt x="980071" y="4687773"/>
                  </a:lnTo>
                  <a:lnTo>
                    <a:pt x="984758" y="4683087"/>
                  </a:lnTo>
                  <a:lnTo>
                    <a:pt x="984758" y="4671517"/>
                  </a:lnTo>
                  <a:close/>
                </a:path>
                <a:path w="13221335" h="4688205">
                  <a:moveTo>
                    <a:pt x="984758" y="3519601"/>
                  </a:moveTo>
                  <a:lnTo>
                    <a:pt x="980071" y="3514915"/>
                  </a:lnTo>
                  <a:lnTo>
                    <a:pt x="968489" y="3514915"/>
                  </a:lnTo>
                  <a:lnTo>
                    <a:pt x="963803" y="3519601"/>
                  </a:lnTo>
                  <a:lnTo>
                    <a:pt x="963803" y="3531158"/>
                  </a:lnTo>
                  <a:lnTo>
                    <a:pt x="968489" y="3535857"/>
                  </a:lnTo>
                  <a:lnTo>
                    <a:pt x="980071" y="3535857"/>
                  </a:lnTo>
                  <a:lnTo>
                    <a:pt x="984758" y="3531158"/>
                  </a:lnTo>
                  <a:lnTo>
                    <a:pt x="984758" y="3519601"/>
                  </a:lnTo>
                  <a:close/>
                </a:path>
                <a:path w="13221335" h="4688205">
                  <a:moveTo>
                    <a:pt x="984758" y="2343429"/>
                  </a:moveTo>
                  <a:lnTo>
                    <a:pt x="980071" y="2338743"/>
                  </a:lnTo>
                  <a:lnTo>
                    <a:pt x="968489" y="2338743"/>
                  </a:lnTo>
                  <a:lnTo>
                    <a:pt x="963803" y="2343429"/>
                  </a:lnTo>
                  <a:lnTo>
                    <a:pt x="963803" y="2354999"/>
                  </a:lnTo>
                  <a:lnTo>
                    <a:pt x="968489" y="2359685"/>
                  </a:lnTo>
                  <a:lnTo>
                    <a:pt x="980071" y="2359685"/>
                  </a:lnTo>
                  <a:lnTo>
                    <a:pt x="984758" y="2354999"/>
                  </a:lnTo>
                  <a:lnTo>
                    <a:pt x="984758" y="2343429"/>
                  </a:lnTo>
                  <a:close/>
                </a:path>
                <a:path w="13221335" h="4688205">
                  <a:moveTo>
                    <a:pt x="984758" y="1180858"/>
                  </a:moveTo>
                  <a:lnTo>
                    <a:pt x="980071" y="1176172"/>
                  </a:lnTo>
                  <a:lnTo>
                    <a:pt x="968489" y="1176172"/>
                  </a:lnTo>
                  <a:lnTo>
                    <a:pt x="963803" y="1180858"/>
                  </a:lnTo>
                  <a:lnTo>
                    <a:pt x="963803" y="1192428"/>
                  </a:lnTo>
                  <a:lnTo>
                    <a:pt x="968489" y="1197114"/>
                  </a:lnTo>
                  <a:lnTo>
                    <a:pt x="980071" y="1197114"/>
                  </a:lnTo>
                  <a:lnTo>
                    <a:pt x="984758" y="1192428"/>
                  </a:lnTo>
                  <a:lnTo>
                    <a:pt x="984758" y="1180858"/>
                  </a:lnTo>
                  <a:close/>
                </a:path>
                <a:path w="13221335" h="4688205">
                  <a:moveTo>
                    <a:pt x="984758" y="4686"/>
                  </a:moveTo>
                  <a:lnTo>
                    <a:pt x="980071" y="0"/>
                  </a:lnTo>
                  <a:lnTo>
                    <a:pt x="968489" y="0"/>
                  </a:lnTo>
                  <a:lnTo>
                    <a:pt x="963803" y="4686"/>
                  </a:lnTo>
                  <a:lnTo>
                    <a:pt x="963803" y="16256"/>
                  </a:lnTo>
                  <a:lnTo>
                    <a:pt x="968489" y="20942"/>
                  </a:lnTo>
                  <a:lnTo>
                    <a:pt x="980071" y="20942"/>
                  </a:lnTo>
                  <a:lnTo>
                    <a:pt x="984758" y="16256"/>
                  </a:lnTo>
                  <a:lnTo>
                    <a:pt x="984758" y="4686"/>
                  </a:lnTo>
                  <a:close/>
                </a:path>
                <a:path w="13221335" h="4688205">
                  <a:moveTo>
                    <a:pt x="1026668" y="4671517"/>
                  </a:moveTo>
                  <a:lnTo>
                    <a:pt x="1021981" y="4666831"/>
                  </a:lnTo>
                  <a:lnTo>
                    <a:pt x="1010386" y="4666831"/>
                  </a:lnTo>
                  <a:lnTo>
                    <a:pt x="1005700" y="4671517"/>
                  </a:lnTo>
                  <a:lnTo>
                    <a:pt x="1005700" y="4683087"/>
                  </a:lnTo>
                  <a:lnTo>
                    <a:pt x="1010386" y="4687773"/>
                  </a:lnTo>
                  <a:lnTo>
                    <a:pt x="1021981" y="4687773"/>
                  </a:lnTo>
                  <a:lnTo>
                    <a:pt x="1026668" y="4683087"/>
                  </a:lnTo>
                  <a:lnTo>
                    <a:pt x="1026668" y="4671517"/>
                  </a:lnTo>
                  <a:close/>
                </a:path>
                <a:path w="13221335" h="4688205">
                  <a:moveTo>
                    <a:pt x="1026668" y="3519601"/>
                  </a:moveTo>
                  <a:lnTo>
                    <a:pt x="1021981" y="3514915"/>
                  </a:lnTo>
                  <a:lnTo>
                    <a:pt x="1010386" y="3514915"/>
                  </a:lnTo>
                  <a:lnTo>
                    <a:pt x="1005700" y="3519601"/>
                  </a:lnTo>
                  <a:lnTo>
                    <a:pt x="1005700" y="3531158"/>
                  </a:lnTo>
                  <a:lnTo>
                    <a:pt x="1010386" y="3535857"/>
                  </a:lnTo>
                  <a:lnTo>
                    <a:pt x="1021981" y="3535857"/>
                  </a:lnTo>
                  <a:lnTo>
                    <a:pt x="1026668" y="3531158"/>
                  </a:lnTo>
                  <a:lnTo>
                    <a:pt x="1026668" y="3519601"/>
                  </a:lnTo>
                  <a:close/>
                </a:path>
                <a:path w="13221335" h="4688205">
                  <a:moveTo>
                    <a:pt x="1026668" y="2343429"/>
                  </a:moveTo>
                  <a:lnTo>
                    <a:pt x="1021981" y="2338743"/>
                  </a:lnTo>
                  <a:lnTo>
                    <a:pt x="1010386" y="2338743"/>
                  </a:lnTo>
                  <a:lnTo>
                    <a:pt x="1005700" y="2343429"/>
                  </a:lnTo>
                  <a:lnTo>
                    <a:pt x="1005700" y="2354999"/>
                  </a:lnTo>
                  <a:lnTo>
                    <a:pt x="1010386" y="2359685"/>
                  </a:lnTo>
                  <a:lnTo>
                    <a:pt x="1021981" y="2359685"/>
                  </a:lnTo>
                  <a:lnTo>
                    <a:pt x="1026668" y="2354999"/>
                  </a:lnTo>
                  <a:lnTo>
                    <a:pt x="1026668" y="2343429"/>
                  </a:lnTo>
                  <a:close/>
                </a:path>
                <a:path w="13221335" h="4688205">
                  <a:moveTo>
                    <a:pt x="1026668" y="1180858"/>
                  </a:moveTo>
                  <a:lnTo>
                    <a:pt x="1021981" y="1176172"/>
                  </a:lnTo>
                  <a:lnTo>
                    <a:pt x="1010386" y="1176172"/>
                  </a:lnTo>
                  <a:lnTo>
                    <a:pt x="1005700" y="1180858"/>
                  </a:lnTo>
                  <a:lnTo>
                    <a:pt x="1005700" y="1192428"/>
                  </a:lnTo>
                  <a:lnTo>
                    <a:pt x="1010386" y="1197114"/>
                  </a:lnTo>
                  <a:lnTo>
                    <a:pt x="1021981" y="1197114"/>
                  </a:lnTo>
                  <a:lnTo>
                    <a:pt x="1026668" y="1192428"/>
                  </a:lnTo>
                  <a:lnTo>
                    <a:pt x="1026668" y="1180858"/>
                  </a:lnTo>
                  <a:close/>
                </a:path>
                <a:path w="13221335" h="4688205">
                  <a:moveTo>
                    <a:pt x="1026668" y="4686"/>
                  </a:moveTo>
                  <a:lnTo>
                    <a:pt x="1021981" y="0"/>
                  </a:lnTo>
                  <a:lnTo>
                    <a:pt x="1010386" y="0"/>
                  </a:lnTo>
                  <a:lnTo>
                    <a:pt x="1005700" y="4686"/>
                  </a:lnTo>
                  <a:lnTo>
                    <a:pt x="1005700" y="16256"/>
                  </a:lnTo>
                  <a:lnTo>
                    <a:pt x="1010386" y="20942"/>
                  </a:lnTo>
                  <a:lnTo>
                    <a:pt x="1021981" y="20942"/>
                  </a:lnTo>
                  <a:lnTo>
                    <a:pt x="1026668" y="16256"/>
                  </a:lnTo>
                  <a:lnTo>
                    <a:pt x="1026668" y="4686"/>
                  </a:lnTo>
                  <a:close/>
                </a:path>
                <a:path w="13221335" h="4688205">
                  <a:moveTo>
                    <a:pt x="1068565" y="4671517"/>
                  </a:moveTo>
                  <a:lnTo>
                    <a:pt x="1063879" y="4666831"/>
                  </a:lnTo>
                  <a:lnTo>
                    <a:pt x="1052296" y="4666831"/>
                  </a:lnTo>
                  <a:lnTo>
                    <a:pt x="1047610" y="4671517"/>
                  </a:lnTo>
                  <a:lnTo>
                    <a:pt x="1047610" y="4683087"/>
                  </a:lnTo>
                  <a:lnTo>
                    <a:pt x="1052296" y="4687773"/>
                  </a:lnTo>
                  <a:lnTo>
                    <a:pt x="1063879" y="4687773"/>
                  </a:lnTo>
                  <a:lnTo>
                    <a:pt x="1068565" y="4683087"/>
                  </a:lnTo>
                  <a:lnTo>
                    <a:pt x="1068565" y="4671517"/>
                  </a:lnTo>
                  <a:close/>
                </a:path>
                <a:path w="13221335" h="4688205">
                  <a:moveTo>
                    <a:pt x="1068565" y="3519601"/>
                  </a:moveTo>
                  <a:lnTo>
                    <a:pt x="1063879" y="3514915"/>
                  </a:lnTo>
                  <a:lnTo>
                    <a:pt x="1052296" y="3514915"/>
                  </a:lnTo>
                  <a:lnTo>
                    <a:pt x="1047610" y="3519601"/>
                  </a:lnTo>
                  <a:lnTo>
                    <a:pt x="1047610" y="3531158"/>
                  </a:lnTo>
                  <a:lnTo>
                    <a:pt x="1052296" y="3535857"/>
                  </a:lnTo>
                  <a:lnTo>
                    <a:pt x="1063879" y="3535857"/>
                  </a:lnTo>
                  <a:lnTo>
                    <a:pt x="1068565" y="3531158"/>
                  </a:lnTo>
                  <a:lnTo>
                    <a:pt x="1068565" y="3519601"/>
                  </a:lnTo>
                  <a:close/>
                </a:path>
                <a:path w="13221335" h="4688205">
                  <a:moveTo>
                    <a:pt x="1068565" y="2343429"/>
                  </a:moveTo>
                  <a:lnTo>
                    <a:pt x="1063879" y="2338743"/>
                  </a:lnTo>
                  <a:lnTo>
                    <a:pt x="1052296" y="2338743"/>
                  </a:lnTo>
                  <a:lnTo>
                    <a:pt x="1047610" y="2343429"/>
                  </a:lnTo>
                  <a:lnTo>
                    <a:pt x="1047610" y="2354999"/>
                  </a:lnTo>
                  <a:lnTo>
                    <a:pt x="1052296" y="2359685"/>
                  </a:lnTo>
                  <a:lnTo>
                    <a:pt x="1063879" y="2359685"/>
                  </a:lnTo>
                  <a:lnTo>
                    <a:pt x="1068565" y="2354999"/>
                  </a:lnTo>
                  <a:lnTo>
                    <a:pt x="1068565" y="2343429"/>
                  </a:lnTo>
                  <a:close/>
                </a:path>
                <a:path w="13221335" h="4688205">
                  <a:moveTo>
                    <a:pt x="1068565" y="1180858"/>
                  </a:moveTo>
                  <a:lnTo>
                    <a:pt x="1063879" y="1176172"/>
                  </a:lnTo>
                  <a:lnTo>
                    <a:pt x="1052296" y="1176172"/>
                  </a:lnTo>
                  <a:lnTo>
                    <a:pt x="1047610" y="1180858"/>
                  </a:lnTo>
                  <a:lnTo>
                    <a:pt x="1047610" y="1192428"/>
                  </a:lnTo>
                  <a:lnTo>
                    <a:pt x="1052296" y="1197114"/>
                  </a:lnTo>
                  <a:lnTo>
                    <a:pt x="1063879" y="1197114"/>
                  </a:lnTo>
                  <a:lnTo>
                    <a:pt x="1068565" y="1192428"/>
                  </a:lnTo>
                  <a:lnTo>
                    <a:pt x="1068565" y="1180858"/>
                  </a:lnTo>
                  <a:close/>
                </a:path>
                <a:path w="13221335" h="4688205">
                  <a:moveTo>
                    <a:pt x="1068565" y="4686"/>
                  </a:moveTo>
                  <a:lnTo>
                    <a:pt x="1063879" y="0"/>
                  </a:lnTo>
                  <a:lnTo>
                    <a:pt x="1052296" y="0"/>
                  </a:lnTo>
                  <a:lnTo>
                    <a:pt x="1047610" y="4686"/>
                  </a:lnTo>
                  <a:lnTo>
                    <a:pt x="1047610" y="16256"/>
                  </a:lnTo>
                  <a:lnTo>
                    <a:pt x="1052296" y="20942"/>
                  </a:lnTo>
                  <a:lnTo>
                    <a:pt x="1063879" y="20942"/>
                  </a:lnTo>
                  <a:lnTo>
                    <a:pt x="1068565" y="16256"/>
                  </a:lnTo>
                  <a:lnTo>
                    <a:pt x="1068565" y="4686"/>
                  </a:lnTo>
                  <a:close/>
                </a:path>
                <a:path w="13221335" h="4688205">
                  <a:moveTo>
                    <a:pt x="1110475" y="4671517"/>
                  </a:moveTo>
                  <a:lnTo>
                    <a:pt x="1105789" y="4666831"/>
                  </a:lnTo>
                  <a:lnTo>
                    <a:pt x="1094193" y="4666831"/>
                  </a:lnTo>
                  <a:lnTo>
                    <a:pt x="1089507" y="4671517"/>
                  </a:lnTo>
                  <a:lnTo>
                    <a:pt x="1089507" y="4683087"/>
                  </a:lnTo>
                  <a:lnTo>
                    <a:pt x="1094193" y="4687773"/>
                  </a:lnTo>
                  <a:lnTo>
                    <a:pt x="1105789" y="4687773"/>
                  </a:lnTo>
                  <a:lnTo>
                    <a:pt x="1110475" y="4683087"/>
                  </a:lnTo>
                  <a:lnTo>
                    <a:pt x="1110475" y="4671517"/>
                  </a:lnTo>
                  <a:close/>
                </a:path>
                <a:path w="13221335" h="4688205">
                  <a:moveTo>
                    <a:pt x="1110475" y="3519601"/>
                  </a:moveTo>
                  <a:lnTo>
                    <a:pt x="1105789" y="3514915"/>
                  </a:lnTo>
                  <a:lnTo>
                    <a:pt x="1094193" y="3514915"/>
                  </a:lnTo>
                  <a:lnTo>
                    <a:pt x="1089507" y="3519601"/>
                  </a:lnTo>
                  <a:lnTo>
                    <a:pt x="1089507" y="3531158"/>
                  </a:lnTo>
                  <a:lnTo>
                    <a:pt x="1094193" y="3535857"/>
                  </a:lnTo>
                  <a:lnTo>
                    <a:pt x="1105789" y="3535857"/>
                  </a:lnTo>
                  <a:lnTo>
                    <a:pt x="1110475" y="3531158"/>
                  </a:lnTo>
                  <a:lnTo>
                    <a:pt x="1110475" y="3519601"/>
                  </a:lnTo>
                  <a:close/>
                </a:path>
                <a:path w="13221335" h="4688205">
                  <a:moveTo>
                    <a:pt x="1110475" y="2343429"/>
                  </a:moveTo>
                  <a:lnTo>
                    <a:pt x="1105789" y="2338743"/>
                  </a:lnTo>
                  <a:lnTo>
                    <a:pt x="1094193" y="2338743"/>
                  </a:lnTo>
                  <a:lnTo>
                    <a:pt x="1089507" y="2343429"/>
                  </a:lnTo>
                  <a:lnTo>
                    <a:pt x="1089507" y="2354999"/>
                  </a:lnTo>
                  <a:lnTo>
                    <a:pt x="1094193" y="2359685"/>
                  </a:lnTo>
                  <a:lnTo>
                    <a:pt x="1105789" y="2359685"/>
                  </a:lnTo>
                  <a:lnTo>
                    <a:pt x="1110475" y="2354999"/>
                  </a:lnTo>
                  <a:lnTo>
                    <a:pt x="1110475" y="2343429"/>
                  </a:lnTo>
                  <a:close/>
                </a:path>
                <a:path w="13221335" h="4688205">
                  <a:moveTo>
                    <a:pt x="1110475" y="1180858"/>
                  </a:moveTo>
                  <a:lnTo>
                    <a:pt x="1105789" y="1176172"/>
                  </a:lnTo>
                  <a:lnTo>
                    <a:pt x="1094193" y="1176172"/>
                  </a:lnTo>
                  <a:lnTo>
                    <a:pt x="1089507" y="1180858"/>
                  </a:lnTo>
                  <a:lnTo>
                    <a:pt x="1089507" y="1192428"/>
                  </a:lnTo>
                  <a:lnTo>
                    <a:pt x="1094193" y="1197114"/>
                  </a:lnTo>
                  <a:lnTo>
                    <a:pt x="1105789" y="1197114"/>
                  </a:lnTo>
                  <a:lnTo>
                    <a:pt x="1110475" y="1192428"/>
                  </a:lnTo>
                  <a:lnTo>
                    <a:pt x="1110475" y="1180858"/>
                  </a:lnTo>
                  <a:close/>
                </a:path>
                <a:path w="13221335" h="4688205">
                  <a:moveTo>
                    <a:pt x="1110475" y="4686"/>
                  </a:moveTo>
                  <a:lnTo>
                    <a:pt x="1105789" y="0"/>
                  </a:lnTo>
                  <a:lnTo>
                    <a:pt x="1094193" y="0"/>
                  </a:lnTo>
                  <a:lnTo>
                    <a:pt x="1089507" y="4686"/>
                  </a:lnTo>
                  <a:lnTo>
                    <a:pt x="1089507" y="16256"/>
                  </a:lnTo>
                  <a:lnTo>
                    <a:pt x="1094193" y="20942"/>
                  </a:lnTo>
                  <a:lnTo>
                    <a:pt x="1105789" y="20942"/>
                  </a:lnTo>
                  <a:lnTo>
                    <a:pt x="1110475" y="16256"/>
                  </a:lnTo>
                  <a:lnTo>
                    <a:pt x="1110475" y="4686"/>
                  </a:lnTo>
                  <a:close/>
                </a:path>
                <a:path w="13221335" h="4688205">
                  <a:moveTo>
                    <a:pt x="1152372" y="4671517"/>
                  </a:moveTo>
                  <a:lnTo>
                    <a:pt x="1147686" y="4666831"/>
                  </a:lnTo>
                  <a:lnTo>
                    <a:pt x="1136103" y="4666831"/>
                  </a:lnTo>
                  <a:lnTo>
                    <a:pt x="1131417" y="4671517"/>
                  </a:lnTo>
                  <a:lnTo>
                    <a:pt x="1131417" y="4683087"/>
                  </a:lnTo>
                  <a:lnTo>
                    <a:pt x="1136103" y="4687773"/>
                  </a:lnTo>
                  <a:lnTo>
                    <a:pt x="1147686" y="4687773"/>
                  </a:lnTo>
                  <a:lnTo>
                    <a:pt x="1152372" y="4683087"/>
                  </a:lnTo>
                  <a:lnTo>
                    <a:pt x="1152372" y="4671517"/>
                  </a:lnTo>
                  <a:close/>
                </a:path>
                <a:path w="13221335" h="4688205">
                  <a:moveTo>
                    <a:pt x="1152372" y="3519601"/>
                  </a:moveTo>
                  <a:lnTo>
                    <a:pt x="1147686" y="3514915"/>
                  </a:lnTo>
                  <a:lnTo>
                    <a:pt x="1136103" y="3514915"/>
                  </a:lnTo>
                  <a:lnTo>
                    <a:pt x="1131417" y="3519601"/>
                  </a:lnTo>
                  <a:lnTo>
                    <a:pt x="1131417" y="3531158"/>
                  </a:lnTo>
                  <a:lnTo>
                    <a:pt x="1136103" y="3535857"/>
                  </a:lnTo>
                  <a:lnTo>
                    <a:pt x="1147686" y="3535857"/>
                  </a:lnTo>
                  <a:lnTo>
                    <a:pt x="1152372" y="3531158"/>
                  </a:lnTo>
                  <a:lnTo>
                    <a:pt x="1152372" y="3519601"/>
                  </a:lnTo>
                  <a:close/>
                </a:path>
                <a:path w="13221335" h="4688205">
                  <a:moveTo>
                    <a:pt x="1152372" y="2343429"/>
                  </a:moveTo>
                  <a:lnTo>
                    <a:pt x="1147686" y="2338743"/>
                  </a:lnTo>
                  <a:lnTo>
                    <a:pt x="1136103" y="2338743"/>
                  </a:lnTo>
                  <a:lnTo>
                    <a:pt x="1131417" y="2343429"/>
                  </a:lnTo>
                  <a:lnTo>
                    <a:pt x="1131417" y="2354999"/>
                  </a:lnTo>
                  <a:lnTo>
                    <a:pt x="1136103" y="2359685"/>
                  </a:lnTo>
                  <a:lnTo>
                    <a:pt x="1147686" y="2359685"/>
                  </a:lnTo>
                  <a:lnTo>
                    <a:pt x="1152372" y="2354999"/>
                  </a:lnTo>
                  <a:lnTo>
                    <a:pt x="1152372" y="2343429"/>
                  </a:lnTo>
                  <a:close/>
                </a:path>
                <a:path w="13221335" h="4688205">
                  <a:moveTo>
                    <a:pt x="1152372" y="1180858"/>
                  </a:moveTo>
                  <a:lnTo>
                    <a:pt x="1147686" y="1176172"/>
                  </a:lnTo>
                  <a:lnTo>
                    <a:pt x="1136103" y="1176172"/>
                  </a:lnTo>
                  <a:lnTo>
                    <a:pt x="1131417" y="1180858"/>
                  </a:lnTo>
                  <a:lnTo>
                    <a:pt x="1131417" y="1192428"/>
                  </a:lnTo>
                  <a:lnTo>
                    <a:pt x="1136103" y="1197114"/>
                  </a:lnTo>
                  <a:lnTo>
                    <a:pt x="1147686" y="1197114"/>
                  </a:lnTo>
                  <a:lnTo>
                    <a:pt x="1152372" y="1192428"/>
                  </a:lnTo>
                  <a:lnTo>
                    <a:pt x="1152372" y="1180858"/>
                  </a:lnTo>
                  <a:close/>
                </a:path>
                <a:path w="13221335" h="4688205">
                  <a:moveTo>
                    <a:pt x="1152372" y="4686"/>
                  </a:moveTo>
                  <a:lnTo>
                    <a:pt x="1147686" y="0"/>
                  </a:lnTo>
                  <a:lnTo>
                    <a:pt x="1136103" y="0"/>
                  </a:lnTo>
                  <a:lnTo>
                    <a:pt x="1131417" y="4686"/>
                  </a:lnTo>
                  <a:lnTo>
                    <a:pt x="1131417" y="16256"/>
                  </a:lnTo>
                  <a:lnTo>
                    <a:pt x="1136103" y="20942"/>
                  </a:lnTo>
                  <a:lnTo>
                    <a:pt x="1147686" y="20942"/>
                  </a:lnTo>
                  <a:lnTo>
                    <a:pt x="1152372" y="16256"/>
                  </a:lnTo>
                  <a:lnTo>
                    <a:pt x="1152372" y="4686"/>
                  </a:lnTo>
                  <a:close/>
                </a:path>
                <a:path w="13221335" h="4688205">
                  <a:moveTo>
                    <a:pt x="1194282" y="4671517"/>
                  </a:moveTo>
                  <a:lnTo>
                    <a:pt x="1189596" y="4666831"/>
                  </a:lnTo>
                  <a:lnTo>
                    <a:pt x="1178013" y="4666831"/>
                  </a:lnTo>
                  <a:lnTo>
                    <a:pt x="1173314" y="4671517"/>
                  </a:lnTo>
                  <a:lnTo>
                    <a:pt x="1173314" y="4683087"/>
                  </a:lnTo>
                  <a:lnTo>
                    <a:pt x="1178013" y="4687773"/>
                  </a:lnTo>
                  <a:lnTo>
                    <a:pt x="1189596" y="4687773"/>
                  </a:lnTo>
                  <a:lnTo>
                    <a:pt x="1194282" y="4683087"/>
                  </a:lnTo>
                  <a:lnTo>
                    <a:pt x="1194282" y="4671517"/>
                  </a:lnTo>
                  <a:close/>
                </a:path>
                <a:path w="13221335" h="4688205">
                  <a:moveTo>
                    <a:pt x="1194282" y="3519601"/>
                  </a:moveTo>
                  <a:lnTo>
                    <a:pt x="1189596" y="3514915"/>
                  </a:lnTo>
                  <a:lnTo>
                    <a:pt x="1178013" y="3514915"/>
                  </a:lnTo>
                  <a:lnTo>
                    <a:pt x="1173314" y="3519601"/>
                  </a:lnTo>
                  <a:lnTo>
                    <a:pt x="1173314" y="3531171"/>
                  </a:lnTo>
                  <a:lnTo>
                    <a:pt x="1178013" y="3535857"/>
                  </a:lnTo>
                  <a:lnTo>
                    <a:pt x="1189596" y="3535857"/>
                  </a:lnTo>
                  <a:lnTo>
                    <a:pt x="1194282" y="3531171"/>
                  </a:lnTo>
                  <a:lnTo>
                    <a:pt x="1194282" y="3519601"/>
                  </a:lnTo>
                  <a:close/>
                </a:path>
                <a:path w="13221335" h="4688205">
                  <a:moveTo>
                    <a:pt x="1194282" y="2343429"/>
                  </a:moveTo>
                  <a:lnTo>
                    <a:pt x="1189596" y="2338743"/>
                  </a:lnTo>
                  <a:lnTo>
                    <a:pt x="1178013" y="2338743"/>
                  </a:lnTo>
                  <a:lnTo>
                    <a:pt x="1173314" y="2343429"/>
                  </a:lnTo>
                  <a:lnTo>
                    <a:pt x="1173314" y="2354999"/>
                  </a:lnTo>
                  <a:lnTo>
                    <a:pt x="1178013" y="2359685"/>
                  </a:lnTo>
                  <a:lnTo>
                    <a:pt x="1189596" y="2359685"/>
                  </a:lnTo>
                  <a:lnTo>
                    <a:pt x="1194282" y="2354999"/>
                  </a:lnTo>
                  <a:lnTo>
                    <a:pt x="1194282" y="2343429"/>
                  </a:lnTo>
                  <a:close/>
                </a:path>
                <a:path w="13221335" h="4688205">
                  <a:moveTo>
                    <a:pt x="1194282" y="1180858"/>
                  </a:moveTo>
                  <a:lnTo>
                    <a:pt x="1189596" y="1176172"/>
                  </a:lnTo>
                  <a:lnTo>
                    <a:pt x="1178013" y="1176172"/>
                  </a:lnTo>
                  <a:lnTo>
                    <a:pt x="1173314" y="1180858"/>
                  </a:lnTo>
                  <a:lnTo>
                    <a:pt x="1173314" y="1192428"/>
                  </a:lnTo>
                  <a:lnTo>
                    <a:pt x="1178013" y="1197114"/>
                  </a:lnTo>
                  <a:lnTo>
                    <a:pt x="1189596" y="1197114"/>
                  </a:lnTo>
                  <a:lnTo>
                    <a:pt x="1194282" y="1192428"/>
                  </a:lnTo>
                  <a:lnTo>
                    <a:pt x="1194282" y="1180858"/>
                  </a:lnTo>
                  <a:close/>
                </a:path>
                <a:path w="13221335" h="4688205">
                  <a:moveTo>
                    <a:pt x="1194282" y="4686"/>
                  </a:moveTo>
                  <a:lnTo>
                    <a:pt x="1189596" y="0"/>
                  </a:lnTo>
                  <a:lnTo>
                    <a:pt x="1178013" y="0"/>
                  </a:lnTo>
                  <a:lnTo>
                    <a:pt x="1173314" y="4686"/>
                  </a:lnTo>
                  <a:lnTo>
                    <a:pt x="1173314" y="16256"/>
                  </a:lnTo>
                  <a:lnTo>
                    <a:pt x="1178013" y="20942"/>
                  </a:lnTo>
                  <a:lnTo>
                    <a:pt x="1189596" y="20942"/>
                  </a:lnTo>
                  <a:lnTo>
                    <a:pt x="1194282" y="16256"/>
                  </a:lnTo>
                  <a:lnTo>
                    <a:pt x="1194282" y="4686"/>
                  </a:lnTo>
                  <a:close/>
                </a:path>
                <a:path w="13221335" h="4688205">
                  <a:moveTo>
                    <a:pt x="1236192" y="4671517"/>
                  </a:moveTo>
                  <a:lnTo>
                    <a:pt x="1231493" y="4666831"/>
                  </a:lnTo>
                  <a:lnTo>
                    <a:pt x="1219911" y="4666831"/>
                  </a:lnTo>
                  <a:lnTo>
                    <a:pt x="1215224" y="4671517"/>
                  </a:lnTo>
                  <a:lnTo>
                    <a:pt x="1215224" y="4683087"/>
                  </a:lnTo>
                  <a:lnTo>
                    <a:pt x="1219911" y="4687773"/>
                  </a:lnTo>
                  <a:lnTo>
                    <a:pt x="1231493" y="4687773"/>
                  </a:lnTo>
                  <a:lnTo>
                    <a:pt x="1236192" y="4683087"/>
                  </a:lnTo>
                  <a:lnTo>
                    <a:pt x="1236192" y="4671517"/>
                  </a:lnTo>
                  <a:close/>
                </a:path>
                <a:path w="13221335" h="4688205">
                  <a:moveTo>
                    <a:pt x="1236192" y="3519601"/>
                  </a:moveTo>
                  <a:lnTo>
                    <a:pt x="1231493" y="3514915"/>
                  </a:lnTo>
                  <a:lnTo>
                    <a:pt x="1219911" y="3514915"/>
                  </a:lnTo>
                  <a:lnTo>
                    <a:pt x="1215224" y="3519601"/>
                  </a:lnTo>
                  <a:lnTo>
                    <a:pt x="1215224" y="3531171"/>
                  </a:lnTo>
                  <a:lnTo>
                    <a:pt x="1219911" y="3535857"/>
                  </a:lnTo>
                  <a:lnTo>
                    <a:pt x="1231493" y="3535857"/>
                  </a:lnTo>
                  <a:lnTo>
                    <a:pt x="1236192" y="3531171"/>
                  </a:lnTo>
                  <a:lnTo>
                    <a:pt x="1236192" y="3519601"/>
                  </a:lnTo>
                  <a:close/>
                </a:path>
                <a:path w="13221335" h="4688205">
                  <a:moveTo>
                    <a:pt x="1236192" y="2343429"/>
                  </a:moveTo>
                  <a:lnTo>
                    <a:pt x="1231493" y="2338743"/>
                  </a:lnTo>
                  <a:lnTo>
                    <a:pt x="1219911" y="2338743"/>
                  </a:lnTo>
                  <a:lnTo>
                    <a:pt x="1215224" y="2343429"/>
                  </a:lnTo>
                  <a:lnTo>
                    <a:pt x="1215224" y="2354999"/>
                  </a:lnTo>
                  <a:lnTo>
                    <a:pt x="1219911" y="2359685"/>
                  </a:lnTo>
                  <a:lnTo>
                    <a:pt x="1231493" y="2359685"/>
                  </a:lnTo>
                  <a:lnTo>
                    <a:pt x="1236192" y="2354999"/>
                  </a:lnTo>
                  <a:lnTo>
                    <a:pt x="1236192" y="2343429"/>
                  </a:lnTo>
                  <a:close/>
                </a:path>
                <a:path w="13221335" h="4688205">
                  <a:moveTo>
                    <a:pt x="1236192" y="1180858"/>
                  </a:moveTo>
                  <a:lnTo>
                    <a:pt x="1231493" y="1176172"/>
                  </a:lnTo>
                  <a:lnTo>
                    <a:pt x="1219911" y="1176172"/>
                  </a:lnTo>
                  <a:lnTo>
                    <a:pt x="1215224" y="1180858"/>
                  </a:lnTo>
                  <a:lnTo>
                    <a:pt x="1215224" y="1192428"/>
                  </a:lnTo>
                  <a:lnTo>
                    <a:pt x="1219911" y="1197114"/>
                  </a:lnTo>
                  <a:lnTo>
                    <a:pt x="1231493" y="1197114"/>
                  </a:lnTo>
                  <a:lnTo>
                    <a:pt x="1236192" y="1192428"/>
                  </a:lnTo>
                  <a:lnTo>
                    <a:pt x="1236192" y="1180858"/>
                  </a:lnTo>
                  <a:close/>
                </a:path>
                <a:path w="13221335" h="4688205">
                  <a:moveTo>
                    <a:pt x="1236192" y="4686"/>
                  </a:moveTo>
                  <a:lnTo>
                    <a:pt x="1231493" y="0"/>
                  </a:lnTo>
                  <a:lnTo>
                    <a:pt x="1219911" y="0"/>
                  </a:lnTo>
                  <a:lnTo>
                    <a:pt x="1215224" y="4686"/>
                  </a:lnTo>
                  <a:lnTo>
                    <a:pt x="1215224" y="16256"/>
                  </a:lnTo>
                  <a:lnTo>
                    <a:pt x="1219911" y="20942"/>
                  </a:lnTo>
                  <a:lnTo>
                    <a:pt x="1231493" y="20942"/>
                  </a:lnTo>
                  <a:lnTo>
                    <a:pt x="1236192" y="16256"/>
                  </a:lnTo>
                  <a:lnTo>
                    <a:pt x="1236192" y="4686"/>
                  </a:lnTo>
                  <a:close/>
                </a:path>
                <a:path w="13221335" h="4688205">
                  <a:moveTo>
                    <a:pt x="1278089" y="4671517"/>
                  </a:moveTo>
                  <a:lnTo>
                    <a:pt x="1273403" y="4666831"/>
                  </a:lnTo>
                  <a:lnTo>
                    <a:pt x="1261821" y="4666831"/>
                  </a:lnTo>
                  <a:lnTo>
                    <a:pt x="1257134" y="4671517"/>
                  </a:lnTo>
                  <a:lnTo>
                    <a:pt x="1257134" y="4683087"/>
                  </a:lnTo>
                  <a:lnTo>
                    <a:pt x="1261821" y="4687773"/>
                  </a:lnTo>
                  <a:lnTo>
                    <a:pt x="1273403" y="4687773"/>
                  </a:lnTo>
                  <a:lnTo>
                    <a:pt x="1278089" y="4683087"/>
                  </a:lnTo>
                  <a:lnTo>
                    <a:pt x="1278089" y="4671517"/>
                  </a:lnTo>
                  <a:close/>
                </a:path>
                <a:path w="13221335" h="4688205">
                  <a:moveTo>
                    <a:pt x="1278089" y="3519601"/>
                  </a:moveTo>
                  <a:lnTo>
                    <a:pt x="1273403" y="3514915"/>
                  </a:lnTo>
                  <a:lnTo>
                    <a:pt x="1261821" y="3514915"/>
                  </a:lnTo>
                  <a:lnTo>
                    <a:pt x="1257134" y="3519601"/>
                  </a:lnTo>
                  <a:lnTo>
                    <a:pt x="1257134" y="3531171"/>
                  </a:lnTo>
                  <a:lnTo>
                    <a:pt x="1261821" y="3535857"/>
                  </a:lnTo>
                  <a:lnTo>
                    <a:pt x="1273403" y="3535857"/>
                  </a:lnTo>
                  <a:lnTo>
                    <a:pt x="1278089" y="3531171"/>
                  </a:lnTo>
                  <a:lnTo>
                    <a:pt x="1278089" y="3519601"/>
                  </a:lnTo>
                  <a:close/>
                </a:path>
                <a:path w="13221335" h="4688205">
                  <a:moveTo>
                    <a:pt x="1278089" y="2343429"/>
                  </a:moveTo>
                  <a:lnTo>
                    <a:pt x="1273403" y="2338743"/>
                  </a:lnTo>
                  <a:lnTo>
                    <a:pt x="1261821" y="2338743"/>
                  </a:lnTo>
                  <a:lnTo>
                    <a:pt x="1257134" y="2343429"/>
                  </a:lnTo>
                  <a:lnTo>
                    <a:pt x="1257134" y="2354999"/>
                  </a:lnTo>
                  <a:lnTo>
                    <a:pt x="1261821" y="2359685"/>
                  </a:lnTo>
                  <a:lnTo>
                    <a:pt x="1273403" y="2359685"/>
                  </a:lnTo>
                  <a:lnTo>
                    <a:pt x="1278089" y="2354999"/>
                  </a:lnTo>
                  <a:lnTo>
                    <a:pt x="1278089" y="2343429"/>
                  </a:lnTo>
                  <a:close/>
                </a:path>
                <a:path w="13221335" h="4688205">
                  <a:moveTo>
                    <a:pt x="1278089" y="1180858"/>
                  </a:moveTo>
                  <a:lnTo>
                    <a:pt x="1273403" y="1176172"/>
                  </a:lnTo>
                  <a:lnTo>
                    <a:pt x="1261821" y="1176172"/>
                  </a:lnTo>
                  <a:lnTo>
                    <a:pt x="1257134" y="1180858"/>
                  </a:lnTo>
                  <a:lnTo>
                    <a:pt x="1257134" y="1192428"/>
                  </a:lnTo>
                  <a:lnTo>
                    <a:pt x="1261821" y="1197114"/>
                  </a:lnTo>
                  <a:lnTo>
                    <a:pt x="1273403" y="1197114"/>
                  </a:lnTo>
                  <a:lnTo>
                    <a:pt x="1278089" y="1192428"/>
                  </a:lnTo>
                  <a:lnTo>
                    <a:pt x="1278089" y="1180858"/>
                  </a:lnTo>
                  <a:close/>
                </a:path>
                <a:path w="13221335" h="4688205">
                  <a:moveTo>
                    <a:pt x="1278089" y="4686"/>
                  </a:moveTo>
                  <a:lnTo>
                    <a:pt x="1273403" y="0"/>
                  </a:lnTo>
                  <a:lnTo>
                    <a:pt x="1261821" y="0"/>
                  </a:lnTo>
                  <a:lnTo>
                    <a:pt x="1257134" y="4686"/>
                  </a:lnTo>
                  <a:lnTo>
                    <a:pt x="1257134" y="16256"/>
                  </a:lnTo>
                  <a:lnTo>
                    <a:pt x="1261821" y="20942"/>
                  </a:lnTo>
                  <a:lnTo>
                    <a:pt x="1273403" y="20942"/>
                  </a:lnTo>
                  <a:lnTo>
                    <a:pt x="1278089" y="16256"/>
                  </a:lnTo>
                  <a:lnTo>
                    <a:pt x="1278089" y="4686"/>
                  </a:lnTo>
                  <a:close/>
                </a:path>
                <a:path w="13221335" h="4688205">
                  <a:moveTo>
                    <a:pt x="1319999" y="4671517"/>
                  </a:moveTo>
                  <a:lnTo>
                    <a:pt x="1315313" y="4666831"/>
                  </a:lnTo>
                  <a:lnTo>
                    <a:pt x="1303718" y="4666831"/>
                  </a:lnTo>
                  <a:lnTo>
                    <a:pt x="1299032" y="4671517"/>
                  </a:lnTo>
                  <a:lnTo>
                    <a:pt x="1299032" y="4683087"/>
                  </a:lnTo>
                  <a:lnTo>
                    <a:pt x="1303718" y="4687773"/>
                  </a:lnTo>
                  <a:lnTo>
                    <a:pt x="1315313" y="4687773"/>
                  </a:lnTo>
                  <a:lnTo>
                    <a:pt x="1319999" y="4683087"/>
                  </a:lnTo>
                  <a:lnTo>
                    <a:pt x="1319999" y="4671517"/>
                  </a:lnTo>
                  <a:close/>
                </a:path>
                <a:path w="13221335" h="4688205">
                  <a:moveTo>
                    <a:pt x="1319999" y="3519601"/>
                  </a:moveTo>
                  <a:lnTo>
                    <a:pt x="1315313" y="3514915"/>
                  </a:lnTo>
                  <a:lnTo>
                    <a:pt x="1303718" y="3514915"/>
                  </a:lnTo>
                  <a:lnTo>
                    <a:pt x="1299032" y="3519601"/>
                  </a:lnTo>
                  <a:lnTo>
                    <a:pt x="1299032" y="3531171"/>
                  </a:lnTo>
                  <a:lnTo>
                    <a:pt x="1303718" y="3535857"/>
                  </a:lnTo>
                  <a:lnTo>
                    <a:pt x="1315313" y="3535857"/>
                  </a:lnTo>
                  <a:lnTo>
                    <a:pt x="1319999" y="3531171"/>
                  </a:lnTo>
                  <a:lnTo>
                    <a:pt x="1319999" y="3519601"/>
                  </a:lnTo>
                  <a:close/>
                </a:path>
                <a:path w="13221335" h="4688205">
                  <a:moveTo>
                    <a:pt x="1319999" y="2343429"/>
                  </a:moveTo>
                  <a:lnTo>
                    <a:pt x="1315313" y="2338743"/>
                  </a:lnTo>
                  <a:lnTo>
                    <a:pt x="1303718" y="2338743"/>
                  </a:lnTo>
                  <a:lnTo>
                    <a:pt x="1299032" y="2343429"/>
                  </a:lnTo>
                  <a:lnTo>
                    <a:pt x="1299032" y="2354999"/>
                  </a:lnTo>
                  <a:lnTo>
                    <a:pt x="1303718" y="2359685"/>
                  </a:lnTo>
                  <a:lnTo>
                    <a:pt x="1315313" y="2359685"/>
                  </a:lnTo>
                  <a:lnTo>
                    <a:pt x="1319999" y="2354999"/>
                  </a:lnTo>
                  <a:lnTo>
                    <a:pt x="1319999" y="2343429"/>
                  </a:lnTo>
                  <a:close/>
                </a:path>
                <a:path w="13221335" h="4688205">
                  <a:moveTo>
                    <a:pt x="1319999" y="1180858"/>
                  </a:moveTo>
                  <a:lnTo>
                    <a:pt x="1315313" y="1176172"/>
                  </a:lnTo>
                  <a:lnTo>
                    <a:pt x="1303718" y="1176172"/>
                  </a:lnTo>
                  <a:lnTo>
                    <a:pt x="1299032" y="1180858"/>
                  </a:lnTo>
                  <a:lnTo>
                    <a:pt x="1299032" y="1192428"/>
                  </a:lnTo>
                  <a:lnTo>
                    <a:pt x="1303718" y="1197114"/>
                  </a:lnTo>
                  <a:lnTo>
                    <a:pt x="1315313" y="1197114"/>
                  </a:lnTo>
                  <a:lnTo>
                    <a:pt x="1319999" y="1192428"/>
                  </a:lnTo>
                  <a:lnTo>
                    <a:pt x="1319999" y="1180858"/>
                  </a:lnTo>
                  <a:close/>
                </a:path>
                <a:path w="13221335" h="4688205">
                  <a:moveTo>
                    <a:pt x="1319999" y="4686"/>
                  </a:moveTo>
                  <a:lnTo>
                    <a:pt x="1315313" y="0"/>
                  </a:lnTo>
                  <a:lnTo>
                    <a:pt x="1303718" y="0"/>
                  </a:lnTo>
                  <a:lnTo>
                    <a:pt x="1299032" y="4686"/>
                  </a:lnTo>
                  <a:lnTo>
                    <a:pt x="1299032" y="16256"/>
                  </a:lnTo>
                  <a:lnTo>
                    <a:pt x="1303718" y="20942"/>
                  </a:lnTo>
                  <a:lnTo>
                    <a:pt x="1315313" y="20942"/>
                  </a:lnTo>
                  <a:lnTo>
                    <a:pt x="1319999" y="16256"/>
                  </a:lnTo>
                  <a:lnTo>
                    <a:pt x="1319999" y="4686"/>
                  </a:lnTo>
                  <a:close/>
                </a:path>
                <a:path w="13221335" h="4688205">
                  <a:moveTo>
                    <a:pt x="1361897" y="4671517"/>
                  </a:moveTo>
                  <a:lnTo>
                    <a:pt x="1357210" y="4666831"/>
                  </a:lnTo>
                  <a:lnTo>
                    <a:pt x="1345628" y="4666831"/>
                  </a:lnTo>
                  <a:lnTo>
                    <a:pt x="1340942" y="4671517"/>
                  </a:lnTo>
                  <a:lnTo>
                    <a:pt x="1340942" y="4683087"/>
                  </a:lnTo>
                  <a:lnTo>
                    <a:pt x="1345628" y="4687773"/>
                  </a:lnTo>
                  <a:lnTo>
                    <a:pt x="1357210" y="4687773"/>
                  </a:lnTo>
                  <a:lnTo>
                    <a:pt x="1361897" y="4683087"/>
                  </a:lnTo>
                  <a:lnTo>
                    <a:pt x="1361897" y="4671517"/>
                  </a:lnTo>
                  <a:close/>
                </a:path>
                <a:path w="13221335" h="4688205">
                  <a:moveTo>
                    <a:pt x="1361897" y="3519601"/>
                  </a:moveTo>
                  <a:lnTo>
                    <a:pt x="1357210" y="3514915"/>
                  </a:lnTo>
                  <a:lnTo>
                    <a:pt x="1345628" y="3514915"/>
                  </a:lnTo>
                  <a:lnTo>
                    <a:pt x="1340942" y="3519601"/>
                  </a:lnTo>
                  <a:lnTo>
                    <a:pt x="1340942" y="3531171"/>
                  </a:lnTo>
                  <a:lnTo>
                    <a:pt x="1345628" y="3535857"/>
                  </a:lnTo>
                  <a:lnTo>
                    <a:pt x="1357210" y="3535857"/>
                  </a:lnTo>
                  <a:lnTo>
                    <a:pt x="1361897" y="3531171"/>
                  </a:lnTo>
                  <a:lnTo>
                    <a:pt x="1361897" y="3519601"/>
                  </a:lnTo>
                  <a:close/>
                </a:path>
                <a:path w="13221335" h="4688205">
                  <a:moveTo>
                    <a:pt x="1361897" y="2343429"/>
                  </a:moveTo>
                  <a:lnTo>
                    <a:pt x="1357210" y="2338743"/>
                  </a:lnTo>
                  <a:lnTo>
                    <a:pt x="1345628" y="2338743"/>
                  </a:lnTo>
                  <a:lnTo>
                    <a:pt x="1340942" y="2343429"/>
                  </a:lnTo>
                  <a:lnTo>
                    <a:pt x="1340942" y="2354999"/>
                  </a:lnTo>
                  <a:lnTo>
                    <a:pt x="1345628" y="2359685"/>
                  </a:lnTo>
                  <a:lnTo>
                    <a:pt x="1357210" y="2359685"/>
                  </a:lnTo>
                  <a:lnTo>
                    <a:pt x="1361897" y="2354999"/>
                  </a:lnTo>
                  <a:lnTo>
                    <a:pt x="1361897" y="2343429"/>
                  </a:lnTo>
                  <a:close/>
                </a:path>
                <a:path w="13221335" h="4688205">
                  <a:moveTo>
                    <a:pt x="1361897" y="1180858"/>
                  </a:moveTo>
                  <a:lnTo>
                    <a:pt x="1357210" y="1176172"/>
                  </a:lnTo>
                  <a:lnTo>
                    <a:pt x="1345628" y="1176172"/>
                  </a:lnTo>
                  <a:lnTo>
                    <a:pt x="1340942" y="1180858"/>
                  </a:lnTo>
                  <a:lnTo>
                    <a:pt x="1340942" y="1192428"/>
                  </a:lnTo>
                  <a:lnTo>
                    <a:pt x="1345628" y="1197114"/>
                  </a:lnTo>
                  <a:lnTo>
                    <a:pt x="1357210" y="1197114"/>
                  </a:lnTo>
                  <a:lnTo>
                    <a:pt x="1361897" y="1192428"/>
                  </a:lnTo>
                  <a:lnTo>
                    <a:pt x="1361897" y="1180858"/>
                  </a:lnTo>
                  <a:close/>
                </a:path>
                <a:path w="13221335" h="4688205">
                  <a:moveTo>
                    <a:pt x="1361897" y="4686"/>
                  </a:moveTo>
                  <a:lnTo>
                    <a:pt x="1357210" y="0"/>
                  </a:lnTo>
                  <a:lnTo>
                    <a:pt x="1345628" y="0"/>
                  </a:lnTo>
                  <a:lnTo>
                    <a:pt x="1340942" y="4686"/>
                  </a:lnTo>
                  <a:lnTo>
                    <a:pt x="1340942" y="16256"/>
                  </a:lnTo>
                  <a:lnTo>
                    <a:pt x="1345628" y="20942"/>
                  </a:lnTo>
                  <a:lnTo>
                    <a:pt x="1357210" y="20942"/>
                  </a:lnTo>
                  <a:lnTo>
                    <a:pt x="1361897" y="16256"/>
                  </a:lnTo>
                  <a:lnTo>
                    <a:pt x="1361897" y="4686"/>
                  </a:lnTo>
                  <a:close/>
                </a:path>
                <a:path w="13221335" h="4688205">
                  <a:moveTo>
                    <a:pt x="1403807" y="4671517"/>
                  </a:moveTo>
                  <a:lnTo>
                    <a:pt x="1399120" y="4666831"/>
                  </a:lnTo>
                  <a:lnTo>
                    <a:pt x="1387525" y="4666831"/>
                  </a:lnTo>
                  <a:lnTo>
                    <a:pt x="1382839" y="4671517"/>
                  </a:lnTo>
                  <a:lnTo>
                    <a:pt x="1382839" y="4683087"/>
                  </a:lnTo>
                  <a:lnTo>
                    <a:pt x="1387525" y="4687773"/>
                  </a:lnTo>
                  <a:lnTo>
                    <a:pt x="1399120" y="4687773"/>
                  </a:lnTo>
                  <a:lnTo>
                    <a:pt x="1403807" y="4683087"/>
                  </a:lnTo>
                  <a:lnTo>
                    <a:pt x="1403807" y="4671517"/>
                  </a:lnTo>
                  <a:close/>
                </a:path>
                <a:path w="13221335" h="4688205">
                  <a:moveTo>
                    <a:pt x="1403807" y="3519601"/>
                  </a:moveTo>
                  <a:lnTo>
                    <a:pt x="1399120" y="3514915"/>
                  </a:lnTo>
                  <a:lnTo>
                    <a:pt x="1387525" y="3514915"/>
                  </a:lnTo>
                  <a:lnTo>
                    <a:pt x="1382839" y="3519601"/>
                  </a:lnTo>
                  <a:lnTo>
                    <a:pt x="1382839" y="3531171"/>
                  </a:lnTo>
                  <a:lnTo>
                    <a:pt x="1387525" y="3535857"/>
                  </a:lnTo>
                  <a:lnTo>
                    <a:pt x="1399120" y="3535857"/>
                  </a:lnTo>
                  <a:lnTo>
                    <a:pt x="1403807" y="3531171"/>
                  </a:lnTo>
                  <a:lnTo>
                    <a:pt x="1403807" y="3519601"/>
                  </a:lnTo>
                  <a:close/>
                </a:path>
                <a:path w="13221335" h="4688205">
                  <a:moveTo>
                    <a:pt x="1403807" y="2343429"/>
                  </a:moveTo>
                  <a:lnTo>
                    <a:pt x="1399120" y="2338743"/>
                  </a:lnTo>
                  <a:lnTo>
                    <a:pt x="1387525" y="2338743"/>
                  </a:lnTo>
                  <a:lnTo>
                    <a:pt x="1382839" y="2343429"/>
                  </a:lnTo>
                  <a:lnTo>
                    <a:pt x="1382839" y="2354999"/>
                  </a:lnTo>
                  <a:lnTo>
                    <a:pt x="1387525" y="2359685"/>
                  </a:lnTo>
                  <a:lnTo>
                    <a:pt x="1399120" y="2359685"/>
                  </a:lnTo>
                  <a:lnTo>
                    <a:pt x="1403807" y="2354999"/>
                  </a:lnTo>
                  <a:lnTo>
                    <a:pt x="1403807" y="2343429"/>
                  </a:lnTo>
                  <a:close/>
                </a:path>
                <a:path w="13221335" h="4688205">
                  <a:moveTo>
                    <a:pt x="1403807" y="1180858"/>
                  </a:moveTo>
                  <a:lnTo>
                    <a:pt x="1399120" y="1176172"/>
                  </a:lnTo>
                  <a:lnTo>
                    <a:pt x="1387525" y="1176172"/>
                  </a:lnTo>
                  <a:lnTo>
                    <a:pt x="1382839" y="1180858"/>
                  </a:lnTo>
                  <a:lnTo>
                    <a:pt x="1382839" y="1192428"/>
                  </a:lnTo>
                  <a:lnTo>
                    <a:pt x="1387525" y="1197114"/>
                  </a:lnTo>
                  <a:lnTo>
                    <a:pt x="1399120" y="1197114"/>
                  </a:lnTo>
                  <a:lnTo>
                    <a:pt x="1403807" y="1192428"/>
                  </a:lnTo>
                  <a:lnTo>
                    <a:pt x="1403807" y="1180858"/>
                  </a:lnTo>
                  <a:close/>
                </a:path>
                <a:path w="13221335" h="4688205">
                  <a:moveTo>
                    <a:pt x="1403807" y="4686"/>
                  </a:moveTo>
                  <a:lnTo>
                    <a:pt x="1399120" y="0"/>
                  </a:lnTo>
                  <a:lnTo>
                    <a:pt x="1387525" y="0"/>
                  </a:lnTo>
                  <a:lnTo>
                    <a:pt x="1382839" y="4686"/>
                  </a:lnTo>
                  <a:lnTo>
                    <a:pt x="1382839" y="16256"/>
                  </a:lnTo>
                  <a:lnTo>
                    <a:pt x="1387525" y="20942"/>
                  </a:lnTo>
                  <a:lnTo>
                    <a:pt x="1399120" y="20942"/>
                  </a:lnTo>
                  <a:lnTo>
                    <a:pt x="1403807" y="16256"/>
                  </a:lnTo>
                  <a:lnTo>
                    <a:pt x="1403807" y="4686"/>
                  </a:lnTo>
                  <a:close/>
                </a:path>
                <a:path w="13221335" h="4688205">
                  <a:moveTo>
                    <a:pt x="1445704" y="4671517"/>
                  </a:moveTo>
                  <a:lnTo>
                    <a:pt x="1441018" y="4666831"/>
                  </a:lnTo>
                  <a:lnTo>
                    <a:pt x="1429435" y="4666831"/>
                  </a:lnTo>
                  <a:lnTo>
                    <a:pt x="1424749" y="4671517"/>
                  </a:lnTo>
                  <a:lnTo>
                    <a:pt x="1424749" y="4683087"/>
                  </a:lnTo>
                  <a:lnTo>
                    <a:pt x="1429435" y="4687773"/>
                  </a:lnTo>
                  <a:lnTo>
                    <a:pt x="1441018" y="4687773"/>
                  </a:lnTo>
                  <a:lnTo>
                    <a:pt x="1445704" y="4683087"/>
                  </a:lnTo>
                  <a:lnTo>
                    <a:pt x="1445704" y="4671517"/>
                  </a:lnTo>
                  <a:close/>
                </a:path>
                <a:path w="13221335" h="4688205">
                  <a:moveTo>
                    <a:pt x="1445704" y="3519601"/>
                  </a:moveTo>
                  <a:lnTo>
                    <a:pt x="1441018" y="3514915"/>
                  </a:lnTo>
                  <a:lnTo>
                    <a:pt x="1429435" y="3514915"/>
                  </a:lnTo>
                  <a:lnTo>
                    <a:pt x="1424749" y="3519601"/>
                  </a:lnTo>
                  <a:lnTo>
                    <a:pt x="1424749" y="3531171"/>
                  </a:lnTo>
                  <a:lnTo>
                    <a:pt x="1429435" y="3535857"/>
                  </a:lnTo>
                  <a:lnTo>
                    <a:pt x="1441018" y="3535857"/>
                  </a:lnTo>
                  <a:lnTo>
                    <a:pt x="1445704" y="3531171"/>
                  </a:lnTo>
                  <a:lnTo>
                    <a:pt x="1445704" y="3519601"/>
                  </a:lnTo>
                  <a:close/>
                </a:path>
                <a:path w="13221335" h="4688205">
                  <a:moveTo>
                    <a:pt x="1445704" y="2343429"/>
                  </a:moveTo>
                  <a:lnTo>
                    <a:pt x="1441018" y="2338743"/>
                  </a:lnTo>
                  <a:lnTo>
                    <a:pt x="1429435" y="2338743"/>
                  </a:lnTo>
                  <a:lnTo>
                    <a:pt x="1424749" y="2343429"/>
                  </a:lnTo>
                  <a:lnTo>
                    <a:pt x="1424749" y="2354999"/>
                  </a:lnTo>
                  <a:lnTo>
                    <a:pt x="1429435" y="2359685"/>
                  </a:lnTo>
                  <a:lnTo>
                    <a:pt x="1441018" y="2359685"/>
                  </a:lnTo>
                  <a:lnTo>
                    <a:pt x="1445704" y="2354999"/>
                  </a:lnTo>
                  <a:lnTo>
                    <a:pt x="1445704" y="2343429"/>
                  </a:lnTo>
                  <a:close/>
                </a:path>
                <a:path w="13221335" h="4688205">
                  <a:moveTo>
                    <a:pt x="1445704" y="1180858"/>
                  </a:moveTo>
                  <a:lnTo>
                    <a:pt x="1441018" y="1176172"/>
                  </a:lnTo>
                  <a:lnTo>
                    <a:pt x="1429435" y="1176172"/>
                  </a:lnTo>
                  <a:lnTo>
                    <a:pt x="1424749" y="1180858"/>
                  </a:lnTo>
                  <a:lnTo>
                    <a:pt x="1424749" y="1192428"/>
                  </a:lnTo>
                  <a:lnTo>
                    <a:pt x="1429435" y="1197114"/>
                  </a:lnTo>
                  <a:lnTo>
                    <a:pt x="1441018" y="1197114"/>
                  </a:lnTo>
                  <a:lnTo>
                    <a:pt x="1445704" y="1192428"/>
                  </a:lnTo>
                  <a:lnTo>
                    <a:pt x="1445704" y="1180858"/>
                  </a:lnTo>
                  <a:close/>
                </a:path>
                <a:path w="13221335" h="4688205">
                  <a:moveTo>
                    <a:pt x="1445704" y="4686"/>
                  </a:moveTo>
                  <a:lnTo>
                    <a:pt x="1441018" y="0"/>
                  </a:lnTo>
                  <a:lnTo>
                    <a:pt x="1429435" y="0"/>
                  </a:lnTo>
                  <a:lnTo>
                    <a:pt x="1424749" y="4686"/>
                  </a:lnTo>
                  <a:lnTo>
                    <a:pt x="1424749" y="16256"/>
                  </a:lnTo>
                  <a:lnTo>
                    <a:pt x="1429435" y="20942"/>
                  </a:lnTo>
                  <a:lnTo>
                    <a:pt x="1441018" y="20942"/>
                  </a:lnTo>
                  <a:lnTo>
                    <a:pt x="1445704" y="16256"/>
                  </a:lnTo>
                  <a:lnTo>
                    <a:pt x="1445704" y="4686"/>
                  </a:lnTo>
                  <a:close/>
                </a:path>
                <a:path w="13221335" h="4688205">
                  <a:moveTo>
                    <a:pt x="1487614" y="4671517"/>
                  </a:moveTo>
                  <a:lnTo>
                    <a:pt x="1482928" y="4666831"/>
                  </a:lnTo>
                  <a:lnTo>
                    <a:pt x="1471333" y="4666831"/>
                  </a:lnTo>
                  <a:lnTo>
                    <a:pt x="1466646" y="4671517"/>
                  </a:lnTo>
                  <a:lnTo>
                    <a:pt x="1466646" y="4683087"/>
                  </a:lnTo>
                  <a:lnTo>
                    <a:pt x="1471333" y="4687773"/>
                  </a:lnTo>
                  <a:lnTo>
                    <a:pt x="1482928" y="4687773"/>
                  </a:lnTo>
                  <a:lnTo>
                    <a:pt x="1487614" y="4683087"/>
                  </a:lnTo>
                  <a:lnTo>
                    <a:pt x="1487614" y="4671517"/>
                  </a:lnTo>
                  <a:close/>
                </a:path>
                <a:path w="13221335" h="4688205">
                  <a:moveTo>
                    <a:pt x="1487614" y="3519601"/>
                  </a:moveTo>
                  <a:lnTo>
                    <a:pt x="1482928" y="3514915"/>
                  </a:lnTo>
                  <a:lnTo>
                    <a:pt x="1471333" y="3514915"/>
                  </a:lnTo>
                  <a:lnTo>
                    <a:pt x="1466646" y="3519601"/>
                  </a:lnTo>
                  <a:lnTo>
                    <a:pt x="1466646" y="3531171"/>
                  </a:lnTo>
                  <a:lnTo>
                    <a:pt x="1471333" y="3535857"/>
                  </a:lnTo>
                  <a:lnTo>
                    <a:pt x="1482928" y="3535857"/>
                  </a:lnTo>
                  <a:lnTo>
                    <a:pt x="1487614" y="3531171"/>
                  </a:lnTo>
                  <a:lnTo>
                    <a:pt x="1487614" y="3519601"/>
                  </a:lnTo>
                  <a:close/>
                </a:path>
                <a:path w="13221335" h="4688205">
                  <a:moveTo>
                    <a:pt x="1487614" y="2343429"/>
                  </a:moveTo>
                  <a:lnTo>
                    <a:pt x="1482928" y="2338743"/>
                  </a:lnTo>
                  <a:lnTo>
                    <a:pt x="1471333" y="2338743"/>
                  </a:lnTo>
                  <a:lnTo>
                    <a:pt x="1466646" y="2343429"/>
                  </a:lnTo>
                  <a:lnTo>
                    <a:pt x="1466646" y="2354999"/>
                  </a:lnTo>
                  <a:lnTo>
                    <a:pt x="1471333" y="2359685"/>
                  </a:lnTo>
                  <a:lnTo>
                    <a:pt x="1482928" y="2359685"/>
                  </a:lnTo>
                  <a:lnTo>
                    <a:pt x="1487614" y="2354999"/>
                  </a:lnTo>
                  <a:lnTo>
                    <a:pt x="1487614" y="2343429"/>
                  </a:lnTo>
                  <a:close/>
                </a:path>
                <a:path w="13221335" h="4688205">
                  <a:moveTo>
                    <a:pt x="1487614" y="1180858"/>
                  </a:moveTo>
                  <a:lnTo>
                    <a:pt x="1482928" y="1176172"/>
                  </a:lnTo>
                  <a:lnTo>
                    <a:pt x="1471333" y="1176172"/>
                  </a:lnTo>
                  <a:lnTo>
                    <a:pt x="1466646" y="1180858"/>
                  </a:lnTo>
                  <a:lnTo>
                    <a:pt x="1466646" y="1192428"/>
                  </a:lnTo>
                  <a:lnTo>
                    <a:pt x="1471333" y="1197114"/>
                  </a:lnTo>
                  <a:lnTo>
                    <a:pt x="1482928" y="1197114"/>
                  </a:lnTo>
                  <a:lnTo>
                    <a:pt x="1487614" y="1192428"/>
                  </a:lnTo>
                  <a:lnTo>
                    <a:pt x="1487614" y="1180858"/>
                  </a:lnTo>
                  <a:close/>
                </a:path>
                <a:path w="13221335" h="4688205">
                  <a:moveTo>
                    <a:pt x="1487614" y="4686"/>
                  </a:moveTo>
                  <a:lnTo>
                    <a:pt x="1482928" y="0"/>
                  </a:lnTo>
                  <a:lnTo>
                    <a:pt x="1471333" y="0"/>
                  </a:lnTo>
                  <a:lnTo>
                    <a:pt x="1466646" y="4686"/>
                  </a:lnTo>
                  <a:lnTo>
                    <a:pt x="1466646" y="16256"/>
                  </a:lnTo>
                  <a:lnTo>
                    <a:pt x="1471333" y="20942"/>
                  </a:lnTo>
                  <a:lnTo>
                    <a:pt x="1482928" y="20942"/>
                  </a:lnTo>
                  <a:lnTo>
                    <a:pt x="1487614" y="16256"/>
                  </a:lnTo>
                  <a:lnTo>
                    <a:pt x="1487614" y="4686"/>
                  </a:lnTo>
                  <a:close/>
                </a:path>
                <a:path w="13221335" h="4688205">
                  <a:moveTo>
                    <a:pt x="1529524" y="4671517"/>
                  </a:moveTo>
                  <a:lnTo>
                    <a:pt x="1524825" y="4666831"/>
                  </a:lnTo>
                  <a:lnTo>
                    <a:pt x="1513243" y="4666831"/>
                  </a:lnTo>
                  <a:lnTo>
                    <a:pt x="1508556" y="4671517"/>
                  </a:lnTo>
                  <a:lnTo>
                    <a:pt x="1508556" y="4683087"/>
                  </a:lnTo>
                  <a:lnTo>
                    <a:pt x="1513243" y="4687773"/>
                  </a:lnTo>
                  <a:lnTo>
                    <a:pt x="1524825" y="4687773"/>
                  </a:lnTo>
                  <a:lnTo>
                    <a:pt x="1529524" y="4683087"/>
                  </a:lnTo>
                  <a:lnTo>
                    <a:pt x="1529524" y="4671517"/>
                  </a:lnTo>
                  <a:close/>
                </a:path>
                <a:path w="13221335" h="4688205">
                  <a:moveTo>
                    <a:pt x="1529524" y="3519601"/>
                  </a:moveTo>
                  <a:lnTo>
                    <a:pt x="1524825" y="3514915"/>
                  </a:lnTo>
                  <a:lnTo>
                    <a:pt x="1513243" y="3514915"/>
                  </a:lnTo>
                  <a:lnTo>
                    <a:pt x="1508556" y="3519601"/>
                  </a:lnTo>
                  <a:lnTo>
                    <a:pt x="1508556" y="3531171"/>
                  </a:lnTo>
                  <a:lnTo>
                    <a:pt x="1513243" y="3535857"/>
                  </a:lnTo>
                  <a:lnTo>
                    <a:pt x="1524825" y="3535857"/>
                  </a:lnTo>
                  <a:lnTo>
                    <a:pt x="1529524" y="3531171"/>
                  </a:lnTo>
                  <a:lnTo>
                    <a:pt x="1529524" y="3519601"/>
                  </a:lnTo>
                  <a:close/>
                </a:path>
                <a:path w="13221335" h="4688205">
                  <a:moveTo>
                    <a:pt x="1529524" y="2343429"/>
                  </a:moveTo>
                  <a:lnTo>
                    <a:pt x="1524825" y="2338743"/>
                  </a:lnTo>
                  <a:lnTo>
                    <a:pt x="1513243" y="2338743"/>
                  </a:lnTo>
                  <a:lnTo>
                    <a:pt x="1508556" y="2343429"/>
                  </a:lnTo>
                  <a:lnTo>
                    <a:pt x="1508556" y="2354999"/>
                  </a:lnTo>
                  <a:lnTo>
                    <a:pt x="1513243" y="2359685"/>
                  </a:lnTo>
                  <a:lnTo>
                    <a:pt x="1524825" y="2359685"/>
                  </a:lnTo>
                  <a:lnTo>
                    <a:pt x="1529524" y="2354999"/>
                  </a:lnTo>
                  <a:lnTo>
                    <a:pt x="1529524" y="2343429"/>
                  </a:lnTo>
                  <a:close/>
                </a:path>
                <a:path w="13221335" h="4688205">
                  <a:moveTo>
                    <a:pt x="1529524" y="1180858"/>
                  </a:moveTo>
                  <a:lnTo>
                    <a:pt x="1524825" y="1176172"/>
                  </a:lnTo>
                  <a:lnTo>
                    <a:pt x="1513243" y="1176172"/>
                  </a:lnTo>
                  <a:lnTo>
                    <a:pt x="1508556" y="1180858"/>
                  </a:lnTo>
                  <a:lnTo>
                    <a:pt x="1508556" y="1192428"/>
                  </a:lnTo>
                  <a:lnTo>
                    <a:pt x="1513243" y="1197114"/>
                  </a:lnTo>
                  <a:lnTo>
                    <a:pt x="1524825" y="1197114"/>
                  </a:lnTo>
                  <a:lnTo>
                    <a:pt x="1529524" y="1192428"/>
                  </a:lnTo>
                  <a:lnTo>
                    <a:pt x="1529524" y="1180858"/>
                  </a:lnTo>
                  <a:close/>
                </a:path>
                <a:path w="13221335" h="4688205">
                  <a:moveTo>
                    <a:pt x="1529524" y="4686"/>
                  </a:moveTo>
                  <a:lnTo>
                    <a:pt x="1524825" y="0"/>
                  </a:lnTo>
                  <a:lnTo>
                    <a:pt x="1513243" y="0"/>
                  </a:lnTo>
                  <a:lnTo>
                    <a:pt x="1508556" y="4686"/>
                  </a:lnTo>
                  <a:lnTo>
                    <a:pt x="1508556" y="16256"/>
                  </a:lnTo>
                  <a:lnTo>
                    <a:pt x="1513243" y="20942"/>
                  </a:lnTo>
                  <a:lnTo>
                    <a:pt x="1524825" y="20942"/>
                  </a:lnTo>
                  <a:lnTo>
                    <a:pt x="1529524" y="16256"/>
                  </a:lnTo>
                  <a:lnTo>
                    <a:pt x="1529524" y="4686"/>
                  </a:lnTo>
                  <a:close/>
                </a:path>
                <a:path w="13221335" h="4688205">
                  <a:moveTo>
                    <a:pt x="1571421" y="4671517"/>
                  </a:moveTo>
                  <a:lnTo>
                    <a:pt x="1566735" y="4666831"/>
                  </a:lnTo>
                  <a:lnTo>
                    <a:pt x="1555153" y="4666831"/>
                  </a:lnTo>
                  <a:lnTo>
                    <a:pt x="1550466" y="4671517"/>
                  </a:lnTo>
                  <a:lnTo>
                    <a:pt x="1550466" y="4683087"/>
                  </a:lnTo>
                  <a:lnTo>
                    <a:pt x="1555153" y="4687773"/>
                  </a:lnTo>
                  <a:lnTo>
                    <a:pt x="1566735" y="4687773"/>
                  </a:lnTo>
                  <a:lnTo>
                    <a:pt x="1571421" y="4683087"/>
                  </a:lnTo>
                  <a:lnTo>
                    <a:pt x="1571421" y="4671517"/>
                  </a:lnTo>
                  <a:close/>
                </a:path>
                <a:path w="13221335" h="4688205">
                  <a:moveTo>
                    <a:pt x="1571421" y="3519601"/>
                  </a:moveTo>
                  <a:lnTo>
                    <a:pt x="1566735" y="3514915"/>
                  </a:lnTo>
                  <a:lnTo>
                    <a:pt x="1555153" y="3514915"/>
                  </a:lnTo>
                  <a:lnTo>
                    <a:pt x="1550466" y="3519601"/>
                  </a:lnTo>
                  <a:lnTo>
                    <a:pt x="1550466" y="3531171"/>
                  </a:lnTo>
                  <a:lnTo>
                    <a:pt x="1555153" y="3535857"/>
                  </a:lnTo>
                  <a:lnTo>
                    <a:pt x="1566735" y="3535857"/>
                  </a:lnTo>
                  <a:lnTo>
                    <a:pt x="1571421" y="3531171"/>
                  </a:lnTo>
                  <a:lnTo>
                    <a:pt x="1571421" y="3519601"/>
                  </a:lnTo>
                  <a:close/>
                </a:path>
                <a:path w="13221335" h="4688205">
                  <a:moveTo>
                    <a:pt x="1571421" y="2343429"/>
                  </a:moveTo>
                  <a:lnTo>
                    <a:pt x="1566735" y="2338743"/>
                  </a:lnTo>
                  <a:lnTo>
                    <a:pt x="1555153" y="2338743"/>
                  </a:lnTo>
                  <a:lnTo>
                    <a:pt x="1550466" y="2343429"/>
                  </a:lnTo>
                  <a:lnTo>
                    <a:pt x="1550466" y="2354999"/>
                  </a:lnTo>
                  <a:lnTo>
                    <a:pt x="1555153" y="2359685"/>
                  </a:lnTo>
                  <a:lnTo>
                    <a:pt x="1566735" y="2359685"/>
                  </a:lnTo>
                  <a:lnTo>
                    <a:pt x="1571421" y="2354999"/>
                  </a:lnTo>
                  <a:lnTo>
                    <a:pt x="1571421" y="2343429"/>
                  </a:lnTo>
                  <a:close/>
                </a:path>
                <a:path w="13221335" h="4688205">
                  <a:moveTo>
                    <a:pt x="1571421" y="1180858"/>
                  </a:moveTo>
                  <a:lnTo>
                    <a:pt x="1566735" y="1176172"/>
                  </a:lnTo>
                  <a:lnTo>
                    <a:pt x="1555153" y="1176172"/>
                  </a:lnTo>
                  <a:lnTo>
                    <a:pt x="1550466" y="1180858"/>
                  </a:lnTo>
                  <a:lnTo>
                    <a:pt x="1550466" y="1192428"/>
                  </a:lnTo>
                  <a:lnTo>
                    <a:pt x="1555153" y="1197114"/>
                  </a:lnTo>
                  <a:lnTo>
                    <a:pt x="1566735" y="1197114"/>
                  </a:lnTo>
                  <a:lnTo>
                    <a:pt x="1571421" y="1192428"/>
                  </a:lnTo>
                  <a:lnTo>
                    <a:pt x="1571421" y="1180858"/>
                  </a:lnTo>
                  <a:close/>
                </a:path>
                <a:path w="13221335" h="4688205">
                  <a:moveTo>
                    <a:pt x="1571421" y="4686"/>
                  </a:moveTo>
                  <a:lnTo>
                    <a:pt x="1566735" y="0"/>
                  </a:lnTo>
                  <a:lnTo>
                    <a:pt x="1555153" y="0"/>
                  </a:lnTo>
                  <a:lnTo>
                    <a:pt x="1550466" y="4686"/>
                  </a:lnTo>
                  <a:lnTo>
                    <a:pt x="1550466" y="16256"/>
                  </a:lnTo>
                  <a:lnTo>
                    <a:pt x="1555153" y="20942"/>
                  </a:lnTo>
                  <a:lnTo>
                    <a:pt x="1566735" y="20942"/>
                  </a:lnTo>
                  <a:lnTo>
                    <a:pt x="1571421" y="16256"/>
                  </a:lnTo>
                  <a:lnTo>
                    <a:pt x="1571421" y="4686"/>
                  </a:lnTo>
                  <a:close/>
                </a:path>
                <a:path w="13221335" h="4688205">
                  <a:moveTo>
                    <a:pt x="1613331" y="4671517"/>
                  </a:moveTo>
                  <a:lnTo>
                    <a:pt x="1608645" y="4666831"/>
                  </a:lnTo>
                  <a:lnTo>
                    <a:pt x="1597050" y="4666831"/>
                  </a:lnTo>
                  <a:lnTo>
                    <a:pt x="1592364" y="4671517"/>
                  </a:lnTo>
                  <a:lnTo>
                    <a:pt x="1592364" y="4683087"/>
                  </a:lnTo>
                  <a:lnTo>
                    <a:pt x="1597050" y="4687773"/>
                  </a:lnTo>
                  <a:lnTo>
                    <a:pt x="1608645" y="4687773"/>
                  </a:lnTo>
                  <a:lnTo>
                    <a:pt x="1613331" y="4683087"/>
                  </a:lnTo>
                  <a:lnTo>
                    <a:pt x="1613331" y="4671517"/>
                  </a:lnTo>
                  <a:close/>
                </a:path>
                <a:path w="13221335" h="4688205">
                  <a:moveTo>
                    <a:pt x="1613331" y="3519601"/>
                  </a:moveTo>
                  <a:lnTo>
                    <a:pt x="1608645" y="3514915"/>
                  </a:lnTo>
                  <a:lnTo>
                    <a:pt x="1597050" y="3514915"/>
                  </a:lnTo>
                  <a:lnTo>
                    <a:pt x="1592364" y="3519601"/>
                  </a:lnTo>
                  <a:lnTo>
                    <a:pt x="1592364" y="3531171"/>
                  </a:lnTo>
                  <a:lnTo>
                    <a:pt x="1597050" y="3535857"/>
                  </a:lnTo>
                  <a:lnTo>
                    <a:pt x="1608645" y="3535857"/>
                  </a:lnTo>
                  <a:lnTo>
                    <a:pt x="1613331" y="3531171"/>
                  </a:lnTo>
                  <a:lnTo>
                    <a:pt x="1613331" y="3519601"/>
                  </a:lnTo>
                  <a:close/>
                </a:path>
                <a:path w="13221335" h="4688205">
                  <a:moveTo>
                    <a:pt x="1613331" y="2343429"/>
                  </a:moveTo>
                  <a:lnTo>
                    <a:pt x="1608645" y="2338743"/>
                  </a:lnTo>
                  <a:lnTo>
                    <a:pt x="1597050" y="2338743"/>
                  </a:lnTo>
                  <a:lnTo>
                    <a:pt x="1592364" y="2343429"/>
                  </a:lnTo>
                  <a:lnTo>
                    <a:pt x="1592364" y="2354999"/>
                  </a:lnTo>
                  <a:lnTo>
                    <a:pt x="1597050" y="2359685"/>
                  </a:lnTo>
                  <a:lnTo>
                    <a:pt x="1608645" y="2359685"/>
                  </a:lnTo>
                  <a:lnTo>
                    <a:pt x="1613331" y="2354999"/>
                  </a:lnTo>
                  <a:lnTo>
                    <a:pt x="1613331" y="2343429"/>
                  </a:lnTo>
                  <a:close/>
                </a:path>
                <a:path w="13221335" h="4688205">
                  <a:moveTo>
                    <a:pt x="1613331" y="1180858"/>
                  </a:moveTo>
                  <a:lnTo>
                    <a:pt x="1608645" y="1176172"/>
                  </a:lnTo>
                  <a:lnTo>
                    <a:pt x="1597050" y="1176172"/>
                  </a:lnTo>
                  <a:lnTo>
                    <a:pt x="1592364" y="1180858"/>
                  </a:lnTo>
                  <a:lnTo>
                    <a:pt x="1592364" y="1192428"/>
                  </a:lnTo>
                  <a:lnTo>
                    <a:pt x="1597050" y="1197114"/>
                  </a:lnTo>
                  <a:lnTo>
                    <a:pt x="1608645" y="1197114"/>
                  </a:lnTo>
                  <a:lnTo>
                    <a:pt x="1613331" y="1192428"/>
                  </a:lnTo>
                  <a:lnTo>
                    <a:pt x="1613331" y="1180858"/>
                  </a:lnTo>
                  <a:close/>
                </a:path>
                <a:path w="13221335" h="4688205">
                  <a:moveTo>
                    <a:pt x="1613331" y="4686"/>
                  </a:moveTo>
                  <a:lnTo>
                    <a:pt x="1608645" y="0"/>
                  </a:lnTo>
                  <a:lnTo>
                    <a:pt x="1597050" y="0"/>
                  </a:lnTo>
                  <a:lnTo>
                    <a:pt x="1592364" y="4686"/>
                  </a:lnTo>
                  <a:lnTo>
                    <a:pt x="1592364" y="16256"/>
                  </a:lnTo>
                  <a:lnTo>
                    <a:pt x="1597050" y="20942"/>
                  </a:lnTo>
                  <a:lnTo>
                    <a:pt x="1608645" y="20942"/>
                  </a:lnTo>
                  <a:lnTo>
                    <a:pt x="1613331" y="16256"/>
                  </a:lnTo>
                  <a:lnTo>
                    <a:pt x="1613331" y="4686"/>
                  </a:lnTo>
                  <a:close/>
                </a:path>
                <a:path w="13221335" h="4688205">
                  <a:moveTo>
                    <a:pt x="1655229" y="4671517"/>
                  </a:moveTo>
                  <a:lnTo>
                    <a:pt x="1650542" y="4666831"/>
                  </a:lnTo>
                  <a:lnTo>
                    <a:pt x="1638960" y="4666831"/>
                  </a:lnTo>
                  <a:lnTo>
                    <a:pt x="1634274" y="4671517"/>
                  </a:lnTo>
                  <a:lnTo>
                    <a:pt x="1634274" y="4683087"/>
                  </a:lnTo>
                  <a:lnTo>
                    <a:pt x="1638960" y="4687773"/>
                  </a:lnTo>
                  <a:lnTo>
                    <a:pt x="1650542" y="4687773"/>
                  </a:lnTo>
                  <a:lnTo>
                    <a:pt x="1655229" y="4683087"/>
                  </a:lnTo>
                  <a:lnTo>
                    <a:pt x="1655229" y="4671517"/>
                  </a:lnTo>
                  <a:close/>
                </a:path>
                <a:path w="13221335" h="4688205">
                  <a:moveTo>
                    <a:pt x="1655229" y="3519601"/>
                  </a:moveTo>
                  <a:lnTo>
                    <a:pt x="1650542" y="3514915"/>
                  </a:lnTo>
                  <a:lnTo>
                    <a:pt x="1638960" y="3514915"/>
                  </a:lnTo>
                  <a:lnTo>
                    <a:pt x="1634274" y="3519601"/>
                  </a:lnTo>
                  <a:lnTo>
                    <a:pt x="1634274" y="3531171"/>
                  </a:lnTo>
                  <a:lnTo>
                    <a:pt x="1638960" y="3535857"/>
                  </a:lnTo>
                  <a:lnTo>
                    <a:pt x="1650542" y="3535857"/>
                  </a:lnTo>
                  <a:lnTo>
                    <a:pt x="1655229" y="3531171"/>
                  </a:lnTo>
                  <a:lnTo>
                    <a:pt x="1655229" y="3519601"/>
                  </a:lnTo>
                  <a:close/>
                </a:path>
                <a:path w="13221335" h="4688205">
                  <a:moveTo>
                    <a:pt x="1655229" y="2343429"/>
                  </a:moveTo>
                  <a:lnTo>
                    <a:pt x="1650542" y="2338743"/>
                  </a:lnTo>
                  <a:lnTo>
                    <a:pt x="1638960" y="2338743"/>
                  </a:lnTo>
                  <a:lnTo>
                    <a:pt x="1634274" y="2343429"/>
                  </a:lnTo>
                  <a:lnTo>
                    <a:pt x="1634274" y="2354999"/>
                  </a:lnTo>
                  <a:lnTo>
                    <a:pt x="1638960" y="2359685"/>
                  </a:lnTo>
                  <a:lnTo>
                    <a:pt x="1650542" y="2359685"/>
                  </a:lnTo>
                  <a:lnTo>
                    <a:pt x="1655229" y="2354999"/>
                  </a:lnTo>
                  <a:lnTo>
                    <a:pt x="1655229" y="2343429"/>
                  </a:lnTo>
                  <a:close/>
                </a:path>
                <a:path w="13221335" h="4688205">
                  <a:moveTo>
                    <a:pt x="1655229" y="1180858"/>
                  </a:moveTo>
                  <a:lnTo>
                    <a:pt x="1650542" y="1176172"/>
                  </a:lnTo>
                  <a:lnTo>
                    <a:pt x="1638960" y="1176172"/>
                  </a:lnTo>
                  <a:lnTo>
                    <a:pt x="1634274" y="1180858"/>
                  </a:lnTo>
                  <a:lnTo>
                    <a:pt x="1634274" y="1192428"/>
                  </a:lnTo>
                  <a:lnTo>
                    <a:pt x="1638960" y="1197114"/>
                  </a:lnTo>
                  <a:lnTo>
                    <a:pt x="1650542" y="1197114"/>
                  </a:lnTo>
                  <a:lnTo>
                    <a:pt x="1655229" y="1192428"/>
                  </a:lnTo>
                  <a:lnTo>
                    <a:pt x="1655229" y="1180858"/>
                  </a:lnTo>
                  <a:close/>
                </a:path>
                <a:path w="13221335" h="4688205">
                  <a:moveTo>
                    <a:pt x="1655229" y="4686"/>
                  </a:moveTo>
                  <a:lnTo>
                    <a:pt x="1650542" y="0"/>
                  </a:lnTo>
                  <a:lnTo>
                    <a:pt x="1638960" y="0"/>
                  </a:lnTo>
                  <a:lnTo>
                    <a:pt x="1634274" y="4686"/>
                  </a:lnTo>
                  <a:lnTo>
                    <a:pt x="1634274" y="16256"/>
                  </a:lnTo>
                  <a:lnTo>
                    <a:pt x="1638960" y="20942"/>
                  </a:lnTo>
                  <a:lnTo>
                    <a:pt x="1650542" y="20942"/>
                  </a:lnTo>
                  <a:lnTo>
                    <a:pt x="1655229" y="16256"/>
                  </a:lnTo>
                  <a:lnTo>
                    <a:pt x="1655229" y="4686"/>
                  </a:lnTo>
                  <a:close/>
                </a:path>
                <a:path w="13221335" h="4688205">
                  <a:moveTo>
                    <a:pt x="1697139" y="4671517"/>
                  </a:moveTo>
                  <a:lnTo>
                    <a:pt x="1692452" y="4666831"/>
                  </a:lnTo>
                  <a:lnTo>
                    <a:pt x="1680857" y="4666831"/>
                  </a:lnTo>
                  <a:lnTo>
                    <a:pt x="1676171" y="4671517"/>
                  </a:lnTo>
                  <a:lnTo>
                    <a:pt x="1676171" y="4683087"/>
                  </a:lnTo>
                  <a:lnTo>
                    <a:pt x="1680857" y="4687773"/>
                  </a:lnTo>
                  <a:lnTo>
                    <a:pt x="1692452" y="4687773"/>
                  </a:lnTo>
                  <a:lnTo>
                    <a:pt x="1697139" y="4683087"/>
                  </a:lnTo>
                  <a:lnTo>
                    <a:pt x="1697139" y="4671517"/>
                  </a:lnTo>
                  <a:close/>
                </a:path>
                <a:path w="13221335" h="4688205">
                  <a:moveTo>
                    <a:pt x="1697139" y="3519601"/>
                  </a:moveTo>
                  <a:lnTo>
                    <a:pt x="1692452" y="3514915"/>
                  </a:lnTo>
                  <a:lnTo>
                    <a:pt x="1680857" y="3514915"/>
                  </a:lnTo>
                  <a:lnTo>
                    <a:pt x="1676171" y="3519601"/>
                  </a:lnTo>
                  <a:lnTo>
                    <a:pt x="1676171" y="3531171"/>
                  </a:lnTo>
                  <a:lnTo>
                    <a:pt x="1680857" y="3535857"/>
                  </a:lnTo>
                  <a:lnTo>
                    <a:pt x="1692452" y="3535857"/>
                  </a:lnTo>
                  <a:lnTo>
                    <a:pt x="1697139" y="3531171"/>
                  </a:lnTo>
                  <a:lnTo>
                    <a:pt x="1697139" y="3519601"/>
                  </a:lnTo>
                  <a:close/>
                </a:path>
                <a:path w="13221335" h="4688205">
                  <a:moveTo>
                    <a:pt x="1697139" y="2343429"/>
                  </a:moveTo>
                  <a:lnTo>
                    <a:pt x="1692452" y="2338743"/>
                  </a:lnTo>
                  <a:lnTo>
                    <a:pt x="1680857" y="2338743"/>
                  </a:lnTo>
                  <a:lnTo>
                    <a:pt x="1676171" y="2343429"/>
                  </a:lnTo>
                  <a:lnTo>
                    <a:pt x="1676171" y="2354999"/>
                  </a:lnTo>
                  <a:lnTo>
                    <a:pt x="1680857" y="2359685"/>
                  </a:lnTo>
                  <a:lnTo>
                    <a:pt x="1692452" y="2359685"/>
                  </a:lnTo>
                  <a:lnTo>
                    <a:pt x="1697139" y="2354999"/>
                  </a:lnTo>
                  <a:lnTo>
                    <a:pt x="1697139" y="2343429"/>
                  </a:lnTo>
                  <a:close/>
                </a:path>
                <a:path w="13221335" h="4688205">
                  <a:moveTo>
                    <a:pt x="1697139" y="1180858"/>
                  </a:moveTo>
                  <a:lnTo>
                    <a:pt x="1692452" y="1176172"/>
                  </a:lnTo>
                  <a:lnTo>
                    <a:pt x="1680857" y="1176172"/>
                  </a:lnTo>
                  <a:lnTo>
                    <a:pt x="1676171" y="1180858"/>
                  </a:lnTo>
                  <a:lnTo>
                    <a:pt x="1676171" y="1192428"/>
                  </a:lnTo>
                  <a:lnTo>
                    <a:pt x="1680857" y="1197114"/>
                  </a:lnTo>
                  <a:lnTo>
                    <a:pt x="1692452" y="1197114"/>
                  </a:lnTo>
                  <a:lnTo>
                    <a:pt x="1697139" y="1192428"/>
                  </a:lnTo>
                  <a:lnTo>
                    <a:pt x="1697139" y="1180858"/>
                  </a:lnTo>
                  <a:close/>
                </a:path>
                <a:path w="13221335" h="4688205">
                  <a:moveTo>
                    <a:pt x="1697139" y="4686"/>
                  </a:moveTo>
                  <a:lnTo>
                    <a:pt x="1692452" y="0"/>
                  </a:lnTo>
                  <a:lnTo>
                    <a:pt x="1680857" y="0"/>
                  </a:lnTo>
                  <a:lnTo>
                    <a:pt x="1676171" y="4686"/>
                  </a:lnTo>
                  <a:lnTo>
                    <a:pt x="1676171" y="16256"/>
                  </a:lnTo>
                  <a:lnTo>
                    <a:pt x="1680857" y="20942"/>
                  </a:lnTo>
                  <a:lnTo>
                    <a:pt x="1692452" y="20942"/>
                  </a:lnTo>
                  <a:lnTo>
                    <a:pt x="1697139" y="16256"/>
                  </a:lnTo>
                  <a:lnTo>
                    <a:pt x="1697139" y="4686"/>
                  </a:lnTo>
                  <a:close/>
                </a:path>
                <a:path w="13221335" h="4688205">
                  <a:moveTo>
                    <a:pt x="1739036" y="4671517"/>
                  </a:moveTo>
                  <a:lnTo>
                    <a:pt x="1734350" y="4666831"/>
                  </a:lnTo>
                  <a:lnTo>
                    <a:pt x="1722767" y="4666831"/>
                  </a:lnTo>
                  <a:lnTo>
                    <a:pt x="1718081" y="4671517"/>
                  </a:lnTo>
                  <a:lnTo>
                    <a:pt x="1718081" y="4683087"/>
                  </a:lnTo>
                  <a:lnTo>
                    <a:pt x="1722767" y="4687773"/>
                  </a:lnTo>
                  <a:lnTo>
                    <a:pt x="1734350" y="4687773"/>
                  </a:lnTo>
                  <a:lnTo>
                    <a:pt x="1739036" y="4683087"/>
                  </a:lnTo>
                  <a:lnTo>
                    <a:pt x="1739036" y="4671517"/>
                  </a:lnTo>
                  <a:close/>
                </a:path>
                <a:path w="13221335" h="4688205">
                  <a:moveTo>
                    <a:pt x="1739036" y="3519601"/>
                  </a:moveTo>
                  <a:lnTo>
                    <a:pt x="1734350" y="3514915"/>
                  </a:lnTo>
                  <a:lnTo>
                    <a:pt x="1722767" y="3514915"/>
                  </a:lnTo>
                  <a:lnTo>
                    <a:pt x="1718081" y="3519601"/>
                  </a:lnTo>
                  <a:lnTo>
                    <a:pt x="1718081" y="3531171"/>
                  </a:lnTo>
                  <a:lnTo>
                    <a:pt x="1722767" y="3535857"/>
                  </a:lnTo>
                  <a:lnTo>
                    <a:pt x="1734350" y="3535857"/>
                  </a:lnTo>
                  <a:lnTo>
                    <a:pt x="1739036" y="3531171"/>
                  </a:lnTo>
                  <a:lnTo>
                    <a:pt x="1739036" y="3519601"/>
                  </a:lnTo>
                  <a:close/>
                </a:path>
                <a:path w="13221335" h="4688205">
                  <a:moveTo>
                    <a:pt x="1739036" y="2343429"/>
                  </a:moveTo>
                  <a:lnTo>
                    <a:pt x="1734350" y="2338743"/>
                  </a:lnTo>
                  <a:lnTo>
                    <a:pt x="1722767" y="2338743"/>
                  </a:lnTo>
                  <a:lnTo>
                    <a:pt x="1718081" y="2343429"/>
                  </a:lnTo>
                  <a:lnTo>
                    <a:pt x="1718081" y="2354999"/>
                  </a:lnTo>
                  <a:lnTo>
                    <a:pt x="1722767" y="2359685"/>
                  </a:lnTo>
                  <a:lnTo>
                    <a:pt x="1734350" y="2359685"/>
                  </a:lnTo>
                  <a:lnTo>
                    <a:pt x="1739036" y="2354999"/>
                  </a:lnTo>
                  <a:lnTo>
                    <a:pt x="1739036" y="2343429"/>
                  </a:lnTo>
                  <a:close/>
                </a:path>
                <a:path w="13221335" h="4688205">
                  <a:moveTo>
                    <a:pt x="1739036" y="1180858"/>
                  </a:moveTo>
                  <a:lnTo>
                    <a:pt x="1734350" y="1176172"/>
                  </a:lnTo>
                  <a:lnTo>
                    <a:pt x="1722767" y="1176172"/>
                  </a:lnTo>
                  <a:lnTo>
                    <a:pt x="1718081" y="1180858"/>
                  </a:lnTo>
                  <a:lnTo>
                    <a:pt x="1718081" y="1192428"/>
                  </a:lnTo>
                  <a:lnTo>
                    <a:pt x="1722767" y="1197114"/>
                  </a:lnTo>
                  <a:lnTo>
                    <a:pt x="1734350" y="1197114"/>
                  </a:lnTo>
                  <a:lnTo>
                    <a:pt x="1739036" y="1192428"/>
                  </a:lnTo>
                  <a:lnTo>
                    <a:pt x="1739036" y="1180858"/>
                  </a:lnTo>
                  <a:close/>
                </a:path>
                <a:path w="13221335" h="4688205">
                  <a:moveTo>
                    <a:pt x="1739036" y="4686"/>
                  </a:moveTo>
                  <a:lnTo>
                    <a:pt x="1734350" y="0"/>
                  </a:lnTo>
                  <a:lnTo>
                    <a:pt x="1722767" y="0"/>
                  </a:lnTo>
                  <a:lnTo>
                    <a:pt x="1718081" y="4686"/>
                  </a:lnTo>
                  <a:lnTo>
                    <a:pt x="1718081" y="16256"/>
                  </a:lnTo>
                  <a:lnTo>
                    <a:pt x="1722767" y="20942"/>
                  </a:lnTo>
                  <a:lnTo>
                    <a:pt x="1734350" y="20942"/>
                  </a:lnTo>
                  <a:lnTo>
                    <a:pt x="1739036" y="16256"/>
                  </a:lnTo>
                  <a:lnTo>
                    <a:pt x="1739036" y="4686"/>
                  </a:lnTo>
                  <a:close/>
                </a:path>
                <a:path w="13221335" h="4688205">
                  <a:moveTo>
                    <a:pt x="1780946" y="4671517"/>
                  </a:moveTo>
                  <a:lnTo>
                    <a:pt x="1776260" y="4666831"/>
                  </a:lnTo>
                  <a:lnTo>
                    <a:pt x="1764665" y="4666831"/>
                  </a:lnTo>
                  <a:lnTo>
                    <a:pt x="1759978" y="4671517"/>
                  </a:lnTo>
                  <a:lnTo>
                    <a:pt x="1759978" y="4683087"/>
                  </a:lnTo>
                  <a:lnTo>
                    <a:pt x="1764665" y="4687773"/>
                  </a:lnTo>
                  <a:lnTo>
                    <a:pt x="1776260" y="4687773"/>
                  </a:lnTo>
                  <a:lnTo>
                    <a:pt x="1780946" y="4683087"/>
                  </a:lnTo>
                  <a:lnTo>
                    <a:pt x="1780946" y="4671517"/>
                  </a:lnTo>
                  <a:close/>
                </a:path>
                <a:path w="13221335" h="4688205">
                  <a:moveTo>
                    <a:pt x="1780946" y="3519601"/>
                  </a:moveTo>
                  <a:lnTo>
                    <a:pt x="1776260" y="3514915"/>
                  </a:lnTo>
                  <a:lnTo>
                    <a:pt x="1764665" y="3514915"/>
                  </a:lnTo>
                  <a:lnTo>
                    <a:pt x="1759978" y="3519601"/>
                  </a:lnTo>
                  <a:lnTo>
                    <a:pt x="1759978" y="3531171"/>
                  </a:lnTo>
                  <a:lnTo>
                    <a:pt x="1764665" y="3535857"/>
                  </a:lnTo>
                  <a:lnTo>
                    <a:pt x="1776260" y="3535857"/>
                  </a:lnTo>
                  <a:lnTo>
                    <a:pt x="1780946" y="3531171"/>
                  </a:lnTo>
                  <a:lnTo>
                    <a:pt x="1780946" y="3519601"/>
                  </a:lnTo>
                  <a:close/>
                </a:path>
                <a:path w="13221335" h="4688205">
                  <a:moveTo>
                    <a:pt x="1780946" y="2343429"/>
                  </a:moveTo>
                  <a:lnTo>
                    <a:pt x="1776260" y="2338743"/>
                  </a:lnTo>
                  <a:lnTo>
                    <a:pt x="1764665" y="2338743"/>
                  </a:lnTo>
                  <a:lnTo>
                    <a:pt x="1759978" y="2343429"/>
                  </a:lnTo>
                  <a:lnTo>
                    <a:pt x="1759978" y="2354999"/>
                  </a:lnTo>
                  <a:lnTo>
                    <a:pt x="1764665" y="2359685"/>
                  </a:lnTo>
                  <a:lnTo>
                    <a:pt x="1776260" y="2359685"/>
                  </a:lnTo>
                  <a:lnTo>
                    <a:pt x="1780946" y="2354999"/>
                  </a:lnTo>
                  <a:lnTo>
                    <a:pt x="1780946" y="2343429"/>
                  </a:lnTo>
                  <a:close/>
                </a:path>
                <a:path w="13221335" h="4688205">
                  <a:moveTo>
                    <a:pt x="1780946" y="1180858"/>
                  </a:moveTo>
                  <a:lnTo>
                    <a:pt x="1776260" y="1176172"/>
                  </a:lnTo>
                  <a:lnTo>
                    <a:pt x="1764665" y="1176172"/>
                  </a:lnTo>
                  <a:lnTo>
                    <a:pt x="1759978" y="1180858"/>
                  </a:lnTo>
                  <a:lnTo>
                    <a:pt x="1759978" y="1192428"/>
                  </a:lnTo>
                  <a:lnTo>
                    <a:pt x="1764665" y="1197114"/>
                  </a:lnTo>
                  <a:lnTo>
                    <a:pt x="1776260" y="1197114"/>
                  </a:lnTo>
                  <a:lnTo>
                    <a:pt x="1780946" y="1192428"/>
                  </a:lnTo>
                  <a:lnTo>
                    <a:pt x="1780946" y="1180858"/>
                  </a:lnTo>
                  <a:close/>
                </a:path>
                <a:path w="13221335" h="4688205">
                  <a:moveTo>
                    <a:pt x="1780946" y="4686"/>
                  </a:moveTo>
                  <a:lnTo>
                    <a:pt x="1776260" y="0"/>
                  </a:lnTo>
                  <a:lnTo>
                    <a:pt x="1764665" y="0"/>
                  </a:lnTo>
                  <a:lnTo>
                    <a:pt x="1759978" y="4686"/>
                  </a:lnTo>
                  <a:lnTo>
                    <a:pt x="1759978" y="16256"/>
                  </a:lnTo>
                  <a:lnTo>
                    <a:pt x="1764665" y="20942"/>
                  </a:lnTo>
                  <a:lnTo>
                    <a:pt x="1776260" y="20942"/>
                  </a:lnTo>
                  <a:lnTo>
                    <a:pt x="1780946" y="16256"/>
                  </a:lnTo>
                  <a:lnTo>
                    <a:pt x="1780946" y="4686"/>
                  </a:lnTo>
                  <a:close/>
                </a:path>
                <a:path w="13221335" h="4688205">
                  <a:moveTo>
                    <a:pt x="1822856" y="4671517"/>
                  </a:moveTo>
                  <a:lnTo>
                    <a:pt x="1818157" y="4666831"/>
                  </a:lnTo>
                  <a:lnTo>
                    <a:pt x="1806575" y="4666831"/>
                  </a:lnTo>
                  <a:lnTo>
                    <a:pt x="1801888" y="4671517"/>
                  </a:lnTo>
                  <a:lnTo>
                    <a:pt x="1801888" y="4683087"/>
                  </a:lnTo>
                  <a:lnTo>
                    <a:pt x="1806575" y="4687773"/>
                  </a:lnTo>
                  <a:lnTo>
                    <a:pt x="1818157" y="4687773"/>
                  </a:lnTo>
                  <a:lnTo>
                    <a:pt x="1822856" y="4683087"/>
                  </a:lnTo>
                  <a:lnTo>
                    <a:pt x="1822856" y="4671517"/>
                  </a:lnTo>
                  <a:close/>
                </a:path>
                <a:path w="13221335" h="4688205">
                  <a:moveTo>
                    <a:pt x="1822856" y="3519601"/>
                  </a:moveTo>
                  <a:lnTo>
                    <a:pt x="1818157" y="3514915"/>
                  </a:lnTo>
                  <a:lnTo>
                    <a:pt x="1806575" y="3514915"/>
                  </a:lnTo>
                  <a:lnTo>
                    <a:pt x="1801888" y="3519601"/>
                  </a:lnTo>
                  <a:lnTo>
                    <a:pt x="1801888" y="3531171"/>
                  </a:lnTo>
                  <a:lnTo>
                    <a:pt x="1806575" y="3535857"/>
                  </a:lnTo>
                  <a:lnTo>
                    <a:pt x="1818157" y="3535857"/>
                  </a:lnTo>
                  <a:lnTo>
                    <a:pt x="1822856" y="3531171"/>
                  </a:lnTo>
                  <a:lnTo>
                    <a:pt x="1822856" y="3519601"/>
                  </a:lnTo>
                  <a:close/>
                </a:path>
                <a:path w="13221335" h="4688205">
                  <a:moveTo>
                    <a:pt x="1822856" y="2343429"/>
                  </a:moveTo>
                  <a:lnTo>
                    <a:pt x="1818157" y="2338743"/>
                  </a:lnTo>
                  <a:lnTo>
                    <a:pt x="1806575" y="2338743"/>
                  </a:lnTo>
                  <a:lnTo>
                    <a:pt x="1801888" y="2343429"/>
                  </a:lnTo>
                  <a:lnTo>
                    <a:pt x="1801888" y="2354999"/>
                  </a:lnTo>
                  <a:lnTo>
                    <a:pt x="1806575" y="2359685"/>
                  </a:lnTo>
                  <a:lnTo>
                    <a:pt x="1818157" y="2359685"/>
                  </a:lnTo>
                  <a:lnTo>
                    <a:pt x="1822856" y="2354999"/>
                  </a:lnTo>
                  <a:lnTo>
                    <a:pt x="1822856" y="2343429"/>
                  </a:lnTo>
                  <a:close/>
                </a:path>
                <a:path w="13221335" h="4688205">
                  <a:moveTo>
                    <a:pt x="1822856" y="1180858"/>
                  </a:moveTo>
                  <a:lnTo>
                    <a:pt x="1818157" y="1176172"/>
                  </a:lnTo>
                  <a:lnTo>
                    <a:pt x="1806575" y="1176172"/>
                  </a:lnTo>
                  <a:lnTo>
                    <a:pt x="1801888" y="1180858"/>
                  </a:lnTo>
                  <a:lnTo>
                    <a:pt x="1801888" y="1192428"/>
                  </a:lnTo>
                  <a:lnTo>
                    <a:pt x="1806575" y="1197114"/>
                  </a:lnTo>
                  <a:lnTo>
                    <a:pt x="1818157" y="1197114"/>
                  </a:lnTo>
                  <a:lnTo>
                    <a:pt x="1822856" y="1192428"/>
                  </a:lnTo>
                  <a:lnTo>
                    <a:pt x="1822856" y="1180858"/>
                  </a:lnTo>
                  <a:close/>
                </a:path>
                <a:path w="13221335" h="4688205">
                  <a:moveTo>
                    <a:pt x="1822856" y="4686"/>
                  </a:moveTo>
                  <a:lnTo>
                    <a:pt x="1818157" y="0"/>
                  </a:lnTo>
                  <a:lnTo>
                    <a:pt x="1806575" y="0"/>
                  </a:lnTo>
                  <a:lnTo>
                    <a:pt x="1801888" y="4686"/>
                  </a:lnTo>
                  <a:lnTo>
                    <a:pt x="1801888" y="16256"/>
                  </a:lnTo>
                  <a:lnTo>
                    <a:pt x="1806575" y="20942"/>
                  </a:lnTo>
                  <a:lnTo>
                    <a:pt x="1818157" y="20942"/>
                  </a:lnTo>
                  <a:lnTo>
                    <a:pt x="1822856" y="16256"/>
                  </a:lnTo>
                  <a:lnTo>
                    <a:pt x="1822856" y="4686"/>
                  </a:lnTo>
                  <a:close/>
                </a:path>
                <a:path w="13221335" h="4688205">
                  <a:moveTo>
                    <a:pt x="1864753" y="4671517"/>
                  </a:moveTo>
                  <a:lnTo>
                    <a:pt x="1860067" y="4666831"/>
                  </a:lnTo>
                  <a:lnTo>
                    <a:pt x="1848485" y="4666831"/>
                  </a:lnTo>
                  <a:lnTo>
                    <a:pt x="1843786" y="4671517"/>
                  </a:lnTo>
                  <a:lnTo>
                    <a:pt x="1843786" y="4683087"/>
                  </a:lnTo>
                  <a:lnTo>
                    <a:pt x="1848485" y="4687773"/>
                  </a:lnTo>
                  <a:lnTo>
                    <a:pt x="1860067" y="4687773"/>
                  </a:lnTo>
                  <a:lnTo>
                    <a:pt x="1864753" y="4683087"/>
                  </a:lnTo>
                  <a:lnTo>
                    <a:pt x="1864753" y="4671517"/>
                  </a:lnTo>
                  <a:close/>
                </a:path>
                <a:path w="13221335" h="4688205">
                  <a:moveTo>
                    <a:pt x="1864753" y="3519601"/>
                  </a:moveTo>
                  <a:lnTo>
                    <a:pt x="1860067" y="3514915"/>
                  </a:lnTo>
                  <a:lnTo>
                    <a:pt x="1848485" y="3514915"/>
                  </a:lnTo>
                  <a:lnTo>
                    <a:pt x="1843786" y="3519601"/>
                  </a:lnTo>
                  <a:lnTo>
                    <a:pt x="1843786" y="3531171"/>
                  </a:lnTo>
                  <a:lnTo>
                    <a:pt x="1848485" y="3535857"/>
                  </a:lnTo>
                  <a:lnTo>
                    <a:pt x="1860067" y="3535857"/>
                  </a:lnTo>
                  <a:lnTo>
                    <a:pt x="1864753" y="3531171"/>
                  </a:lnTo>
                  <a:lnTo>
                    <a:pt x="1864753" y="3519601"/>
                  </a:lnTo>
                  <a:close/>
                </a:path>
                <a:path w="13221335" h="4688205">
                  <a:moveTo>
                    <a:pt x="1864753" y="2343429"/>
                  </a:moveTo>
                  <a:lnTo>
                    <a:pt x="1860067" y="2338743"/>
                  </a:lnTo>
                  <a:lnTo>
                    <a:pt x="1848485" y="2338743"/>
                  </a:lnTo>
                  <a:lnTo>
                    <a:pt x="1843786" y="2343429"/>
                  </a:lnTo>
                  <a:lnTo>
                    <a:pt x="1843786" y="2354999"/>
                  </a:lnTo>
                  <a:lnTo>
                    <a:pt x="1848485" y="2359685"/>
                  </a:lnTo>
                  <a:lnTo>
                    <a:pt x="1860067" y="2359685"/>
                  </a:lnTo>
                  <a:lnTo>
                    <a:pt x="1864753" y="2354999"/>
                  </a:lnTo>
                  <a:lnTo>
                    <a:pt x="1864753" y="2343429"/>
                  </a:lnTo>
                  <a:close/>
                </a:path>
                <a:path w="13221335" h="4688205">
                  <a:moveTo>
                    <a:pt x="1864753" y="1180858"/>
                  </a:moveTo>
                  <a:lnTo>
                    <a:pt x="1860067" y="1176172"/>
                  </a:lnTo>
                  <a:lnTo>
                    <a:pt x="1848485" y="1176172"/>
                  </a:lnTo>
                  <a:lnTo>
                    <a:pt x="1843786" y="1180858"/>
                  </a:lnTo>
                  <a:lnTo>
                    <a:pt x="1843786" y="1192428"/>
                  </a:lnTo>
                  <a:lnTo>
                    <a:pt x="1848485" y="1197114"/>
                  </a:lnTo>
                  <a:lnTo>
                    <a:pt x="1860067" y="1197114"/>
                  </a:lnTo>
                  <a:lnTo>
                    <a:pt x="1864753" y="1192428"/>
                  </a:lnTo>
                  <a:lnTo>
                    <a:pt x="1864753" y="1180858"/>
                  </a:lnTo>
                  <a:close/>
                </a:path>
                <a:path w="13221335" h="4688205">
                  <a:moveTo>
                    <a:pt x="1864753" y="4686"/>
                  </a:moveTo>
                  <a:lnTo>
                    <a:pt x="1860067" y="0"/>
                  </a:lnTo>
                  <a:lnTo>
                    <a:pt x="1848485" y="0"/>
                  </a:lnTo>
                  <a:lnTo>
                    <a:pt x="1843786" y="4686"/>
                  </a:lnTo>
                  <a:lnTo>
                    <a:pt x="1843786" y="16256"/>
                  </a:lnTo>
                  <a:lnTo>
                    <a:pt x="1848485" y="20942"/>
                  </a:lnTo>
                  <a:lnTo>
                    <a:pt x="1860067" y="20942"/>
                  </a:lnTo>
                  <a:lnTo>
                    <a:pt x="1864753" y="16256"/>
                  </a:lnTo>
                  <a:lnTo>
                    <a:pt x="1864753" y="4686"/>
                  </a:lnTo>
                  <a:close/>
                </a:path>
                <a:path w="13221335" h="4688205">
                  <a:moveTo>
                    <a:pt x="1906663" y="4671517"/>
                  </a:moveTo>
                  <a:lnTo>
                    <a:pt x="1901977" y="4666831"/>
                  </a:lnTo>
                  <a:lnTo>
                    <a:pt x="1890382" y="4666831"/>
                  </a:lnTo>
                  <a:lnTo>
                    <a:pt x="1885696" y="4671517"/>
                  </a:lnTo>
                  <a:lnTo>
                    <a:pt x="1885696" y="4683087"/>
                  </a:lnTo>
                  <a:lnTo>
                    <a:pt x="1890382" y="4687773"/>
                  </a:lnTo>
                  <a:lnTo>
                    <a:pt x="1901977" y="4687773"/>
                  </a:lnTo>
                  <a:lnTo>
                    <a:pt x="1906663" y="4683087"/>
                  </a:lnTo>
                  <a:lnTo>
                    <a:pt x="1906663" y="4671517"/>
                  </a:lnTo>
                  <a:close/>
                </a:path>
                <a:path w="13221335" h="4688205">
                  <a:moveTo>
                    <a:pt x="1906663" y="3519601"/>
                  </a:moveTo>
                  <a:lnTo>
                    <a:pt x="1901977" y="3514915"/>
                  </a:lnTo>
                  <a:lnTo>
                    <a:pt x="1890382" y="3514915"/>
                  </a:lnTo>
                  <a:lnTo>
                    <a:pt x="1885696" y="3519601"/>
                  </a:lnTo>
                  <a:lnTo>
                    <a:pt x="1885696" y="3531171"/>
                  </a:lnTo>
                  <a:lnTo>
                    <a:pt x="1890382" y="3535857"/>
                  </a:lnTo>
                  <a:lnTo>
                    <a:pt x="1901977" y="3535857"/>
                  </a:lnTo>
                  <a:lnTo>
                    <a:pt x="1906663" y="3531171"/>
                  </a:lnTo>
                  <a:lnTo>
                    <a:pt x="1906663" y="3519601"/>
                  </a:lnTo>
                  <a:close/>
                </a:path>
                <a:path w="13221335" h="4688205">
                  <a:moveTo>
                    <a:pt x="1906663" y="2343429"/>
                  </a:moveTo>
                  <a:lnTo>
                    <a:pt x="1901977" y="2338743"/>
                  </a:lnTo>
                  <a:lnTo>
                    <a:pt x="1890382" y="2338743"/>
                  </a:lnTo>
                  <a:lnTo>
                    <a:pt x="1885696" y="2343429"/>
                  </a:lnTo>
                  <a:lnTo>
                    <a:pt x="1885696" y="2354999"/>
                  </a:lnTo>
                  <a:lnTo>
                    <a:pt x="1890382" y="2359685"/>
                  </a:lnTo>
                  <a:lnTo>
                    <a:pt x="1901977" y="2359685"/>
                  </a:lnTo>
                  <a:lnTo>
                    <a:pt x="1906663" y="2354999"/>
                  </a:lnTo>
                  <a:lnTo>
                    <a:pt x="1906663" y="2343429"/>
                  </a:lnTo>
                  <a:close/>
                </a:path>
                <a:path w="13221335" h="4688205">
                  <a:moveTo>
                    <a:pt x="1906663" y="1180858"/>
                  </a:moveTo>
                  <a:lnTo>
                    <a:pt x="1901977" y="1176172"/>
                  </a:lnTo>
                  <a:lnTo>
                    <a:pt x="1890382" y="1176172"/>
                  </a:lnTo>
                  <a:lnTo>
                    <a:pt x="1885696" y="1180858"/>
                  </a:lnTo>
                  <a:lnTo>
                    <a:pt x="1885696" y="1192428"/>
                  </a:lnTo>
                  <a:lnTo>
                    <a:pt x="1890382" y="1197114"/>
                  </a:lnTo>
                  <a:lnTo>
                    <a:pt x="1901977" y="1197114"/>
                  </a:lnTo>
                  <a:lnTo>
                    <a:pt x="1906663" y="1192428"/>
                  </a:lnTo>
                  <a:lnTo>
                    <a:pt x="1906663" y="1180858"/>
                  </a:lnTo>
                  <a:close/>
                </a:path>
                <a:path w="13221335" h="4688205">
                  <a:moveTo>
                    <a:pt x="1906663" y="4686"/>
                  </a:moveTo>
                  <a:lnTo>
                    <a:pt x="1901977" y="0"/>
                  </a:lnTo>
                  <a:lnTo>
                    <a:pt x="1890382" y="0"/>
                  </a:lnTo>
                  <a:lnTo>
                    <a:pt x="1885696" y="4686"/>
                  </a:lnTo>
                  <a:lnTo>
                    <a:pt x="1885696" y="16256"/>
                  </a:lnTo>
                  <a:lnTo>
                    <a:pt x="1890382" y="20942"/>
                  </a:lnTo>
                  <a:lnTo>
                    <a:pt x="1901977" y="20942"/>
                  </a:lnTo>
                  <a:lnTo>
                    <a:pt x="1906663" y="16256"/>
                  </a:lnTo>
                  <a:lnTo>
                    <a:pt x="1906663" y="4686"/>
                  </a:lnTo>
                  <a:close/>
                </a:path>
                <a:path w="13221335" h="4688205">
                  <a:moveTo>
                    <a:pt x="1948561" y="4671517"/>
                  </a:moveTo>
                  <a:lnTo>
                    <a:pt x="1943874" y="4666831"/>
                  </a:lnTo>
                  <a:lnTo>
                    <a:pt x="1932292" y="4666831"/>
                  </a:lnTo>
                  <a:lnTo>
                    <a:pt x="1927606" y="4671517"/>
                  </a:lnTo>
                  <a:lnTo>
                    <a:pt x="1927606" y="4683087"/>
                  </a:lnTo>
                  <a:lnTo>
                    <a:pt x="1932292" y="4687773"/>
                  </a:lnTo>
                  <a:lnTo>
                    <a:pt x="1943874" y="4687773"/>
                  </a:lnTo>
                  <a:lnTo>
                    <a:pt x="1948561" y="4683087"/>
                  </a:lnTo>
                  <a:lnTo>
                    <a:pt x="1948561" y="4671517"/>
                  </a:lnTo>
                  <a:close/>
                </a:path>
                <a:path w="13221335" h="4688205">
                  <a:moveTo>
                    <a:pt x="1948561" y="3519601"/>
                  </a:moveTo>
                  <a:lnTo>
                    <a:pt x="1943874" y="3514915"/>
                  </a:lnTo>
                  <a:lnTo>
                    <a:pt x="1932292" y="3514915"/>
                  </a:lnTo>
                  <a:lnTo>
                    <a:pt x="1927606" y="3519601"/>
                  </a:lnTo>
                  <a:lnTo>
                    <a:pt x="1927606" y="3531171"/>
                  </a:lnTo>
                  <a:lnTo>
                    <a:pt x="1932292" y="3535857"/>
                  </a:lnTo>
                  <a:lnTo>
                    <a:pt x="1943874" y="3535857"/>
                  </a:lnTo>
                  <a:lnTo>
                    <a:pt x="1948561" y="3531171"/>
                  </a:lnTo>
                  <a:lnTo>
                    <a:pt x="1948561" y="3519601"/>
                  </a:lnTo>
                  <a:close/>
                </a:path>
                <a:path w="13221335" h="4688205">
                  <a:moveTo>
                    <a:pt x="1948561" y="2343429"/>
                  </a:moveTo>
                  <a:lnTo>
                    <a:pt x="1943874" y="2338743"/>
                  </a:lnTo>
                  <a:lnTo>
                    <a:pt x="1932292" y="2338743"/>
                  </a:lnTo>
                  <a:lnTo>
                    <a:pt x="1927606" y="2343429"/>
                  </a:lnTo>
                  <a:lnTo>
                    <a:pt x="1927606" y="2354999"/>
                  </a:lnTo>
                  <a:lnTo>
                    <a:pt x="1932292" y="2359685"/>
                  </a:lnTo>
                  <a:lnTo>
                    <a:pt x="1943874" y="2359685"/>
                  </a:lnTo>
                  <a:lnTo>
                    <a:pt x="1948561" y="2354999"/>
                  </a:lnTo>
                  <a:lnTo>
                    <a:pt x="1948561" y="2343429"/>
                  </a:lnTo>
                  <a:close/>
                </a:path>
                <a:path w="13221335" h="4688205">
                  <a:moveTo>
                    <a:pt x="1948561" y="1180858"/>
                  </a:moveTo>
                  <a:lnTo>
                    <a:pt x="1943874" y="1176172"/>
                  </a:lnTo>
                  <a:lnTo>
                    <a:pt x="1932292" y="1176172"/>
                  </a:lnTo>
                  <a:lnTo>
                    <a:pt x="1927606" y="1180858"/>
                  </a:lnTo>
                  <a:lnTo>
                    <a:pt x="1927606" y="1192428"/>
                  </a:lnTo>
                  <a:lnTo>
                    <a:pt x="1932292" y="1197114"/>
                  </a:lnTo>
                  <a:lnTo>
                    <a:pt x="1943874" y="1197114"/>
                  </a:lnTo>
                  <a:lnTo>
                    <a:pt x="1948561" y="1192428"/>
                  </a:lnTo>
                  <a:lnTo>
                    <a:pt x="1948561" y="1180858"/>
                  </a:lnTo>
                  <a:close/>
                </a:path>
                <a:path w="13221335" h="4688205">
                  <a:moveTo>
                    <a:pt x="1948561" y="4686"/>
                  </a:moveTo>
                  <a:lnTo>
                    <a:pt x="1943874" y="0"/>
                  </a:lnTo>
                  <a:lnTo>
                    <a:pt x="1932292" y="0"/>
                  </a:lnTo>
                  <a:lnTo>
                    <a:pt x="1927606" y="4686"/>
                  </a:lnTo>
                  <a:lnTo>
                    <a:pt x="1927606" y="16256"/>
                  </a:lnTo>
                  <a:lnTo>
                    <a:pt x="1932292" y="20942"/>
                  </a:lnTo>
                  <a:lnTo>
                    <a:pt x="1943874" y="20942"/>
                  </a:lnTo>
                  <a:lnTo>
                    <a:pt x="1948561" y="16256"/>
                  </a:lnTo>
                  <a:lnTo>
                    <a:pt x="1948561" y="4686"/>
                  </a:lnTo>
                  <a:close/>
                </a:path>
                <a:path w="13221335" h="4688205">
                  <a:moveTo>
                    <a:pt x="1990471" y="4671517"/>
                  </a:moveTo>
                  <a:lnTo>
                    <a:pt x="1985784" y="4666831"/>
                  </a:lnTo>
                  <a:lnTo>
                    <a:pt x="1974189" y="4666831"/>
                  </a:lnTo>
                  <a:lnTo>
                    <a:pt x="1969503" y="4671517"/>
                  </a:lnTo>
                  <a:lnTo>
                    <a:pt x="1969503" y="4683087"/>
                  </a:lnTo>
                  <a:lnTo>
                    <a:pt x="1974189" y="4687773"/>
                  </a:lnTo>
                  <a:lnTo>
                    <a:pt x="1985784" y="4687773"/>
                  </a:lnTo>
                  <a:lnTo>
                    <a:pt x="1990471" y="4683087"/>
                  </a:lnTo>
                  <a:lnTo>
                    <a:pt x="1990471" y="4671517"/>
                  </a:lnTo>
                  <a:close/>
                </a:path>
                <a:path w="13221335" h="4688205">
                  <a:moveTo>
                    <a:pt x="1990471" y="3519601"/>
                  </a:moveTo>
                  <a:lnTo>
                    <a:pt x="1985784" y="3514915"/>
                  </a:lnTo>
                  <a:lnTo>
                    <a:pt x="1974189" y="3514915"/>
                  </a:lnTo>
                  <a:lnTo>
                    <a:pt x="1969503" y="3519601"/>
                  </a:lnTo>
                  <a:lnTo>
                    <a:pt x="1969503" y="3531171"/>
                  </a:lnTo>
                  <a:lnTo>
                    <a:pt x="1974189" y="3535857"/>
                  </a:lnTo>
                  <a:lnTo>
                    <a:pt x="1985784" y="3535857"/>
                  </a:lnTo>
                  <a:lnTo>
                    <a:pt x="1990471" y="3531171"/>
                  </a:lnTo>
                  <a:lnTo>
                    <a:pt x="1990471" y="3519601"/>
                  </a:lnTo>
                  <a:close/>
                </a:path>
                <a:path w="13221335" h="4688205">
                  <a:moveTo>
                    <a:pt x="1990471" y="2343429"/>
                  </a:moveTo>
                  <a:lnTo>
                    <a:pt x="1985784" y="2338743"/>
                  </a:lnTo>
                  <a:lnTo>
                    <a:pt x="1974189" y="2338743"/>
                  </a:lnTo>
                  <a:lnTo>
                    <a:pt x="1969503" y="2343429"/>
                  </a:lnTo>
                  <a:lnTo>
                    <a:pt x="1969503" y="2354999"/>
                  </a:lnTo>
                  <a:lnTo>
                    <a:pt x="1974189" y="2359685"/>
                  </a:lnTo>
                  <a:lnTo>
                    <a:pt x="1985784" y="2359685"/>
                  </a:lnTo>
                  <a:lnTo>
                    <a:pt x="1990471" y="2354999"/>
                  </a:lnTo>
                  <a:lnTo>
                    <a:pt x="1990471" y="2343429"/>
                  </a:lnTo>
                  <a:close/>
                </a:path>
                <a:path w="13221335" h="4688205">
                  <a:moveTo>
                    <a:pt x="1990471" y="1180858"/>
                  </a:moveTo>
                  <a:lnTo>
                    <a:pt x="1985784" y="1176172"/>
                  </a:lnTo>
                  <a:lnTo>
                    <a:pt x="1974189" y="1176172"/>
                  </a:lnTo>
                  <a:lnTo>
                    <a:pt x="1969503" y="1180858"/>
                  </a:lnTo>
                  <a:lnTo>
                    <a:pt x="1969503" y="1192428"/>
                  </a:lnTo>
                  <a:lnTo>
                    <a:pt x="1974189" y="1197114"/>
                  </a:lnTo>
                  <a:lnTo>
                    <a:pt x="1985784" y="1197114"/>
                  </a:lnTo>
                  <a:lnTo>
                    <a:pt x="1990471" y="1192428"/>
                  </a:lnTo>
                  <a:lnTo>
                    <a:pt x="1990471" y="1180858"/>
                  </a:lnTo>
                  <a:close/>
                </a:path>
                <a:path w="13221335" h="4688205">
                  <a:moveTo>
                    <a:pt x="1990471" y="4686"/>
                  </a:moveTo>
                  <a:lnTo>
                    <a:pt x="1985784" y="0"/>
                  </a:lnTo>
                  <a:lnTo>
                    <a:pt x="1974189" y="0"/>
                  </a:lnTo>
                  <a:lnTo>
                    <a:pt x="1969503" y="4686"/>
                  </a:lnTo>
                  <a:lnTo>
                    <a:pt x="1969503" y="16256"/>
                  </a:lnTo>
                  <a:lnTo>
                    <a:pt x="1974189" y="20942"/>
                  </a:lnTo>
                  <a:lnTo>
                    <a:pt x="1985784" y="20942"/>
                  </a:lnTo>
                  <a:lnTo>
                    <a:pt x="1990471" y="16256"/>
                  </a:lnTo>
                  <a:lnTo>
                    <a:pt x="1990471" y="4686"/>
                  </a:lnTo>
                  <a:close/>
                </a:path>
                <a:path w="13221335" h="4688205">
                  <a:moveTo>
                    <a:pt x="2032368" y="4671517"/>
                  </a:moveTo>
                  <a:lnTo>
                    <a:pt x="2027682" y="4666831"/>
                  </a:lnTo>
                  <a:lnTo>
                    <a:pt x="2016099" y="4666831"/>
                  </a:lnTo>
                  <a:lnTo>
                    <a:pt x="2011413" y="4671517"/>
                  </a:lnTo>
                  <a:lnTo>
                    <a:pt x="2011413" y="4683087"/>
                  </a:lnTo>
                  <a:lnTo>
                    <a:pt x="2016099" y="4687773"/>
                  </a:lnTo>
                  <a:lnTo>
                    <a:pt x="2027682" y="4687773"/>
                  </a:lnTo>
                  <a:lnTo>
                    <a:pt x="2032368" y="4683087"/>
                  </a:lnTo>
                  <a:lnTo>
                    <a:pt x="2032368" y="4671517"/>
                  </a:lnTo>
                  <a:close/>
                </a:path>
                <a:path w="13221335" h="4688205">
                  <a:moveTo>
                    <a:pt x="2032368" y="3519601"/>
                  </a:moveTo>
                  <a:lnTo>
                    <a:pt x="2027682" y="3514915"/>
                  </a:lnTo>
                  <a:lnTo>
                    <a:pt x="2016099" y="3514915"/>
                  </a:lnTo>
                  <a:lnTo>
                    <a:pt x="2011413" y="3519601"/>
                  </a:lnTo>
                  <a:lnTo>
                    <a:pt x="2011413" y="3531171"/>
                  </a:lnTo>
                  <a:lnTo>
                    <a:pt x="2016099" y="3535857"/>
                  </a:lnTo>
                  <a:lnTo>
                    <a:pt x="2027682" y="3535857"/>
                  </a:lnTo>
                  <a:lnTo>
                    <a:pt x="2032368" y="3531171"/>
                  </a:lnTo>
                  <a:lnTo>
                    <a:pt x="2032368" y="3519601"/>
                  </a:lnTo>
                  <a:close/>
                </a:path>
                <a:path w="13221335" h="4688205">
                  <a:moveTo>
                    <a:pt x="2032368" y="2343429"/>
                  </a:moveTo>
                  <a:lnTo>
                    <a:pt x="2027682" y="2338743"/>
                  </a:lnTo>
                  <a:lnTo>
                    <a:pt x="2016099" y="2338743"/>
                  </a:lnTo>
                  <a:lnTo>
                    <a:pt x="2011413" y="2343429"/>
                  </a:lnTo>
                  <a:lnTo>
                    <a:pt x="2011413" y="2354999"/>
                  </a:lnTo>
                  <a:lnTo>
                    <a:pt x="2016099" y="2359685"/>
                  </a:lnTo>
                  <a:lnTo>
                    <a:pt x="2027682" y="2359685"/>
                  </a:lnTo>
                  <a:lnTo>
                    <a:pt x="2032368" y="2354999"/>
                  </a:lnTo>
                  <a:lnTo>
                    <a:pt x="2032368" y="2343429"/>
                  </a:lnTo>
                  <a:close/>
                </a:path>
                <a:path w="13221335" h="4688205">
                  <a:moveTo>
                    <a:pt x="2032368" y="1180858"/>
                  </a:moveTo>
                  <a:lnTo>
                    <a:pt x="2027682" y="1176172"/>
                  </a:lnTo>
                  <a:lnTo>
                    <a:pt x="2016099" y="1176172"/>
                  </a:lnTo>
                  <a:lnTo>
                    <a:pt x="2011413" y="1180858"/>
                  </a:lnTo>
                  <a:lnTo>
                    <a:pt x="2011413" y="1192428"/>
                  </a:lnTo>
                  <a:lnTo>
                    <a:pt x="2016099" y="1197114"/>
                  </a:lnTo>
                  <a:lnTo>
                    <a:pt x="2027682" y="1197114"/>
                  </a:lnTo>
                  <a:lnTo>
                    <a:pt x="2032368" y="1192428"/>
                  </a:lnTo>
                  <a:lnTo>
                    <a:pt x="2032368" y="1180858"/>
                  </a:lnTo>
                  <a:close/>
                </a:path>
                <a:path w="13221335" h="4688205">
                  <a:moveTo>
                    <a:pt x="2032368" y="4686"/>
                  </a:moveTo>
                  <a:lnTo>
                    <a:pt x="2027682" y="0"/>
                  </a:lnTo>
                  <a:lnTo>
                    <a:pt x="2016099" y="0"/>
                  </a:lnTo>
                  <a:lnTo>
                    <a:pt x="2011413" y="4686"/>
                  </a:lnTo>
                  <a:lnTo>
                    <a:pt x="2011413" y="16256"/>
                  </a:lnTo>
                  <a:lnTo>
                    <a:pt x="2016099" y="20942"/>
                  </a:lnTo>
                  <a:lnTo>
                    <a:pt x="2027682" y="20942"/>
                  </a:lnTo>
                  <a:lnTo>
                    <a:pt x="2032368" y="16256"/>
                  </a:lnTo>
                  <a:lnTo>
                    <a:pt x="2032368" y="4686"/>
                  </a:lnTo>
                  <a:close/>
                </a:path>
                <a:path w="13221335" h="4688205">
                  <a:moveTo>
                    <a:pt x="2074278" y="4671517"/>
                  </a:moveTo>
                  <a:lnTo>
                    <a:pt x="2069592" y="4666831"/>
                  </a:lnTo>
                  <a:lnTo>
                    <a:pt x="2057996" y="4666831"/>
                  </a:lnTo>
                  <a:lnTo>
                    <a:pt x="2053310" y="4671517"/>
                  </a:lnTo>
                  <a:lnTo>
                    <a:pt x="2053310" y="4683087"/>
                  </a:lnTo>
                  <a:lnTo>
                    <a:pt x="2057996" y="4687773"/>
                  </a:lnTo>
                  <a:lnTo>
                    <a:pt x="2069592" y="4687773"/>
                  </a:lnTo>
                  <a:lnTo>
                    <a:pt x="2074278" y="4683087"/>
                  </a:lnTo>
                  <a:lnTo>
                    <a:pt x="2074278" y="4671517"/>
                  </a:lnTo>
                  <a:close/>
                </a:path>
                <a:path w="13221335" h="4688205">
                  <a:moveTo>
                    <a:pt x="2074278" y="3519601"/>
                  </a:moveTo>
                  <a:lnTo>
                    <a:pt x="2069592" y="3514915"/>
                  </a:lnTo>
                  <a:lnTo>
                    <a:pt x="2057996" y="3514915"/>
                  </a:lnTo>
                  <a:lnTo>
                    <a:pt x="2053310" y="3519601"/>
                  </a:lnTo>
                  <a:lnTo>
                    <a:pt x="2053310" y="3531171"/>
                  </a:lnTo>
                  <a:lnTo>
                    <a:pt x="2057996" y="3535857"/>
                  </a:lnTo>
                  <a:lnTo>
                    <a:pt x="2069592" y="3535857"/>
                  </a:lnTo>
                  <a:lnTo>
                    <a:pt x="2074278" y="3531171"/>
                  </a:lnTo>
                  <a:lnTo>
                    <a:pt x="2074278" y="3519601"/>
                  </a:lnTo>
                  <a:close/>
                </a:path>
                <a:path w="13221335" h="4688205">
                  <a:moveTo>
                    <a:pt x="2074278" y="2343429"/>
                  </a:moveTo>
                  <a:lnTo>
                    <a:pt x="2069592" y="2338743"/>
                  </a:lnTo>
                  <a:lnTo>
                    <a:pt x="2057996" y="2338743"/>
                  </a:lnTo>
                  <a:lnTo>
                    <a:pt x="2053310" y="2343429"/>
                  </a:lnTo>
                  <a:lnTo>
                    <a:pt x="2053310" y="2354999"/>
                  </a:lnTo>
                  <a:lnTo>
                    <a:pt x="2057996" y="2359685"/>
                  </a:lnTo>
                  <a:lnTo>
                    <a:pt x="2069592" y="2359685"/>
                  </a:lnTo>
                  <a:lnTo>
                    <a:pt x="2074278" y="2354999"/>
                  </a:lnTo>
                  <a:lnTo>
                    <a:pt x="2074278" y="2343429"/>
                  </a:lnTo>
                  <a:close/>
                </a:path>
                <a:path w="13221335" h="4688205">
                  <a:moveTo>
                    <a:pt x="2074278" y="1180858"/>
                  </a:moveTo>
                  <a:lnTo>
                    <a:pt x="2069592" y="1176172"/>
                  </a:lnTo>
                  <a:lnTo>
                    <a:pt x="2057996" y="1176172"/>
                  </a:lnTo>
                  <a:lnTo>
                    <a:pt x="2053310" y="1180858"/>
                  </a:lnTo>
                  <a:lnTo>
                    <a:pt x="2053310" y="1192428"/>
                  </a:lnTo>
                  <a:lnTo>
                    <a:pt x="2057996" y="1197114"/>
                  </a:lnTo>
                  <a:lnTo>
                    <a:pt x="2069592" y="1197114"/>
                  </a:lnTo>
                  <a:lnTo>
                    <a:pt x="2074278" y="1192428"/>
                  </a:lnTo>
                  <a:lnTo>
                    <a:pt x="2074278" y="1180858"/>
                  </a:lnTo>
                  <a:close/>
                </a:path>
                <a:path w="13221335" h="4688205">
                  <a:moveTo>
                    <a:pt x="2074278" y="4686"/>
                  </a:moveTo>
                  <a:lnTo>
                    <a:pt x="2069592" y="0"/>
                  </a:lnTo>
                  <a:lnTo>
                    <a:pt x="2057996" y="0"/>
                  </a:lnTo>
                  <a:lnTo>
                    <a:pt x="2053310" y="4686"/>
                  </a:lnTo>
                  <a:lnTo>
                    <a:pt x="2053310" y="16256"/>
                  </a:lnTo>
                  <a:lnTo>
                    <a:pt x="2057996" y="20942"/>
                  </a:lnTo>
                  <a:lnTo>
                    <a:pt x="2069592" y="20942"/>
                  </a:lnTo>
                  <a:lnTo>
                    <a:pt x="2074278" y="16256"/>
                  </a:lnTo>
                  <a:lnTo>
                    <a:pt x="2074278" y="4686"/>
                  </a:lnTo>
                  <a:close/>
                </a:path>
                <a:path w="13221335" h="4688205">
                  <a:moveTo>
                    <a:pt x="2116175" y="4671517"/>
                  </a:moveTo>
                  <a:lnTo>
                    <a:pt x="2111489" y="4666831"/>
                  </a:lnTo>
                  <a:lnTo>
                    <a:pt x="2099906" y="4666831"/>
                  </a:lnTo>
                  <a:lnTo>
                    <a:pt x="2095220" y="4671517"/>
                  </a:lnTo>
                  <a:lnTo>
                    <a:pt x="2095220" y="4683087"/>
                  </a:lnTo>
                  <a:lnTo>
                    <a:pt x="2099906" y="4687773"/>
                  </a:lnTo>
                  <a:lnTo>
                    <a:pt x="2111489" y="4687773"/>
                  </a:lnTo>
                  <a:lnTo>
                    <a:pt x="2116175" y="4683087"/>
                  </a:lnTo>
                  <a:lnTo>
                    <a:pt x="2116175" y="4671517"/>
                  </a:lnTo>
                  <a:close/>
                </a:path>
                <a:path w="13221335" h="4688205">
                  <a:moveTo>
                    <a:pt x="2116175" y="3519601"/>
                  </a:moveTo>
                  <a:lnTo>
                    <a:pt x="2111489" y="3514915"/>
                  </a:lnTo>
                  <a:lnTo>
                    <a:pt x="2099906" y="3514915"/>
                  </a:lnTo>
                  <a:lnTo>
                    <a:pt x="2095220" y="3519601"/>
                  </a:lnTo>
                  <a:lnTo>
                    <a:pt x="2095220" y="3531171"/>
                  </a:lnTo>
                  <a:lnTo>
                    <a:pt x="2099906" y="3535857"/>
                  </a:lnTo>
                  <a:lnTo>
                    <a:pt x="2111489" y="3535857"/>
                  </a:lnTo>
                  <a:lnTo>
                    <a:pt x="2116175" y="3531171"/>
                  </a:lnTo>
                  <a:lnTo>
                    <a:pt x="2116175" y="3519601"/>
                  </a:lnTo>
                  <a:close/>
                </a:path>
                <a:path w="13221335" h="4688205">
                  <a:moveTo>
                    <a:pt x="2116175" y="2343429"/>
                  </a:moveTo>
                  <a:lnTo>
                    <a:pt x="2111489" y="2338743"/>
                  </a:lnTo>
                  <a:lnTo>
                    <a:pt x="2099906" y="2338743"/>
                  </a:lnTo>
                  <a:lnTo>
                    <a:pt x="2095220" y="2343429"/>
                  </a:lnTo>
                  <a:lnTo>
                    <a:pt x="2095220" y="2354999"/>
                  </a:lnTo>
                  <a:lnTo>
                    <a:pt x="2099906" y="2359685"/>
                  </a:lnTo>
                  <a:lnTo>
                    <a:pt x="2111489" y="2359685"/>
                  </a:lnTo>
                  <a:lnTo>
                    <a:pt x="2116175" y="2354999"/>
                  </a:lnTo>
                  <a:lnTo>
                    <a:pt x="2116175" y="2343429"/>
                  </a:lnTo>
                  <a:close/>
                </a:path>
                <a:path w="13221335" h="4688205">
                  <a:moveTo>
                    <a:pt x="2116175" y="1180858"/>
                  </a:moveTo>
                  <a:lnTo>
                    <a:pt x="2111489" y="1176172"/>
                  </a:lnTo>
                  <a:lnTo>
                    <a:pt x="2099906" y="1176172"/>
                  </a:lnTo>
                  <a:lnTo>
                    <a:pt x="2095220" y="1180858"/>
                  </a:lnTo>
                  <a:lnTo>
                    <a:pt x="2095220" y="1192428"/>
                  </a:lnTo>
                  <a:lnTo>
                    <a:pt x="2099906" y="1197114"/>
                  </a:lnTo>
                  <a:lnTo>
                    <a:pt x="2111489" y="1197114"/>
                  </a:lnTo>
                  <a:lnTo>
                    <a:pt x="2116175" y="1192428"/>
                  </a:lnTo>
                  <a:lnTo>
                    <a:pt x="2116175" y="1180858"/>
                  </a:lnTo>
                  <a:close/>
                </a:path>
                <a:path w="13221335" h="4688205">
                  <a:moveTo>
                    <a:pt x="2116175" y="4686"/>
                  </a:moveTo>
                  <a:lnTo>
                    <a:pt x="2111489" y="0"/>
                  </a:lnTo>
                  <a:lnTo>
                    <a:pt x="2099906" y="0"/>
                  </a:lnTo>
                  <a:lnTo>
                    <a:pt x="2095220" y="4686"/>
                  </a:lnTo>
                  <a:lnTo>
                    <a:pt x="2095220" y="16256"/>
                  </a:lnTo>
                  <a:lnTo>
                    <a:pt x="2099906" y="20942"/>
                  </a:lnTo>
                  <a:lnTo>
                    <a:pt x="2111489" y="20942"/>
                  </a:lnTo>
                  <a:lnTo>
                    <a:pt x="2116175" y="16256"/>
                  </a:lnTo>
                  <a:lnTo>
                    <a:pt x="2116175" y="4686"/>
                  </a:lnTo>
                  <a:close/>
                </a:path>
                <a:path w="13221335" h="4688205">
                  <a:moveTo>
                    <a:pt x="2158085" y="4671517"/>
                  </a:moveTo>
                  <a:lnTo>
                    <a:pt x="2153399" y="4666831"/>
                  </a:lnTo>
                  <a:lnTo>
                    <a:pt x="2141817" y="4666831"/>
                  </a:lnTo>
                  <a:lnTo>
                    <a:pt x="2137118" y="4671517"/>
                  </a:lnTo>
                  <a:lnTo>
                    <a:pt x="2137118" y="4683087"/>
                  </a:lnTo>
                  <a:lnTo>
                    <a:pt x="2141817" y="4687773"/>
                  </a:lnTo>
                  <a:lnTo>
                    <a:pt x="2153399" y="4687773"/>
                  </a:lnTo>
                  <a:lnTo>
                    <a:pt x="2158085" y="4683087"/>
                  </a:lnTo>
                  <a:lnTo>
                    <a:pt x="2158085" y="4671517"/>
                  </a:lnTo>
                  <a:close/>
                </a:path>
                <a:path w="13221335" h="4688205">
                  <a:moveTo>
                    <a:pt x="2158085" y="3519601"/>
                  </a:moveTo>
                  <a:lnTo>
                    <a:pt x="2153399" y="3514915"/>
                  </a:lnTo>
                  <a:lnTo>
                    <a:pt x="2141817" y="3514915"/>
                  </a:lnTo>
                  <a:lnTo>
                    <a:pt x="2137118" y="3519601"/>
                  </a:lnTo>
                  <a:lnTo>
                    <a:pt x="2137118" y="3531171"/>
                  </a:lnTo>
                  <a:lnTo>
                    <a:pt x="2141817" y="3535857"/>
                  </a:lnTo>
                  <a:lnTo>
                    <a:pt x="2153399" y="3535857"/>
                  </a:lnTo>
                  <a:lnTo>
                    <a:pt x="2158085" y="3531171"/>
                  </a:lnTo>
                  <a:lnTo>
                    <a:pt x="2158085" y="3519601"/>
                  </a:lnTo>
                  <a:close/>
                </a:path>
                <a:path w="13221335" h="4688205">
                  <a:moveTo>
                    <a:pt x="2158085" y="2343429"/>
                  </a:moveTo>
                  <a:lnTo>
                    <a:pt x="2153399" y="2338743"/>
                  </a:lnTo>
                  <a:lnTo>
                    <a:pt x="2141817" y="2338743"/>
                  </a:lnTo>
                  <a:lnTo>
                    <a:pt x="2137118" y="2343429"/>
                  </a:lnTo>
                  <a:lnTo>
                    <a:pt x="2137118" y="2354999"/>
                  </a:lnTo>
                  <a:lnTo>
                    <a:pt x="2141817" y="2359685"/>
                  </a:lnTo>
                  <a:lnTo>
                    <a:pt x="2153399" y="2359685"/>
                  </a:lnTo>
                  <a:lnTo>
                    <a:pt x="2158085" y="2354999"/>
                  </a:lnTo>
                  <a:lnTo>
                    <a:pt x="2158085" y="2343429"/>
                  </a:lnTo>
                  <a:close/>
                </a:path>
                <a:path w="13221335" h="4688205">
                  <a:moveTo>
                    <a:pt x="2158085" y="1180858"/>
                  </a:moveTo>
                  <a:lnTo>
                    <a:pt x="2153399" y="1176172"/>
                  </a:lnTo>
                  <a:lnTo>
                    <a:pt x="2141817" y="1176172"/>
                  </a:lnTo>
                  <a:lnTo>
                    <a:pt x="2137118" y="1180858"/>
                  </a:lnTo>
                  <a:lnTo>
                    <a:pt x="2137118" y="1192428"/>
                  </a:lnTo>
                  <a:lnTo>
                    <a:pt x="2141817" y="1197114"/>
                  </a:lnTo>
                  <a:lnTo>
                    <a:pt x="2153399" y="1197114"/>
                  </a:lnTo>
                  <a:lnTo>
                    <a:pt x="2158085" y="1192428"/>
                  </a:lnTo>
                  <a:lnTo>
                    <a:pt x="2158085" y="1180858"/>
                  </a:lnTo>
                  <a:close/>
                </a:path>
                <a:path w="13221335" h="4688205">
                  <a:moveTo>
                    <a:pt x="2158085" y="4686"/>
                  </a:moveTo>
                  <a:lnTo>
                    <a:pt x="2153399" y="0"/>
                  </a:lnTo>
                  <a:lnTo>
                    <a:pt x="2141817" y="0"/>
                  </a:lnTo>
                  <a:lnTo>
                    <a:pt x="2137118" y="4686"/>
                  </a:lnTo>
                  <a:lnTo>
                    <a:pt x="2137118" y="16256"/>
                  </a:lnTo>
                  <a:lnTo>
                    <a:pt x="2141817" y="20942"/>
                  </a:lnTo>
                  <a:lnTo>
                    <a:pt x="2153399" y="20942"/>
                  </a:lnTo>
                  <a:lnTo>
                    <a:pt x="2158085" y="16256"/>
                  </a:lnTo>
                  <a:lnTo>
                    <a:pt x="2158085" y="4686"/>
                  </a:lnTo>
                  <a:close/>
                </a:path>
                <a:path w="13221335" h="4688205">
                  <a:moveTo>
                    <a:pt x="2199995" y="4671517"/>
                  </a:moveTo>
                  <a:lnTo>
                    <a:pt x="2195296" y="4666831"/>
                  </a:lnTo>
                  <a:lnTo>
                    <a:pt x="2183714" y="4666831"/>
                  </a:lnTo>
                  <a:lnTo>
                    <a:pt x="2179028" y="4671517"/>
                  </a:lnTo>
                  <a:lnTo>
                    <a:pt x="2179028" y="4683087"/>
                  </a:lnTo>
                  <a:lnTo>
                    <a:pt x="2183714" y="4687773"/>
                  </a:lnTo>
                  <a:lnTo>
                    <a:pt x="2195296" y="4687773"/>
                  </a:lnTo>
                  <a:lnTo>
                    <a:pt x="2199995" y="4683087"/>
                  </a:lnTo>
                  <a:lnTo>
                    <a:pt x="2199995" y="4671517"/>
                  </a:lnTo>
                  <a:close/>
                </a:path>
                <a:path w="13221335" h="4688205">
                  <a:moveTo>
                    <a:pt x="2199995" y="3519601"/>
                  </a:moveTo>
                  <a:lnTo>
                    <a:pt x="2195296" y="3514915"/>
                  </a:lnTo>
                  <a:lnTo>
                    <a:pt x="2183714" y="3514915"/>
                  </a:lnTo>
                  <a:lnTo>
                    <a:pt x="2179028" y="3519601"/>
                  </a:lnTo>
                  <a:lnTo>
                    <a:pt x="2179028" y="3531171"/>
                  </a:lnTo>
                  <a:lnTo>
                    <a:pt x="2183714" y="3535857"/>
                  </a:lnTo>
                  <a:lnTo>
                    <a:pt x="2195296" y="3535857"/>
                  </a:lnTo>
                  <a:lnTo>
                    <a:pt x="2199995" y="3531171"/>
                  </a:lnTo>
                  <a:lnTo>
                    <a:pt x="2199995" y="3519601"/>
                  </a:lnTo>
                  <a:close/>
                </a:path>
                <a:path w="13221335" h="4688205">
                  <a:moveTo>
                    <a:pt x="2199995" y="2343429"/>
                  </a:moveTo>
                  <a:lnTo>
                    <a:pt x="2195296" y="2338743"/>
                  </a:lnTo>
                  <a:lnTo>
                    <a:pt x="2183714" y="2338743"/>
                  </a:lnTo>
                  <a:lnTo>
                    <a:pt x="2179028" y="2343429"/>
                  </a:lnTo>
                  <a:lnTo>
                    <a:pt x="2179028" y="2354999"/>
                  </a:lnTo>
                  <a:lnTo>
                    <a:pt x="2183714" y="2359685"/>
                  </a:lnTo>
                  <a:lnTo>
                    <a:pt x="2195296" y="2359685"/>
                  </a:lnTo>
                  <a:lnTo>
                    <a:pt x="2199995" y="2354999"/>
                  </a:lnTo>
                  <a:lnTo>
                    <a:pt x="2199995" y="2343429"/>
                  </a:lnTo>
                  <a:close/>
                </a:path>
                <a:path w="13221335" h="4688205">
                  <a:moveTo>
                    <a:pt x="2199995" y="1180858"/>
                  </a:moveTo>
                  <a:lnTo>
                    <a:pt x="2195296" y="1176172"/>
                  </a:lnTo>
                  <a:lnTo>
                    <a:pt x="2183714" y="1176172"/>
                  </a:lnTo>
                  <a:lnTo>
                    <a:pt x="2179028" y="1180858"/>
                  </a:lnTo>
                  <a:lnTo>
                    <a:pt x="2179028" y="1192428"/>
                  </a:lnTo>
                  <a:lnTo>
                    <a:pt x="2183714" y="1197114"/>
                  </a:lnTo>
                  <a:lnTo>
                    <a:pt x="2195296" y="1197114"/>
                  </a:lnTo>
                  <a:lnTo>
                    <a:pt x="2199995" y="1192428"/>
                  </a:lnTo>
                  <a:lnTo>
                    <a:pt x="2199995" y="1180858"/>
                  </a:lnTo>
                  <a:close/>
                </a:path>
                <a:path w="13221335" h="4688205">
                  <a:moveTo>
                    <a:pt x="2199995" y="4686"/>
                  </a:moveTo>
                  <a:lnTo>
                    <a:pt x="2195296" y="0"/>
                  </a:lnTo>
                  <a:lnTo>
                    <a:pt x="2183714" y="0"/>
                  </a:lnTo>
                  <a:lnTo>
                    <a:pt x="2179028" y="4686"/>
                  </a:lnTo>
                  <a:lnTo>
                    <a:pt x="2179028" y="16256"/>
                  </a:lnTo>
                  <a:lnTo>
                    <a:pt x="2183714" y="20942"/>
                  </a:lnTo>
                  <a:lnTo>
                    <a:pt x="2195296" y="20942"/>
                  </a:lnTo>
                  <a:lnTo>
                    <a:pt x="2199995" y="16256"/>
                  </a:lnTo>
                  <a:lnTo>
                    <a:pt x="2199995" y="4686"/>
                  </a:lnTo>
                  <a:close/>
                </a:path>
                <a:path w="13221335" h="4688205">
                  <a:moveTo>
                    <a:pt x="2241893" y="4671517"/>
                  </a:moveTo>
                  <a:lnTo>
                    <a:pt x="2237206" y="4666831"/>
                  </a:lnTo>
                  <a:lnTo>
                    <a:pt x="2225624" y="4666831"/>
                  </a:lnTo>
                  <a:lnTo>
                    <a:pt x="2220938" y="4671517"/>
                  </a:lnTo>
                  <a:lnTo>
                    <a:pt x="2220938" y="4683087"/>
                  </a:lnTo>
                  <a:lnTo>
                    <a:pt x="2225624" y="4687773"/>
                  </a:lnTo>
                  <a:lnTo>
                    <a:pt x="2237206" y="4687773"/>
                  </a:lnTo>
                  <a:lnTo>
                    <a:pt x="2241893" y="4683087"/>
                  </a:lnTo>
                  <a:lnTo>
                    <a:pt x="2241893" y="4671517"/>
                  </a:lnTo>
                  <a:close/>
                </a:path>
                <a:path w="13221335" h="4688205">
                  <a:moveTo>
                    <a:pt x="2241893" y="3519601"/>
                  </a:moveTo>
                  <a:lnTo>
                    <a:pt x="2237206" y="3514915"/>
                  </a:lnTo>
                  <a:lnTo>
                    <a:pt x="2225624" y="3514915"/>
                  </a:lnTo>
                  <a:lnTo>
                    <a:pt x="2220938" y="3519601"/>
                  </a:lnTo>
                  <a:lnTo>
                    <a:pt x="2220938" y="3531171"/>
                  </a:lnTo>
                  <a:lnTo>
                    <a:pt x="2225624" y="3535857"/>
                  </a:lnTo>
                  <a:lnTo>
                    <a:pt x="2237206" y="3535857"/>
                  </a:lnTo>
                  <a:lnTo>
                    <a:pt x="2241893" y="3531171"/>
                  </a:lnTo>
                  <a:lnTo>
                    <a:pt x="2241893" y="3519601"/>
                  </a:lnTo>
                  <a:close/>
                </a:path>
                <a:path w="13221335" h="4688205">
                  <a:moveTo>
                    <a:pt x="2241893" y="2343429"/>
                  </a:moveTo>
                  <a:lnTo>
                    <a:pt x="2237206" y="2338743"/>
                  </a:lnTo>
                  <a:lnTo>
                    <a:pt x="2225624" y="2338743"/>
                  </a:lnTo>
                  <a:lnTo>
                    <a:pt x="2220938" y="2343429"/>
                  </a:lnTo>
                  <a:lnTo>
                    <a:pt x="2220938" y="2354999"/>
                  </a:lnTo>
                  <a:lnTo>
                    <a:pt x="2225624" y="2359685"/>
                  </a:lnTo>
                  <a:lnTo>
                    <a:pt x="2237206" y="2359685"/>
                  </a:lnTo>
                  <a:lnTo>
                    <a:pt x="2241893" y="2354999"/>
                  </a:lnTo>
                  <a:lnTo>
                    <a:pt x="2241893" y="2343429"/>
                  </a:lnTo>
                  <a:close/>
                </a:path>
                <a:path w="13221335" h="4688205">
                  <a:moveTo>
                    <a:pt x="2241893" y="1180858"/>
                  </a:moveTo>
                  <a:lnTo>
                    <a:pt x="2237206" y="1176172"/>
                  </a:lnTo>
                  <a:lnTo>
                    <a:pt x="2225624" y="1176172"/>
                  </a:lnTo>
                  <a:lnTo>
                    <a:pt x="2220938" y="1180858"/>
                  </a:lnTo>
                  <a:lnTo>
                    <a:pt x="2220938" y="1192428"/>
                  </a:lnTo>
                  <a:lnTo>
                    <a:pt x="2225624" y="1197114"/>
                  </a:lnTo>
                  <a:lnTo>
                    <a:pt x="2237206" y="1197114"/>
                  </a:lnTo>
                  <a:lnTo>
                    <a:pt x="2241893" y="1192428"/>
                  </a:lnTo>
                  <a:lnTo>
                    <a:pt x="2241893" y="1180858"/>
                  </a:lnTo>
                  <a:close/>
                </a:path>
                <a:path w="13221335" h="4688205">
                  <a:moveTo>
                    <a:pt x="2241893" y="4686"/>
                  </a:moveTo>
                  <a:lnTo>
                    <a:pt x="2237206" y="0"/>
                  </a:lnTo>
                  <a:lnTo>
                    <a:pt x="2225624" y="0"/>
                  </a:lnTo>
                  <a:lnTo>
                    <a:pt x="2220938" y="4686"/>
                  </a:lnTo>
                  <a:lnTo>
                    <a:pt x="2220938" y="16256"/>
                  </a:lnTo>
                  <a:lnTo>
                    <a:pt x="2225624" y="20942"/>
                  </a:lnTo>
                  <a:lnTo>
                    <a:pt x="2237206" y="20942"/>
                  </a:lnTo>
                  <a:lnTo>
                    <a:pt x="2241893" y="16256"/>
                  </a:lnTo>
                  <a:lnTo>
                    <a:pt x="2241893" y="4686"/>
                  </a:lnTo>
                  <a:close/>
                </a:path>
                <a:path w="13221335" h="4688205">
                  <a:moveTo>
                    <a:pt x="2283803" y="4671517"/>
                  </a:moveTo>
                  <a:lnTo>
                    <a:pt x="2279116" y="4666831"/>
                  </a:lnTo>
                  <a:lnTo>
                    <a:pt x="2267521" y="4666831"/>
                  </a:lnTo>
                  <a:lnTo>
                    <a:pt x="2262835" y="4671517"/>
                  </a:lnTo>
                  <a:lnTo>
                    <a:pt x="2262835" y="4683087"/>
                  </a:lnTo>
                  <a:lnTo>
                    <a:pt x="2267521" y="4687773"/>
                  </a:lnTo>
                  <a:lnTo>
                    <a:pt x="2279116" y="4687773"/>
                  </a:lnTo>
                  <a:lnTo>
                    <a:pt x="2283803" y="4683087"/>
                  </a:lnTo>
                  <a:lnTo>
                    <a:pt x="2283803" y="4671517"/>
                  </a:lnTo>
                  <a:close/>
                </a:path>
                <a:path w="13221335" h="4688205">
                  <a:moveTo>
                    <a:pt x="2283803" y="3519601"/>
                  </a:moveTo>
                  <a:lnTo>
                    <a:pt x="2279116" y="3514915"/>
                  </a:lnTo>
                  <a:lnTo>
                    <a:pt x="2267521" y="3514915"/>
                  </a:lnTo>
                  <a:lnTo>
                    <a:pt x="2262835" y="3519601"/>
                  </a:lnTo>
                  <a:lnTo>
                    <a:pt x="2262835" y="3531171"/>
                  </a:lnTo>
                  <a:lnTo>
                    <a:pt x="2267521" y="3535857"/>
                  </a:lnTo>
                  <a:lnTo>
                    <a:pt x="2279116" y="3535857"/>
                  </a:lnTo>
                  <a:lnTo>
                    <a:pt x="2283803" y="3531171"/>
                  </a:lnTo>
                  <a:lnTo>
                    <a:pt x="2283803" y="3519601"/>
                  </a:lnTo>
                  <a:close/>
                </a:path>
                <a:path w="13221335" h="4688205">
                  <a:moveTo>
                    <a:pt x="2283803" y="2343429"/>
                  </a:moveTo>
                  <a:lnTo>
                    <a:pt x="2279116" y="2338743"/>
                  </a:lnTo>
                  <a:lnTo>
                    <a:pt x="2267521" y="2338743"/>
                  </a:lnTo>
                  <a:lnTo>
                    <a:pt x="2262835" y="2343429"/>
                  </a:lnTo>
                  <a:lnTo>
                    <a:pt x="2262835" y="2354999"/>
                  </a:lnTo>
                  <a:lnTo>
                    <a:pt x="2267521" y="2359685"/>
                  </a:lnTo>
                  <a:lnTo>
                    <a:pt x="2279116" y="2359685"/>
                  </a:lnTo>
                  <a:lnTo>
                    <a:pt x="2283803" y="2354999"/>
                  </a:lnTo>
                  <a:lnTo>
                    <a:pt x="2283803" y="2343429"/>
                  </a:lnTo>
                  <a:close/>
                </a:path>
                <a:path w="13221335" h="4688205">
                  <a:moveTo>
                    <a:pt x="2283803" y="1180858"/>
                  </a:moveTo>
                  <a:lnTo>
                    <a:pt x="2279116" y="1176172"/>
                  </a:lnTo>
                  <a:lnTo>
                    <a:pt x="2267521" y="1176172"/>
                  </a:lnTo>
                  <a:lnTo>
                    <a:pt x="2262835" y="1180858"/>
                  </a:lnTo>
                  <a:lnTo>
                    <a:pt x="2262835" y="1192428"/>
                  </a:lnTo>
                  <a:lnTo>
                    <a:pt x="2267521" y="1197114"/>
                  </a:lnTo>
                  <a:lnTo>
                    <a:pt x="2279116" y="1197114"/>
                  </a:lnTo>
                  <a:lnTo>
                    <a:pt x="2283803" y="1192428"/>
                  </a:lnTo>
                  <a:lnTo>
                    <a:pt x="2283803" y="1180858"/>
                  </a:lnTo>
                  <a:close/>
                </a:path>
                <a:path w="13221335" h="4688205">
                  <a:moveTo>
                    <a:pt x="2283803" y="4686"/>
                  </a:moveTo>
                  <a:lnTo>
                    <a:pt x="2279116" y="0"/>
                  </a:lnTo>
                  <a:lnTo>
                    <a:pt x="2267521" y="0"/>
                  </a:lnTo>
                  <a:lnTo>
                    <a:pt x="2262835" y="4686"/>
                  </a:lnTo>
                  <a:lnTo>
                    <a:pt x="2262835" y="16256"/>
                  </a:lnTo>
                  <a:lnTo>
                    <a:pt x="2267521" y="20942"/>
                  </a:lnTo>
                  <a:lnTo>
                    <a:pt x="2279116" y="20942"/>
                  </a:lnTo>
                  <a:lnTo>
                    <a:pt x="2283803" y="16256"/>
                  </a:lnTo>
                  <a:lnTo>
                    <a:pt x="2283803" y="4686"/>
                  </a:lnTo>
                  <a:close/>
                </a:path>
                <a:path w="13221335" h="4688205">
                  <a:moveTo>
                    <a:pt x="2325700" y="4671517"/>
                  </a:moveTo>
                  <a:lnTo>
                    <a:pt x="2321014" y="4666831"/>
                  </a:lnTo>
                  <a:lnTo>
                    <a:pt x="2309431" y="4666831"/>
                  </a:lnTo>
                  <a:lnTo>
                    <a:pt x="2304745" y="4671517"/>
                  </a:lnTo>
                  <a:lnTo>
                    <a:pt x="2304745" y="4683087"/>
                  </a:lnTo>
                  <a:lnTo>
                    <a:pt x="2309431" y="4687773"/>
                  </a:lnTo>
                  <a:lnTo>
                    <a:pt x="2321014" y="4687773"/>
                  </a:lnTo>
                  <a:lnTo>
                    <a:pt x="2325700" y="4683087"/>
                  </a:lnTo>
                  <a:lnTo>
                    <a:pt x="2325700" y="4671517"/>
                  </a:lnTo>
                  <a:close/>
                </a:path>
                <a:path w="13221335" h="4688205">
                  <a:moveTo>
                    <a:pt x="2325700" y="3519601"/>
                  </a:moveTo>
                  <a:lnTo>
                    <a:pt x="2321014" y="3514915"/>
                  </a:lnTo>
                  <a:lnTo>
                    <a:pt x="2309431" y="3514915"/>
                  </a:lnTo>
                  <a:lnTo>
                    <a:pt x="2304745" y="3519601"/>
                  </a:lnTo>
                  <a:lnTo>
                    <a:pt x="2304745" y="3531171"/>
                  </a:lnTo>
                  <a:lnTo>
                    <a:pt x="2309431" y="3535857"/>
                  </a:lnTo>
                  <a:lnTo>
                    <a:pt x="2321014" y="3535857"/>
                  </a:lnTo>
                  <a:lnTo>
                    <a:pt x="2325700" y="3531171"/>
                  </a:lnTo>
                  <a:lnTo>
                    <a:pt x="2325700" y="3519601"/>
                  </a:lnTo>
                  <a:close/>
                </a:path>
                <a:path w="13221335" h="4688205">
                  <a:moveTo>
                    <a:pt x="2325700" y="2343429"/>
                  </a:moveTo>
                  <a:lnTo>
                    <a:pt x="2321014" y="2338743"/>
                  </a:lnTo>
                  <a:lnTo>
                    <a:pt x="2309431" y="2338743"/>
                  </a:lnTo>
                  <a:lnTo>
                    <a:pt x="2304745" y="2343429"/>
                  </a:lnTo>
                  <a:lnTo>
                    <a:pt x="2304745" y="2354999"/>
                  </a:lnTo>
                  <a:lnTo>
                    <a:pt x="2309431" y="2359685"/>
                  </a:lnTo>
                  <a:lnTo>
                    <a:pt x="2321014" y="2359685"/>
                  </a:lnTo>
                  <a:lnTo>
                    <a:pt x="2325700" y="2354999"/>
                  </a:lnTo>
                  <a:lnTo>
                    <a:pt x="2325700" y="2343429"/>
                  </a:lnTo>
                  <a:close/>
                </a:path>
                <a:path w="13221335" h="4688205">
                  <a:moveTo>
                    <a:pt x="2325700" y="1180858"/>
                  </a:moveTo>
                  <a:lnTo>
                    <a:pt x="2321014" y="1176172"/>
                  </a:lnTo>
                  <a:lnTo>
                    <a:pt x="2309431" y="1176172"/>
                  </a:lnTo>
                  <a:lnTo>
                    <a:pt x="2304745" y="1180858"/>
                  </a:lnTo>
                  <a:lnTo>
                    <a:pt x="2304745" y="1192428"/>
                  </a:lnTo>
                  <a:lnTo>
                    <a:pt x="2309431" y="1197114"/>
                  </a:lnTo>
                  <a:lnTo>
                    <a:pt x="2321014" y="1197114"/>
                  </a:lnTo>
                  <a:lnTo>
                    <a:pt x="2325700" y="1192428"/>
                  </a:lnTo>
                  <a:lnTo>
                    <a:pt x="2325700" y="1180858"/>
                  </a:lnTo>
                  <a:close/>
                </a:path>
                <a:path w="13221335" h="4688205">
                  <a:moveTo>
                    <a:pt x="2325700" y="4686"/>
                  </a:moveTo>
                  <a:lnTo>
                    <a:pt x="2321014" y="0"/>
                  </a:lnTo>
                  <a:lnTo>
                    <a:pt x="2309431" y="0"/>
                  </a:lnTo>
                  <a:lnTo>
                    <a:pt x="2304745" y="4686"/>
                  </a:lnTo>
                  <a:lnTo>
                    <a:pt x="2304745" y="16256"/>
                  </a:lnTo>
                  <a:lnTo>
                    <a:pt x="2309431" y="20942"/>
                  </a:lnTo>
                  <a:lnTo>
                    <a:pt x="2321014" y="20942"/>
                  </a:lnTo>
                  <a:lnTo>
                    <a:pt x="2325700" y="16256"/>
                  </a:lnTo>
                  <a:lnTo>
                    <a:pt x="2325700" y="4686"/>
                  </a:lnTo>
                  <a:close/>
                </a:path>
                <a:path w="13221335" h="4688205">
                  <a:moveTo>
                    <a:pt x="2367610" y="4671517"/>
                  </a:moveTo>
                  <a:lnTo>
                    <a:pt x="2362924" y="4666831"/>
                  </a:lnTo>
                  <a:lnTo>
                    <a:pt x="2351328" y="4666831"/>
                  </a:lnTo>
                  <a:lnTo>
                    <a:pt x="2346642" y="4671517"/>
                  </a:lnTo>
                  <a:lnTo>
                    <a:pt x="2346642" y="4683087"/>
                  </a:lnTo>
                  <a:lnTo>
                    <a:pt x="2351328" y="4687773"/>
                  </a:lnTo>
                  <a:lnTo>
                    <a:pt x="2362924" y="4687773"/>
                  </a:lnTo>
                  <a:lnTo>
                    <a:pt x="2367610" y="4683087"/>
                  </a:lnTo>
                  <a:lnTo>
                    <a:pt x="2367610" y="4671517"/>
                  </a:lnTo>
                  <a:close/>
                </a:path>
                <a:path w="13221335" h="4688205">
                  <a:moveTo>
                    <a:pt x="2367610" y="3519601"/>
                  </a:moveTo>
                  <a:lnTo>
                    <a:pt x="2362924" y="3514915"/>
                  </a:lnTo>
                  <a:lnTo>
                    <a:pt x="2351328" y="3514915"/>
                  </a:lnTo>
                  <a:lnTo>
                    <a:pt x="2346642" y="3519601"/>
                  </a:lnTo>
                  <a:lnTo>
                    <a:pt x="2346642" y="3531171"/>
                  </a:lnTo>
                  <a:lnTo>
                    <a:pt x="2351328" y="3535857"/>
                  </a:lnTo>
                  <a:lnTo>
                    <a:pt x="2362924" y="3535857"/>
                  </a:lnTo>
                  <a:lnTo>
                    <a:pt x="2367610" y="3531171"/>
                  </a:lnTo>
                  <a:lnTo>
                    <a:pt x="2367610" y="3519601"/>
                  </a:lnTo>
                  <a:close/>
                </a:path>
                <a:path w="13221335" h="4688205">
                  <a:moveTo>
                    <a:pt x="2367610" y="2343429"/>
                  </a:moveTo>
                  <a:lnTo>
                    <a:pt x="2362924" y="2338743"/>
                  </a:lnTo>
                  <a:lnTo>
                    <a:pt x="2351328" y="2338743"/>
                  </a:lnTo>
                  <a:lnTo>
                    <a:pt x="2346642" y="2343429"/>
                  </a:lnTo>
                  <a:lnTo>
                    <a:pt x="2346642" y="2354999"/>
                  </a:lnTo>
                  <a:lnTo>
                    <a:pt x="2351328" y="2359685"/>
                  </a:lnTo>
                  <a:lnTo>
                    <a:pt x="2362924" y="2359685"/>
                  </a:lnTo>
                  <a:lnTo>
                    <a:pt x="2367610" y="2354999"/>
                  </a:lnTo>
                  <a:lnTo>
                    <a:pt x="2367610" y="2343429"/>
                  </a:lnTo>
                  <a:close/>
                </a:path>
                <a:path w="13221335" h="4688205">
                  <a:moveTo>
                    <a:pt x="2367610" y="1180858"/>
                  </a:moveTo>
                  <a:lnTo>
                    <a:pt x="2362924" y="1176172"/>
                  </a:lnTo>
                  <a:lnTo>
                    <a:pt x="2351328" y="1176172"/>
                  </a:lnTo>
                  <a:lnTo>
                    <a:pt x="2346642" y="1180858"/>
                  </a:lnTo>
                  <a:lnTo>
                    <a:pt x="2346642" y="1192428"/>
                  </a:lnTo>
                  <a:lnTo>
                    <a:pt x="2351328" y="1197114"/>
                  </a:lnTo>
                  <a:lnTo>
                    <a:pt x="2362924" y="1197114"/>
                  </a:lnTo>
                  <a:lnTo>
                    <a:pt x="2367610" y="1192428"/>
                  </a:lnTo>
                  <a:lnTo>
                    <a:pt x="2367610" y="1180858"/>
                  </a:lnTo>
                  <a:close/>
                </a:path>
                <a:path w="13221335" h="4688205">
                  <a:moveTo>
                    <a:pt x="2367610" y="4686"/>
                  </a:moveTo>
                  <a:lnTo>
                    <a:pt x="2362924" y="0"/>
                  </a:lnTo>
                  <a:lnTo>
                    <a:pt x="2351328" y="0"/>
                  </a:lnTo>
                  <a:lnTo>
                    <a:pt x="2346642" y="4686"/>
                  </a:lnTo>
                  <a:lnTo>
                    <a:pt x="2346642" y="16256"/>
                  </a:lnTo>
                  <a:lnTo>
                    <a:pt x="2351328" y="20942"/>
                  </a:lnTo>
                  <a:lnTo>
                    <a:pt x="2362924" y="20942"/>
                  </a:lnTo>
                  <a:lnTo>
                    <a:pt x="2367610" y="16256"/>
                  </a:lnTo>
                  <a:lnTo>
                    <a:pt x="2367610" y="4686"/>
                  </a:lnTo>
                  <a:close/>
                </a:path>
                <a:path w="13221335" h="4688205">
                  <a:moveTo>
                    <a:pt x="2409520" y="4671517"/>
                  </a:moveTo>
                  <a:lnTo>
                    <a:pt x="2404821" y="4666831"/>
                  </a:lnTo>
                  <a:lnTo>
                    <a:pt x="2393238" y="4666831"/>
                  </a:lnTo>
                  <a:lnTo>
                    <a:pt x="2388552" y="4671517"/>
                  </a:lnTo>
                  <a:lnTo>
                    <a:pt x="2388552" y="4683087"/>
                  </a:lnTo>
                  <a:lnTo>
                    <a:pt x="2393238" y="4687773"/>
                  </a:lnTo>
                  <a:lnTo>
                    <a:pt x="2404821" y="4687773"/>
                  </a:lnTo>
                  <a:lnTo>
                    <a:pt x="2409520" y="4683087"/>
                  </a:lnTo>
                  <a:lnTo>
                    <a:pt x="2409520" y="4671517"/>
                  </a:lnTo>
                  <a:close/>
                </a:path>
                <a:path w="13221335" h="4688205">
                  <a:moveTo>
                    <a:pt x="2409520" y="3519601"/>
                  </a:moveTo>
                  <a:lnTo>
                    <a:pt x="2404821" y="3514915"/>
                  </a:lnTo>
                  <a:lnTo>
                    <a:pt x="2393238" y="3514915"/>
                  </a:lnTo>
                  <a:lnTo>
                    <a:pt x="2388552" y="3519601"/>
                  </a:lnTo>
                  <a:lnTo>
                    <a:pt x="2388552" y="3531171"/>
                  </a:lnTo>
                  <a:lnTo>
                    <a:pt x="2393238" y="3535857"/>
                  </a:lnTo>
                  <a:lnTo>
                    <a:pt x="2404821" y="3535857"/>
                  </a:lnTo>
                  <a:lnTo>
                    <a:pt x="2409520" y="3531171"/>
                  </a:lnTo>
                  <a:lnTo>
                    <a:pt x="2409520" y="3519601"/>
                  </a:lnTo>
                  <a:close/>
                </a:path>
                <a:path w="13221335" h="4688205">
                  <a:moveTo>
                    <a:pt x="2409520" y="2343429"/>
                  </a:moveTo>
                  <a:lnTo>
                    <a:pt x="2404821" y="2338743"/>
                  </a:lnTo>
                  <a:lnTo>
                    <a:pt x="2393238" y="2338743"/>
                  </a:lnTo>
                  <a:lnTo>
                    <a:pt x="2388552" y="2343429"/>
                  </a:lnTo>
                  <a:lnTo>
                    <a:pt x="2388552" y="2354999"/>
                  </a:lnTo>
                  <a:lnTo>
                    <a:pt x="2393238" y="2359685"/>
                  </a:lnTo>
                  <a:lnTo>
                    <a:pt x="2404821" y="2359685"/>
                  </a:lnTo>
                  <a:lnTo>
                    <a:pt x="2409520" y="2354999"/>
                  </a:lnTo>
                  <a:lnTo>
                    <a:pt x="2409520" y="2343429"/>
                  </a:lnTo>
                  <a:close/>
                </a:path>
                <a:path w="13221335" h="4688205">
                  <a:moveTo>
                    <a:pt x="2409520" y="1180858"/>
                  </a:moveTo>
                  <a:lnTo>
                    <a:pt x="2404821" y="1176172"/>
                  </a:lnTo>
                  <a:lnTo>
                    <a:pt x="2393238" y="1176172"/>
                  </a:lnTo>
                  <a:lnTo>
                    <a:pt x="2388552" y="1180858"/>
                  </a:lnTo>
                  <a:lnTo>
                    <a:pt x="2388552" y="1192428"/>
                  </a:lnTo>
                  <a:lnTo>
                    <a:pt x="2393238" y="1197114"/>
                  </a:lnTo>
                  <a:lnTo>
                    <a:pt x="2404821" y="1197114"/>
                  </a:lnTo>
                  <a:lnTo>
                    <a:pt x="2409520" y="1192428"/>
                  </a:lnTo>
                  <a:lnTo>
                    <a:pt x="2409520" y="1180858"/>
                  </a:lnTo>
                  <a:close/>
                </a:path>
                <a:path w="13221335" h="4688205">
                  <a:moveTo>
                    <a:pt x="2409520" y="4686"/>
                  </a:moveTo>
                  <a:lnTo>
                    <a:pt x="2404821" y="0"/>
                  </a:lnTo>
                  <a:lnTo>
                    <a:pt x="2393238" y="0"/>
                  </a:lnTo>
                  <a:lnTo>
                    <a:pt x="2388552" y="4686"/>
                  </a:lnTo>
                  <a:lnTo>
                    <a:pt x="2388552" y="16256"/>
                  </a:lnTo>
                  <a:lnTo>
                    <a:pt x="2393238" y="20942"/>
                  </a:lnTo>
                  <a:lnTo>
                    <a:pt x="2404821" y="20942"/>
                  </a:lnTo>
                  <a:lnTo>
                    <a:pt x="2409520" y="16256"/>
                  </a:lnTo>
                  <a:lnTo>
                    <a:pt x="2409520" y="4686"/>
                  </a:lnTo>
                  <a:close/>
                </a:path>
                <a:path w="13221335" h="4688205">
                  <a:moveTo>
                    <a:pt x="2451417" y="4671517"/>
                  </a:moveTo>
                  <a:lnTo>
                    <a:pt x="2446731" y="4666831"/>
                  </a:lnTo>
                  <a:lnTo>
                    <a:pt x="2435148" y="4666831"/>
                  </a:lnTo>
                  <a:lnTo>
                    <a:pt x="2430449" y="4671517"/>
                  </a:lnTo>
                  <a:lnTo>
                    <a:pt x="2430449" y="4683087"/>
                  </a:lnTo>
                  <a:lnTo>
                    <a:pt x="2435148" y="4687773"/>
                  </a:lnTo>
                  <a:lnTo>
                    <a:pt x="2446731" y="4687773"/>
                  </a:lnTo>
                  <a:lnTo>
                    <a:pt x="2451417" y="4683087"/>
                  </a:lnTo>
                  <a:lnTo>
                    <a:pt x="2451417" y="4671517"/>
                  </a:lnTo>
                  <a:close/>
                </a:path>
                <a:path w="13221335" h="4688205">
                  <a:moveTo>
                    <a:pt x="2451417" y="3519601"/>
                  </a:moveTo>
                  <a:lnTo>
                    <a:pt x="2446731" y="3514915"/>
                  </a:lnTo>
                  <a:lnTo>
                    <a:pt x="2435148" y="3514915"/>
                  </a:lnTo>
                  <a:lnTo>
                    <a:pt x="2430449" y="3519601"/>
                  </a:lnTo>
                  <a:lnTo>
                    <a:pt x="2430449" y="3531171"/>
                  </a:lnTo>
                  <a:lnTo>
                    <a:pt x="2435148" y="3535857"/>
                  </a:lnTo>
                  <a:lnTo>
                    <a:pt x="2446731" y="3535857"/>
                  </a:lnTo>
                  <a:lnTo>
                    <a:pt x="2451417" y="3531171"/>
                  </a:lnTo>
                  <a:lnTo>
                    <a:pt x="2451417" y="3519601"/>
                  </a:lnTo>
                  <a:close/>
                </a:path>
                <a:path w="13221335" h="4688205">
                  <a:moveTo>
                    <a:pt x="2451417" y="2343429"/>
                  </a:moveTo>
                  <a:lnTo>
                    <a:pt x="2446731" y="2338743"/>
                  </a:lnTo>
                  <a:lnTo>
                    <a:pt x="2435148" y="2338743"/>
                  </a:lnTo>
                  <a:lnTo>
                    <a:pt x="2430449" y="2343429"/>
                  </a:lnTo>
                  <a:lnTo>
                    <a:pt x="2430449" y="2354999"/>
                  </a:lnTo>
                  <a:lnTo>
                    <a:pt x="2435148" y="2359685"/>
                  </a:lnTo>
                  <a:lnTo>
                    <a:pt x="2446731" y="2359685"/>
                  </a:lnTo>
                  <a:lnTo>
                    <a:pt x="2451417" y="2354999"/>
                  </a:lnTo>
                  <a:lnTo>
                    <a:pt x="2451417" y="2343429"/>
                  </a:lnTo>
                  <a:close/>
                </a:path>
                <a:path w="13221335" h="4688205">
                  <a:moveTo>
                    <a:pt x="2451417" y="1180858"/>
                  </a:moveTo>
                  <a:lnTo>
                    <a:pt x="2446731" y="1176172"/>
                  </a:lnTo>
                  <a:lnTo>
                    <a:pt x="2435148" y="1176172"/>
                  </a:lnTo>
                  <a:lnTo>
                    <a:pt x="2430449" y="1180858"/>
                  </a:lnTo>
                  <a:lnTo>
                    <a:pt x="2430449" y="1192428"/>
                  </a:lnTo>
                  <a:lnTo>
                    <a:pt x="2435148" y="1197114"/>
                  </a:lnTo>
                  <a:lnTo>
                    <a:pt x="2446731" y="1197114"/>
                  </a:lnTo>
                  <a:lnTo>
                    <a:pt x="2451417" y="1192428"/>
                  </a:lnTo>
                  <a:lnTo>
                    <a:pt x="2451417" y="1180858"/>
                  </a:lnTo>
                  <a:close/>
                </a:path>
                <a:path w="13221335" h="4688205">
                  <a:moveTo>
                    <a:pt x="2451417" y="4686"/>
                  </a:moveTo>
                  <a:lnTo>
                    <a:pt x="2446731" y="0"/>
                  </a:lnTo>
                  <a:lnTo>
                    <a:pt x="2435148" y="0"/>
                  </a:lnTo>
                  <a:lnTo>
                    <a:pt x="2430449" y="4686"/>
                  </a:lnTo>
                  <a:lnTo>
                    <a:pt x="2430449" y="16256"/>
                  </a:lnTo>
                  <a:lnTo>
                    <a:pt x="2435148" y="20942"/>
                  </a:lnTo>
                  <a:lnTo>
                    <a:pt x="2446731" y="20942"/>
                  </a:lnTo>
                  <a:lnTo>
                    <a:pt x="2451417" y="16256"/>
                  </a:lnTo>
                  <a:lnTo>
                    <a:pt x="2451417" y="4686"/>
                  </a:lnTo>
                  <a:close/>
                </a:path>
                <a:path w="13221335" h="4688205">
                  <a:moveTo>
                    <a:pt x="2493327" y="4671517"/>
                  </a:moveTo>
                  <a:lnTo>
                    <a:pt x="2488641" y="4666831"/>
                  </a:lnTo>
                  <a:lnTo>
                    <a:pt x="2477046" y="4666831"/>
                  </a:lnTo>
                  <a:lnTo>
                    <a:pt x="2472359" y="4671517"/>
                  </a:lnTo>
                  <a:lnTo>
                    <a:pt x="2472359" y="4683087"/>
                  </a:lnTo>
                  <a:lnTo>
                    <a:pt x="2477046" y="4687773"/>
                  </a:lnTo>
                  <a:lnTo>
                    <a:pt x="2488641" y="4687773"/>
                  </a:lnTo>
                  <a:lnTo>
                    <a:pt x="2493327" y="4683087"/>
                  </a:lnTo>
                  <a:lnTo>
                    <a:pt x="2493327" y="4671517"/>
                  </a:lnTo>
                  <a:close/>
                </a:path>
                <a:path w="13221335" h="4688205">
                  <a:moveTo>
                    <a:pt x="2493327" y="3519601"/>
                  </a:moveTo>
                  <a:lnTo>
                    <a:pt x="2488641" y="3514915"/>
                  </a:lnTo>
                  <a:lnTo>
                    <a:pt x="2477046" y="3514915"/>
                  </a:lnTo>
                  <a:lnTo>
                    <a:pt x="2472359" y="3519601"/>
                  </a:lnTo>
                  <a:lnTo>
                    <a:pt x="2472359" y="3531171"/>
                  </a:lnTo>
                  <a:lnTo>
                    <a:pt x="2477046" y="3535857"/>
                  </a:lnTo>
                  <a:lnTo>
                    <a:pt x="2488641" y="3535857"/>
                  </a:lnTo>
                  <a:lnTo>
                    <a:pt x="2493327" y="3531171"/>
                  </a:lnTo>
                  <a:lnTo>
                    <a:pt x="2493327" y="3519601"/>
                  </a:lnTo>
                  <a:close/>
                </a:path>
                <a:path w="13221335" h="4688205">
                  <a:moveTo>
                    <a:pt x="2493327" y="2343429"/>
                  </a:moveTo>
                  <a:lnTo>
                    <a:pt x="2488641" y="2338743"/>
                  </a:lnTo>
                  <a:lnTo>
                    <a:pt x="2477046" y="2338743"/>
                  </a:lnTo>
                  <a:lnTo>
                    <a:pt x="2472359" y="2343429"/>
                  </a:lnTo>
                  <a:lnTo>
                    <a:pt x="2472359" y="2354999"/>
                  </a:lnTo>
                  <a:lnTo>
                    <a:pt x="2477046" y="2359685"/>
                  </a:lnTo>
                  <a:lnTo>
                    <a:pt x="2488641" y="2359685"/>
                  </a:lnTo>
                  <a:lnTo>
                    <a:pt x="2493327" y="2354999"/>
                  </a:lnTo>
                  <a:lnTo>
                    <a:pt x="2493327" y="2343429"/>
                  </a:lnTo>
                  <a:close/>
                </a:path>
                <a:path w="13221335" h="4688205">
                  <a:moveTo>
                    <a:pt x="2493327" y="1180858"/>
                  </a:moveTo>
                  <a:lnTo>
                    <a:pt x="2488641" y="1176172"/>
                  </a:lnTo>
                  <a:lnTo>
                    <a:pt x="2477046" y="1176172"/>
                  </a:lnTo>
                  <a:lnTo>
                    <a:pt x="2472359" y="1180858"/>
                  </a:lnTo>
                  <a:lnTo>
                    <a:pt x="2472359" y="1192428"/>
                  </a:lnTo>
                  <a:lnTo>
                    <a:pt x="2477046" y="1197114"/>
                  </a:lnTo>
                  <a:lnTo>
                    <a:pt x="2488641" y="1197114"/>
                  </a:lnTo>
                  <a:lnTo>
                    <a:pt x="2493327" y="1192428"/>
                  </a:lnTo>
                  <a:lnTo>
                    <a:pt x="2493327" y="1180858"/>
                  </a:lnTo>
                  <a:close/>
                </a:path>
                <a:path w="13221335" h="4688205">
                  <a:moveTo>
                    <a:pt x="2493327" y="4686"/>
                  </a:moveTo>
                  <a:lnTo>
                    <a:pt x="2488641" y="0"/>
                  </a:lnTo>
                  <a:lnTo>
                    <a:pt x="2477046" y="0"/>
                  </a:lnTo>
                  <a:lnTo>
                    <a:pt x="2472359" y="4686"/>
                  </a:lnTo>
                  <a:lnTo>
                    <a:pt x="2472359" y="16256"/>
                  </a:lnTo>
                  <a:lnTo>
                    <a:pt x="2477046" y="20942"/>
                  </a:lnTo>
                  <a:lnTo>
                    <a:pt x="2488641" y="20942"/>
                  </a:lnTo>
                  <a:lnTo>
                    <a:pt x="2493327" y="16256"/>
                  </a:lnTo>
                  <a:lnTo>
                    <a:pt x="2493327" y="4686"/>
                  </a:lnTo>
                  <a:close/>
                </a:path>
                <a:path w="13221335" h="4688205">
                  <a:moveTo>
                    <a:pt x="2535224" y="4671517"/>
                  </a:moveTo>
                  <a:lnTo>
                    <a:pt x="2530538" y="4666831"/>
                  </a:lnTo>
                  <a:lnTo>
                    <a:pt x="2518956" y="4666831"/>
                  </a:lnTo>
                  <a:lnTo>
                    <a:pt x="2514269" y="4671517"/>
                  </a:lnTo>
                  <a:lnTo>
                    <a:pt x="2514269" y="4683087"/>
                  </a:lnTo>
                  <a:lnTo>
                    <a:pt x="2518956" y="4687773"/>
                  </a:lnTo>
                  <a:lnTo>
                    <a:pt x="2530538" y="4687773"/>
                  </a:lnTo>
                  <a:lnTo>
                    <a:pt x="2535224" y="4683087"/>
                  </a:lnTo>
                  <a:lnTo>
                    <a:pt x="2535224" y="4671517"/>
                  </a:lnTo>
                  <a:close/>
                </a:path>
                <a:path w="13221335" h="4688205">
                  <a:moveTo>
                    <a:pt x="2535224" y="3519601"/>
                  </a:moveTo>
                  <a:lnTo>
                    <a:pt x="2530538" y="3514915"/>
                  </a:lnTo>
                  <a:lnTo>
                    <a:pt x="2518956" y="3514915"/>
                  </a:lnTo>
                  <a:lnTo>
                    <a:pt x="2514269" y="3519601"/>
                  </a:lnTo>
                  <a:lnTo>
                    <a:pt x="2514269" y="3531171"/>
                  </a:lnTo>
                  <a:lnTo>
                    <a:pt x="2518956" y="3535857"/>
                  </a:lnTo>
                  <a:lnTo>
                    <a:pt x="2530538" y="3535857"/>
                  </a:lnTo>
                  <a:lnTo>
                    <a:pt x="2535224" y="3531171"/>
                  </a:lnTo>
                  <a:lnTo>
                    <a:pt x="2535224" y="3519601"/>
                  </a:lnTo>
                  <a:close/>
                </a:path>
                <a:path w="13221335" h="4688205">
                  <a:moveTo>
                    <a:pt x="2535224" y="2343429"/>
                  </a:moveTo>
                  <a:lnTo>
                    <a:pt x="2530538" y="2338743"/>
                  </a:lnTo>
                  <a:lnTo>
                    <a:pt x="2518956" y="2338743"/>
                  </a:lnTo>
                  <a:lnTo>
                    <a:pt x="2514269" y="2343429"/>
                  </a:lnTo>
                  <a:lnTo>
                    <a:pt x="2514269" y="2354999"/>
                  </a:lnTo>
                  <a:lnTo>
                    <a:pt x="2518956" y="2359685"/>
                  </a:lnTo>
                  <a:lnTo>
                    <a:pt x="2530538" y="2359685"/>
                  </a:lnTo>
                  <a:lnTo>
                    <a:pt x="2535224" y="2354999"/>
                  </a:lnTo>
                  <a:lnTo>
                    <a:pt x="2535224" y="2343429"/>
                  </a:lnTo>
                  <a:close/>
                </a:path>
                <a:path w="13221335" h="4688205">
                  <a:moveTo>
                    <a:pt x="2535224" y="1180858"/>
                  </a:moveTo>
                  <a:lnTo>
                    <a:pt x="2530538" y="1176172"/>
                  </a:lnTo>
                  <a:lnTo>
                    <a:pt x="2518956" y="1176172"/>
                  </a:lnTo>
                  <a:lnTo>
                    <a:pt x="2514269" y="1180858"/>
                  </a:lnTo>
                  <a:lnTo>
                    <a:pt x="2514269" y="1192428"/>
                  </a:lnTo>
                  <a:lnTo>
                    <a:pt x="2518956" y="1197114"/>
                  </a:lnTo>
                  <a:lnTo>
                    <a:pt x="2530538" y="1197114"/>
                  </a:lnTo>
                  <a:lnTo>
                    <a:pt x="2535224" y="1192428"/>
                  </a:lnTo>
                  <a:lnTo>
                    <a:pt x="2535224" y="1180858"/>
                  </a:lnTo>
                  <a:close/>
                </a:path>
                <a:path w="13221335" h="4688205">
                  <a:moveTo>
                    <a:pt x="2535224" y="4686"/>
                  </a:moveTo>
                  <a:lnTo>
                    <a:pt x="2530538" y="0"/>
                  </a:lnTo>
                  <a:lnTo>
                    <a:pt x="2518956" y="0"/>
                  </a:lnTo>
                  <a:lnTo>
                    <a:pt x="2514269" y="4686"/>
                  </a:lnTo>
                  <a:lnTo>
                    <a:pt x="2514269" y="16256"/>
                  </a:lnTo>
                  <a:lnTo>
                    <a:pt x="2518956" y="20942"/>
                  </a:lnTo>
                  <a:lnTo>
                    <a:pt x="2530538" y="20942"/>
                  </a:lnTo>
                  <a:lnTo>
                    <a:pt x="2535224" y="16256"/>
                  </a:lnTo>
                  <a:lnTo>
                    <a:pt x="2535224" y="4686"/>
                  </a:lnTo>
                  <a:close/>
                </a:path>
                <a:path w="13221335" h="4688205">
                  <a:moveTo>
                    <a:pt x="2577134" y="4671517"/>
                  </a:moveTo>
                  <a:lnTo>
                    <a:pt x="2572448" y="4666831"/>
                  </a:lnTo>
                  <a:lnTo>
                    <a:pt x="2560853" y="4666831"/>
                  </a:lnTo>
                  <a:lnTo>
                    <a:pt x="2556167" y="4671517"/>
                  </a:lnTo>
                  <a:lnTo>
                    <a:pt x="2556167" y="4683087"/>
                  </a:lnTo>
                  <a:lnTo>
                    <a:pt x="2560853" y="4687773"/>
                  </a:lnTo>
                  <a:lnTo>
                    <a:pt x="2572448" y="4687773"/>
                  </a:lnTo>
                  <a:lnTo>
                    <a:pt x="2577134" y="4683087"/>
                  </a:lnTo>
                  <a:lnTo>
                    <a:pt x="2577134" y="4671517"/>
                  </a:lnTo>
                  <a:close/>
                </a:path>
                <a:path w="13221335" h="4688205">
                  <a:moveTo>
                    <a:pt x="2577134" y="3519601"/>
                  </a:moveTo>
                  <a:lnTo>
                    <a:pt x="2572448" y="3514915"/>
                  </a:lnTo>
                  <a:lnTo>
                    <a:pt x="2560853" y="3514915"/>
                  </a:lnTo>
                  <a:lnTo>
                    <a:pt x="2556167" y="3519601"/>
                  </a:lnTo>
                  <a:lnTo>
                    <a:pt x="2556167" y="3531171"/>
                  </a:lnTo>
                  <a:lnTo>
                    <a:pt x="2560853" y="3535857"/>
                  </a:lnTo>
                  <a:lnTo>
                    <a:pt x="2572448" y="3535857"/>
                  </a:lnTo>
                  <a:lnTo>
                    <a:pt x="2577134" y="3531171"/>
                  </a:lnTo>
                  <a:lnTo>
                    <a:pt x="2577134" y="3519601"/>
                  </a:lnTo>
                  <a:close/>
                </a:path>
                <a:path w="13221335" h="4688205">
                  <a:moveTo>
                    <a:pt x="2577134" y="2343429"/>
                  </a:moveTo>
                  <a:lnTo>
                    <a:pt x="2572448" y="2338743"/>
                  </a:lnTo>
                  <a:lnTo>
                    <a:pt x="2560853" y="2338743"/>
                  </a:lnTo>
                  <a:lnTo>
                    <a:pt x="2556167" y="2343429"/>
                  </a:lnTo>
                  <a:lnTo>
                    <a:pt x="2556167" y="2354999"/>
                  </a:lnTo>
                  <a:lnTo>
                    <a:pt x="2560853" y="2359685"/>
                  </a:lnTo>
                  <a:lnTo>
                    <a:pt x="2572448" y="2359685"/>
                  </a:lnTo>
                  <a:lnTo>
                    <a:pt x="2577134" y="2354999"/>
                  </a:lnTo>
                  <a:lnTo>
                    <a:pt x="2577134" y="2343429"/>
                  </a:lnTo>
                  <a:close/>
                </a:path>
                <a:path w="13221335" h="4688205">
                  <a:moveTo>
                    <a:pt x="2577134" y="1180858"/>
                  </a:moveTo>
                  <a:lnTo>
                    <a:pt x="2572448" y="1176172"/>
                  </a:lnTo>
                  <a:lnTo>
                    <a:pt x="2560853" y="1176172"/>
                  </a:lnTo>
                  <a:lnTo>
                    <a:pt x="2556167" y="1180858"/>
                  </a:lnTo>
                  <a:lnTo>
                    <a:pt x="2556167" y="1192428"/>
                  </a:lnTo>
                  <a:lnTo>
                    <a:pt x="2560853" y="1197114"/>
                  </a:lnTo>
                  <a:lnTo>
                    <a:pt x="2572448" y="1197114"/>
                  </a:lnTo>
                  <a:lnTo>
                    <a:pt x="2577134" y="1192428"/>
                  </a:lnTo>
                  <a:lnTo>
                    <a:pt x="2577134" y="1180858"/>
                  </a:lnTo>
                  <a:close/>
                </a:path>
                <a:path w="13221335" h="4688205">
                  <a:moveTo>
                    <a:pt x="2577134" y="4686"/>
                  </a:moveTo>
                  <a:lnTo>
                    <a:pt x="2572448" y="0"/>
                  </a:lnTo>
                  <a:lnTo>
                    <a:pt x="2560853" y="0"/>
                  </a:lnTo>
                  <a:lnTo>
                    <a:pt x="2556167" y="4686"/>
                  </a:lnTo>
                  <a:lnTo>
                    <a:pt x="2556167" y="16256"/>
                  </a:lnTo>
                  <a:lnTo>
                    <a:pt x="2560853" y="20942"/>
                  </a:lnTo>
                  <a:lnTo>
                    <a:pt x="2572448" y="20942"/>
                  </a:lnTo>
                  <a:lnTo>
                    <a:pt x="2577134" y="16256"/>
                  </a:lnTo>
                  <a:lnTo>
                    <a:pt x="2577134" y="4686"/>
                  </a:lnTo>
                  <a:close/>
                </a:path>
                <a:path w="13221335" h="4688205">
                  <a:moveTo>
                    <a:pt x="2619032" y="4671517"/>
                  </a:moveTo>
                  <a:lnTo>
                    <a:pt x="2614345" y="4666831"/>
                  </a:lnTo>
                  <a:lnTo>
                    <a:pt x="2602763" y="4666831"/>
                  </a:lnTo>
                  <a:lnTo>
                    <a:pt x="2598077" y="4671517"/>
                  </a:lnTo>
                  <a:lnTo>
                    <a:pt x="2598077" y="4683087"/>
                  </a:lnTo>
                  <a:lnTo>
                    <a:pt x="2602763" y="4687773"/>
                  </a:lnTo>
                  <a:lnTo>
                    <a:pt x="2614345" y="4687773"/>
                  </a:lnTo>
                  <a:lnTo>
                    <a:pt x="2619032" y="4683087"/>
                  </a:lnTo>
                  <a:lnTo>
                    <a:pt x="2619032" y="4671517"/>
                  </a:lnTo>
                  <a:close/>
                </a:path>
                <a:path w="13221335" h="4688205">
                  <a:moveTo>
                    <a:pt x="2619032" y="3519601"/>
                  </a:moveTo>
                  <a:lnTo>
                    <a:pt x="2614345" y="3514915"/>
                  </a:lnTo>
                  <a:lnTo>
                    <a:pt x="2602763" y="3514915"/>
                  </a:lnTo>
                  <a:lnTo>
                    <a:pt x="2598077" y="3519601"/>
                  </a:lnTo>
                  <a:lnTo>
                    <a:pt x="2598077" y="3531171"/>
                  </a:lnTo>
                  <a:lnTo>
                    <a:pt x="2602763" y="3535857"/>
                  </a:lnTo>
                  <a:lnTo>
                    <a:pt x="2614345" y="3535857"/>
                  </a:lnTo>
                  <a:lnTo>
                    <a:pt x="2619032" y="3531171"/>
                  </a:lnTo>
                  <a:lnTo>
                    <a:pt x="2619032" y="3519601"/>
                  </a:lnTo>
                  <a:close/>
                </a:path>
                <a:path w="13221335" h="4688205">
                  <a:moveTo>
                    <a:pt x="2619032" y="2343429"/>
                  </a:moveTo>
                  <a:lnTo>
                    <a:pt x="2614345" y="2338743"/>
                  </a:lnTo>
                  <a:lnTo>
                    <a:pt x="2602763" y="2338743"/>
                  </a:lnTo>
                  <a:lnTo>
                    <a:pt x="2598077" y="2343429"/>
                  </a:lnTo>
                  <a:lnTo>
                    <a:pt x="2598077" y="2354999"/>
                  </a:lnTo>
                  <a:lnTo>
                    <a:pt x="2602763" y="2359685"/>
                  </a:lnTo>
                  <a:lnTo>
                    <a:pt x="2614345" y="2359685"/>
                  </a:lnTo>
                  <a:lnTo>
                    <a:pt x="2619032" y="2354999"/>
                  </a:lnTo>
                  <a:lnTo>
                    <a:pt x="2619032" y="2343429"/>
                  </a:lnTo>
                  <a:close/>
                </a:path>
                <a:path w="13221335" h="4688205">
                  <a:moveTo>
                    <a:pt x="2619032" y="1180858"/>
                  </a:moveTo>
                  <a:lnTo>
                    <a:pt x="2614345" y="1176172"/>
                  </a:lnTo>
                  <a:lnTo>
                    <a:pt x="2602763" y="1176172"/>
                  </a:lnTo>
                  <a:lnTo>
                    <a:pt x="2598077" y="1180858"/>
                  </a:lnTo>
                  <a:lnTo>
                    <a:pt x="2598077" y="1192428"/>
                  </a:lnTo>
                  <a:lnTo>
                    <a:pt x="2602763" y="1197114"/>
                  </a:lnTo>
                  <a:lnTo>
                    <a:pt x="2614345" y="1197114"/>
                  </a:lnTo>
                  <a:lnTo>
                    <a:pt x="2619032" y="1192428"/>
                  </a:lnTo>
                  <a:lnTo>
                    <a:pt x="2619032" y="1180858"/>
                  </a:lnTo>
                  <a:close/>
                </a:path>
                <a:path w="13221335" h="4688205">
                  <a:moveTo>
                    <a:pt x="2619032" y="4686"/>
                  </a:moveTo>
                  <a:lnTo>
                    <a:pt x="2614345" y="0"/>
                  </a:lnTo>
                  <a:lnTo>
                    <a:pt x="2602763" y="0"/>
                  </a:lnTo>
                  <a:lnTo>
                    <a:pt x="2598077" y="4686"/>
                  </a:lnTo>
                  <a:lnTo>
                    <a:pt x="2598077" y="16256"/>
                  </a:lnTo>
                  <a:lnTo>
                    <a:pt x="2602763" y="20942"/>
                  </a:lnTo>
                  <a:lnTo>
                    <a:pt x="2614345" y="20942"/>
                  </a:lnTo>
                  <a:lnTo>
                    <a:pt x="2619032" y="16256"/>
                  </a:lnTo>
                  <a:lnTo>
                    <a:pt x="2619032" y="4686"/>
                  </a:lnTo>
                  <a:close/>
                </a:path>
                <a:path w="13221335" h="4688205">
                  <a:moveTo>
                    <a:pt x="2660942" y="4671517"/>
                  </a:moveTo>
                  <a:lnTo>
                    <a:pt x="2656255" y="4666831"/>
                  </a:lnTo>
                  <a:lnTo>
                    <a:pt x="2644660" y="4666831"/>
                  </a:lnTo>
                  <a:lnTo>
                    <a:pt x="2639974" y="4671517"/>
                  </a:lnTo>
                  <a:lnTo>
                    <a:pt x="2639974" y="4683087"/>
                  </a:lnTo>
                  <a:lnTo>
                    <a:pt x="2644660" y="4687773"/>
                  </a:lnTo>
                  <a:lnTo>
                    <a:pt x="2656255" y="4687773"/>
                  </a:lnTo>
                  <a:lnTo>
                    <a:pt x="2660942" y="4683087"/>
                  </a:lnTo>
                  <a:lnTo>
                    <a:pt x="2660942" y="4671517"/>
                  </a:lnTo>
                  <a:close/>
                </a:path>
                <a:path w="13221335" h="4688205">
                  <a:moveTo>
                    <a:pt x="2660942" y="3519601"/>
                  </a:moveTo>
                  <a:lnTo>
                    <a:pt x="2656255" y="3514915"/>
                  </a:lnTo>
                  <a:lnTo>
                    <a:pt x="2644660" y="3514915"/>
                  </a:lnTo>
                  <a:lnTo>
                    <a:pt x="2639974" y="3519601"/>
                  </a:lnTo>
                  <a:lnTo>
                    <a:pt x="2639974" y="3531171"/>
                  </a:lnTo>
                  <a:lnTo>
                    <a:pt x="2644660" y="3535857"/>
                  </a:lnTo>
                  <a:lnTo>
                    <a:pt x="2656255" y="3535857"/>
                  </a:lnTo>
                  <a:lnTo>
                    <a:pt x="2660942" y="3531171"/>
                  </a:lnTo>
                  <a:lnTo>
                    <a:pt x="2660942" y="3519601"/>
                  </a:lnTo>
                  <a:close/>
                </a:path>
                <a:path w="13221335" h="4688205">
                  <a:moveTo>
                    <a:pt x="2660942" y="2343429"/>
                  </a:moveTo>
                  <a:lnTo>
                    <a:pt x="2656255" y="2338743"/>
                  </a:lnTo>
                  <a:lnTo>
                    <a:pt x="2644660" y="2338743"/>
                  </a:lnTo>
                  <a:lnTo>
                    <a:pt x="2639974" y="2343429"/>
                  </a:lnTo>
                  <a:lnTo>
                    <a:pt x="2639974" y="2354999"/>
                  </a:lnTo>
                  <a:lnTo>
                    <a:pt x="2644660" y="2359685"/>
                  </a:lnTo>
                  <a:lnTo>
                    <a:pt x="2656255" y="2359685"/>
                  </a:lnTo>
                  <a:lnTo>
                    <a:pt x="2660942" y="2354999"/>
                  </a:lnTo>
                  <a:lnTo>
                    <a:pt x="2660942" y="2343429"/>
                  </a:lnTo>
                  <a:close/>
                </a:path>
                <a:path w="13221335" h="4688205">
                  <a:moveTo>
                    <a:pt x="2660942" y="1180858"/>
                  </a:moveTo>
                  <a:lnTo>
                    <a:pt x="2656255" y="1176172"/>
                  </a:lnTo>
                  <a:lnTo>
                    <a:pt x="2644660" y="1176172"/>
                  </a:lnTo>
                  <a:lnTo>
                    <a:pt x="2639974" y="1180858"/>
                  </a:lnTo>
                  <a:lnTo>
                    <a:pt x="2639974" y="1192428"/>
                  </a:lnTo>
                  <a:lnTo>
                    <a:pt x="2644660" y="1197114"/>
                  </a:lnTo>
                  <a:lnTo>
                    <a:pt x="2656255" y="1197114"/>
                  </a:lnTo>
                  <a:lnTo>
                    <a:pt x="2660942" y="1192428"/>
                  </a:lnTo>
                  <a:lnTo>
                    <a:pt x="2660942" y="1180858"/>
                  </a:lnTo>
                  <a:close/>
                </a:path>
                <a:path w="13221335" h="4688205">
                  <a:moveTo>
                    <a:pt x="2660942" y="4686"/>
                  </a:moveTo>
                  <a:lnTo>
                    <a:pt x="2656255" y="0"/>
                  </a:lnTo>
                  <a:lnTo>
                    <a:pt x="2644660" y="0"/>
                  </a:lnTo>
                  <a:lnTo>
                    <a:pt x="2639974" y="4686"/>
                  </a:lnTo>
                  <a:lnTo>
                    <a:pt x="2639974" y="16256"/>
                  </a:lnTo>
                  <a:lnTo>
                    <a:pt x="2644660" y="20942"/>
                  </a:lnTo>
                  <a:lnTo>
                    <a:pt x="2656255" y="20942"/>
                  </a:lnTo>
                  <a:lnTo>
                    <a:pt x="2660942" y="16256"/>
                  </a:lnTo>
                  <a:lnTo>
                    <a:pt x="2660942" y="4686"/>
                  </a:lnTo>
                  <a:close/>
                </a:path>
                <a:path w="13221335" h="4688205">
                  <a:moveTo>
                    <a:pt x="2702839" y="4671517"/>
                  </a:moveTo>
                  <a:lnTo>
                    <a:pt x="2698153" y="4666831"/>
                  </a:lnTo>
                  <a:lnTo>
                    <a:pt x="2686570" y="4666831"/>
                  </a:lnTo>
                  <a:lnTo>
                    <a:pt x="2681884" y="4671517"/>
                  </a:lnTo>
                  <a:lnTo>
                    <a:pt x="2681884" y="4683087"/>
                  </a:lnTo>
                  <a:lnTo>
                    <a:pt x="2686570" y="4687773"/>
                  </a:lnTo>
                  <a:lnTo>
                    <a:pt x="2698153" y="4687773"/>
                  </a:lnTo>
                  <a:lnTo>
                    <a:pt x="2702839" y="4683087"/>
                  </a:lnTo>
                  <a:lnTo>
                    <a:pt x="2702839" y="4671517"/>
                  </a:lnTo>
                  <a:close/>
                </a:path>
                <a:path w="13221335" h="4688205">
                  <a:moveTo>
                    <a:pt x="2702839" y="3519601"/>
                  </a:moveTo>
                  <a:lnTo>
                    <a:pt x="2698153" y="3514915"/>
                  </a:lnTo>
                  <a:lnTo>
                    <a:pt x="2686570" y="3514915"/>
                  </a:lnTo>
                  <a:lnTo>
                    <a:pt x="2681884" y="3519601"/>
                  </a:lnTo>
                  <a:lnTo>
                    <a:pt x="2681884" y="3531171"/>
                  </a:lnTo>
                  <a:lnTo>
                    <a:pt x="2686570" y="3535857"/>
                  </a:lnTo>
                  <a:lnTo>
                    <a:pt x="2698153" y="3535857"/>
                  </a:lnTo>
                  <a:lnTo>
                    <a:pt x="2702839" y="3531171"/>
                  </a:lnTo>
                  <a:lnTo>
                    <a:pt x="2702839" y="3519601"/>
                  </a:lnTo>
                  <a:close/>
                </a:path>
                <a:path w="13221335" h="4688205">
                  <a:moveTo>
                    <a:pt x="2702839" y="2343429"/>
                  </a:moveTo>
                  <a:lnTo>
                    <a:pt x="2698153" y="2338743"/>
                  </a:lnTo>
                  <a:lnTo>
                    <a:pt x="2686570" y="2338743"/>
                  </a:lnTo>
                  <a:lnTo>
                    <a:pt x="2681884" y="2343429"/>
                  </a:lnTo>
                  <a:lnTo>
                    <a:pt x="2681884" y="2354999"/>
                  </a:lnTo>
                  <a:lnTo>
                    <a:pt x="2686570" y="2359685"/>
                  </a:lnTo>
                  <a:lnTo>
                    <a:pt x="2698153" y="2359685"/>
                  </a:lnTo>
                  <a:lnTo>
                    <a:pt x="2702839" y="2354999"/>
                  </a:lnTo>
                  <a:lnTo>
                    <a:pt x="2702839" y="2343429"/>
                  </a:lnTo>
                  <a:close/>
                </a:path>
                <a:path w="13221335" h="4688205">
                  <a:moveTo>
                    <a:pt x="2702839" y="1180858"/>
                  </a:moveTo>
                  <a:lnTo>
                    <a:pt x="2698153" y="1176172"/>
                  </a:lnTo>
                  <a:lnTo>
                    <a:pt x="2686570" y="1176172"/>
                  </a:lnTo>
                  <a:lnTo>
                    <a:pt x="2681884" y="1180858"/>
                  </a:lnTo>
                  <a:lnTo>
                    <a:pt x="2681884" y="1192428"/>
                  </a:lnTo>
                  <a:lnTo>
                    <a:pt x="2686570" y="1197114"/>
                  </a:lnTo>
                  <a:lnTo>
                    <a:pt x="2698153" y="1197114"/>
                  </a:lnTo>
                  <a:lnTo>
                    <a:pt x="2702839" y="1192428"/>
                  </a:lnTo>
                  <a:lnTo>
                    <a:pt x="2702839" y="1180858"/>
                  </a:lnTo>
                  <a:close/>
                </a:path>
                <a:path w="13221335" h="4688205">
                  <a:moveTo>
                    <a:pt x="2702839" y="4686"/>
                  </a:moveTo>
                  <a:lnTo>
                    <a:pt x="2698153" y="0"/>
                  </a:lnTo>
                  <a:lnTo>
                    <a:pt x="2686570" y="0"/>
                  </a:lnTo>
                  <a:lnTo>
                    <a:pt x="2681884" y="4686"/>
                  </a:lnTo>
                  <a:lnTo>
                    <a:pt x="2681884" y="16256"/>
                  </a:lnTo>
                  <a:lnTo>
                    <a:pt x="2686570" y="20942"/>
                  </a:lnTo>
                  <a:lnTo>
                    <a:pt x="2698153" y="20942"/>
                  </a:lnTo>
                  <a:lnTo>
                    <a:pt x="2702839" y="16256"/>
                  </a:lnTo>
                  <a:lnTo>
                    <a:pt x="2702839" y="4686"/>
                  </a:lnTo>
                  <a:close/>
                </a:path>
                <a:path w="13221335" h="4688205">
                  <a:moveTo>
                    <a:pt x="2744749" y="4671517"/>
                  </a:moveTo>
                  <a:lnTo>
                    <a:pt x="2740063" y="4666831"/>
                  </a:lnTo>
                  <a:lnTo>
                    <a:pt x="2728480" y="4666831"/>
                  </a:lnTo>
                  <a:lnTo>
                    <a:pt x="2723781" y="4671517"/>
                  </a:lnTo>
                  <a:lnTo>
                    <a:pt x="2723781" y="4683087"/>
                  </a:lnTo>
                  <a:lnTo>
                    <a:pt x="2728480" y="4687773"/>
                  </a:lnTo>
                  <a:lnTo>
                    <a:pt x="2740063" y="4687773"/>
                  </a:lnTo>
                  <a:lnTo>
                    <a:pt x="2744749" y="4683087"/>
                  </a:lnTo>
                  <a:lnTo>
                    <a:pt x="2744749" y="4671517"/>
                  </a:lnTo>
                  <a:close/>
                </a:path>
                <a:path w="13221335" h="4688205">
                  <a:moveTo>
                    <a:pt x="2744749" y="3519601"/>
                  </a:moveTo>
                  <a:lnTo>
                    <a:pt x="2740063" y="3514915"/>
                  </a:lnTo>
                  <a:lnTo>
                    <a:pt x="2728480" y="3514915"/>
                  </a:lnTo>
                  <a:lnTo>
                    <a:pt x="2723781" y="3519601"/>
                  </a:lnTo>
                  <a:lnTo>
                    <a:pt x="2723781" y="3531171"/>
                  </a:lnTo>
                  <a:lnTo>
                    <a:pt x="2728480" y="3535857"/>
                  </a:lnTo>
                  <a:lnTo>
                    <a:pt x="2740063" y="3535857"/>
                  </a:lnTo>
                  <a:lnTo>
                    <a:pt x="2744749" y="3531171"/>
                  </a:lnTo>
                  <a:lnTo>
                    <a:pt x="2744749" y="3519601"/>
                  </a:lnTo>
                  <a:close/>
                </a:path>
                <a:path w="13221335" h="4688205">
                  <a:moveTo>
                    <a:pt x="2744749" y="2343429"/>
                  </a:moveTo>
                  <a:lnTo>
                    <a:pt x="2740063" y="2338743"/>
                  </a:lnTo>
                  <a:lnTo>
                    <a:pt x="2728480" y="2338743"/>
                  </a:lnTo>
                  <a:lnTo>
                    <a:pt x="2723781" y="2343429"/>
                  </a:lnTo>
                  <a:lnTo>
                    <a:pt x="2723781" y="2354999"/>
                  </a:lnTo>
                  <a:lnTo>
                    <a:pt x="2728480" y="2359685"/>
                  </a:lnTo>
                  <a:lnTo>
                    <a:pt x="2740063" y="2359685"/>
                  </a:lnTo>
                  <a:lnTo>
                    <a:pt x="2744749" y="2354999"/>
                  </a:lnTo>
                  <a:lnTo>
                    <a:pt x="2744749" y="2343429"/>
                  </a:lnTo>
                  <a:close/>
                </a:path>
                <a:path w="13221335" h="4688205">
                  <a:moveTo>
                    <a:pt x="2744749" y="1180858"/>
                  </a:moveTo>
                  <a:lnTo>
                    <a:pt x="2740063" y="1176172"/>
                  </a:lnTo>
                  <a:lnTo>
                    <a:pt x="2728480" y="1176172"/>
                  </a:lnTo>
                  <a:lnTo>
                    <a:pt x="2723781" y="1180858"/>
                  </a:lnTo>
                  <a:lnTo>
                    <a:pt x="2723781" y="1192428"/>
                  </a:lnTo>
                  <a:lnTo>
                    <a:pt x="2728480" y="1197114"/>
                  </a:lnTo>
                  <a:lnTo>
                    <a:pt x="2740063" y="1197114"/>
                  </a:lnTo>
                  <a:lnTo>
                    <a:pt x="2744749" y="1192428"/>
                  </a:lnTo>
                  <a:lnTo>
                    <a:pt x="2744749" y="1180858"/>
                  </a:lnTo>
                  <a:close/>
                </a:path>
                <a:path w="13221335" h="4688205">
                  <a:moveTo>
                    <a:pt x="2744749" y="4686"/>
                  </a:moveTo>
                  <a:lnTo>
                    <a:pt x="2740063" y="0"/>
                  </a:lnTo>
                  <a:lnTo>
                    <a:pt x="2728480" y="0"/>
                  </a:lnTo>
                  <a:lnTo>
                    <a:pt x="2723781" y="4686"/>
                  </a:lnTo>
                  <a:lnTo>
                    <a:pt x="2723781" y="16256"/>
                  </a:lnTo>
                  <a:lnTo>
                    <a:pt x="2728480" y="20942"/>
                  </a:lnTo>
                  <a:lnTo>
                    <a:pt x="2740063" y="20942"/>
                  </a:lnTo>
                  <a:lnTo>
                    <a:pt x="2744749" y="16256"/>
                  </a:lnTo>
                  <a:lnTo>
                    <a:pt x="2744749" y="4686"/>
                  </a:lnTo>
                  <a:close/>
                </a:path>
                <a:path w="13221335" h="4688205">
                  <a:moveTo>
                    <a:pt x="2786659" y="4671517"/>
                  </a:moveTo>
                  <a:lnTo>
                    <a:pt x="2781960" y="4666831"/>
                  </a:lnTo>
                  <a:lnTo>
                    <a:pt x="2770378" y="4666831"/>
                  </a:lnTo>
                  <a:lnTo>
                    <a:pt x="2765691" y="4671517"/>
                  </a:lnTo>
                  <a:lnTo>
                    <a:pt x="2765691" y="4683087"/>
                  </a:lnTo>
                  <a:lnTo>
                    <a:pt x="2770378" y="4687773"/>
                  </a:lnTo>
                  <a:lnTo>
                    <a:pt x="2781960" y="4687773"/>
                  </a:lnTo>
                  <a:lnTo>
                    <a:pt x="2786659" y="4683087"/>
                  </a:lnTo>
                  <a:lnTo>
                    <a:pt x="2786659" y="4671517"/>
                  </a:lnTo>
                  <a:close/>
                </a:path>
                <a:path w="13221335" h="4688205">
                  <a:moveTo>
                    <a:pt x="2786659" y="3519601"/>
                  </a:moveTo>
                  <a:lnTo>
                    <a:pt x="2781960" y="3514915"/>
                  </a:lnTo>
                  <a:lnTo>
                    <a:pt x="2770378" y="3514915"/>
                  </a:lnTo>
                  <a:lnTo>
                    <a:pt x="2765691" y="3519601"/>
                  </a:lnTo>
                  <a:lnTo>
                    <a:pt x="2765691" y="3531171"/>
                  </a:lnTo>
                  <a:lnTo>
                    <a:pt x="2770378" y="3535857"/>
                  </a:lnTo>
                  <a:lnTo>
                    <a:pt x="2781960" y="3535857"/>
                  </a:lnTo>
                  <a:lnTo>
                    <a:pt x="2786659" y="3531171"/>
                  </a:lnTo>
                  <a:lnTo>
                    <a:pt x="2786659" y="3519601"/>
                  </a:lnTo>
                  <a:close/>
                </a:path>
                <a:path w="13221335" h="4688205">
                  <a:moveTo>
                    <a:pt x="2786659" y="2343429"/>
                  </a:moveTo>
                  <a:lnTo>
                    <a:pt x="2781960" y="2338743"/>
                  </a:lnTo>
                  <a:lnTo>
                    <a:pt x="2770378" y="2338743"/>
                  </a:lnTo>
                  <a:lnTo>
                    <a:pt x="2765691" y="2343429"/>
                  </a:lnTo>
                  <a:lnTo>
                    <a:pt x="2765691" y="2354999"/>
                  </a:lnTo>
                  <a:lnTo>
                    <a:pt x="2770378" y="2359685"/>
                  </a:lnTo>
                  <a:lnTo>
                    <a:pt x="2781960" y="2359685"/>
                  </a:lnTo>
                  <a:lnTo>
                    <a:pt x="2786659" y="2354999"/>
                  </a:lnTo>
                  <a:lnTo>
                    <a:pt x="2786659" y="2343429"/>
                  </a:lnTo>
                  <a:close/>
                </a:path>
                <a:path w="13221335" h="4688205">
                  <a:moveTo>
                    <a:pt x="2786659" y="1180858"/>
                  </a:moveTo>
                  <a:lnTo>
                    <a:pt x="2781960" y="1176172"/>
                  </a:lnTo>
                  <a:lnTo>
                    <a:pt x="2770378" y="1176172"/>
                  </a:lnTo>
                  <a:lnTo>
                    <a:pt x="2765691" y="1180858"/>
                  </a:lnTo>
                  <a:lnTo>
                    <a:pt x="2765691" y="1192428"/>
                  </a:lnTo>
                  <a:lnTo>
                    <a:pt x="2770378" y="1197114"/>
                  </a:lnTo>
                  <a:lnTo>
                    <a:pt x="2781960" y="1197114"/>
                  </a:lnTo>
                  <a:lnTo>
                    <a:pt x="2786659" y="1192428"/>
                  </a:lnTo>
                  <a:lnTo>
                    <a:pt x="2786659" y="1180858"/>
                  </a:lnTo>
                  <a:close/>
                </a:path>
                <a:path w="13221335" h="4688205">
                  <a:moveTo>
                    <a:pt x="2786659" y="4686"/>
                  </a:moveTo>
                  <a:lnTo>
                    <a:pt x="2781960" y="0"/>
                  </a:lnTo>
                  <a:lnTo>
                    <a:pt x="2770378" y="0"/>
                  </a:lnTo>
                  <a:lnTo>
                    <a:pt x="2765691" y="4686"/>
                  </a:lnTo>
                  <a:lnTo>
                    <a:pt x="2765691" y="16256"/>
                  </a:lnTo>
                  <a:lnTo>
                    <a:pt x="2770378" y="20942"/>
                  </a:lnTo>
                  <a:lnTo>
                    <a:pt x="2781960" y="20942"/>
                  </a:lnTo>
                  <a:lnTo>
                    <a:pt x="2786659" y="16256"/>
                  </a:lnTo>
                  <a:lnTo>
                    <a:pt x="2786659" y="4686"/>
                  </a:lnTo>
                  <a:close/>
                </a:path>
                <a:path w="13221335" h="4688205">
                  <a:moveTo>
                    <a:pt x="2828556" y="4671517"/>
                  </a:moveTo>
                  <a:lnTo>
                    <a:pt x="2823870" y="4666831"/>
                  </a:lnTo>
                  <a:lnTo>
                    <a:pt x="2812288" y="4666831"/>
                  </a:lnTo>
                  <a:lnTo>
                    <a:pt x="2807601" y="4671517"/>
                  </a:lnTo>
                  <a:lnTo>
                    <a:pt x="2807601" y="4683087"/>
                  </a:lnTo>
                  <a:lnTo>
                    <a:pt x="2812288" y="4687773"/>
                  </a:lnTo>
                  <a:lnTo>
                    <a:pt x="2823870" y="4687773"/>
                  </a:lnTo>
                  <a:lnTo>
                    <a:pt x="2828556" y="4683087"/>
                  </a:lnTo>
                  <a:lnTo>
                    <a:pt x="2828556" y="4671517"/>
                  </a:lnTo>
                  <a:close/>
                </a:path>
                <a:path w="13221335" h="4688205">
                  <a:moveTo>
                    <a:pt x="2828556" y="3519601"/>
                  </a:moveTo>
                  <a:lnTo>
                    <a:pt x="2823870" y="3514915"/>
                  </a:lnTo>
                  <a:lnTo>
                    <a:pt x="2812288" y="3514915"/>
                  </a:lnTo>
                  <a:lnTo>
                    <a:pt x="2807601" y="3519601"/>
                  </a:lnTo>
                  <a:lnTo>
                    <a:pt x="2807601" y="3531171"/>
                  </a:lnTo>
                  <a:lnTo>
                    <a:pt x="2812288" y="3535857"/>
                  </a:lnTo>
                  <a:lnTo>
                    <a:pt x="2823870" y="3535857"/>
                  </a:lnTo>
                  <a:lnTo>
                    <a:pt x="2828556" y="3531171"/>
                  </a:lnTo>
                  <a:lnTo>
                    <a:pt x="2828556" y="3519601"/>
                  </a:lnTo>
                  <a:close/>
                </a:path>
                <a:path w="13221335" h="4688205">
                  <a:moveTo>
                    <a:pt x="2828556" y="2343429"/>
                  </a:moveTo>
                  <a:lnTo>
                    <a:pt x="2823870" y="2338743"/>
                  </a:lnTo>
                  <a:lnTo>
                    <a:pt x="2812288" y="2338743"/>
                  </a:lnTo>
                  <a:lnTo>
                    <a:pt x="2807601" y="2343429"/>
                  </a:lnTo>
                  <a:lnTo>
                    <a:pt x="2807601" y="2354999"/>
                  </a:lnTo>
                  <a:lnTo>
                    <a:pt x="2812288" y="2359685"/>
                  </a:lnTo>
                  <a:lnTo>
                    <a:pt x="2823870" y="2359685"/>
                  </a:lnTo>
                  <a:lnTo>
                    <a:pt x="2828556" y="2354999"/>
                  </a:lnTo>
                  <a:lnTo>
                    <a:pt x="2828556" y="2343429"/>
                  </a:lnTo>
                  <a:close/>
                </a:path>
                <a:path w="13221335" h="4688205">
                  <a:moveTo>
                    <a:pt x="2828556" y="1180858"/>
                  </a:moveTo>
                  <a:lnTo>
                    <a:pt x="2823870" y="1176172"/>
                  </a:lnTo>
                  <a:lnTo>
                    <a:pt x="2812288" y="1176172"/>
                  </a:lnTo>
                  <a:lnTo>
                    <a:pt x="2807601" y="1180858"/>
                  </a:lnTo>
                  <a:lnTo>
                    <a:pt x="2807601" y="1192428"/>
                  </a:lnTo>
                  <a:lnTo>
                    <a:pt x="2812288" y="1197114"/>
                  </a:lnTo>
                  <a:lnTo>
                    <a:pt x="2823870" y="1197114"/>
                  </a:lnTo>
                  <a:lnTo>
                    <a:pt x="2828556" y="1192428"/>
                  </a:lnTo>
                  <a:lnTo>
                    <a:pt x="2828556" y="1180858"/>
                  </a:lnTo>
                  <a:close/>
                </a:path>
                <a:path w="13221335" h="4688205">
                  <a:moveTo>
                    <a:pt x="2828556" y="4686"/>
                  </a:moveTo>
                  <a:lnTo>
                    <a:pt x="2823870" y="0"/>
                  </a:lnTo>
                  <a:lnTo>
                    <a:pt x="2812288" y="0"/>
                  </a:lnTo>
                  <a:lnTo>
                    <a:pt x="2807601" y="4686"/>
                  </a:lnTo>
                  <a:lnTo>
                    <a:pt x="2807601" y="16256"/>
                  </a:lnTo>
                  <a:lnTo>
                    <a:pt x="2812288" y="20942"/>
                  </a:lnTo>
                  <a:lnTo>
                    <a:pt x="2823870" y="20942"/>
                  </a:lnTo>
                  <a:lnTo>
                    <a:pt x="2828556" y="16256"/>
                  </a:lnTo>
                  <a:lnTo>
                    <a:pt x="2828556" y="4686"/>
                  </a:lnTo>
                  <a:close/>
                </a:path>
                <a:path w="13221335" h="4688205">
                  <a:moveTo>
                    <a:pt x="2870466" y="4671517"/>
                  </a:moveTo>
                  <a:lnTo>
                    <a:pt x="2865780" y="4666831"/>
                  </a:lnTo>
                  <a:lnTo>
                    <a:pt x="2854185" y="4666831"/>
                  </a:lnTo>
                  <a:lnTo>
                    <a:pt x="2849499" y="4671517"/>
                  </a:lnTo>
                  <a:lnTo>
                    <a:pt x="2849499" y="4683087"/>
                  </a:lnTo>
                  <a:lnTo>
                    <a:pt x="2854185" y="4687773"/>
                  </a:lnTo>
                  <a:lnTo>
                    <a:pt x="2865780" y="4687773"/>
                  </a:lnTo>
                  <a:lnTo>
                    <a:pt x="2870466" y="4683087"/>
                  </a:lnTo>
                  <a:lnTo>
                    <a:pt x="2870466" y="4671517"/>
                  </a:lnTo>
                  <a:close/>
                </a:path>
                <a:path w="13221335" h="4688205">
                  <a:moveTo>
                    <a:pt x="2870466" y="3519601"/>
                  </a:moveTo>
                  <a:lnTo>
                    <a:pt x="2865780" y="3514915"/>
                  </a:lnTo>
                  <a:lnTo>
                    <a:pt x="2854185" y="3514915"/>
                  </a:lnTo>
                  <a:lnTo>
                    <a:pt x="2849499" y="3519601"/>
                  </a:lnTo>
                  <a:lnTo>
                    <a:pt x="2849499" y="3531171"/>
                  </a:lnTo>
                  <a:lnTo>
                    <a:pt x="2854185" y="3535857"/>
                  </a:lnTo>
                  <a:lnTo>
                    <a:pt x="2865780" y="3535857"/>
                  </a:lnTo>
                  <a:lnTo>
                    <a:pt x="2870466" y="3531171"/>
                  </a:lnTo>
                  <a:lnTo>
                    <a:pt x="2870466" y="3519601"/>
                  </a:lnTo>
                  <a:close/>
                </a:path>
                <a:path w="13221335" h="4688205">
                  <a:moveTo>
                    <a:pt x="2870466" y="2343429"/>
                  </a:moveTo>
                  <a:lnTo>
                    <a:pt x="2865780" y="2338743"/>
                  </a:lnTo>
                  <a:lnTo>
                    <a:pt x="2854185" y="2338743"/>
                  </a:lnTo>
                  <a:lnTo>
                    <a:pt x="2849499" y="2343429"/>
                  </a:lnTo>
                  <a:lnTo>
                    <a:pt x="2849499" y="2354999"/>
                  </a:lnTo>
                  <a:lnTo>
                    <a:pt x="2854185" y="2359685"/>
                  </a:lnTo>
                  <a:lnTo>
                    <a:pt x="2865780" y="2359685"/>
                  </a:lnTo>
                  <a:lnTo>
                    <a:pt x="2870466" y="2354999"/>
                  </a:lnTo>
                  <a:lnTo>
                    <a:pt x="2870466" y="2343429"/>
                  </a:lnTo>
                  <a:close/>
                </a:path>
                <a:path w="13221335" h="4688205">
                  <a:moveTo>
                    <a:pt x="2870466" y="1180858"/>
                  </a:moveTo>
                  <a:lnTo>
                    <a:pt x="2865780" y="1176172"/>
                  </a:lnTo>
                  <a:lnTo>
                    <a:pt x="2854185" y="1176172"/>
                  </a:lnTo>
                  <a:lnTo>
                    <a:pt x="2849499" y="1180858"/>
                  </a:lnTo>
                  <a:lnTo>
                    <a:pt x="2849499" y="1192428"/>
                  </a:lnTo>
                  <a:lnTo>
                    <a:pt x="2854185" y="1197114"/>
                  </a:lnTo>
                  <a:lnTo>
                    <a:pt x="2865780" y="1197114"/>
                  </a:lnTo>
                  <a:lnTo>
                    <a:pt x="2870466" y="1192428"/>
                  </a:lnTo>
                  <a:lnTo>
                    <a:pt x="2870466" y="1180858"/>
                  </a:lnTo>
                  <a:close/>
                </a:path>
                <a:path w="13221335" h="4688205">
                  <a:moveTo>
                    <a:pt x="2870466" y="4686"/>
                  </a:moveTo>
                  <a:lnTo>
                    <a:pt x="2865780" y="0"/>
                  </a:lnTo>
                  <a:lnTo>
                    <a:pt x="2854185" y="0"/>
                  </a:lnTo>
                  <a:lnTo>
                    <a:pt x="2849499" y="4686"/>
                  </a:lnTo>
                  <a:lnTo>
                    <a:pt x="2849499" y="16256"/>
                  </a:lnTo>
                  <a:lnTo>
                    <a:pt x="2854185" y="20942"/>
                  </a:lnTo>
                  <a:lnTo>
                    <a:pt x="2865780" y="20942"/>
                  </a:lnTo>
                  <a:lnTo>
                    <a:pt x="2870466" y="16256"/>
                  </a:lnTo>
                  <a:lnTo>
                    <a:pt x="2870466" y="4686"/>
                  </a:lnTo>
                  <a:close/>
                </a:path>
                <a:path w="13221335" h="4688205">
                  <a:moveTo>
                    <a:pt x="2912364" y="4671517"/>
                  </a:moveTo>
                  <a:lnTo>
                    <a:pt x="2907677" y="4666831"/>
                  </a:lnTo>
                  <a:lnTo>
                    <a:pt x="2896095" y="4666831"/>
                  </a:lnTo>
                  <a:lnTo>
                    <a:pt x="2891409" y="4671517"/>
                  </a:lnTo>
                  <a:lnTo>
                    <a:pt x="2891409" y="4683087"/>
                  </a:lnTo>
                  <a:lnTo>
                    <a:pt x="2896095" y="4687773"/>
                  </a:lnTo>
                  <a:lnTo>
                    <a:pt x="2907677" y="4687773"/>
                  </a:lnTo>
                  <a:lnTo>
                    <a:pt x="2912364" y="4683087"/>
                  </a:lnTo>
                  <a:lnTo>
                    <a:pt x="2912364" y="4671517"/>
                  </a:lnTo>
                  <a:close/>
                </a:path>
                <a:path w="13221335" h="4688205">
                  <a:moveTo>
                    <a:pt x="2912364" y="3519601"/>
                  </a:moveTo>
                  <a:lnTo>
                    <a:pt x="2907677" y="3514915"/>
                  </a:lnTo>
                  <a:lnTo>
                    <a:pt x="2896095" y="3514915"/>
                  </a:lnTo>
                  <a:lnTo>
                    <a:pt x="2891409" y="3519601"/>
                  </a:lnTo>
                  <a:lnTo>
                    <a:pt x="2891409" y="3531171"/>
                  </a:lnTo>
                  <a:lnTo>
                    <a:pt x="2896095" y="3535857"/>
                  </a:lnTo>
                  <a:lnTo>
                    <a:pt x="2907677" y="3535857"/>
                  </a:lnTo>
                  <a:lnTo>
                    <a:pt x="2912364" y="3531171"/>
                  </a:lnTo>
                  <a:lnTo>
                    <a:pt x="2912364" y="3519601"/>
                  </a:lnTo>
                  <a:close/>
                </a:path>
                <a:path w="13221335" h="4688205">
                  <a:moveTo>
                    <a:pt x="2912364" y="2343429"/>
                  </a:moveTo>
                  <a:lnTo>
                    <a:pt x="2907677" y="2338743"/>
                  </a:lnTo>
                  <a:lnTo>
                    <a:pt x="2896095" y="2338743"/>
                  </a:lnTo>
                  <a:lnTo>
                    <a:pt x="2891409" y="2343429"/>
                  </a:lnTo>
                  <a:lnTo>
                    <a:pt x="2891409" y="2354999"/>
                  </a:lnTo>
                  <a:lnTo>
                    <a:pt x="2896095" y="2359685"/>
                  </a:lnTo>
                  <a:lnTo>
                    <a:pt x="2907677" y="2359685"/>
                  </a:lnTo>
                  <a:lnTo>
                    <a:pt x="2912364" y="2354999"/>
                  </a:lnTo>
                  <a:lnTo>
                    <a:pt x="2912364" y="2343429"/>
                  </a:lnTo>
                  <a:close/>
                </a:path>
                <a:path w="13221335" h="4688205">
                  <a:moveTo>
                    <a:pt x="2912364" y="1180858"/>
                  </a:moveTo>
                  <a:lnTo>
                    <a:pt x="2907677" y="1176172"/>
                  </a:lnTo>
                  <a:lnTo>
                    <a:pt x="2896095" y="1176172"/>
                  </a:lnTo>
                  <a:lnTo>
                    <a:pt x="2891409" y="1180858"/>
                  </a:lnTo>
                  <a:lnTo>
                    <a:pt x="2891409" y="1192428"/>
                  </a:lnTo>
                  <a:lnTo>
                    <a:pt x="2896095" y="1197114"/>
                  </a:lnTo>
                  <a:lnTo>
                    <a:pt x="2907677" y="1197114"/>
                  </a:lnTo>
                  <a:lnTo>
                    <a:pt x="2912364" y="1192428"/>
                  </a:lnTo>
                  <a:lnTo>
                    <a:pt x="2912364" y="1180858"/>
                  </a:lnTo>
                  <a:close/>
                </a:path>
                <a:path w="13221335" h="4688205">
                  <a:moveTo>
                    <a:pt x="2912364" y="4686"/>
                  </a:moveTo>
                  <a:lnTo>
                    <a:pt x="2907677" y="0"/>
                  </a:lnTo>
                  <a:lnTo>
                    <a:pt x="2896095" y="0"/>
                  </a:lnTo>
                  <a:lnTo>
                    <a:pt x="2891409" y="4686"/>
                  </a:lnTo>
                  <a:lnTo>
                    <a:pt x="2891409" y="16256"/>
                  </a:lnTo>
                  <a:lnTo>
                    <a:pt x="2896095" y="20942"/>
                  </a:lnTo>
                  <a:lnTo>
                    <a:pt x="2907677" y="20942"/>
                  </a:lnTo>
                  <a:lnTo>
                    <a:pt x="2912364" y="16256"/>
                  </a:lnTo>
                  <a:lnTo>
                    <a:pt x="2912364" y="4686"/>
                  </a:lnTo>
                  <a:close/>
                </a:path>
                <a:path w="13221335" h="4688205">
                  <a:moveTo>
                    <a:pt x="2954274" y="4671517"/>
                  </a:moveTo>
                  <a:lnTo>
                    <a:pt x="2949587" y="4666831"/>
                  </a:lnTo>
                  <a:lnTo>
                    <a:pt x="2937992" y="4666831"/>
                  </a:lnTo>
                  <a:lnTo>
                    <a:pt x="2933306" y="4671517"/>
                  </a:lnTo>
                  <a:lnTo>
                    <a:pt x="2933306" y="4683087"/>
                  </a:lnTo>
                  <a:lnTo>
                    <a:pt x="2937992" y="4687773"/>
                  </a:lnTo>
                  <a:lnTo>
                    <a:pt x="2949587" y="4687773"/>
                  </a:lnTo>
                  <a:lnTo>
                    <a:pt x="2954274" y="4683087"/>
                  </a:lnTo>
                  <a:lnTo>
                    <a:pt x="2954274" y="4671517"/>
                  </a:lnTo>
                  <a:close/>
                </a:path>
                <a:path w="13221335" h="4688205">
                  <a:moveTo>
                    <a:pt x="2954274" y="3519601"/>
                  </a:moveTo>
                  <a:lnTo>
                    <a:pt x="2949587" y="3514915"/>
                  </a:lnTo>
                  <a:lnTo>
                    <a:pt x="2937992" y="3514915"/>
                  </a:lnTo>
                  <a:lnTo>
                    <a:pt x="2933306" y="3519601"/>
                  </a:lnTo>
                  <a:lnTo>
                    <a:pt x="2933306" y="3531171"/>
                  </a:lnTo>
                  <a:lnTo>
                    <a:pt x="2937992" y="3535857"/>
                  </a:lnTo>
                  <a:lnTo>
                    <a:pt x="2949587" y="3535857"/>
                  </a:lnTo>
                  <a:lnTo>
                    <a:pt x="2954274" y="3531171"/>
                  </a:lnTo>
                  <a:lnTo>
                    <a:pt x="2954274" y="3519601"/>
                  </a:lnTo>
                  <a:close/>
                </a:path>
                <a:path w="13221335" h="4688205">
                  <a:moveTo>
                    <a:pt x="2954274" y="2343429"/>
                  </a:moveTo>
                  <a:lnTo>
                    <a:pt x="2949587" y="2338743"/>
                  </a:lnTo>
                  <a:lnTo>
                    <a:pt x="2937992" y="2338743"/>
                  </a:lnTo>
                  <a:lnTo>
                    <a:pt x="2933306" y="2343429"/>
                  </a:lnTo>
                  <a:lnTo>
                    <a:pt x="2933306" y="2354999"/>
                  </a:lnTo>
                  <a:lnTo>
                    <a:pt x="2937992" y="2359685"/>
                  </a:lnTo>
                  <a:lnTo>
                    <a:pt x="2949587" y="2359685"/>
                  </a:lnTo>
                  <a:lnTo>
                    <a:pt x="2954274" y="2354999"/>
                  </a:lnTo>
                  <a:lnTo>
                    <a:pt x="2954274" y="2343429"/>
                  </a:lnTo>
                  <a:close/>
                </a:path>
                <a:path w="13221335" h="4688205">
                  <a:moveTo>
                    <a:pt x="2954274" y="1180858"/>
                  </a:moveTo>
                  <a:lnTo>
                    <a:pt x="2949587" y="1176172"/>
                  </a:lnTo>
                  <a:lnTo>
                    <a:pt x="2937992" y="1176172"/>
                  </a:lnTo>
                  <a:lnTo>
                    <a:pt x="2933306" y="1180858"/>
                  </a:lnTo>
                  <a:lnTo>
                    <a:pt x="2933306" y="1192428"/>
                  </a:lnTo>
                  <a:lnTo>
                    <a:pt x="2937992" y="1197114"/>
                  </a:lnTo>
                  <a:lnTo>
                    <a:pt x="2949587" y="1197114"/>
                  </a:lnTo>
                  <a:lnTo>
                    <a:pt x="2954274" y="1192428"/>
                  </a:lnTo>
                  <a:lnTo>
                    <a:pt x="2954274" y="1180858"/>
                  </a:lnTo>
                  <a:close/>
                </a:path>
                <a:path w="13221335" h="4688205">
                  <a:moveTo>
                    <a:pt x="2954274" y="4686"/>
                  </a:moveTo>
                  <a:lnTo>
                    <a:pt x="2949587" y="0"/>
                  </a:lnTo>
                  <a:lnTo>
                    <a:pt x="2937992" y="0"/>
                  </a:lnTo>
                  <a:lnTo>
                    <a:pt x="2933306" y="4686"/>
                  </a:lnTo>
                  <a:lnTo>
                    <a:pt x="2933306" y="16256"/>
                  </a:lnTo>
                  <a:lnTo>
                    <a:pt x="2937992" y="20942"/>
                  </a:lnTo>
                  <a:lnTo>
                    <a:pt x="2949587" y="20942"/>
                  </a:lnTo>
                  <a:lnTo>
                    <a:pt x="2954274" y="16256"/>
                  </a:lnTo>
                  <a:lnTo>
                    <a:pt x="2954274" y="4686"/>
                  </a:lnTo>
                  <a:close/>
                </a:path>
                <a:path w="13221335" h="4688205">
                  <a:moveTo>
                    <a:pt x="2996184" y="4671517"/>
                  </a:moveTo>
                  <a:lnTo>
                    <a:pt x="2991485" y="4666831"/>
                  </a:lnTo>
                  <a:lnTo>
                    <a:pt x="2979902" y="4666831"/>
                  </a:lnTo>
                  <a:lnTo>
                    <a:pt x="2975216" y="4671517"/>
                  </a:lnTo>
                  <a:lnTo>
                    <a:pt x="2975216" y="4683087"/>
                  </a:lnTo>
                  <a:lnTo>
                    <a:pt x="2979902" y="4687773"/>
                  </a:lnTo>
                  <a:lnTo>
                    <a:pt x="2991485" y="4687773"/>
                  </a:lnTo>
                  <a:lnTo>
                    <a:pt x="2996184" y="4683087"/>
                  </a:lnTo>
                  <a:lnTo>
                    <a:pt x="2996184" y="4671517"/>
                  </a:lnTo>
                  <a:close/>
                </a:path>
                <a:path w="13221335" h="4688205">
                  <a:moveTo>
                    <a:pt x="2996184" y="3519601"/>
                  </a:moveTo>
                  <a:lnTo>
                    <a:pt x="2991485" y="3514915"/>
                  </a:lnTo>
                  <a:lnTo>
                    <a:pt x="2979902" y="3514915"/>
                  </a:lnTo>
                  <a:lnTo>
                    <a:pt x="2975216" y="3519601"/>
                  </a:lnTo>
                  <a:lnTo>
                    <a:pt x="2975216" y="3531171"/>
                  </a:lnTo>
                  <a:lnTo>
                    <a:pt x="2979902" y="3535857"/>
                  </a:lnTo>
                  <a:lnTo>
                    <a:pt x="2991485" y="3535857"/>
                  </a:lnTo>
                  <a:lnTo>
                    <a:pt x="2996184" y="3531171"/>
                  </a:lnTo>
                  <a:lnTo>
                    <a:pt x="2996184" y="3519601"/>
                  </a:lnTo>
                  <a:close/>
                </a:path>
                <a:path w="13221335" h="4688205">
                  <a:moveTo>
                    <a:pt x="2996184" y="2343429"/>
                  </a:moveTo>
                  <a:lnTo>
                    <a:pt x="2991485" y="2338743"/>
                  </a:lnTo>
                  <a:lnTo>
                    <a:pt x="2979902" y="2338743"/>
                  </a:lnTo>
                  <a:lnTo>
                    <a:pt x="2975216" y="2343429"/>
                  </a:lnTo>
                  <a:lnTo>
                    <a:pt x="2975216" y="2354999"/>
                  </a:lnTo>
                  <a:lnTo>
                    <a:pt x="2979902" y="2359685"/>
                  </a:lnTo>
                  <a:lnTo>
                    <a:pt x="2991485" y="2359685"/>
                  </a:lnTo>
                  <a:lnTo>
                    <a:pt x="2996184" y="2354999"/>
                  </a:lnTo>
                  <a:lnTo>
                    <a:pt x="2996184" y="2343429"/>
                  </a:lnTo>
                  <a:close/>
                </a:path>
                <a:path w="13221335" h="4688205">
                  <a:moveTo>
                    <a:pt x="2996184" y="1180858"/>
                  </a:moveTo>
                  <a:lnTo>
                    <a:pt x="2991485" y="1176172"/>
                  </a:lnTo>
                  <a:lnTo>
                    <a:pt x="2979902" y="1176172"/>
                  </a:lnTo>
                  <a:lnTo>
                    <a:pt x="2975216" y="1180858"/>
                  </a:lnTo>
                  <a:lnTo>
                    <a:pt x="2975216" y="1192428"/>
                  </a:lnTo>
                  <a:lnTo>
                    <a:pt x="2979902" y="1197114"/>
                  </a:lnTo>
                  <a:lnTo>
                    <a:pt x="2991485" y="1197114"/>
                  </a:lnTo>
                  <a:lnTo>
                    <a:pt x="2996184" y="1192428"/>
                  </a:lnTo>
                  <a:lnTo>
                    <a:pt x="2996184" y="1180858"/>
                  </a:lnTo>
                  <a:close/>
                </a:path>
                <a:path w="13221335" h="4688205">
                  <a:moveTo>
                    <a:pt x="2996184" y="4686"/>
                  </a:moveTo>
                  <a:lnTo>
                    <a:pt x="2991485" y="0"/>
                  </a:lnTo>
                  <a:lnTo>
                    <a:pt x="2979902" y="0"/>
                  </a:lnTo>
                  <a:lnTo>
                    <a:pt x="2975216" y="4686"/>
                  </a:lnTo>
                  <a:lnTo>
                    <a:pt x="2975216" y="16256"/>
                  </a:lnTo>
                  <a:lnTo>
                    <a:pt x="2979902" y="20942"/>
                  </a:lnTo>
                  <a:lnTo>
                    <a:pt x="2991485" y="20942"/>
                  </a:lnTo>
                  <a:lnTo>
                    <a:pt x="2996184" y="16256"/>
                  </a:lnTo>
                  <a:lnTo>
                    <a:pt x="2996184" y="4686"/>
                  </a:lnTo>
                  <a:close/>
                </a:path>
                <a:path w="13221335" h="4688205">
                  <a:moveTo>
                    <a:pt x="3038081" y="4671517"/>
                  </a:moveTo>
                  <a:lnTo>
                    <a:pt x="3033395" y="4666831"/>
                  </a:lnTo>
                  <a:lnTo>
                    <a:pt x="3021812" y="4666831"/>
                  </a:lnTo>
                  <a:lnTo>
                    <a:pt x="3017113" y="4671517"/>
                  </a:lnTo>
                  <a:lnTo>
                    <a:pt x="3017113" y="4683087"/>
                  </a:lnTo>
                  <a:lnTo>
                    <a:pt x="3021812" y="4687773"/>
                  </a:lnTo>
                  <a:lnTo>
                    <a:pt x="3033395" y="4687773"/>
                  </a:lnTo>
                  <a:lnTo>
                    <a:pt x="3038081" y="4683087"/>
                  </a:lnTo>
                  <a:lnTo>
                    <a:pt x="3038081" y="4671517"/>
                  </a:lnTo>
                  <a:close/>
                </a:path>
                <a:path w="13221335" h="4688205">
                  <a:moveTo>
                    <a:pt x="3038081" y="3519601"/>
                  </a:moveTo>
                  <a:lnTo>
                    <a:pt x="3033395" y="3514915"/>
                  </a:lnTo>
                  <a:lnTo>
                    <a:pt x="3021812" y="3514915"/>
                  </a:lnTo>
                  <a:lnTo>
                    <a:pt x="3017113" y="3519601"/>
                  </a:lnTo>
                  <a:lnTo>
                    <a:pt x="3017113" y="3531171"/>
                  </a:lnTo>
                  <a:lnTo>
                    <a:pt x="3021812" y="3535857"/>
                  </a:lnTo>
                  <a:lnTo>
                    <a:pt x="3033395" y="3535857"/>
                  </a:lnTo>
                  <a:lnTo>
                    <a:pt x="3038081" y="3531171"/>
                  </a:lnTo>
                  <a:lnTo>
                    <a:pt x="3038081" y="3519601"/>
                  </a:lnTo>
                  <a:close/>
                </a:path>
                <a:path w="13221335" h="4688205">
                  <a:moveTo>
                    <a:pt x="3038081" y="2343429"/>
                  </a:moveTo>
                  <a:lnTo>
                    <a:pt x="3033395" y="2338743"/>
                  </a:lnTo>
                  <a:lnTo>
                    <a:pt x="3021812" y="2338743"/>
                  </a:lnTo>
                  <a:lnTo>
                    <a:pt x="3017113" y="2343429"/>
                  </a:lnTo>
                  <a:lnTo>
                    <a:pt x="3017113" y="2354999"/>
                  </a:lnTo>
                  <a:lnTo>
                    <a:pt x="3021812" y="2359685"/>
                  </a:lnTo>
                  <a:lnTo>
                    <a:pt x="3033395" y="2359685"/>
                  </a:lnTo>
                  <a:lnTo>
                    <a:pt x="3038081" y="2354999"/>
                  </a:lnTo>
                  <a:lnTo>
                    <a:pt x="3038081" y="2343429"/>
                  </a:lnTo>
                  <a:close/>
                </a:path>
                <a:path w="13221335" h="4688205">
                  <a:moveTo>
                    <a:pt x="3038081" y="1180858"/>
                  </a:moveTo>
                  <a:lnTo>
                    <a:pt x="3033395" y="1176172"/>
                  </a:lnTo>
                  <a:lnTo>
                    <a:pt x="3021812" y="1176172"/>
                  </a:lnTo>
                  <a:lnTo>
                    <a:pt x="3017113" y="1180858"/>
                  </a:lnTo>
                  <a:lnTo>
                    <a:pt x="3017113" y="1192428"/>
                  </a:lnTo>
                  <a:lnTo>
                    <a:pt x="3021812" y="1197114"/>
                  </a:lnTo>
                  <a:lnTo>
                    <a:pt x="3033395" y="1197114"/>
                  </a:lnTo>
                  <a:lnTo>
                    <a:pt x="3038081" y="1192428"/>
                  </a:lnTo>
                  <a:lnTo>
                    <a:pt x="3038081" y="1180858"/>
                  </a:lnTo>
                  <a:close/>
                </a:path>
                <a:path w="13221335" h="4688205">
                  <a:moveTo>
                    <a:pt x="3038081" y="4686"/>
                  </a:moveTo>
                  <a:lnTo>
                    <a:pt x="3033395" y="0"/>
                  </a:lnTo>
                  <a:lnTo>
                    <a:pt x="3021812" y="0"/>
                  </a:lnTo>
                  <a:lnTo>
                    <a:pt x="3017113" y="4686"/>
                  </a:lnTo>
                  <a:lnTo>
                    <a:pt x="3017113" y="16256"/>
                  </a:lnTo>
                  <a:lnTo>
                    <a:pt x="3021812" y="20942"/>
                  </a:lnTo>
                  <a:lnTo>
                    <a:pt x="3033395" y="20942"/>
                  </a:lnTo>
                  <a:lnTo>
                    <a:pt x="3038081" y="16256"/>
                  </a:lnTo>
                  <a:lnTo>
                    <a:pt x="3038081" y="4686"/>
                  </a:lnTo>
                  <a:close/>
                </a:path>
                <a:path w="13221335" h="4688205">
                  <a:moveTo>
                    <a:pt x="3079991" y="4671517"/>
                  </a:moveTo>
                  <a:lnTo>
                    <a:pt x="3075305" y="4666831"/>
                  </a:lnTo>
                  <a:lnTo>
                    <a:pt x="3063710" y="4666831"/>
                  </a:lnTo>
                  <a:lnTo>
                    <a:pt x="3059023" y="4671517"/>
                  </a:lnTo>
                  <a:lnTo>
                    <a:pt x="3059023" y="4683087"/>
                  </a:lnTo>
                  <a:lnTo>
                    <a:pt x="3063710" y="4687773"/>
                  </a:lnTo>
                  <a:lnTo>
                    <a:pt x="3075305" y="4687773"/>
                  </a:lnTo>
                  <a:lnTo>
                    <a:pt x="3079991" y="4683087"/>
                  </a:lnTo>
                  <a:lnTo>
                    <a:pt x="3079991" y="4671517"/>
                  </a:lnTo>
                  <a:close/>
                </a:path>
                <a:path w="13221335" h="4688205">
                  <a:moveTo>
                    <a:pt x="3079991" y="3519601"/>
                  </a:moveTo>
                  <a:lnTo>
                    <a:pt x="3075305" y="3514915"/>
                  </a:lnTo>
                  <a:lnTo>
                    <a:pt x="3063710" y="3514915"/>
                  </a:lnTo>
                  <a:lnTo>
                    <a:pt x="3059023" y="3519601"/>
                  </a:lnTo>
                  <a:lnTo>
                    <a:pt x="3059023" y="3531171"/>
                  </a:lnTo>
                  <a:lnTo>
                    <a:pt x="3063710" y="3535857"/>
                  </a:lnTo>
                  <a:lnTo>
                    <a:pt x="3075305" y="3535857"/>
                  </a:lnTo>
                  <a:lnTo>
                    <a:pt x="3079991" y="3531171"/>
                  </a:lnTo>
                  <a:lnTo>
                    <a:pt x="3079991" y="3519601"/>
                  </a:lnTo>
                  <a:close/>
                </a:path>
                <a:path w="13221335" h="4688205">
                  <a:moveTo>
                    <a:pt x="3079991" y="2343429"/>
                  </a:moveTo>
                  <a:lnTo>
                    <a:pt x="3075305" y="2338743"/>
                  </a:lnTo>
                  <a:lnTo>
                    <a:pt x="3063710" y="2338743"/>
                  </a:lnTo>
                  <a:lnTo>
                    <a:pt x="3059023" y="2343429"/>
                  </a:lnTo>
                  <a:lnTo>
                    <a:pt x="3059023" y="2354999"/>
                  </a:lnTo>
                  <a:lnTo>
                    <a:pt x="3063710" y="2359685"/>
                  </a:lnTo>
                  <a:lnTo>
                    <a:pt x="3075305" y="2359685"/>
                  </a:lnTo>
                  <a:lnTo>
                    <a:pt x="3079991" y="2354999"/>
                  </a:lnTo>
                  <a:lnTo>
                    <a:pt x="3079991" y="2343429"/>
                  </a:lnTo>
                  <a:close/>
                </a:path>
                <a:path w="13221335" h="4688205">
                  <a:moveTo>
                    <a:pt x="3079991" y="1180858"/>
                  </a:moveTo>
                  <a:lnTo>
                    <a:pt x="3075305" y="1176172"/>
                  </a:lnTo>
                  <a:lnTo>
                    <a:pt x="3063710" y="1176172"/>
                  </a:lnTo>
                  <a:lnTo>
                    <a:pt x="3059023" y="1180858"/>
                  </a:lnTo>
                  <a:lnTo>
                    <a:pt x="3059023" y="1192428"/>
                  </a:lnTo>
                  <a:lnTo>
                    <a:pt x="3063710" y="1197114"/>
                  </a:lnTo>
                  <a:lnTo>
                    <a:pt x="3075305" y="1197114"/>
                  </a:lnTo>
                  <a:lnTo>
                    <a:pt x="3079991" y="1192428"/>
                  </a:lnTo>
                  <a:lnTo>
                    <a:pt x="3079991" y="1180858"/>
                  </a:lnTo>
                  <a:close/>
                </a:path>
                <a:path w="13221335" h="4688205">
                  <a:moveTo>
                    <a:pt x="3079991" y="4686"/>
                  </a:moveTo>
                  <a:lnTo>
                    <a:pt x="3075305" y="0"/>
                  </a:lnTo>
                  <a:lnTo>
                    <a:pt x="3063710" y="0"/>
                  </a:lnTo>
                  <a:lnTo>
                    <a:pt x="3059023" y="4686"/>
                  </a:lnTo>
                  <a:lnTo>
                    <a:pt x="3059023" y="16256"/>
                  </a:lnTo>
                  <a:lnTo>
                    <a:pt x="3063710" y="20942"/>
                  </a:lnTo>
                  <a:lnTo>
                    <a:pt x="3075305" y="20942"/>
                  </a:lnTo>
                  <a:lnTo>
                    <a:pt x="3079991" y="16256"/>
                  </a:lnTo>
                  <a:lnTo>
                    <a:pt x="3079991" y="4686"/>
                  </a:lnTo>
                  <a:close/>
                </a:path>
                <a:path w="13221335" h="4688205">
                  <a:moveTo>
                    <a:pt x="3121888" y="4671517"/>
                  </a:moveTo>
                  <a:lnTo>
                    <a:pt x="3117202" y="4666831"/>
                  </a:lnTo>
                  <a:lnTo>
                    <a:pt x="3105620" y="4666831"/>
                  </a:lnTo>
                  <a:lnTo>
                    <a:pt x="3100933" y="4671517"/>
                  </a:lnTo>
                  <a:lnTo>
                    <a:pt x="3100933" y="4683087"/>
                  </a:lnTo>
                  <a:lnTo>
                    <a:pt x="3105620" y="4687773"/>
                  </a:lnTo>
                  <a:lnTo>
                    <a:pt x="3117202" y="4687773"/>
                  </a:lnTo>
                  <a:lnTo>
                    <a:pt x="3121888" y="4683087"/>
                  </a:lnTo>
                  <a:lnTo>
                    <a:pt x="3121888" y="4671517"/>
                  </a:lnTo>
                  <a:close/>
                </a:path>
                <a:path w="13221335" h="4688205">
                  <a:moveTo>
                    <a:pt x="3121888" y="3519601"/>
                  </a:moveTo>
                  <a:lnTo>
                    <a:pt x="3117202" y="3514915"/>
                  </a:lnTo>
                  <a:lnTo>
                    <a:pt x="3105620" y="3514915"/>
                  </a:lnTo>
                  <a:lnTo>
                    <a:pt x="3100933" y="3519601"/>
                  </a:lnTo>
                  <a:lnTo>
                    <a:pt x="3100933" y="3531171"/>
                  </a:lnTo>
                  <a:lnTo>
                    <a:pt x="3105620" y="3535857"/>
                  </a:lnTo>
                  <a:lnTo>
                    <a:pt x="3117202" y="3535857"/>
                  </a:lnTo>
                  <a:lnTo>
                    <a:pt x="3121888" y="3531171"/>
                  </a:lnTo>
                  <a:lnTo>
                    <a:pt x="3121888" y="3519601"/>
                  </a:lnTo>
                  <a:close/>
                </a:path>
                <a:path w="13221335" h="4688205">
                  <a:moveTo>
                    <a:pt x="3121888" y="2343429"/>
                  </a:moveTo>
                  <a:lnTo>
                    <a:pt x="3117202" y="2338743"/>
                  </a:lnTo>
                  <a:lnTo>
                    <a:pt x="3105620" y="2338743"/>
                  </a:lnTo>
                  <a:lnTo>
                    <a:pt x="3100933" y="2343429"/>
                  </a:lnTo>
                  <a:lnTo>
                    <a:pt x="3100933" y="2354999"/>
                  </a:lnTo>
                  <a:lnTo>
                    <a:pt x="3105620" y="2359685"/>
                  </a:lnTo>
                  <a:lnTo>
                    <a:pt x="3117202" y="2359685"/>
                  </a:lnTo>
                  <a:lnTo>
                    <a:pt x="3121888" y="2354999"/>
                  </a:lnTo>
                  <a:lnTo>
                    <a:pt x="3121888" y="2343429"/>
                  </a:lnTo>
                  <a:close/>
                </a:path>
                <a:path w="13221335" h="4688205">
                  <a:moveTo>
                    <a:pt x="3121888" y="1180858"/>
                  </a:moveTo>
                  <a:lnTo>
                    <a:pt x="3117202" y="1176172"/>
                  </a:lnTo>
                  <a:lnTo>
                    <a:pt x="3105620" y="1176172"/>
                  </a:lnTo>
                  <a:lnTo>
                    <a:pt x="3100933" y="1180858"/>
                  </a:lnTo>
                  <a:lnTo>
                    <a:pt x="3100933" y="1192428"/>
                  </a:lnTo>
                  <a:lnTo>
                    <a:pt x="3105620" y="1197114"/>
                  </a:lnTo>
                  <a:lnTo>
                    <a:pt x="3117202" y="1197114"/>
                  </a:lnTo>
                  <a:lnTo>
                    <a:pt x="3121888" y="1192428"/>
                  </a:lnTo>
                  <a:lnTo>
                    <a:pt x="3121888" y="1180858"/>
                  </a:lnTo>
                  <a:close/>
                </a:path>
                <a:path w="13221335" h="4688205">
                  <a:moveTo>
                    <a:pt x="3121888" y="4686"/>
                  </a:moveTo>
                  <a:lnTo>
                    <a:pt x="3117202" y="0"/>
                  </a:lnTo>
                  <a:lnTo>
                    <a:pt x="3105620" y="0"/>
                  </a:lnTo>
                  <a:lnTo>
                    <a:pt x="3100933" y="4686"/>
                  </a:lnTo>
                  <a:lnTo>
                    <a:pt x="3100933" y="16256"/>
                  </a:lnTo>
                  <a:lnTo>
                    <a:pt x="3105620" y="20942"/>
                  </a:lnTo>
                  <a:lnTo>
                    <a:pt x="3117202" y="20942"/>
                  </a:lnTo>
                  <a:lnTo>
                    <a:pt x="3121888" y="16256"/>
                  </a:lnTo>
                  <a:lnTo>
                    <a:pt x="3121888" y="4686"/>
                  </a:lnTo>
                  <a:close/>
                </a:path>
                <a:path w="13221335" h="4688205">
                  <a:moveTo>
                    <a:pt x="3163798" y="4671517"/>
                  </a:moveTo>
                  <a:lnTo>
                    <a:pt x="3159112" y="4666831"/>
                  </a:lnTo>
                  <a:lnTo>
                    <a:pt x="3147517" y="4666831"/>
                  </a:lnTo>
                  <a:lnTo>
                    <a:pt x="3142831" y="4671517"/>
                  </a:lnTo>
                  <a:lnTo>
                    <a:pt x="3142831" y="4683087"/>
                  </a:lnTo>
                  <a:lnTo>
                    <a:pt x="3147517" y="4687773"/>
                  </a:lnTo>
                  <a:lnTo>
                    <a:pt x="3159112" y="4687773"/>
                  </a:lnTo>
                  <a:lnTo>
                    <a:pt x="3163798" y="4683087"/>
                  </a:lnTo>
                  <a:lnTo>
                    <a:pt x="3163798" y="4671517"/>
                  </a:lnTo>
                  <a:close/>
                </a:path>
                <a:path w="13221335" h="4688205">
                  <a:moveTo>
                    <a:pt x="3163798" y="3519601"/>
                  </a:moveTo>
                  <a:lnTo>
                    <a:pt x="3159112" y="3514915"/>
                  </a:lnTo>
                  <a:lnTo>
                    <a:pt x="3147517" y="3514915"/>
                  </a:lnTo>
                  <a:lnTo>
                    <a:pt x="3142831" y="3519601"/>
                  </a:lnTo>
                  <a:lnTo>
                    <a:pt x="3142831" y="3531171"/>
                  </a:lnTo>
                  <a:lnTo>
                    <a:pt x="3147517" y="3535857"/>
                  </a:lnTo>
                  <a:lnTo>
                    <a:pt x="3159112" y="3535857"/>
                  </a:lnTo>
                  <a:lnTo>
                    <a:pt x="3163798" y="3531171"/>
                  </a:lnTo>
                  <a:lnTo>
                    <a:pt x="3163798" y="3519601"/>
                  </a:lnTo>
                  <a:close/>
                </a:path>
                <a:path w="13221335" h="4688205">
                  <a:moveTo>
                    <a:pt x="3163798" y="2343429"/>
                  </a:moveTo>
                  <a:lnTo>
                    <a:pt x="3159112" y="2338743"/>
                  </a:lnTo>
                  <a:lnTo>
                    <a:pt x="3147517" y="2338743"/>
                  </a:lnTo>
                  <a:lnTo>
                    <a:pt x="3142831" y="2343429"/>
                  </a:lnTo>
                  <a:lnTo>
                    <a:pt x="3142831" y="2354999"/>
                  </a:lnTo>
                  <a:lnTo>
                    <a:pt x="3147517" y="2359685"/>
                  </a:lnTo>
                  <a:lnTo>
                    <a:pt x="3159112" y="2359685"/>
                  </a:lnTo>
                  <a:lnTo>
                    <a:pt x="3163798" y="2354999"/>
                  </a:lnTo>
                  <a:lnTo>
                    <a:pt x="3163798" y="2343429"/>
                  </a:lnTo>
                  <a:close/>
                </a:path>
                <a:path w="13221335" h="4688205">
                  <a:moveTo>
                    <a:pt x="3163798" y="1180858"/>
                  </a:moveTo>
                  <a:lnTo>
                    <a:pt x="3159112" y="1176172"/>
                  </a:lnTo>
                  <a:lnTo>
                    <a:pt x="3147517" y="1176172"/>
                  </a:lnTo>
                  <a:lnTo>
                    <a:pt x="3142831" y="1180858"/>
                  </a:lnTo>
                  <a:lnTo>
                    <a:pt x="3142831" y="1192428"/>
                  </a:lnTo>
                  <a:lnTo>
                    <a:pt x="3147517" y="1197114"/>
                  </a:lnTo>
                  <a:lnTo>
                    <a:pt x="3159112" y="1197114"/>
                  </a:lnTo>
                  <a:lnTo>
                    <a:pt x="3163798" y="1192428"/>
                  </a:lnTo>
                  <a:lnTo>
                    <a:pt x="3163798" y="1180858"/>
                  </a:lnTo>
                  <a:close/>
                </a:path>
                <a:path w="13221335" h="4688205">
                  <a:moveTo>
                    <a:pt x="3163798" y="4686"/>
                  </a:moveTo>
                  <a:lnTo>
                    <a:pt x="3159112" y="0"/>
                  </a:lnTo>
                  <a:lnTo>
                    <a:pt x="3147517" y="0"/>
                  </a:lnTo>
                  <a:lnTo>
                    <a:pt x="3142831" y="4686"/>
                  </a:lnTo>
                  <a:lnTo>
                    <a:pt x="3142831" y="16256"/>
                  </a:lnTo>
                  <a:lnTo>
                    <a:pt x="3147517" y="20942"/>
                  </a:lnTo>
                  <a:lnTo>
                    <a:pt x="3159112" y="20942"/>
                  </a:lnTo>
                  <a:lnTo>
                    <a:pt x="3163798" y="16256"/>
                  </a:lnTo>
                  <a:lnTo>
                    <a:pt x="3163798" y="4686"/>
                  </a:lnTo>
                  <a:close/>
                </a:path>
                <a:path w="13221335" h="4688205">
                  <a:moveTo>
                    <a:pt x="3205696" y="4671517"/>
                  </a:moveTo>
                  <a:lnTo>
                    <a:pt x="3201009" y="4666831"/>
                  </a:lnTo>
                  <a:lnTo>
                    <a:pt x="3189427" y="4666831"/>
                  </a:lnTo>
                  <a:lnTo>
                    <a:pt x="3184741" y="4671517"/>
                  </a:lnTo>
                  <a:lnTo>
                    <a:pt x="3184741" y="4683087"/>
                  </a:lnTo>
                  <a:lnTo>
                    <a:pt x="3189427" y="4687773"/>
                  </a:lnTo>
                  <a:lnTo>
                    <a:pt x="3201009" y="4687773"/>
                  </a:lnTo>
                  <a:lnTo>
                    <a:pt x="3205696" y="4683087"/>
                  </a:lnTo>
                  <a:lnTo>
                    <a:pt x="3205696" y="4671517"/>
                  </a:lnTo>
                  <a:close/>
                </a:path>
                <a:path w="13221335" h="4688205">
                  <a:moveTo>
                    <a:pt x="3205696" y="3519601"/>
                  </a:moveTo>
                  <a:lnTo>
                    <a:pt x="3201009" y="3514915"/>
                  </a:lnTo>
                  <a:lnTo>
                    <a:pt x="3189427" y="3514915"/>
                  </a:lnTo>
                  <a:lnTo>
                    <a:pt x="3184741" y="3519601"/>
                  </a:lnTo>
                  <a:lnTo>
                    <a:pt x="3184741" y="3531171"/>
                  </a:lnTo>
                  <a:lnTo>
                    <a:pt x="3189427" y="3535857"/>
                  </a:lnTo>
                  <a:lnTo>
                    <a:pt x="3201009" y="3535857"/>
                  </a:lnTo>
                  <a:lnTo>
                    <a:pt x="3205696" y="3531171"/>
                  </a:lnTo>
                  <a:lnTo>
                    <a:pt x="3205696" y="3519601"/>
                  </a:lnTo>
                  <a:close/>
                </a:path>
                <a:path w="13221335" h="4688205">
                  <a:moveTo>
                    <a:pt x="3205696" y="2343429"/>
                  </a:moveTo>
                  <a:lnTo>
                    <a:pt x="3201009" y="2338743"/>
                  </a:lnTo>
                  <a:lnTo>
                    <a:pt x="3189427" y="2338743"/>
                  </a:lnTo>
                  <a:lnTo>
                    <a:pt x="3184741" y="2343429"/>
                  </a:lnTo>
                  <a:lnTo>
                    <a:pt x="3184741" y="2354999"/>
                  </a:lnTo>
                  <a:lnTo>
                    <a:pt x="3189427" y="2359685"/>
                  </a:lnTo>
                  <a:lnTo>
                    <a:pt x="3201009" y="2359685"/>
                  </a:lnTo>
                  <a:lnTo>
                    <a:pt x="3205696" y="2354999"/>
                  </a:lnTo>
                  <a:lnTo>
                    <a:pt x="3205696" y="2343429"/>
                  </a:lnTo>
                  <a:close/>
                </a:path>
                <a:path w="13221335" h="4688205">
                  <a:moveTo>
                    <a:pt x="3205696" y="1180858"/>
                  </a:moveTo>
                  <a:lnTo>
                    <a:pt x="3201009" y="1176172"/>
                  </a:lnTo>
                  <a:lnTo>
                    <a:pt x="3189427" y="1176172"/>
                  </a:lnTo>
                  <a:lnTo>
                    <a:pt x="3184741" y="1180858"/>
                  </a:lnTo>
                  <a:lnTo>
                    <a:pt x="3184741" y="1192428"/>
                  </a:lnTo>
                  <a:lnTo>
                    <a:pt x="3189427" y="1197114"/>
                  </a:lnTo>
                  <a:lnTo>
                    <a:pt x="3201009" y="1197114"/>
                  </a:lnTo>
                  <a:lnTo>
                    <a:pt x="3205696" y="1192428"/>
                  </a:lnTo>
                  <a:lnTo>
                    <a:pt x="3205696" y="1180858"/>
                  </a:lnTo>
                  <a:close/>
                </a:path>
                <a:path w="13221335" h="4688205">
                  <a:moveTo>
                    <a:pt x="3205696" y="4686"/>
                  </a:moveTo>
                  <a:lnTo>
                    <a:pt x="3201009" y="0"/>
                  </a:lnTo>
                  <a:lnTo>
                    <a:pt x="3189427" y="0"/>
                  </a:lnTo>
                  <a:lnTo>
                    <a:pt x="3184741" y="4686"/>
                  </a:lnTo>
                  <a:lnTo>
                    <a:pt x="3184741" y="16256"/>
                  </a:lnTo>
                  <a:lnTo>
                    <a:pt x="3189427" y="20942"/>
                  </a:lnTo>
                  <a:lnTo>
                    <a:pt x="3201009" y="20942"/>
                  </a:lnTo>
                  <a:lnTo>
                    <a:pt x="3205696" y="16256"/>
                  </a:lnTo>
                  <a:lnTo>
                    <a:pt x="3205696" y="4686"/>
                  </a:lnTo>
                  <a:close/>
                </a:path>
                <a:path w="13221335" h="4688205">
                  <a:moveTo>
                    <a:pt x="3247606" y="4671517"/>
                  </a:moveTo>
                  <a:lnTo>
                    <a:pt x="3242919" y="4666831"/>
                  </a:lnTo>
                  <a:lnTo>
                    <a:pt x="3231324" y="4666831"/>
                  </a:lnTo>
                  <a:lnTo>
                    <a:pt x="3226638" y="4671517"/>
                  </a:lnTo>
                  <a:lnTo>
                    <a:pt x="3226638" y="4683087"/>
                  </a:lnTo>
                  <a:lnTo>
                    <a:pt x="3231324" y="4687773"/>
                  </a:lnTo>
                  <a:lnTo>
                    <a:pt x="3242919" y="4687773"/>
                  </a:lnTo>
                  <a:lnTo>
                    <a:pt x="3247606" y="4683087"/>
                  </a:lnTo>
                  <a:lnTo>
                    <a:pt x="3247606" y="4671517"/>
                  </a:lnTo>
                  <a:close/>
                </a:path>
                <a:path w="13221335" h="4688205">
                  <a:moveTo>
                    <a:pt x="3247606" y="3519601"/>
                  </a:moveTo>
                  <a:lnTo>
                    <a:pt x="3242919" y="3514915"/>
                  </a:lnTo>
                  <a:lnTo>
                    <a:pt x="3231324" y="3514915"/>
                  </a:lnTo>
                  <a:lnTo>
                    <a:pt x="3226638" y="3519601"/>
                  </a:lnTo>
                  <a:lnTo>
                    <a:pt x="3226638" y="3531171"/>
                  </a:lnTo>
                  <a:lnTo>
                    <a:pt x="3231324" y="3535857"/>
                  </a:lnTo>
                  <a:lnTo>
                    <a:pt x="3242919" y="3535857"/>
                  </a:lnTo>
                  <a:lnTo>
                    <a:pt x="3247606" y="3531171"/>
                  </a:lnTo>
                  <a:lnTo>
                    <a:pt x="3247606" y="3519601"/>
                  </a:lnTo>
                  <a:close/>
                </a:path>
                <a:path w="13221335" h="4688205">
                  <a:moveTo>
                    <a:pt x="3247606" y="2343429"/>
                  </a:moveTo>
                  <a:lnTo>
                    <a:pt x="3242919" y="2338743"/>
                  </a:lnTo>
                  <a:lnTo>
                    <a:pt x="3231324" y="2338743"/>
                  </a:lnTo>
                  <a:lnTo>
                    <a:pt x="3226638" y="2343429"/>
                  </a:lnTo>
                  <a:lnTo>
                    <a:pt x="3226638" y="2354999"/>
                  </a:lnTo>
                  <a:lnTo>
                    <a:pt x="3231324" y="2359685"/>
                  </a:lnTo>
                  <a:lnTo>
                    <a:pt x="3242919" y="2359685"/>
                  </a:lnTo>
                  <a:lnTo>
                    <a:pt x="3247606" y="2354999"/>
                  </a:lnTo>
                  <a:lnTo>
                    <a:pt x="3247606" y="2343429"/>
                  </a:lnTo>
                  <a:close/>
                </a:path>
                <a:path w="13221335" h="4688205">
                  <a:moveTo>
                    <a:pt x="3247606" y="1180858"/>
                  </a:moveTo>
                  <a:lnTo>
                    <a:pt x="3242919" y="1176172"/>
                  </a:lnTo>
                  <a:lnTo>
                    <a:pt x="3231324" y="1176172"/>
                  </a:lnTo>
                  <a:lnTo>
                    <a:pt x="3226638" y="1180858"/>
                  </a:lnTo>
                  <a:lnTo>
                    <a:pt x="3226638" y="1192428"/>
                  </a:lnTo>
                  <a:lnTo>
                    <a:pt x="3231324" y="1197114"/>
                  </a:lnTo>
                  <a:lnTo>
                    <a:pt x="3242919" y="1197114"/>
                  </a:lnTo>
                  <a:lnTo>
                    <a:pt x="3247606" y="1192428"/>
                  </a:lnTo>
                  <a:lnTo>
                    <a:pt x="3247606" y="1180858"/>
                  </a:lnTo>
                  <a:close/>
                </a:path>
                <a:path w="13221335" h="4688205">
                  <a:moveTo>
                    <a:pt x="3247606" y="4686"/>
                  </a:moveTo>
                  <a:lnTo>
                    <a:pt x="3242919" y="0"/>
                  </a:lnTo>
                  <a:lnTo>
                    <a:pt x="3231324" y="0"/>
                  </a:lnTo>
                  <a:lnTo>
                    <a:pt x="3226638" y="4686"/>
                  </a:lnTo>
                  <a:lnTo>
                    <a:pt x="3226638" y="16256"/>
                  </a:lnTo>
                  <a:lnTo>
                    <a:pt x="3231324" y="20942"/>
                  </a:lnTo>
                  <a:lnTo>
                    <a:pt x="3242919" y="20942"/>
                  </a:lnTo>
                  <a:lnTo>
                    <a:pt x="3247606" y="16256"/>
                  </a:lnTo>
                  <a:lnTo>
                    <a:pt x="3247606" y="4686"/>
                  </a:lnTo>
                  <a:close/>
                </a:path>
                <a:path w="13221335" h="4688205">
                  <a:moveTo>
                    <a:pt x="3289503" y="4671517"/>
                  </a:moveTo>
                  <a:lnTo>
                    <a:pt x="3284817" y="4666831"/>
                  </a:lnTo>
                  <a:lnTo>
                    <a:pt x="3273234" y="4666831"/>
                  </a:lnTo>
                  <a:lnTo>
                    <a:pt x="3268548" y="4671517"/>
                  </a:lnTo>
                  <a:lnTo>
                    <a:pt x="3268548" y="4683087"/>
                  </a:lnTo>
                  <a:lnTo>
                    <a:pt x="3273234" y="4687773"/>
                  </a:lnTo>
                  <a:lnTo>
                    <a:pt x="3284817" y="4687773"/>
                  </a:lnTo>
                  <a:lnTo>
                    <a:pt x="3289503" y="4683087"/>
                  </a:lnTo>
                  <a:lnTo>
                    <a:pt x="3289503" y="4671517"/>
                  </a:lnTo>
                  <a:close/>
                </a:path>
                <a:path w="13221335" h="4688205">
                  <a:moveTo>
                    <a:pt x="3289503" y="3519601"/>
                  </a:moveTo>
                  <a:lnTo>
                    <a:pt x="3284817" y="3514915"/>
                  </a:lnTo>
                  <a:lnTo>
                    <a:pt x="3273234" y="3514915"/>
                  </a:lnTo>
                  <a:lnTo>
                    <a:pt x="3268548" y="3519601"/>
                  </a:lnTo>
                  <a:lnTo>
                    <a:pt x="3268548" y="3531171"/>
                  </a:lnTo>
                  <a:lnTo>
                    <a:pt x="3273234" y="3535857"/>
                  </a:lnTo>
                  <a:lnTo>
                    <a:pt x="3284817" y="3535857"/>
                  </a:lnTo>
                  <a:lnTo>
                    <a:pt x="3289503" y="3531171"/>
                  </a:lnTo>
                  <a:lnTo>
                    <a:pt x="3289503" y="3519601"/>
                  </a:lnTo>
                  <a:close/>
                </a:path>
                <a:path w="13221335" h="4688205">
                  <a:moveTo>
                    <a:pt x="3289503" y="2343429"/>
                  </a:moveTo>
                  <a:lnTo>
                    <a:pt x="3284817" y="2338743"/>
                  </a:lnTo>
                  <a:lnTo>
                    <a:pt x="3273234" y="2338743"/>
                  </a:lnTo>
                  <a:lnTo>
                    <a:pt x="3268548" y="2343429"/>
                  </a:lnTo>
                  <a:lnTo>
                    <a:pt x="3268548" y="2354999"/>
                  </a:lnTo>
                  <a:lnTo>
                    <a:pt x="3273234" y="2359685"/>
                  </a:lnTo>
                  <a:lnTo>
                    <a:pt x="3284817" y="2359685"/>
                  </a:lnTo>
                  <a:lnTo>
                    <a:pt x="3289503" y="2354999"/>
                  </a:lnTo>
                  <a:lnTo>
                    <a:pt x="3289503" y="2343429"/>
                  </a:lnTo>
                  <a:close/>
                </a:path>
                <a:path w="13221335" h="4688205">
                  <a:moveTo>
                    <a:pt x="3289503" y="1180858"/>
                  </a:moveTo>
                  <a:lnTo>
                    <a:pt x="3284817" y="1176172"/>
                  </a:lnTo>
                  <a:lnTo>
                    <a:pt x="3273234" y="1176172"/>
                  </a:lnTo>
                  <a:lnTo>
                    <a:pt x="3268548" y="1180858"/>
                  </a:lnTo>
                  <a:lnTo>
                    <a:pt x="3268548" y="1192428"/>
                  </a:lnTo>
                  <a:lnTo>
                    <a:pt x="3273234" y="1197114"/>
                  </a:lnTo>
                  <a:lnTo>
                    <a:pt x="3284817" y="1197114"/>
                  </a:lnTo>
                  <a:lnTo>
                    <a:pt x="3289503" y="1192428"/>
                  </a:lnTo>
                  <a:lnTo>
                    <a:pt x="3289503" y="1180858"/>
                  </a:lnTo>
                  <a:close/>
                </a:path>
                <a:path w="13221335" h="4688205">
                  <a:moveTo>
                    <a:pt x="3289503" y="4686"/>
                  </a:moveTo>
                  <a:lnTo>
                    <a:pt x="3284817" y="0"/>
                  </a:lnTo>
                  <a:lnTo>
                    <a:pt x="3273234" y="0"/>
                  </a:lnTo>
                  <a:lnTo>
                    <a:pt x="3268548" y="4686"/>
                  </a:lnTo>
                  <a:lnTo>
                    <a:pt x="3268548" y="16256"/>
                  </a:lnTo>
                  <a:lnTo>
                    <a:pt x="3273234" y="20942"/>
                  </a:lnTo>
                  <a:lnTo>
                    <a:pt x="3284817" y="20942"/>
                  </a:lnTo>
                  <a:lnTo>
                    <a:pt x="3289503" y="16256"/>
                  </a:lnTo>
                  <a:lnTo>
                    <a:pt x="3289503" y="4686"/>
                  </a:lnTo>
                  <a:close/>
                </a:path>
                <a:path w="13221335" h="4688205">
                  <a:moveTo>
                    <a:pt x="3331413" y="4671517"/>
                  </a:moveTo>
                  <a:lnTo>
                    <a:pt x="3326727" y="4666831"/>
                  </a:lnTo>
                  <a:lnTo>
                    <a:pt x="3315131" y="4666831"/>
                  </a:lnTo>
                  <a:lnTo>
                    <a:pt x="3310445" y="4671517"/>
                  </a:lnTo>
                  <a:lnTo>
                    <a:pt x="3310445" y="4683087"/>
                  </a:lnTo>
                  <a:lnTo>
                    <a:pt x="3315131" y="4687773"/>
                  </a:lnTo>
                  <a:lnTo>
                    <a:pt x="3326727" y="4687773"/>
                  </a:lnTo>
                  <a:lnTo>
                    <a:pt x="3331413" y="4683087"/>
                  </a:lnTo>
                  <a:lnTo>
                    <a:pt x="3331413" y="4671517"/>
                  </a:lnTo>
                  <a:close/>
                </a:path>
                <a:path w="13221335" h="4688205">
                  <a:moveTo>
                    <a:pt x="3331413" y="3519601"/>
                  </a:moveTo>
                  <a:lnTo>
                    <a:pt x="3326727" y="3514915"/>
                  </a:lnTo>
                  <a:lnTo>
                    <a:pt x="3315131" y="3514915"/>
                  </a:lnTo>
                  <a:lnTo>
                    <a:pt x="3310445" y="3519601"/>
                  </a:lnTo>
                  <a:lnTo>
                    <a:pt x="3310445" y="3531171"/>
                  </a:lnTo>
                  <a:lnTo>
                    <a:pt x="3315131" y="3535857"/>
                  </a:lnTo>
                  <a:lnTo>
                    <a:pt x="3326727" y="3535857"/>
                  </a:lnTo>
                  <a:lnTo>
                    <a:pt x="3331413" y="3531171"/>
                  </a:lnTo>
                  <a:lnTo>
                    <a:pt x="3331413" y="3519601"/>
                  </a:lnTo>
                  <a:close/>
                </a:path>
                <a:path w="13221335" h="4688205">
                  <a:moveTo>
                    <a:pt x="3331413" y="2343429"/>
                  </a:moveTo>
                  <a:lnTo>
                    <a:pt x="3326727" y="2338743"/>
                  </a:lnTo>
                  <a:lnTo>
                    <a:pt x="3315131" y="2338743"/>
                  </a:lnTo>
                  <a:lnTo>
                    <a:pt x="3310445" y="2343429"/>
                  </a:lnTo>
                  <a:lnTo>
                    <a:pt x="3310445" y="2354999"/>
                  </a:lnTo>
                  <a:lnTo>
                    <a:pt x="3315131" y="2359685"/>
                  </a:lnTo>
                  <a:lnTo>
                    <a:pt x="3326727" y="2359685"/>
                  </a:lnTo>
                  <a:lnTo>
                    <a:pt x="3331413" y="2354999"/>
                  </a:lnTo>
                  <a:lnTo>
                    <a:pt x="3331413" y="2343429"/>
                  </a:lnTo>
                  <a:close/>
                </a:path>
                <a:path w="13221335" h="4688205">
                  <a:moveTo>
                    <a:pt x="3331413" y="1180858"/>
                  </a:moveTo>
                  <a:lnTo>
                    <a:pt x="3326727" y="1176172"/>
                  </a:lnTo>
                  <a:lnTo>
                    <a:pt x="3315131" y="1176172"/>
                  </a:lnTo>
                  <a:lnTo>
                    <a:pt x="3310445" y="1180858"/>
                  </a:lnTo>
                  <a:lnTo>
                    <a:pt x="3310445" y="1192428"/>
                  </a:lnTo>
                  <a:lnTo>
                    <a:pt x="3315131" y="1197114"/>
                  </a:lnTo>
                  <a:lnTo>
                    <a:pt x="3326727" y="1197114"/>
                  </a:lnTo>
                  <a:lnTo>
                    <a:pt x="3331413" y="1192428"/>
                  </a:lnTo>
                  <a:lnTo>
                    <a:pt x="3331413" y="1180858"/>
                  </a:lnTo>
                  <a:close/>
                </a:path>
                <a:path w="13221335" h="4688205">
                  <a:moveTo>
                    <a:pt x="3331413" y="4686"/>
                  </a:moveTo>
                  <a:lnTo>
                    <a:pt x="3326727" y="0"/>
                  </a:lnTo>
                  <a:lnTo>
                    <a:pt x="3315131" y="0"/>
                  </a:lnTo>
                  <a:lnTo>
                    <a:pt x="3310445" y="4686"/>
                  </a:lnTo>
                  <a:lnTo>
                    <a:pt x="3310445" y="16256"/>
                  </a:lnTo>
                  <a:lnTo>
                    <a:pt x="3315131" y="20942"/>
                  </a:lnTo>
                  <a:lnTo>
                    <a:pt x="3326727" y="20942"/>
                  </a:lnTo>
                  <a:lnTo>
                    <a:pt x="3331413" y="16256"/>
                  </a:lnTo>
                  <a:lnTo>
                    <a:pt x="3331413" y="4686"/>
                  </a:lnTo>
                  <a:close/>
                </a:path>
                <a:path w="13221335" h="4688205">
                  <a:moveTo>
                    <a:pt x="3373323" y="4671517"/>
                  </a:moveTo>
                  <a:lnTo>
                    <a:pt x="3368624" y="4666831"/>
                  </a:lnTo>
                  <a:lnTo>
                    <a:pt x="3357041" y="4666831"/>
                  </a:lnTo>
                  <a:lnTo>
                    <a:pt x="3352355" y="4671517"/>
                  </a:lnTo>
                  <a:lnTo>
                    <a:pt x="3352355" y="4683087"/>
                  </a:lnTo>
                  <a:lnTo>
                    <a:pt x="3357041" y="4687773"/>
                  </a:lnTo>
                  <a:lnTo>
                    <a:pt x="3368624" y="4687773"/>
                  </a:lnTo>
                  <a:lnTo>
                    <a:pt x="3373323" y="4683087"/>
                  </a:lnTo>
                  <a:lnTo>
                    <a:pt x="3373323" y="4671517"/>
                  </a:lnTo>
                  <a:close/>
                </a:path>
                <a:path w="13221335" h="4688205">
                  <a:moveTo>
                    <a:pt x="3373323" y="3519601"/>
                  </a:moveTo>
                  <a:lnTo>
                    <a:pt x="3368624" y="3514915"/>
                  </a:lnTo>
                  <a:lnTo>
                    <a:pt x="3357041" y="3514915"/>
                  </a:lnTo>
                  <a:lnTo>
                    <a:pt x="3352355" y="3519601"/>
                  </a:lnTo>
                  <a:lnTo>
                    <a:pt x="3352355" y="3531171"/>
                  </a:lnTo>
                  <a:lnTo>
                    <a:pt x="3357041" y="3535857"/>
                  </a:lnTo>
                  <a:lnTo>
                    <a:pt x="3368624" y="3535857"/>
                  </a:lnTo>
                  <a:lnTo>
                    <a:pt x="3373323" y="3531171"/>
                  </a:lnTo>
                  <a:lnTo>
                    <a:pt x="3373323" y="3519601"/>
                  </a:lnTo>
                  <a:close/>
                </a:path>
                <a:path w="13221335" h="4688205">
                  <a:moveTo>
                    <a:pt x="3373323" y="2343429"/>
                  </a:moveTo>
                  <a:lnTo>
                    <a:pt x="3368624" y="2338743"/>
                  </a:lnTo>
                  <a:lnTo>
                    <a:pt x="3357041" y="2338743"/>
                  </a:lnTo>
                  <a:lnTo>
                    <a:pt x="3352355" y="2343429"/>
                  </a:lnTo>
                  <a:lnTo>
                    <a:pt x="3352355" y="2354999"/>
                  </a:lnTo>
                  <a:lnTo>
                    <a:pt x="3357041" y="2359685"/>
                  </a:lnTo>
                  <a:lnTo>
                    <a:pt x="3368624" y="2359685"/>
                  </a:lnTo>
                  <a:lnTo>
                    <a:pt x="3373323" y="2354999"/>
                  </a:lnTo>
                  <a:lnTo>
                    <a:pt x="3373323" y="2343429"/>
                  </a:lnTo>
                  <a:close/>
                </a:path>
                <a:path w="13221335" h="4688205">
                  <a:moveTo>
                    <a:pt x="3373323" y="1180858"/>
                  </a:moveTo>
                  <a:lnTo>
                    <a:pt x="3368624" y="1176172"/>
                  </a:lnTo>
                  <a:lnTo>
                    <a:pt x="3357041" y="1176172"/>
                  </a:lnTo>
                  <a:lnTo>
                    <a:pt x="3352355" y="1180858"/>
                  </a:lnTo>
                  <a:lnTo>
                    <a:pt x="3352355" y="1192428"/>
                  </a:lnTo>
                  <a:lnTo>
                    <a:pt x="3357041" y="1197114"/>
                  </a:lnTo>
                  <a:lnTo>
                    <a:pt x="3368624" y="1197114"/>
                  </a:lnTo>
                  <a:lnTo>
                    <a:pt x="3373323" y="1192428"/>
                  </a:lnTo>
                  <a:lnTo>
                    <a:pt x="3373323" y="1180858"/>
                  </a:lnTo>
                  <a:close/>
                </a:path>
                <a:path w="13221335" h="4688205">
                  <a:moveTo>
                    <a:pt x="3373323" y="4686"/>
                  </a:moveTo>
                  <a:lnTo>
                    <a:pt x="3368624" y="0"/>
                  </a:lnTo>
                  <a:lnTo>
                    <a:pt x="3357041" y="0"/>
                  </a:lnTo>
                  <a:lnTo>
                    <a:pt x="3352355" y="4686"/>
                  </a:lnTo>
                  <a:lnTo>
                    <a:pt x="3352355" y="16256"/>
                  </a:lnTo>
                  <a:lnTo>
                    <a:pt x="3357041" y="20942"/>
                  </a:lnTo>
                  <a:lnTo>
                    <a:pt x="3368624" y="20942"/>
                  </a:lnTo>
                  <a:lnTo>
                    <a:pt x="3373323" y="16256"/>
                  </a:lnTo>
                  <a:lnTo>
                    <a:pt x="3373323" y="4686"/>
                  </a:lnTo>
                  <a:close/>
                </a:path>
                <a:path w="13221335" h="4688205">
                  <a:moveTo>
                    <a:pt x="3415220" y="4671517"/>
                  </a:moveTo>
                  <a:lnTo>
                    <a:pt x="3410534" y="4666831"/>
                  </a:lnTo>
                  <a:lnTo>
                    <a:pt x="3398951" y="4666831"/>
                  </a:lnTo>
                  <a:lnTo>
                    <a:pt x="3394252" y="4671517"/>
                  </a:lnTo>
                  <a:lnTo>
                    <a:pt x="3394252" y="4683087"/>
                  </a:lnTo>
                  <a:lnTo>
                    <a:pt x="3398951" y="4687773"/>
                  </a:lnTo>
                  <a:lnTo>
                    <a:pt x="3410534" y="4687773"/>
                  </a:lnTo>
                  <a:lnTo>
                    <a:pt x="3415220" y="4683087"/>
                  </a:lnTo>
                  <a:lnTo>
                    <a:pt x="3415220" y="4671517"/>
                  </a:lnTo>
                  <a:close/>
                </a:path>
                <a:path w="13221335" h="4688205">
                  <a:moveTo>
                    <a:pt x="3415220" y="3519601"/>
                  </a:moveTo>
                  <a:lnTo>
                    <a:pt x="3410534" y="3514915"/>
                  </a:lnTo>
                  <a:lnTo>
                    <a:pt x="3398951" y="3514915"/>
                  </a:lnTo>
                  <a:lnTo>
                    <a:pt x="3394252" y="3519601"/>
                  </a:lnTo>
                  <a:lnTo>
                    <a:pt x="3394252" y="3531171"/>
                  </a:lnTo>
                  <a:lnTo>
                    <a:pt x="3398951" y="3535857"/>
                  </a:lnTo>
                  <a:lnTo>
                    <a:pt x="3410534" y="3535857"/>
                  </a:lnTo>
                  <a:lnTo>
                    <a:pt x="3415220" y="3531171"/>
                  </a:lnTo>
                  <a:lnTo>
                    <a:pt x="3415220" y="3519601"/>
                  </a:lnTo>
                  <a:close/>
                </a:path>
                <a:path w="13221335" h="4688205">
                  <a:moveTo>
                    <a:pt x="3415220" y="2343429"/>
                  </a:moveTo>
                  <a:lnTo>
                    <a:pt x="3410534" y="2338743"/>
                  </a:lnTo>
                  <a:lnTo>
                    <a:pt x="3398951" y="2338743"/>
                  </a:lnTo>
                  <a:lnTo>
                    <a:pt x="3394252" y="2343429"/>
                  </a:lnTo>
                  <a:lnTo>
                    <a:pt x="3394252" y="2354999"/>
                  </a:lnTo>
                  <a:lnTo>
                    <a:pt x="3398951" y="2359685"/>
                  </a:lnTo>
                  <a:lnTo>
                    <a:pt x="3410534" y="2359685"/>
                  </a:lnTo>
                  <a:lnTo>
                    <a:pt x="3415220" y="2354999"/>
                  </a:lnTo>
                  <a:lnTo>
                    <a:pt x="3415220" y="2343429"/>
                  </a:lnTo>
                  <a:close/>
                </a:path>
                <a:path w="13221335" h="4688205">
                  <a:moveTo>
                    <a:pt x="3415220" y="1180858"/>
                  </a:moveTo>
                  <a:lnTo>
                    <a:pt x="3410534" y="1176172"/>
                  </a:lnTo>
                  <a:lnTo>
                    <a:pt x="3398951" y="1176172"/>
                  </a:lnTo>
                  <a:lnTo>
                    <a:pt x="3394252" y="1180858"/>
                  </a:lnTo>
                  <a:lnTo>
                    <a:pt x="3394252" y="1192428"/>
                  </a:lnTo>
                  <a:lnTo>
                    <a:pt x="3398951" y="1197114"/>
                  </a:lnTo>
                  <a:lnTo>
                    <a:pt x="3410534" y="1197114"/>
                  </a:lnTo>
                  <a:lnTo>
                    <a:pt x="3415220" y="1192428"/>
                  </a:lnTo>
                  <a:lnTo>
                    <a:pt x="3415220" y="1180858"/>
                  </a:lnTo>
                  <a:close/>
                </a:path>
                <a:path w="13221335" h="4688205">
                  <a:moveTo>
                    <a:pt x="3415220" y="4686"/>
                  </a:moveTo>
                  <a:lnTo>
                    <a:pt x="3410534" y="0"/>
                  </a:lnTo>
                  <a:lnTo>
                    <a:pt x="3398951" y="0"/>
                  </a:lnTo>
                  <a:lnTo>
                    <a:pt x="3394252" y="4686"/>
                  </a:lnTo>
                  <a:lnTo>
                    <a:pt x="3394252" y="16256"/>
                  </a:lnTo>
                  <a:lnTo>
                    <a:pt x="3398951" y="20942"/>
                  </a:lnTo>
                  <a:lnTo>
                    <a:pt x="3410534" y="20942"/>
                  </a:lnTo>
                  <a:lnTo>
                    <a:pt x="3415220" y="16256"/>
                  </a:lnTo>
                  <a:lnTo>
                    <a:pt x="3415220" y="4686"/>
                  </a:lnTo>
                  <a:close/>
                </a:path>
                <a:path w="13221335" h="4688205">
                  <a:moveTo>
                    <a:pt x="3457130" y="4671517"/>
                  </a:moveTo>
                  <a:lnTo>
                    <a:pt x="3452444" y="4666831"/>
                  </a:lnTo>
                  <a:lnTo>
                    <a:pt x="3440849" y="4666831"/>
                  </a:lnTo>
                  <a:lnTo>
                    <a:pt x="3436162" y="4671517"/>
                  </a:lnTo>
                  <a:lnTo>
                    <a:pt x="3436162" y="4683087"/>
                  </a:lnTo>
                  <a:lnTo>
                    <a:pt x="3440849" y="4687773"/>
                  </a:lnTo>
                  <a:lnTo>
                    <a:pt x="3452444" y="4687773"/>
                  </a:lnTo>
                  <a:lnTo>
                    <a:pt x="3457130" y="4683087"/>
                  </a:lnTo>
                  <a:lnTo>
                    <a:pt x="3457130" y="4671517"/>
                  </a:lnTo>
                  <a:close/>
                </a:path>
                <a:path w="13221335" h="4688205">
                  <a:moveTo>
                    <a:pt x="3457130" y="3519601"/>
                  </a:moveTo>
                  <a:lnTo>
                    <a:pt x="3452444" y="3514915"/>
                  </a:lnTo>
                  <a:lnTo>
                    <a:pt x="3440849" y="3514915"/>
                  </a:lnTo>
                  <a:lnTo>
                    <a:pt x="3436162" y="3519601"/>
                  </a:lnTo>
                  <a:lnTo>
                    <a:pt x="3436162" y="3531171"/>
                  </a:lnTo>
                  <a:lnTo>
                    <a:pt x="3440849" y="3535857"/>
                  </a:lnTo>
                  <a:lnTo>
                    <a:pt x="3452444" y="3535857"/>
                  </a:lnTo>
                  <a:lnTo>
                    <a:pt x="3457130" y="3531171"/>
                  </a:lnTo>
                  <a:lnTo>
                    <a:pt x="3457130" y="3519601"/>
                  </a:lnTo>
                  <a:close/>
                </a:path>
                <a:path w="13221335" h="4688205">
                  <a:moveTo>
                    <a:pt x="3457130" y="2343429"/>
                  </a:moveTo>
                  <a:lnTo>
                    <a:pt x="3452444" y="2338743"/>
                  </a:lnTo>
                  <a:lnTo>
                    <a:pt x="3440849" y="2338743"/>
                  </a:lnTo>
                  <a:lnTo>
                    <a:pt x="3436162" y="2343429"/>
                  </a:lnTo>
                  <a:lnTo>
                    <a:pt x="3436162" y="2354999"/>
                  </a:lnTo>
                  <a:lnTo>
                    <a:pt x="3440849" y="2359685"/>
                  </a:lnTo>
                  <a:lnTo>
                    <a:pt x="3452444" y="2359685"/>
                  </a:lnTo>
                  <a:lnTo>
                    <a:pt x="3457130" y="2354999"/>
                  </a:lnTo>
                  <a:lnTo>
                    <a:pt x="3457130" y="2343429"/>
                  </a:lnTo>
                  <a:close/>
                </a:path>
                <a:path w="13221335" h="4688205">
                  <a:moveTo>
                    <a:pt x="3457130" y="1180858"/>
                  </a:moveTo>
                  <a:lnTo>
                    <a:pt x="3452444" y="1176172"/>
                  </a:lnTo>
                  <a:lnTo>
                    <a:pt x="3440849" y="1176172"/>
                  </a:lnTo>
                  <a:lnTo>
                    <a:pt x="3436162" y="1180858"/>
                  </a:lnTo>
                  <a:lnTo>
                    <a:pt x="3436162" y="1192428"/>
                  </a:lnTo>
                  <a:lnTo>
                    <a:pt x="3440849" y="1197114"/>
                  </a:lnTo>
                  <a:lnTo>
                    <a:pt x="3452444" y="1197114"/>
                  </a:lnTo>
                  <a:lnTo>
                    <a:pt x="3457130" y="1192428"/>
                  </a:lnTo>
                  <a:lnTo>
                    <a:pt x="3457130" y="1180858"/>
                  </a:lnTo>
                  <a:close/>
                </a:path>
                <a:path w="13221335" h="4688205">
                  <a:moveTo>
                    <a:pt x="3457130" y="4686"/>
                  </a:moveTo>
                  <a:lnTo>
                    <a:pt x="3452444" y="0"/>
                  </a:lnTo>
                  <a:lnTo>
                    <a:pt x="3440849" y="0"/>
                  </a:lnTo>
                  <a:lnTo>
                    <a:pt x="3436162" y="4686"/>
                  </a:lnTo>
                  <a:lnTo>
                    <a:pt x="3436162" y="16256"/>
                  </a:lnTo>
                  <a:lnTo>
                    <a:pt x="3440849" y="20942"/>
                  </a:lnTo>
                  <a:lnTo>
                    <a:pt x="3452444" y="20942"/>
                  </a:lnTo>
                  <a:lnTo>
                    <a:pt x="3457130" y="16256"/>
                  </a:lnTo>
                  <a:lnTo>
                    <a:pt x="3457130" y="4686"/>
                  </a:lnTo>
                  <a:close/>
                </a:path>
                <a:path w="13221335" h="4688205">
                  <a:moveTo>
                    <a:pt x="3499027" y="4671517"/>
                  </a:moveTo>
                  <a:lnTo>
                    <a:pt x="3494341" y="4666831"/>
                  </a:lnTo>
                  <a:lnTo>
                    <a:pt x="3482759" y="4666831"/>
                  </a:lnTo>
                  <a:lnTo>
                    <a:pt x="3478072" y="4671517"/>
                  </a:lnTo>
                  <a:lnTo>
                    <a:pt x="3478072" y="4683087"/>
                  </a:lnTo>
                  <a:lnTo>
                    <a:pt x="3482759" y="4687773"/>
                  </a:lnTo>
                  <a:lnTo>
                    <a:pt x="3494341" y="4687773"/>
                  </a:lnTo>
                  <a:lnTo>
                    <a:pt x="3499027" y="4683087"/>
                  </a:lnTo>
                  <a:lnTo>
                    <a:pt x="3499027" y="4671517"/>
                  </a:lnTo>
                  <a:close/>
                </a:path>
                <a:path w="13221335" h="4688205">
                  <a:moveTo>
                    <a:pt x="3499027" y="3519601"/>
                  </a:moveTo>
                  <a:lnTo>
                    <a:pt x="3494341" y="3514915"/>
                  </a:lnTo>
                  <a:lnTo>
                    <a:pt x="3482759" y="3514915"/>
                  </a:lnTo>
                  <a:lnTo>
                    <a:pt x="3478072" y="3519601"/>
                  </a:lnTo>
                  <a:lnTo>
                    <a:pt x="3478072" y="3531171"/>
                  </a:lnTo>
                  <a:lnTo>
                    <a:pt x="3482759" y="3535857"/>
                  </a:lnTo>
                  <a:lnTo>
                    <a:pt x="3494341" y="3535857"/>
                  </a:lnTo>
                  <a:lnTo>
                    <a:pt x="3499027" y="3531171"/>
                  </a:lnTo>
                  <a:lnTo>
                    <a:pt x="3499027" y="3519601"/>
                  </a:lnTo>
                  <a:close/>
                </a:path>
                <a:path w="13221335" h="4688205">
                  <a:moveTo>
                    <a:pt x="3499027" y="2343429"/>
                  </a:moveTo>
                  <a:lnTo>
                    <a:pt x="3494341" y="2338743"/>
                  </a:lnTo>
                  <a:lnTo>
                    <a:pt x="3482759" y="2338743"/>
                  </a:lnTo>
                  <a:lnTo>
                    <a:pt x="3478072" y="2343429"/>
                  </a:lnTo>
                  <a:lnTo>
                    <a:pt x="3478072" y="2354999"/>
                  </a:lnTo>
                  <a:lnTo>
                    <a:pt x="3482759" y="2359685"/>
                  </a:lnTo>
                  <a:lnTo>
                    <a:pt x="3494341" y="2359685"/>
                  </a:lnTo>
                  <a:lnTo>
                    <a:pt x="3499027" y="2354999"/>
                  </a:lnTo>
                  <a:lnTo>
                    <a:pt x="3499027" y="2343429"/>
                  </a:lnTo>
                  <a:close/>
                </a:path>
                <a:path w="13221335" h="4688205">
                  <a:moveTo>
                    <a:pt x="3499027" y="1180858"/>
                  </a:moveTo>
                  <a:lnTo>
                    <a:pt x="3494341" y="1176172"/>
                  </a:lnTo>
                  <a:lnTo>
                    <a:pt x="3482759" y="1176172"/>
                  </a:lnTo>
                  <a:lnTo>
                    <a:pt x="3478072" y="1180858"/>
                  </a:lnTo>
                  <a:lnTo>
                    <a:pt x="3478072" y="1192428"/>
                  </a:lnTo>
                  <a:lnTo>
                    <a:pt x="3482759" y="1197114"/>
                  </a:lnTo>
                  <a:lnTo>
                    <a:pt x="3494341" y="1197114"/>
                  </a:lnTo>
                  <a:lnTo>
                    <a:pt x="3499027" y="1192428"/>
                  </a:lnTo>
                  <a:lnTo>
                    <a:pt x="3499027" y="1180858"/>
                  </a:lnTo>
                  <a:close/>
                </a:path>
                <a:path w="13221335" h="4688205">
                  <a:moveTo>
                    <a:pt x="3499027" y="4686"/>
                  </a:moveTo>
                  <a:lnTo>
                    <a:pt x="3494341" y="0"/>
                  </a:lnTo>
                  <a:lnTo>
                    <a:pt x="3482759" y="0"/>
                  </a:lnTo>
                  <a:lnTo>
                    <a:pt x="3478072" y="4686"/>
                  </a:lnTo>
                  <a:lnTo>
                    <a:pt x="3478072" y="16256"/>
                  </a:lnTo>
                  <a:lnTo>
                    <a:pt x="3482759" y="20942"/>
                  </a:lnTo>
                  <a:lnTo>
                    <a:pt x="3494341" y="20942"/>
                  </a:lnTo>
                  <a:lnTo>
                    <a:pt x="3499027" y="16256"/>
                  </a:lnTo>
                  <a:lnTo>
                    <a:pt x="3499027" y="4686"/>
                  </a:lnTo>
                  <a:close/>
                </a:path>
                <a:path w="13221335" h="4688205">
                  <a:moveTo>
                    <a:pt x="3540937" y="4671517"/>
                  </a:moveTo>
                  <a:lnTo>
                    <a:pt x="3536251" y="4666831"/>
                  </a:lnTo>
                  <a:lnTo>
                    <a:pt x="3524656" y="4666831"/>
                  </a:lnTo>
                  <a:lnTo>
                    <a:pt x="3519970" y="4671517"/>
                  </a:lnTo>
                  <a:lnTo>
                    <a:pt x="3519970" y="4683087"/>
                  </a:lnTo>
                  <a:lnTo>
                    <a:pt x="3524656" y="4687773"/>
                  </a:lnTo>
                  <a:lnTo>
                    <a:pt x="3536251" y="4687773"/>
                  </a:lnTo>
                  <a:lnTo>
                    <a:pt x="3540937" y="4683087"/>
                  </a:lnTo>
                  <a:lnTo>
                    <a:pt x="3540937" y="4671517"/>
                  </a:lnTo>
                  <a:close/>
                </a:path>
                <a:path w="13221335" h="4688205">
                  <a:moveTo>
                    <a:pt x="3540937" y="3519601"/>
                  </a:moveTo>
                  <a:lnTo>
                    <a:pt x="3536251" y="3514915"/>
                  </a:lnTo>
                  <a:lnTo>
                    <a:pt x="3524656" y="3514915"/>
                  </a:lnTo>
                  <a:lnTo>
                    <a:pt x="3519970" y="3519601"/>
                  </a:lnTo>
                  <a:lnTo>
                    <a:pt x="3519970" y="3531171"/>
                  </a:lnTo>
                  <a:lnTo>
                    <a:pt x="3524656" y="3535857"/>
                  </a:lnTo>
                  <a:lnTo>
                    <a:pt x="3536251" y="3535857"/>
                  </a:lnTo>
                  <a:lnTo>
                    <a:pt x="3540937" y="3531171"/>
                  </a:lnTo>
                  <a:lnTo>
                    <a:pt x="3540937" y="3519601"/>
                  </a:lnTo>
                  <a:close/>
                </a:path>
                <a:path w="13221335" h="4688205">
                  <a:moveTo>
                    <a:pt x="3540937" y="2343429"/>
                  </a:moveTo>
                  <a:lnTo>
                    <a:pt x="3536251" y="2338743"/>
                  </a:lnTo>
                  <a:lnTo>
                    <a:pt x="3524656" y="2338743"/>
                  </a:lnTo>
                  <a:lnTo>
                    <a:pt x="3519970" y="2343429"/>
                  </a:lnTo>
                  <a:lnTo>
                    <a:pt x="3519970" y="2354999"/>
                  </a:lnTo>
                  <a:lnTo>
                    <a:pt x="3524656" y="2359685"/>
                  </a:lnTo>
                  <a:lnTo>
                    <a:pt x="3536251" y="2359685"/>
                  </a:lnTo>
                  <a:lnTo>
                    <a:pt x="3540937" y="2354999"/>
                  </a:lnTo>
                  <a:lnTo>
                    <a:pt x="3540937" y="2343429"/>
                  </a:lnTo>
                  <a:close/>
                </a:path>
                <a:path w="13221335" h="4688205">
                  <a:moveTo>
                    <a:pt x="3540937" y="1180858"/>
                  </a:moveTo>
                  <a:lnTo>
                    <a:pt x="3536251" y="1176172"/>
                  </a:lnTo>
                  <a:lnTo>
                    <a:pt x="3524656" y="1176172"/>
                  </a:lnTo>
                  <a:lnTo>
                    <a:pt x="3519970" y="1180858"/>
                  </a:lnTo>
                  <a:lnTo>
                    <a:pt x="3519970" y="1192428"/>
                  </a:lnTo>
                  <a:lnTo>
                    <a:pt x="3524656" y="1197114"/>
                  </a:lnTo>
                  <a:lnTo>
                    <a:pt x="3536251" y="1197114"/>
                  </a:lnTo>
                  <a:lnTo>
                    <a:pt x="3540937" y="1192428"/>
                  </a:lnTo>
                  <a:lnTo>
                    <a:pt x="3540937" y="1180858"/>
                  </a:lnTo>
                  <a:close/>
                </a:path>
                <a:path w="13221335" h="4688205">
                  <a:moveTo>
                    <a:pt x="3540937" y="4686"/>
                  </a:moveTo>
                  <a:lnTo>
                    <a:pt x="3536251" y="0"/>
                  </a:lnTo>
                  <a:lnTo>
                    <a:pt x="3524656" y="0"/>
                  </a:lnTo>
                  <a:lnTo>
                    <a:pt x="3519970" y="4686"/>
                  </a:lnTo>
                  <a:lnTo>
                    <a:pt x="3519970" y="16256"/>
                  </a:lnTo>
                  <a:lnTo>
                    <a:pt x="3524656" y="20942"/>
                  </a:lnTo>
                  <a:lnTo>
                    <a:pt x="3536251" y="20942"/>
                  </a:lnTo>
                  <a:lnTo>
                    <a:pt x="3540937" y="16256"/>
                  </a:lnTo>
                  <a:lnTo>
                    <a:pt x="3540937" y="4686"/>
                  </a:lnTo>
                  <a:close/>
                </a:path>
                <a:path w="13221335" h="4688205">
                  <a:moveTo>
                    <a:pt x="3582835" y="4671517"/>
                  </a:moveTo>
                  <a:lnTo>
                    <a:pt x="3578148" y="4666831"/>
                  </a:lnTo>
                  <a:lnTo>
                    <a:pt x="3566566" y="4666831"/>
                  </a:lnTo>
                  <a:lnTo>
                    <a:pt x="3561880" y="4671517"/>
                  </a:lnTo>
                  <a:lnTo>
                    <a:pt x="3561880" y="4683087"/>
                  </a:lnTo>
                  <a:lnTo>
                    <a:pt x="3566566" y="4687773"/>
                  </a:lnTo>
                  <a:lnTo>
                    <a:pt x="3578148" y="4687773"/>
                  </a:lnTo>
                  <a:lnTo>
                    <a:pt x="3582835" y="4683087"/>
                  </a:lnTo>
                  <a:lnTo>
                    <a:pt x="3582835" y="4671517"/>
                  </a:lnTo>
                  <a:close/>
                </a:path>
                <a:path w="13221335" h="4688205">
                  <a:moveTo>
                    <a:pt x="3582835" y="3519601"/>
                  </a:moveTo>
                  <a:lnTo>
                    <a:pt x="3578148" y="3514915"/>
                  </a:lnTo>
                  <a:lnTo>
                    <a:pt x="3566566" y="3514915"/>
                  </a:lnTo>
                  <a:lnTo>
                    <a:pt x="3561880" y="3519601"/>
                  </a:lnTo>
                  <a:lnTo>
                    <a:pt x="3561880" y="3531171"/>
                  </a:lnTo>
                  <a:lnTo>
                    <a:pt x="3566566" y="3535857"/>
                  </a:lnTo>
                  <a:lnTo>
                    <a:pt x="3578148" y="3535857"/>
                  </a:lnTo>
                  <a:lnTo>
                    <a:pt x="3582835" y="3531171"/>
                  </a:lnTo>
                  <a:lnTo>
                    <a:pt x="3582835" y="3519601"/>
                  </a:lnTo>
                  <a:close/>
                </a:path>
                <a:path w="13221335" h="4688205">
                  <a:moveTo>
                    <a:pt x="3582835" y="2343429"/>
                  </a:moveTo>
                  <a:lnTo>
                    <a:pt x="3578148" y="2338743"/>
                  </a:lnTo>
                  <a:lnTo>
                    <a:pt x="3566566" y="2338743"/>
                  </a:lnTo>
                  <a:lnTo>
                    <a:pt x="3561880" y="2343429"/>
                  </a:lnTo>
                  <a:lnTo>
                    <a:pt x="3561880" y="2354999"/>
                  </a:lnTo>
                  <a:lnTo>
                    <a:pt x="3566566" y="2359685"/>
                  </a:lnTo>
                  <a:lnTo>
                    <a:pt x="3578148" y="2359685"/>
                  </a:lnTo>
                  <a:lnTo>
                    <a:pt x="3582835" y="2354999"/>
                  </a:lnTo>
                  <a:lnTo>
                    <a:pt x="3582835" y="2343429"/>
                  </a:lnTo>
                  <a:close/>
                </a:path>
                <a:path w="13221335" h="4688205">
                  <a:moveTo>
                    <a:pt x="3582835" y="1180858"/>
                  </a:moveTo>
                  <a:lnTo>
                    <a:pt x="3578148" y="1176172"/>
                  </a:lnTo>
                  <a:lnTo>
                    <a:pt x="3566566" y="1176172"/>
                  </a:lnTo>
                  <a:lnTo>
                    <a:pt x="3561880" y="1180858"/>
                  </a:lnTo>
                  <a:lnTo>
                    <a:pt x="3561880" y="1192428"/>
                  </a:lnTo>
                  <a:lnTo>
                    <a:pt x="3566566" y="1197114"/>
                  </a:lnTo>
                  <a:lnTo>
                    <a:pt x="3578148" y="1197114"/>
                  </a:lnTo>
                  <a:lnTo>
                    <a:pt x="3582835" y="1192428"/>
                  </a:lnTo>
                  <a:lnTo>
                    <a:pt x="3582835" y="1180858"/>
                  </a:lnTo>
                  <a:close/>
                </a:path>
                <a:path w="13221335" h="4688205">
                  <a:moveTo>
                    <a:pt x="3582835" y="4686"/>
                  </a:moveTo>
                  <a:lnTo>
                    <a:pt x="3578148" y="0"/>
                  </a:lnTo>
                  <a:lnTo>
                    <a:pt x="3566566" y="0"/>
                  </a:lnTo>
                  <a:lnTo>
                    <a:pt x="3561880" y="4686"/>
                  </a:lnTo>
                  <a:lnTo>
                    <a:pt x="3561880" y="16256"/>
                  </a:lnTo>
                  <a:lnTo>
                    <a:pt x="3566566" y="20942"/>
                  </a:lnTo>
                  <a:lnTo>
                    <a:pt x="3578148" y="20942"/>
                  </a:lnTo>
                  <a:lnTo>
                    <a:pt x="3582835" y="16256"/>
                  </a:lnTo>
                  <a:lnTo>
                    <a:pt x="3582835" y="4686"/>
                  </a:lnTo>
                  <a:close/>
                </a:path>
                <a:path w="13221335" h="4688205">
                  <a:moveTo>
                    <a:pt x="3624745" y="4671517"/>
                  </a:moveTo>
                  <a:lnTo>
                    <a:pt x="3620058" y="4666831"/>
                  </a:lnTo>
                  <a:lnTo>
                    <a:pt x="3608463" y="4666831"/>
                  </a:lnTo>
                  <a:lnTo>
                    <a:pt x="3603777" y="4671517"/>
                  </a:lnTo>
                  <a:lnTo>
                    <a:pt x="3603777" y="4683087"/>
                  </a:lnTo>
                  <a:lnTo>
                    <a:pt x="3608463" y="4687773"/>
                  </a:lnTo>
                  <a:lnTo>
                    <a:pt x="3620058" y="4687773"/>
                  </a:lnTo>
                  <a:lnTo>
                    <a:pt x="3624745" y="4683087"/>
                  </a:lnTo>
                  <a:lnTo>
                    <a:pt x="3624745" y="4671517"/>
                  </a:lnTo>
                  <a:close/>
                </a:path>
                <a:path w="13221335" h="4688205">
                  <a:moveTo>
                    <a:pt x="3624745" y="3519601"/>
                  </a:moveTo>
                  <a:lnTo>
                    <a:pt x="3620058" y="3514915"/>
                  </a:lnTo>
                  <a:lnTo>
                    <a:pt x="3608463" y="3514915"/>
                  </a:lnTo>
                  <a:lnTo>
                    <a:pt x="3603777" y="3519601"/>
                  </a:lnTo>
                  <a:lnTo>
                    <a:pt x="3603777" y="3531171"/>
                  </a:lnTo>
                  <a:lnTo>
                    <a:pt x="3608463" y="3535857"/>
                  </a:lnTo>
                  <a:lnTo>
                    <a:pt x="3620058" y="3535857"/>
                  </a:lnTo>
                  <a:lnTo>
                    <a:pt x="3624745" y="3531171"/>
                  </a:lnTo>
                  <a:lnTo>
                    <a:pt x="3624745" y="3519601"/>
                  </a:lnTo>
                  <a:close/>
                </a:path>
                <a:path w="13221335" h="4688205">
                  <a:moveTo>
                    <a:pt x="3624745" y="2343429"/>
                  </a:moveTo>
                  <a:lnTo>
                    <a:pt x="3620058" y="2338743"/>
                  </a:lnTo>
                  <a:lnTo>
                    <a:pt x="3608463" y="2338743"/>
                  </a:lnTo>
                  <a:lnTo>
                    <a:pt x="3603777" y="2343429"/>
                  </a:lnTo>
                  <a:lnTo>
                    <a:pt x="3603777" y="2354999"/>
                  </a:lnTo>
                  <a:lnTo>
                    <a:pt x="3608463" y="2359685"/>
                  </a:lnTo>
                  <a:lnTo>
                    <a:pt x="3620058" y="2359685"/>
                  </a:lnTo>
                  <a:lnTo>
                    <a:pt x="3624745" y="2354999"/>
                  </a:lnTo>
                  <a:lnTo>
                    <a:pt x="3624745" y="2343429"/>
                  </a:lnTo>
                  <a:close/>
                </a:path>
                <a:path w="13221335" h="4688205">
                  <a:moveTo>
                    <a:pt x="3624745" y="1180858"/>
                  </a:moveTo>
                  <a:lnTo>
                    <a:pt x="3620058" y="1176172"/>
                  </a:lnTo>
                  <a:lnTo>
                    <a:pt x="3608463" y="1176172"/>
                  </a:lnTo>
                  <a:lnTo>
                    <a:pt x="3603777" y="1180858"/>
                  </a:lnTo>
                  <a:lnTo>
                    <a:pt x="3603777" y="1192428"/>
                  </a:lnTo>
                  <a:lnTo>
                    <a:pt x="3608463" y="1197114"/>
                  </a:lnTo>
                  <a:lnTo>
                    <a:pt x="3620058" y="1197114"/>
                  </a:lnTo>
                  <a:lnTo>
                    <a:pt x="3624745" y="1192428"/>
                  </a:lnTo>
                  <a:lnTo>
                    <a:pt x="3624745" y="1180858"/>
                  </a:lnTo>
                  <a:close/>
                </a:path>
                <a:path w="13221335" h="4688205">
                  <a:moveTo>
                    <a:pt x="3624745" y="4686"/>
                  </a:moveTo>
                  <a:lnTo>
                    <a:pt x="3620058" y="0"/>
                  </a:lnTo>
                  <a:lnTo>
                    <a:pt x="3608463" y="0"/>
                  </a:lnTo>
                  <a:lnTo>
                    <a:pt x="3603777" y="4686"/>
                  </a:lnTo>
                  <a:lnTo>
                    <a:pt x="3603777" y="16256"/>
                  </a:lnTo>
                  <a:lnTo>
                    <a:pt x="3608463" y="20942"/>
                  </a:lnTo>
                  <a:lnTo>
                    <a:pt x="3620058" y="20942"/>
                  </a:lnTo>
                  <a:lnTo>
                    <a:pt x="3624745" y="16256"/>
                  </a:lnTo>
                  <a:lnTo>
                    <a:pt x="3624745" y="4686"/>
                  </a:lnTo>
                  <a:close/>
                </a:path>
                <a:path w="13221335" h="4688205">
                  <a:moveTo>
                    <a:pt x="3666642" y="4671517"/>
                  </a:moveTo>
                  <a:lnTo>
                    <a:pt x="3661956" y="4666831"/>
                  </a:lnTo>
                  <a:lnTo>
                    <a:pt x="3650373" y="4666831"/>
                  </a:lnTo>
                  <a:lnTo>
                    <a:pt x="3645687" y="4671517"/>
                  </a:lnTo>
                  <a:lnTo>
                    <a:pt x="3645687" y="4683087"/>
                  </a:lnTo>
                  <a:lnTo>
                    <a:pt x="3650373" y="4687773"/>
                  </a:lnTo>
                  <a:lnTo>
                    <a:pt x="3661956" y="4687773"/>
                  </a:lnTo>
                  <a:lnTo>
                    <a:pt x="3666642" y="4683087"/>
                  </a:lnTo>
                  <a:lnTo>
                    <a:pt x="3666642" y="4671517"/>
                  </a:lnTo>
                  <a:close/>
                </a:path>
                <a:path w="13221335" h="4688205">
                  <a:moveTo>
                    <a:pt x="3666642" y="3519601"/>
                  </a:moveTo>
                  <a:lnTo>
                    <a:pt x="3661956" y="3514915"/>
                  </a:lnTo>
                  <a:lnTo>
                    <a:pt x="3650373" y="3514915"/>
                  </a:lnTo>
                  <a:lnTo>
                    <a:pt x="3645687" y="3519601"/>
                  </a:lnTo>
                  <a:lnTo>
                    <a:pt x="3645687" y="3531171"/>
                  </a:lnTo>
                  <a:lnTo>
                    <a:pt x="3650373" y="3535857"/>
                  </a:lnTo>
                  <a:lnTo>
                    <a:pt x="3661956" y="3535857"/>
                  </a:lnTo>
                  <a:lnTo>
                    <a:pt x="3666642" y="3531171"/>
                  </a:lnTo>
                  <a:lnTo>
                    <a:pt x="3666642" y="3519601"/>
                  </a:lnTo>
                  <a:close/>
                </a:path>
                <a:path w="13221335" h="4688205">
                  <a:moveTo>
                    <a:pt x="3666642" y="2343429"/>
                  </a:moveTo>
                  <a:lnTo>
                    <a:pt x="3661956" y="2338743"/>
                  </a:lnTo>
                  <a:lnTo>
                    <a:pt x="3650373" y="2338743"/>
                  </a:lnTo>
                  <a:lnTo>
                    <a:pt x="3645687" y="2343429"/>
                  </a:lnTo>
                  <a:lnTo>
                    <a:pt x="3645687" y="2354999"/>
                  </a:lnTo>
                  <a:lnTo>
                    <a:pt x="3650373" y="2359685"/>
                  </a:lnTo>
                  <a:lnTo>
                    <a:pt x="3661956" y="2359685"/>
                  </a:lnTo>
                  <a:lnTo>
                    <a:pt x="3666642" y="2354999"/>
                  </a:lnTo>
                  <a:lnTo>
                    <a:pt x="3666642" y="2343429"/>
                  </a:lnTo>
                  <a:close/>
                </a:path>
                <a:path w="13221335" h="4688205">
                  <a:moveTo>
                    <a:pt x="3666642" y="1180858"/>
                  </a:moveTo>
                  <a:lnTo>
                    <a:pt x="3661956" y="1176172"/>
                  </a:lnTo>
                  <a:lnTo>
                    <a:pt x="3650373" y="1176172"/>
                  </a:lnTo>
                  <a:lnTo>
                    <a:pt x="3645687" y="1180858"/>
                  </a:lnTo>
                  <a:lnTo>
                    <a:pt x="3645687" y="1192428"/>
                  </a:lnTo>
                  <a:lnTo>
                    <a:pt x="3650373" y="1197114"/>
                  </a:lnTo>
                  <a:lnTo>
                    <a:pt x="3661956" y="1197114"/>
                  </a:lnTo>
                  <a:lnTo>
                    <a:pt x="3666642" y="1192428"/>
                  </a:lnTo>
                  <a:lnTo>
                    <a:pt x="3666642" y="1180858"/>
                  </a:lnTo>
                  <a:close/>
                </a:path>
                <a:path w="13221335" h="4688205">
                  <a:moveTo>
                    <a:pt x="3666642" y="4686"/>
                  </a:moveTo>
                  <a:lnTo>
                    <a:pt x="3661956" y="0"/>
                  </a:lnTo>
                  <a:lnTo>
                    <a:pt x="3650373" y="0"/>
                  </a:lnTo>
                  <a:lnTo>
                    <a:pt x="3645687" y="4686"/>
                  </a:lnTo>
                  <a:lnTo>
                    <a:pt x="3645687" y="16256"/>
                  </a:lnTo>
                  <a:lnTo>
                    <a:pt x="3650373" y="20942"/>
                  </a:lnTo>
                  <a:lnTo>
                    <a:pt x="3661956" y="20942"/>
                  </a:lnTo>
                  <a:lnTo>
                    <a:pt x="3666642" y="16256"/>
                  </a:lnTo>
                  <a:lnTo>
                    <a:pt x="3666642" y="4686"/>
                  </a:lnTo>
                  <a:close/>
                </a:path>
                <a:path w="13221335" h="4688205">
                  <a:moveTo>
                    <a:pt x="3708552" y="4671517"/>
                  </a:moveTo>
                  <a:lnTo>
                    <a:pt x="3703866" y="4666831"/>
                  </a:lnTo>
                  <a:lnTo>
                    <a:pt x="3692283" y="4666831"/>
                  </a:lnTo>
                  <a:lnTo>
                    <a:pt x="3687584" y="4671517"/>
                  </a:lnTo>
                  <a:lnTo>
                    <a:pt x="3687584" y="4683087"/>
                  </a:lnTo>
                  <a:lnTo>
                    <a:pt x="3692283" y="4687773"/>
                  </a:lnTo>
                  <a:lnTo>
                    <a:pt x="3703866" y="4687773"/>
                  </a:lnTo>
                  <a:lnTo>
                    <a:pt x="3708552" y="4683087"/>
                  </a:lnTo>
                  <a:lnTo>
                    <a:pt x="3708552" y="4671517"/>
                  </a:lnTo>
                  <a:close/>
                </a:path>
                <a:path w="13221335" h="4688205">
                  <a:moveTo>
                    <a:pt x="3708552" y="3519601"/>
                  </a:moveTo>
                  <a:lnTo>
                    <a:pt x="3703866" y="3514915"/>
                  </a:lnTo>
                  <a:lnTo>
                    <a:pt x="3692283" y="3514915"/>
                  </a:lnTo>
                  <a:lnTo>
                    <a:pt x="3687584" y="3519601"/>
                  </a:lnTo>
                  <a:lnTo>
                    <a:pt x="3687584" y="3531171"/>
                  </a:lnTo>
                  <a:lnTo>
                    <a:pt x="3692283" y="3535857"/>
                  </a:lnTo>
                  <a:lnTo>
                    <a:pt x="3703866" y="3535857"/>
                  </a:lnTo>
                  <a:lnTo>
                    <a:pt x="3708552" y="3531171"/>
                  </a:lnTo>
                  <a:lnTo>
                    <a:pt x="3708552" y="3519601"/>
                  </a:lnTo>
                  <a:close/>
                </a:path>
                <a:path w="13221335" h="4688205">
                  <a:moveTo>
                    <a:pt x="3708552" y="2343429"/>
                  </a:moveTo>
                  <a:lnTo>
                    <a:pt x="3703866" y="2338743"/>
                  </a:lnTo>
                  <a:lnTo>
                    <a:pt x="3692283" y="2338743"/>
                  </a:lnTo>
                  <a:lnTo>
                    <a:pt x="3687584" y="2343429"/>
                  </a:lnTo>
                  <a:lnTo>
                    <a:pt x="3687584" y="2354999"/>
                  </a:lnTo>
                  <a:lnTo>
                    <a:pt x="3692283" y="2359685"/>
                  </a:lnTo>
                  <a:lnTo>
                    <a:pt x="3703866" y="2359685"/>
                  </a:lnTo>
                  <a:lnTo>
                    <a:pt x="3708552" y="2354999"/>
                  </a:lnTo>
                  <a:lnTo>
                    <a:pt x="3708552" y="2343429"/>
                  </a:lnTo>
                  <a:close/>
                </a:path>
                <a:path w="13221335" h="4688205">
                  <a:moveTo>
                    <a:pt x="3708552" y="1180858"/>
                  </a:moveTo>
                  <a:lnTo>
                    <a:pt x="3703866" y="1176172"/>
                  </a:lnTo>
                  <a:lnTo>
                    <a:pt x="3692283" y="1176172"/>
                  </a:lnTo>
                  <a:lnTo>
                    <a:pt x="3687584" y="1180858"/>
                  </a:lnTo>
                  <a:lnTo>
                    <a:pt x="3687584" y="1192428"/>
                  </a:lnTo>
                  <a:lnTo>
                    <a:pt x="3692283" y="1197114"/>
                  </a:lnTo>
                  <a:lnTo>
                    <a:pt x="3703866" y="1197114"/>
                  </a:lnTo>
                  <a:lnTo>
                    <a:pt x="3708552" y="1192428"/>
                  </a:lnTo>
                  <a:lnTo>
                    <a:pt x="3708552" y="1180858"/>
                  </a:lnTo>
                  <a:close/>
                </a:path>
                <a:path w="13221335" h="4688205">
                  <a:moveTo>
                    <a:pt x="3708552" y="4686"/>
                  </a:moveTo>
                  <a:lnTo>
                    <a:pt x="3703866" y="0"/>
                  </a:lnTo>
                  <a:lnTo>
                    <a:pt x="3692283" y="0"/>
                  </a:lnTo>
                  <a:lnTo>
                    <a:pt x="3687584" y="4686"/>
                  </a:lnTo>
                  <a:lnTo>
                    <a:pt x="3687584" y="16256"/>
                  </a:lnTo>
                  <a:lnTo>
                    <a:pt x="3692283" y="20942"/>
                  </a:lnTo>
                  <a:lnTo>
                    <a:pt x="3703866" y="20942"/>
                  </a:lnTo>
                  <a:lnTo>
                    <a:pt x="3708552" y="16256"/>
                  </a:lnTo>
                  <a:lnTo>
                    <a:pt x="3708552" y="4686"/>
                  </a:lnTo>
                  <a:close/>
                </a:path>
                <a:path w="13221335" h="4688205">
                  <a:moveTo>
                    <a:pt x="3750462" y="4671517"/>
                  </a:moveTo>
                  <a:lnTo>
                    <a:pt x="3745763" y="4666831"/>
                  </a:lnTo>
                  <a:lnTo>
                    <a:pt x="3734181" y="4666831"/>
                  </a:lnTo>
                  <a:lnTo>
                    <a:pt x="3729494" y="4671517"/>
                  </a:lnTo>
                  <a:lnTo>
                    <a:pt x="3729494" y="4683087"/>
                  </a:lnTo>
                  <a:lnTo>
                    <a:pt x="3734181" y="4687773"/>
                  </a:lnTo>
                  <a:lnTo>
                    <a:pt x="3745763" y="4687773"/>
                  </a:lnTo>
                  <a:lnTo>
                    <a:pt x="3750462" y="4683087"/>
                  </a:lnTo>
                  <a:lnTo>
                    <a:pt x="3750462" y="4671517"/>
                  </a:lnTo>
                  <a:close/>
                </a:path>
                <a:path w="13221335" h="4688205">
                  <a:moveTo>
                    <a:pt x="3750462" y="3519601"/>
                  </a:moveTo>
                  <a:lnTo>
                    <a:pt x="3745763" y="3514915"/>
                  </a:lnTo>
                  <a:lnTo>
                    <a:pt x="3734181" y="3514915"/>
                  </a:lnTo>
                  <a:lnTo>
                    <a:pt x="3729494" y="3519601"/>
                  </a:lnTo>
                  <a:lnTo>
                    <a:pt x="3729494" y="3531171"/>
                  </a:lnTo>
                  <a:lnTo>
                    <a:pt x="3734181" y="3535857"/>
                  </a:lnTo>
                  <a:lnTo>
                    <a:pt x="3745763" y="3535857"/>
                  </a:lnTo>
                  <a:lnTo>
                    <a:pt x="3750462" y="3531171"/>
                  </a:lnTo>
                  <a:lnTo>
                    <a:pt x="3750462" y="3519601"/>
                  </a:lnTo>
                  <a:close/>
                </a:path>
                <a:path w="13221335" h="4688205">
                  <a:moveTo>
                    <a:pt x="3750462" y="2343429"/>
                  </a:moveTo>
                  <a:lnTo>
                    <a:pt x="3745763" y="2338743"/>
                  </a:lnTo>
                  <a:lnTo>
                    <a:pt x="3734181" y="2338743"/>
                  </a:lnTo>
                  <a:lnTo>
                    <a:pt x="3729494" y="2343429"/>
                  </a:lnTo>
                  <a:lnTo>
                    <a:pt x="3729494" y="2354999"/>
                  </a:lnTo>
                  <a:lnTo>
                    <a:pt x="3734181" y="2359685"/>
                  </a:lnTo>
                  <a:lnTo>
                    <a:pt x="3745763" y="2359685"/>
                  </a:lnTo>
                  <a:lnTo>
                    <a:pt x="3750462" y="2354999"/>
                  </a:lnTo>
                  <a:lnTo>
                    <a:pt x="3750462" y="2343429"/>
                  </a:lnTo>
                  <a:close/>
                </a:path>
                <a:path w="13221335" h="4688205">
                  <a:moveTo>
                    <a:pt x="3750462" y="1180858"/>
                  </a:moveTo>
                  <a:lnTo>
                    <a:pt x="3745763" y="1176172"/>
                  </a:lnTo>
                  <a:lnTo>
                    <a:pt x="3734181" y="1176172"/>
                  </a:lnTo>
                  <a:lnTo>
                    <a:pt x="3729494" y="1180858"/>
                  </a:lnTo>
                  <a:lnTo>
                    <a:pt x="3729494" y="1192428"/>
                  </a:lnTo>
                  <a:lnTo>
                    <a:pt x="3734181" y="1197114"/>
                  </a:lnTo>
                  <a:lnTo>
                    <a:pt x="3745763" y="1197114"/>
                  </a:lnTo>
                  <a:lnTo>
                    <a:pt x="3750462" y="1192428"/>
                  </a:lnTo>
                  <a:lnTo>
                    <a:pt x="3750462" y="1180858"/>
                  </a:lnTo>
                  <a:close/>
                </a:path>
                <a:path w="13221335" h="4688205">
                  <a:moveTo>
                    <a:pt x="3750462" y="4686"/>
                  </a:moveTo>
                  <a:lnTo>
                    <a:pt x="3745763" y="0"/>
                  </a:lnTo>
                  <a:lnTo>
                    <a:pt x="3734181" y="0"/>
                  </a:lnTo>
                  <a:lnTo>
                    <a:pt x="3729494" y="4686"/>
                  </a:lnTo>
                  <a:lnTo>
                    <a:pt x="3729494" y="16256"/>
                  </a:lnTo>
                  <a:lnTo>
                    <a:pt x="3734181" y="20942"/>
                  </a:lnTo>
                  <a:lnTo>
                    <a:pt x="3745763" y="20942"/>
                  </a:lnTo>
                  <a:lnTo>
                    <a:pt x="3750462" y="16256"/>
                  </a:lnTo>
                  <a:lnTo>
                    <a:pt x="3750462" y="4686"/>
                  </a:lnTo>
                  <a:close/>
                </a:path>
                <a:path w="13221335" h="4688205">
                  <a:moveTo>
                    <a:pt x="3792359" y="4671517"/>
                  </a:moveTo>
                  <a:lnTo>
                    <a:pt x="3787673" y="4666831"/>
                  </a:lnTo>
                  <a:lnTo>
                    <a:pt x="3776091" y="4666831"/>
                  </a:lnTo>
                  <a:lnTo>
                    <a:pt x="3771404" y="4671517"/>
                  </a:lnTo>
                  <a:lnTo>
                    <a:pt x="3771404" y="4683087"/>
                  </a:lnTo>
                  <a:lnTo>
                    <a:pt x="3776091" y="4687773"/>
                  </a:lnTo>
                  <a:lnTo>
                    <a:pt x="3787673" y="4687773"/>
                  </a:lnTo>
                  <a:lnTo>
                    <a:pt x="3792359" y="4683087"/>
                  </a:lnTo>
                  <a:lnTo>
                    <a:pt x="3792359" y="4671517"/>
                  </a:lnTo>
                  <a:close/>
                </a:path>
                <a:path w="13221335" h="4688205">
                  <a:moveTo>
                    <a:pt x="3792359" y="3519601"/>
                  </a:moveTo>
                  <a:lnTo>
                    <a:pt x="3787673" y="3514915"/>
                  </a:lnTo>
                  <a:lnTo>
                    <a:pt x="3776091" y="3514915"/>
                  </a:lnTo>
                  <a:lnTo>
                    <a:pt x="3771404" y="3519601"/>
                  </a:lnTo>
                  <a:lnTo>
                    <a:pt x="3771404" y="3531171"/>
                  </a:lnTo>
                  <a:lnTo>
                    <a:pt x="3776091" y="3535857"/>
                  </a:lnTo>
                  <a:lnTo>
                    <a:pt x="3787673" y="3535857"/>
                  </a:lnTo>
                  <a:lnTo>
                    <a:pt x="3792359" y="3531171"/>
                  </a:lnTo>
                  <a:lnTo>
                    <a:pt x="3792359" y="3519601"/>
                  </a:lnTo>
                  <a:close/>
                </a:path>
                <a:path w="13221335" h="4688205">
                  <a:moveTo>
                    <a:pt x="3792359" y="2343429"/>
                  </a:moveTo>
                  <a:lnTo>
                    <a:pt x="3787673" y="2338743"/>
                  </a:lnTo>
                  <a:lnTo>
                    <a:pt x="3776091" y="2338743"/>
                  </a:lnTo>
                  <a:lnTo>
                    <a:pt x="3771404" y="2343429"/>
                  </a:lnTo>
                  <a:lnTo>
                    <a:pt x="3771404" y="2354999"/>
                  </a:lnTo>
                  <a:lnTo>
                    <a:pt x="3776091" y="2359685"/>
                  </a:lnTo>
                  <a:lnTo>
                    <a:pt x="3787673" y="2359685"/>
                  </a:lnTo>
                  <a:lnTo>
                    <a:pt x="3792359" y="2354999"/>
                  </a:lnTo>
                  <a:lnTo>
                    <a:pt x="3792359" y="2343429"/>
                  </a:lnTo>
                  <a:close/>
                </a:path>
                <a:path w="13221335" h="4688205">
                  <a:moveTo>
                    <a:pt x="3792359" y="1180858"/>
                  </a:moveTo>
                  <a:lnTo>
                    <a:pt x="3787673" y="1176172"/>
                  </a:lnTo>
                  <a:lnTo>
                    <a:pt x="3776091" y="1176172"/>
                  </a:lnTo>
                  <a:lnTo>
                    <a:pt x="3771404" y="1180858"/>
                  </a:lnTo>
                  <a:lnTo>
                    <a:pt x="3771404" y="1192428"/>
                  </a:lnTo>
                  <a:lnTo>
                    <a:pt x="3776091" y="1197114"/>
                  </a:lnTo>
                  <a:lnTo>
                    <a:pt x="3787673" y="1197114"/>
                  </a:lnTo>
                  <a:lnTo>
                    <a:pt x="3792359" y="1192428"/>
                  </a:lnTo>
                  <a:lnTo>
                    <a:pt x="3792359" y="1180858"/>
                  </a:lnTo>
                  <a:close/>
                </a:path>
                <a:path w="13221335" h="4688205">
                  <a:moveTo>
                    <a:pt x="3792359" y="4686"/>
                  </a:moveTo>
                  <a:lnTo>
                    <a:pt x="3787673" y="0"/>
                  </a:lnTo>
                  <a:lnTo>
                    <a:pt x="3776091" y="0"/>
                  </a:lnTo>
                  <a:lnTo>
                    <a:pt x="3771404" y="4686"/>
                  </a:lnTo>
                  <a:lnTo>
                    <a:pt x="3771404" y="16256"/>
                  </a:lnTo>
                  <a:lnTo>
                    <a:pt x="3776091" y="20942"/>
                  </a:lnTo>
                  <a:lnTo>
                    <a:pt x="3787673" y="20942"/>
                  </a:lnTo>
                  <a:lnTo>
                    <a:pt x="3792359" y="16256"/>
                  </a:lnTo>
                  <a:lnTo>
                    <a:pt x="3792359" y="4686"/>
                  </a:lnTo>
                  <a:close/>
                </a:path>
                <a:path w="13221335" h="4688205">
                  <a:moveTo>
                    <a:pt x="3834269" y="4671517"/>
                  </a:moveTo>
                  <a:lnTo>
                    <a:pt x="3829583" y="4666831"/>
                  </a:lnTo>
                  <a:lnTo>
                    <a:pt x="3817988" y="4666831"/>
                  </a:lnTo>
                  <a:lnTo>
                    <a:pt x="3813302" y="4671517"/>
                  </a:lnTo>
                  <a:lnTo>
                    <a:pt x="3813302" y="4683087"/>
                  </a:lnTo>
                  <a:lnTo>
                    <a:pt x="3817988" y="4687773"/>
                  </a:lnTo>
                  <a:lnTo>
                    <a:pt x="3829583" y="4687773"/>
                  </a:lnTo>
                  <a:lnTo>
                    <a:pt x="3834269" y="4683087"/>
                  </a:lnTo>
                  <a:lnTo>
                    <a:pt x="3834269" y="4671517"/>
                  </a:lnTo>
                  <a:close/>
                </a:path>
                <a:path w="13221335" h="4688205">
                  <a:moveTo>
                    <a:pt x="3834269" y="3519601"/>
                  </a:moveTo>
                  <a:lnTo>
                    <a:pt x="3829583" y="3514915"/>
                  </a:lnTo>
                  <a:lnTo>
                    <a:pt x="3817988" y="3514915"/>
                  </a:lnTo>
                  <a:lnTo>
                    <a:pt x="3813302" y="3519601"/>
                  </a:lnTo>
                  <a:lnTo>
                    <a:pt x="3813302" y="3531171"/>
                  </a:lnTo>
                  <a:lnTo>
                    <a:pt x="3817988" y="3535857"/>
                  </a:lnTo>
                  <a:lnTo>
                    <a:pt x="3829583" y="3535857"/>
                  </a:lnTo>
                  <a:lnTo>
                    <a:pt x="3834269" y="3531171"/>
                  </a:lnTo>
                  <a:lnTo>
                    <a:pt x="3834269" y="3519601"/>
                  </a:lnTo>
                  <a:close/>
                </a:path>
                <a:path w="13221335" h="4688205">
                  <a:moveTo>
                    <a:pt x="3834269" y="2343429"/>
                  </a:moveTo>
                  <a:lnTo>
                    <a:pt x="3829583" y="2338743"/>
                  </a:lnTo>
                  <a:lnTo>
                    <a:pt x="3817988" y="2338743"/>
                  </a:lnTo>
                  <a:lnTo>
                    <a:pt x="3813302" y="2343429"/>
                  </a:lnTo>
                  <a:lnTo>
                    <a:pt x="3813302" y="2354999"/>
                  </a:lnTo>
                  <a:lnTo>
                    <a:pt x="3817988" y="2359685"/>
                  </a:lnTo>
                  <a:lnTo>
                    <a:pt x="3829583" y="2359685"/>
                  </a:lnTo>
                  <a:lnTo>
                    <a:pt x="3834269" y="2354999"/>
                  </a:lnTo>
                  <a:lnTo>
                    <a:pt x="3834269" y="2343429"/>
                  </a:lnTo>
                  <a:close/>
                </a:path>
                <a:path w="13221335" h="4688205">
                  <a:moveTo>
                    <a:pt x="3834269" y="1180858"/>
                  </a:moveTo>
                  <a:lnTo>
                    <a:pt x="3829583" y="1176172"/>
                  </a:lnTo>
                  <a:lnTo>
                    <a:pt x="3817988" y="1176172"/>
                  </a:lnTo>
                  <a:lnTo>
                    <a:pt x="3813302" y="1180858"/>
                  </a:lnTo>
                  <a:lnTo>
                    <a:pt x="3813302" y="1192428"/>
                  </a:lnTo>
                  <a:lnTo>
                    <a:pt x="3817988" y="1197114"/>
                  </a:lnTo>
                  <a:lnTo>
                    <a:pt x="3829583" y="1197114"/>
                  </a:lnTo>
                  <a:lnTo>
                    <a:pt x="3834269" y="1192428"/>
                  </a:lnTo>
                  <a:lnTo>
                    <a:pt x="3834269" y="1180858"/>
                  </a:lnTo>
                  <a:close/>
                </a:path>
                <a:path w="13221335" h="4688205">
                  <a:moveTo>
                    <a:pt x="3834269" y="4686"/>
                  </a:moveTo>
                  <a:lnTo>
                    <a:pt x="3829583" y="0"/>
                  </a:lnTo>
                  <a:lnTo>
                    <a:pt x="3817988" y="0"/>
                  </a:lnTo>
                  <a:lnTo>
                    <a:pt x="3813302" y="4686"/>
                  </a:lnTo>
                  <a:lnTo>
                    <a:pt x="3813302" y="16256"/>
                  </a:lnTo>
                  <a:lnTo>
                    <a:pt x="3817988" y="20942"/>
                  </a:lnTo>
                  <a:lnTo>
                    <a:pt x="3829583" y="20942"/>
                  </a:lnTo>
                  <a:lnTo>
                    <a:pt x="3834269" y="16256"/>
                  </a:lnTo>
                  <a:lnTo>
                    <a:pt x="3834269" y="4686"/>
                  </a:lnTo>
                  <a:close/>
                </a:path>
                <a:path w="13221335" h="4688205">
                  <a:moveTo>
                    <a:pt x="3876167" y="4671517"/>
                  </a:moveTo>
                  <a:lnTo>
                    <a:pt x="3871480" y="4666831"/>
                  </a:lnTo>
                  <a:lnTo>
                    <a:pt x="3859898" y="4666831"/>
                  </a:lnTo>
                  <a:lnTo>
                    <a:pt x="3855212" y="4671517"/>
                  </a:lnTo>
                  <a:lnTo>
                    <a:pt x="3855212" y="4683087"/>
                  </a:lnTo>
                  <a:lnTo>
                    <a:pt x="3859898" y="4687773"/>
                  </a:lnTo>
                  <a:lnTo>
                    <a:pt x="3871480" y="4687773"/>
                  </a:lnTo>
                  <a:lnTo>
                    <a:pt x="3876167" y="4683087"/>
                  </a:lnTo>
                  <a:lnTo>
                    <a:pt x="3876167" y="4671517"/>
                  </a:lnTo>
                  <a:close/>
                </a:path>
                <a:path w="13221335" h="4688205">
                  <a:moveTo>
                    <a:pt x="3876167" y="3519601"/>
                  </a:moveTo>
                  <a:lnTo>
                    <a:pt x="3871480" y="3514915"/>
                  </a:lnTo>
                  <a:lnTo>
                    <a:pt x="3859898" y="3514915"/>
                  </a:lnTo>
                  <a:lnTo>
                    <a:pt x="3855212" y="3519601"/>
                  </a:lnTo>
                  <a:lnTo>
                    <a:pt x="3855212" y="3531171"/>
                  </a:lnTo>
                  <a:lnTo>
                    <a:pt x="3859898" y="3535857"/>
                  </a:lnTo>
                  <a:lnTo>
                    <a:pt x="3871480" y="3535857"/>
                  </a:lnTo>
                  <a:lnTo>
                    <a:pt x="3876167" y="3531171"/>
                  </a:lnTo>
                  <a:lnTo>
                    <a:pt x="3876167" y="3519601"/>
                  </a:lnTo>
                  <a:close/>
                </a:path>
                <a:path w="13221335" h="4688205">
                  <a:moveTo>
                    <a:pt x="3876167" y="2343429"/>
                  </a:moveTo>
                  <a:lnTo>
                    <a:pt x="3871480" y="2338743"/>
                  </a:lnTo>
                  <a:lnTo>
                    <a:pt x="3859898" y="2338743"/>
                  </a:lnTo>
                  <a:lnTo>
                    <a:pt x="3855212" y="2343429"/>
                  </a:lnTo>
                  <a:lnTo>
                    <a:pt x="3855212" y="2354999"/>
                  </a:lnTo>
                  <a:lnTo>
                    <a:pt x="3859898" y="2359685"/>
                  </a:lnTo>
                  <a:lnTo>
                    <a:pt x="3871480" y="2359685"/>
                  </a:lnTo>
                  <a:lnTo>
                    <a:pt x="3876167" y="2354999"/>
                  </a:lnTo>
                  <a:lnTo>
                    <a:pt x="3876167" y="2343429"/>
                  </a:lnTo>
                  <a:close/>
                </a:path>
                <a:path w="13221335" h="4688205">
                  <a:moveTo>
                    <a:pt x="3876167" y="1180858"/>
                  </a:moveTo>
                  <a:lnTo>
                    <a:pt x="3871480" y="1176172"/>
                  </a:lnTo>
                  <a:lnTo>
                    <a:pt x="3859898" y="1176172"/>
                  </a:lnTo>
                  <a:lnTo>
                    <a:pt x="3855212" y="1180858"/>
                  </a:lnTo>
                  <a:lnTo>
                    <a:pt x="3855212" y="1192428"/>
                  </a:lnTo>
                  <a:lnTo>
                    <a:pt x="3859898" y="1197114"/>
                  </a:lnTo>
                  <a:lnTo>
                    <a:pt x="3871480" y="1197114"/>
                  </a:lnTo>
                  <a:lnTo>
                    <a:pt x="3876167" y="1192428"/>
                  </a:lnTo>
                  <a:lnTo>
                    <a:pt x="3876167" y="1180858"/>
                  </a:lnTo>
                  <a:close/>
                </a:path>
                <a:path w="13221335" h="4688205">
                  <a:moveTo>
                    <a:pt x="3876167" y="4686"/>
                  </a:moveTo>
                  <a:lnTo>
                    <a:pt x="3871480" y="0"/>
                  </a:lnTo>
                  <a:lnTo>
                    <a:pt x="3859898" y="0"/>
                  </a:lnTo>
                  <a:lnTo>
                    <a:pt x="3855212" y="4686"/>
                  </a:lnTo>
                  <a:lnTo>
                    <a:pt x="3855212" y="16256"/>
                  </a:lnTo>
                  <a:lnTo>
                    <a:pt x="3859898" y="20942"/>
                  </a:lnTo>
                  <a:lnTo>
                    <a:pt x="3871480" y="20942"/>
                  </a:lnTo>
                  <a:lnTo>
                    <a:pt x="3876167" y="16256"/>
                  </a:lnTo>
                  <a:lnTo>
                    <a:pt x="3876167" y="4686"/>
                  </a:lnTo>
                  <a:close/>
                </a:path>
                <a:path w="13221335" h="4688205">
                  <a:moveTo>
                    <a:pt x="3918077" y="4671517"/>
                  </a:moveTo>
                  <a:lnTo>
                    <a:pt x="3913390" y="4666831"/>
                  </a:lnTo>
                  <a:lnTo>
                    <a:pt x="3901795" y="4666831"/>
                  </a:lnTo>
                  <a:lnTo>
                    <a:pt x="3897109" y="4671517"/>
                  </a:lnTo>
                  <a:lnTo>
                    <a:pt x="3897109" y="4683087"/>
                  </a:lnTo>
                  <a:lnTo>
                    <a:pt x="3901795" y="4687773"/>
                  </a:lnTo>
                  <a:lnTo>
                    <a:pt x="3913390" y="4687773"/>
                  </a:lnTo>
                  <a:lnTo>
                    <a:pt x="3918077" y="4683087"/>
                  </a:lnTo>
                  <a:lnTo>
                    <a:pt x="3918077" y="4671517"/>
                  </a:lnTo>
                  <a:close/>
                </a:path>
                <a:path w="13221335" h="4688205">
                  <a:moveTo>
                    <a:pt x="3918077" y="3519601"/>
                  </a:moveTo>
                  <a:lnTo>
                    <a:pt x="3913390" y="3514915"/>
                  </a:lnTo>
                  <a:lnTo>
                    <a:pt x="3901795" y="3514915"/>
                  </a:lnTo>
                  <a:lnTo>
                    <a:pt x="3897109" y="3519601"/>
                  </a:lnTo>
                  <a:lnTo>
                    <a:pt x="3897109" y="3531171"/>
                  </a:lnTo>
                  <a:lnTo>
                    <a:pt x="3901795" y="3535857"/>
                  </a:lnTo>
                  <a:lnTo>
                    <a:pt x="3913390" y="3535857"/>
                  </a:lnTo>
                  <a:lnTo>
                    <a:pt x="3918077" y="3531171"/>
                  </a:lnTo>
                  <a:lnTo>
                    <a:pt x="3918077" y="3519601"/>
                  </a:lnTo>
                  <a:close/>
                </a:path>
                <a:path w="13221335" h="4688205">
                  <a:moveTo>
                    <a:pt x="3918077" y="2343429"/>
                  </a:moveTo>
                  <a:lnTo>
                    <a:pt x="3913390" y="2338743"/>
                  </a:lnTo>
                  <a:lnTo>
                    <a:pt x="3901795" y="2338743"/>
                  </a:lnTo>
                  <a:lnTo>
                    <a:pt x="3897109" y="2343429"/>
                  </a:lnTo>
                  <a:lnTo>
                    <a:pt x="3897109" y="2354999"/>
                  </a:lnTo>
                  <a:lnTo>
                    <a:pt x="3901795" y="2359685"/>
                  </a:lnTo>
                  <a:lnTo>
                    <a:pt x="3913390" y="2359685"/>
                  </a:lnTo>
                  <a:lnTo>
                    <a:pt x="3918077" y="2354999"/>
                  </a:lnTo>
                  <a:lnTo>
                    <a:pt x="3918077" y="2343429"/>
                  </a:lnTo>
                  <a:close/>
                </a:path>
                <a:path w="13221335" h="4688205">
                  <a:moveTo>
                    <a:pt x="3918077" y="1180858"/>
                  </a:moveTo>
                  <a:lnTo>
                    <a:pt x="3913390" y="1176172"/>
                  </a:lnTo>
                  <a:lnTo>
                    <a:pt x="3901795" y="1176172"/>
                  </a:lnTo>
                  <a:lnTo>
                    <a:pt x="3897109" y="1180858"/>
                  </a:lnTo>
                  <a:lnTo>
                    <a:pt x="3897109" y="1192428"/>
                  </a:lnTo>
                  <a:lnTo>
                    <a:pt x="3901795" y="1197114"/>
                  </a:lnTo>
                  <a:lnTo>
                    <a:pt x="3913390" y="1197114"/>
                  </a:lnTo>
                  <a:lnTo>
                    <a:pt x="3918077" y="1192428"/>
                  </a:lnTo>
                  <a:lnTo>
                    <a:pt x="3918077" y="1180858"/>
                  </a:lnTo>
                  <a:close/>
                </a:path>
                <a:path w="13221335" h="4688205">
                  <a:moveTo>
                    <a:pt x="3918077" y="4686"/>
                  </a:moveTo>
                  <a:lnTo>
                    <a:pt x="3913390" y="0"/>
                  </a:lnTo>
                  <a:lnTo>
                    <a:pt x="3901795" y="0"/>
                  </a:lnTo>
                  <a:lnTo>
                    <a:pt x="3897109" y="4686"/>
                  </a:lnTo>
                  <a:lnTo>
                    <a:pt x="3897109" y="16256"/>
                  </a:lnTo>
                  <a:lnTo>
                    <a:pt x="3901795" y="20942"/>
                  </a:lnTo>
                  <a:lnTo>
                    <a:pt x="3913390" y="20942"/>
                  </a:lnTo>
                  <a:lnTo>
                    <a:pt x="3918077" y="16256"/>
                  </a:lnTo>
                  <a:lnTo>
                    <a:pt x="3918077" y="4686"/>
                  </a:lnTo>
                  <a:close/>
                </a:path>
                <a:path w="13221335" h="4688205">
                  <a:moveTo>
                    <a:pt x="3959987" y="4671517"/>
                  </a:moveTo>
                  <a:lnTo>
                    <a:pt x="3955288" y="4666831"/>
                  </a:lnTo>
                  <a:lnTo>
                    <a:pt x="3943705" y="4666831"/>
                  </a:lnTo>
                  <a:lnTo>
                    <a:pt x="3939019" y="4671517"/>
                  </a:lnTo>
                  <a:lnTo>
                    <a:pt x="3939019" y="4683087"/>
                  </a:lnTo>
                  <a:lnTo>
                    <a:pt x="3943705" y="4687773"/>
                  </a:lnTo>
                  <a:lnTo>
                    <a:pt x="3955288" y="4687773"/>
                  </a:lnTo>
                  <a:lnTo>
                    <a:pt x="3959987" y="4683087"/>
                  </a:lnTo>
                  <a:lnTo>
                    <a:pt x="3959987" y="4671517"/>
                  </a:lnTo>
                  <a:close/>
                </a:path>
                <a:path w="13221335" h="4688205">
                  <a:moveTo>
                    <a:pt x="3959987" y="3519601"/>
                  </a:moveTo>
                  <a:lnTo>
                    <a:pt x="3955288" y="3514915"/>
                  </a:lnTo>
                  <a:lnTo>
                    <a:pt x="3943705" y="3514915"/>
                  </a:lnTo>
                  <a:lnTo>
                    <a:pt x="3939019" y="3519601"/>
                  </a:lnTo>
                  <a:lnTo>
                    <a:pt x="3939019" y="3531171"/>
                  </a:lnTo>
                  <a:lnTo>
                    <a:pt x="3943705" y="3535857"/>
                  </a:lnTo>
                  <a:lnTo>
                    <a:pt x="3955288" y="3535857"/>
                  </a:lnTo>
                  <a:lnTo>
                    <a:pt x="3959987" y="3531171"/>
                  </a:lnTo>
                  <a:lnTo>
                    <a:pt x="3959987" y="3519601"/>
                  </a:lnTo>
                  <a:close/>
                </a:path>
                <a:path w="13221335" h="4688205">
                  <a:moveTo>
                    <a:pt x="3959987" y="2343429"/>
                  </a:moveTo>
                  <a:lnTo>
                    <a:pt x="3955288" y="2338743"/>
                  </a:lnTo>
                  <a:lnTo>
                    <a:pt x="3943705" y="2338743"/>
                  </a:lnTo>
                  <a:lnTo>
                    <a:pt x="3939019" y="2343429"/>
                  </a:lnTo>
                  <a:lnTo>
                    <a:pt x="3939019" y="2354999"/>
                  </a:lnTo>
                  <a:lnTo>
                    <a:pt x="3943705" y="2359685"/>
                  </a:lnTo>
                  <a:lnTo>
                    <a:pt x="3955288" y="2359685"/>
                  </a:lnTo>
                  <a:lnTo>
                    <a:pt x="3959987" y="2354999"/>
                  </a:lnTo>
                  <a:lnTo>
                    <a:pt x="3959987" y="2343429"/>
                  </a:lnTo>
                  <a:close/>
                </a:path>
                <a:path w="13221335" h="4688205">
                  <a:moveTo>
                    <a:pt x="3959987" y="1180858"/>
                  </a:moveTo>
                  <a:lnTo>
                    <a:pt x="3955288" y="1176172"/>
                  </a:lnTo>
                  <a:lnTo>
                    <a:pt x="3943705" y="1176172"/>
                  </a:lnTo>
                  <a:lnTo>
                    <a:pt x="3939019" y="1180858"/>
                  </a:lnTo>
                  <a:lnTo>
                    <a:pt x="3939019" y="1192428"/>
                  </a:lnTo>
                  <a:lnTo>
                    <a:pt x="3943705" y="1197114"/>
                  </a:lnTo>
                  <a:lnTo>
                    <a:pt x="3955288" y="1197114"/>
                  </a:lnTo>
                  <a:lnTo>
                    <a:pt x="3959987" y="1192428"/>
                  </a:lnTo>
                  <a:lnTo>
                    <a:pt x="3959987" y="1180858"/>
                  </a:lnTo>
                  <a:close/>
                </a:path>
                <a:path w="13221335" h="4688205">
                  <a:moveTo>
                    <a:pt x="3959987" y="4686"/>
                  </a:moveTo>
                  <a:lnTo>
                    <a:pt x="3955288" y="0"/>
                  </a:lnTo>
                  <a:lnTo>
                    <a:pt x="3943705" y="0"/>
                  </a:lnTo>
                  <a:lnTo>
                    <a:pt x="3939019" y="4686"/>
                  </a:lnTo>
                  <a:lnTo>
                    <a:pt x="3939019" y="16256"/>
                  </a:lnTo>
                  <a:lnTo>
                    <a:pt x="3943705" y="20942"/>
                  </a:lnTo>
                  <a:lnTo>
                    <a:pt x="3955288" y="20942"/>
                  </a:lnTo>
                  <a:lnTo>
                    <a:pt x="3959987" y="16256"/>
                  </a:lnTo>
                  <a:lnTo>
                    <a:pt x="3959987" y="4686"/>
                  </a:lnTo>
                  <a:close/>
                </a:path>
                <a:path w="13221335" h="4688205">
                  <a:moveTo>
                    <a:pt x="4001884" y="4671517"/>
                  </a:moveTo>
                  <a:lnTo>
                    <a:pt x="3997198" y="4666831"/>
                  </a:lnTo>
                  <a:lnTo>
                    <a:pt x="3985615" y="4666831"/>
                  </a:lnTo>
                  <a:lnTo>
                    <a:pt x="3980916" y="4671517"/>
                  </a:lnTo>
                  <a:lnTo>
                    <a:pt x="3980916" y="4683087"/>
                  </a:lnTo>
                  <a:lnTo>
                    <a:pt x="3985615" y="4687773"/>
                  </a:lnTo>
                  <a:lnTo>
                    <a:pt x="3997198" y="4687773"/>
                  </a:lnTo>
                  <a:lnTo>
                    <a:pt x="4001884" y="4683087"/>
                  </a:lnTo>
                  <a:lnTo>
                    <a:pt x="4001884" y="4671517"/>
                  </a:lnTo>
                  <a:close/>
                </a:path>
                <a:path w="13221335" h="4688205">
                  <a:moveTo>
                    <a:pt x="4001884" y="3519601"/>
                  </a:moveTo>
                  <a:lnTo>
                    <a:pt x="3997198" y="3514915"/>
                  </a:lnTo>
                  <a:lnTo>
                    <a:pt x="3985615" y="3514915"/>
                  </a:lnTo>
                  <a:lnTo>
                    <a:pt x="3980916" y="3519601"/>
                  </a:lnTo>
                  <a:lnTo>
                    <a:pt x="3980916" y="3531171"/>
                  </a:lnTo>
                  <a:lnTo>
                    <a:pt x="3985615" y="3535857"/>
                  </a:lnTo>
                  <a:lnTo>
                    <a:pt x="3997198" y="3535857"/>
                  </a:lnTo>
                  <a:lnTo>
                    <a:pt x="4001884" y="3531171"/>
                  </a:lnTo>
                  <a:lnTo>
                    <a:pt x="4001884" y="3519601"/>
                  </a:lnTo>
                  <a:close/>
                </a:path>
                <a:path w="13221335" h="4688205">
                  <a:moveTo>
                    <a:pt x="4001884" y="2343429"/>
                  </a:moveTo>
                  <a:lnTo>
                    <a:pt x="3997198" y="2338743"/>
                  </a:lnTo>
                  <a:lnTo>
                    <a:pt x="3985615" y="2338743"/>
                  </a:lnTo>
                  <a:lnTo>
                    <a:pt x="3980916" y="2343429"/>
                  </a:lnTo>
                  <a:lnTo>
                    <a:pt x="3980916" y="2354999"/>
                  </a:lnTo>
                  <a:lnTo>
                    <a:pt x="3985615" y="2359685"/>
                  </a:lnTo>
                  <a:lnTo>
                    <a:pt x="3997198" y="2359685"/>
                  </a:lnTo>
                  <a:lnTo>
                    <a:pt x="4001884" y="2354999"/>
                  </a:lnTo>
                  <a:lnTo>
                    <a:pt x="4001884" y="2343429"/>
                  </a:lnTo>
                  <a:close/>
                </a:path>
                <a:path w="13221335" h="4688205">
                  <a:moveTo>
                    <a:pt x="4001884" y="1180858"/>
                  </a:moveTo>
                  <a:lnTo>
                    <a:pt x="3997198" y="1176172"/>
                  </a:lnTo>
                  <a:lnTo>
                    <a:pt x="3985615" y="1176172"/>
                  </a:lnTo>
                  <a:lnTo>
                    <a:pt x="3980916" y="1180858"/>
                  </a:lnTo>
                  <a:lnTo>
                    <a:pt x="3980916" y="1192428"/>
                  </a:lnTo>
                  <a:lnTo>
                    <a:pt x="3985615" y="1197114"/>
                  </a:lnTo>
                  <a:lnTo>
                    <a:pt x="3997198" y="1197114"/>
                  </a:lnTo>
                  <a:lnTo>
                    <a:pt x="4001884" y="1192428"/>
                  </a:lnTo>
                  <a:lnTo>
                    <a:pt x="4001884" y="1180858"/>
                  </a:lnTo>
                  <a:close/>
                </a:path>
                <a:path w="13221335" h="4688205">
                  <a:moveTo>
                    <a:pt x="4001884" y="4686"/>
                  </a:moveTo>
                  <a:lnTo>
                    <a:pt x="3997198" y="0"/>
                  </a:lnTo>
                  <a:lnTo>
                    <a:pt x="3985615" y="0"/>
                  </a:lnTo>
                  <a:lnTo>
                    <a:pt x="3980916" y="4686"/>
                  </a:lnTo>
                  <a:lnTo>
                    <a:pt x="3980916" y="16256"/>
                  </a:lnTo>
                  <a:lnTo>
                    <a:pt x="3985615" y="20942"/>
                  </a:lnTo>
                  <a:lnTo>
                    <a:pt x="3997198" y="20942"/>
                  </a:lnTo>
                  <a:lnTo>
                    <a:pt x="4001884" y="16256"/>
                  </a:lnTo>
                  <a:lnTo>
                    <a:pt x="4001884" y="4686"/>
                  </a:lnTo>
                  <a:close/>
                </a:path>
                <a:path w="13221335" h="4688205">
                  <a:moveTo>
                    <a:pt x="4043794" y="4671517"/>
                  </a:moveTo>
                  <a:lnTo>
                    <a:pt x="4039108" y="4666831"/>
                  </a:lnTo>
                  <a:lnTo>
                    <a:pt x="4027513" y="4666831"/>
                  </a:lnTo>
                  <a:lnTo>
                    <a:pt x="4022826" y="4671517"/>
                  </a:lnTo>
                  <a:lnTo>
                    <a:pt x="4022826" y="4683087"/>
                  </a:lnTo>
                  <a:lnTo>
                    <a:pt x="4027513" y="4687773"/>
                  </a:lnTo>
                  <a:lnTo>
                    <a:pt x="4039108" y="4687773"/>
                  </a:lnTo>
                  <a:lnTo>
                    <a:pt x="4043794" y="4683087"/>
                  </a:lnTo>
                  <a:lnTo>
                    <a:pt x="4043794" y="4671517"/>
                  </a:lnTo>
                  <a:close/>
                </a:path>
                <a:path w="13221335" h="4688205">
                  <a:moveTo>
                    <a:pt x="4043794" y="3519601"/>
                  </a:moveTo>
                  <a:lnTo>
                    <a:pt x="4039108" y="3514915"/>
                  </a:lnTo>
                  <a:lnTo>
                    <a:pt x="4027513" y="3514915"/>
                  </a:lnTo>
                  <a:lnTo>
                    <a:pt x="4022826" y="3519601"/>
                  </a:lnTo>
                  <a:lnTo>
                    <a:pt x="4022826" y="3531171"/>
                  </a:lnTo>
                  <a:lnTo>
                    <a:pt x="4027513" y="3535857"/>
                  </a:lnTo>
                  <a:lnTo>
                    <a:pt x="4039108" y="3535857"/>
                  </a:lnTo>
                  <a:lnTo>
                    <a:pt x="4043794" y="3531171"/>
                  </a:lnTo>
                  <a:lnTo>
                    <a:pt x="4043794" y="3519601"/>
                  </a:lnTo>
                  <a:close/>
                </a:path>
                <a:path w="13221335" h="4688205">
                  <a:moveTo>
                    <a:pt x="4043794" y="2343429"/>
                  </a:moveTo>
                  <a:lnTo>
                    <a:pt x="4039108" y="2338743"/>
                  </a:lnTo>
                  <a:lnTo>
                    <a:pt x="4027513" y="2338743"/>
                  </a:lnTo>
                  <a:lnTo>
                    <a:pt x="4022826" y="2343429"/>
                  </a:lnTo>
                  <a:lnTo>
                    <a:pt x="4022826" y="2354999"/>
                  </a:lnTo>
                  <a:lnTo>
                    <a:pt x="4027513" y="2359685"/>
                  </a:lnTo>
                  <a:lnTo>
                    <a:pt x="4039108" y="2359685"/>
                  </a:lnTo>
                  <a:lnTo>
                    <a:pt x="4043794" y="2354999"/>
                  </a:lnTo>
                  <a:lnTo>
                    <a:pt x="4043794" y="2343429"/>
                  </a:lnTo>
                  <a:close/>
                </a:path>
                <a:path w="13221335" h="4688205">
                  <a:moveTo>
                    <a:pt x="4043794" y="1180858"/>
                  </a:moveTo>
                  <a:lnTo>
                    <a:pt x="4039108" y="1176172"/>
                  </a:lnTo>
                  <a:lnTo>
                    <a:pt x="4027513" y="1176172"/>
                  </a:lnTo>
                  <a:lnTo>
                    <a:pt x="4022826" y="1180858"/>
                  </a:lnTo>
                  <a:lnTo>
                    <a:pt x="4022826" y="1192428"/>
                  </a:lnTo>
                  <a:lnTo>
                    <a:pt x="4027513" y="1197114"/>
                  </a:lnTo>
                  <a:lnTo>
                    <a:pt x="4039108" y="1197114"/>
                  </a:lnTo>
                  <a:lnTo>
                    <a:pt x="4043794" y="1192428"/>
                  </a:lnTo>
                  <a:lnTo>
                    <a:pt x="4043794" y="1180858"/>
                  </a:lnTo>
                  <a:close/>
                </a:path>
                <a:path w="13221335" h="4688205">
                  <a:moveTo>
                    <a:pt x="4043794" y="4686"/>
                  </a:moveTo>
                  <a:lnTo>
                    <a:pt x="4039108" y="0"/>
                  </a:lnTo>
                  <a:lnTo>
                    <a:pt x="4027513" y="0"/>
                  </a:lnTo>
                  <a:lnTo>
                    <a:pt x="4022826" y="4686"/>
                  </a:lnTo>
                  <a:lnTo>
                    <a:pt x="4022826" y="16256"/>
                  </a:lnTo>
                  <a:lnTo>
                    <a:pt x="4027513" y="20942"/>
                  </a:lnTo>
                  <a:lnTo>
                    <a:pt x="4039108" y="20942"/>
                  </a:lnTo>
                  <a:lnTo>
                    <a:pt x="4043794" y="16256"/>
                  </a:lnTo>
                  <a:lnTo>
                    <a:pt x="4043794" y="4686"/>
                  </a:lnTo>
                  <a:close/>
                </a:path>
                <a:path w="13221335" h="4688205">
                  <a:moveTo>
                    <a:pt x="4085691" y="4671517"/>
                  </a:moveTo>
                  <a:lnTo>
                    <a:pt x="4081005" y="4666831"/>
                  </a:lnTo>
                  <a:lnTo>
                    <a:pt x="4069423" y="4666831"/>
                  </a:lnTo>
                  <a:lnTo>
                    <a:pt x="4064736" y="4671517"/>
                  </a:lnTo>
                  <a:lnTo>
                    <a:pt x="4064736" y="4683087"/>
                  </a:lnTo>
                  <a:lnTo>
                    <a:pt x="4069423" y="4687773"/>
                  </a:lnTo>
                  <a:lnTo>
                    <a:pt x="4081005" y="4687773"/>
                  </a:lnTo>
                  <a:lnTo>
                    <a:pt x="4085691" y="4683087"/>
                  </a:lnTo>
                  <a:lnTo>
                    <a:pt x="4085691" y="4671517"/>
                  </a:lnTo>
                  <a:close/>
                </a:path>
                <a:path w="13221335" h="4688205">
                  <a:moveTo>
                    <a:pt x="4085691" y="3519601"/>
                  </a:moveTo>
                  <a:lnTo>
                    <a:pt x="4081005" y="3514915"/>
                  </a:lnTo>
                  <a:lnTo>
                    <a:pt x="4069423" y="3514915"/>
                  </a:lnTo>
                  <a:lnTo>
                    <a:pt x="4064736" y="3519601"/>
                  </a:lnTo>
                  <a:lnTo>
                    <a:pt x="4064736" y="3531171"/>
                  </a:lnTo>
                  <a:lnTo>
                    <a:pt x="4069423" y="3535857"/>
                  </a:lnTo>
                  <a:lnTo>
                    <a:pt x="4081005" y="3535857"/>
                  </a:lnTo>
                  <a:lnTo>
                    <a:pt x="4085691" y="3531171"/>
                  </a:lnTo>
                  <a:lnTo>
                    <a:pt x="4085691" y="3519601"/>
                  </a:lnTo>
                  <a:close/>
                </a:path>
                <a:path w="13221335" h="4688205">
                  <a:moveTo>
                    <a:pt x="4085691" y="2343429"/>
                  </a:moveTo>
                  <a:lnTo>
                    <a:pt x="4081005" y="2338743"/>
                  </a:lnTo>
                  <a:lnTo>
                    <a:pt x="4069423" y="2338743"/>
                  </a:lnTo>
                  <a:lnTo>
                    <a:pt x="4064736" y="2343429"/>
                  </a:lnTo>
                  <a:lnTo>
                    <a:pt x="4064736" y="2354999"/>
                  </a:lnTo>
                  <a:lnTo>
                    <a:pt x="4069423" y="2359685"/>
                  </a:lnTo>
                  <a:lnTo>
                    <a:pt x="4081005" y="2359685"/>
                  </a:lnTo>
                  <a:lnTo>
                    <a:pt x="4085691" y="2354999"/>
                  </a:lnTo>
                  <a:lnTo>
                    <a:pt x="4085691" y="2343429"/>
                  </a:lnTo>
                  <a:close/>
                </a:path>
                <a:path w="13221335" h="4688205">
                  <a:moveTo>
                    <a:pt x="4085691" y="1180858"/>
                  </a:moveTo>
                  <a:lnTo>
                    <a:pt x="4081005" y="1176172"/>
                  </a:lnTo>
                  <a:lnTo>
                    <a:pt x="4069423" y="1176172"/>
                  </a:lnTo>
                  <a:lnTo>
                    <a:pt x="4064736" y="1180858"/>
                  </a:lnTo>
                  <a:lnTo>
                    <a:pt x="4064736" y="1192428"/>
                  </a:lnTo>
                  <a:lnTo>
                    <a:pt x="4069423" y="1197114"/>
                  </a:lnTo>
                  <a:lnTo>
                    <a:pt x="4081005" y="1197114"/>
                  </a:lnTo>
                  <a:lnTo>
                    <a:pt x="4085691" y="1192428"/>
                  </a:lnTo>
                  <a:lnTo>
                    <a:pt x="4085691" y="1180858"/>
                  </a:lnTo>
                  <a:close/>
                </a:path>
                <a:path w="13221335" h="4688205">
                  <a:moveTo>
                    <a:pt x="4085691" y="4686"/>
                  </a:moveTo>
                  <a:lnTo>
                    <a:pt x="4081005" y="0"/>
                  </a:lnTo>
                  <a:lnTo>
                    <a:pt x="4069423" y="0"/>
                  </a:lnTo>
                  <a:lnTo>
                    <a:pt x="4064736" y="4686"/>
                  </a:lnTo>
                  <a:lnTo>
                    <a:pt x="4064736" y="16256"/>
                  </a:lnTo>
                  <a:lnTo>
                    <a:pt x="4069423" y="20942"/>
                  </a:lnTo>
                  <a:lnTo>
                    <a:pt x="4081005" y="20942"/>
                  </a:lnTo>
                  <a:lnTo>
                    <a:pt x="4085691" y="16256"/>
                  </a:lnTo>
                  <a:lnTo>
                    <a:pt x="4085691" y="4686"/>
                  </a:lnTo>
                  <a:close/>
                </a:path>
                <a:path w="13221335" h="4688205">
                  <a:moveTo>
                    <a:pt x="4127601" y="4671517"/>
                  </a:moveTo>
                  <a:lnTo>
                    <a:pt x="4122915" y="4666831"/>
                  </a:lnTo>
                  <a:lnTo>
                    <a:pt x="4111320" y="4666831"/>
                  </a:lnTo>
                  <a:lnTo>
                    <a:pt x="4106634" y="4671517"/>
                  </a:lnTo>
                  <a:lnTo>
                    <a:pt x="4106634" y="4683087"/>
                  </a:lnTo>
                  <a:lnTo>
                    <a:pt x="4111320" y="4687773"/>
                  </a:lnTo>
                  <a:lnTo>
                    <a:pt x="4122915" y="4687773"/>
                  </a:lnTo>
                  <a:lnTo>
                    <a:pt x="4127601" y="4683087"/>
                  </a:lnTo>
                  <a:lnTo>
                    <a:pt x="4127601" y="4671517"/>
                  </a:lnTo>
                  <a:close/>
                </a:path>
                <a:path w="13221335" h="4688205">
                  <a:moveTo>
                    <a:pt x="4127601" y="3519601"/>
                  </a:moveTo>
                  <a:lnTo>
                    <a:pt x="4122915" y="3514915"/>
                  </a:lnTo>
                  <a:lnTo>
                    <a:pt x="4111320" y="3514915"/>
                  </a:lnTo>
                  <a:lnTo>
                    <a:pt x="4106634" y="3519601"/>
                  </a:lnTo>
                  <a:lnTo>
                    <a:pt x="4106634" y="3531171"/>
                  </a:lnTo>
                  <a:lnTo>
                    <a:pt x="4111320" y="3535857"/>
                  </a:lnTo>
                  <a:lnTo>
                    <a:pt x="4122915" y="3535857"/>
                  </a:lnTo>
                  <a:lnTo>
                    <a:pt x="4127601" y="3531171"/>
                  </a:lnTo>
                  <a:lnTo>
                    <a:pt x="4127601" y="3519601"/>
                  </a:lnTo>
                  <a:close/>
                </a:path>
                <a:path w="13221335" h="4688205">
                  <a:moveTo>
                    <a:pt x="4127601" y="2343429"/>
                  </a:moveTo>
                  <a:lnTo>
                    <a:pt x="4122915" y="2338743"/>
                  </a:lnTo>
                  <a:lnTo>
                    <a:pt x="4111320" y="2338743"/>
                  </a:lnTo>
                  <a:lnTo>
                    <a:pt x="4106634" y="2343429"/>
                  </a:lnTo>
                  <a:lnTo>
                    <a:pt x="4106634" y="2354999"/>
                  </a:lnTo>
                  <a:lnTo>
                    <a:pt x="4111320" y="2359685"/>
                  </a:lnTo>
                  <a:lnTo>
                    <a:pt x="4122915" y="2359685"/>
                  </a:lnTo>
                  <a:lnTo>
                    <a:pt x="4127601" y="2354999"/>
                  </a:lnTo>
                  <a:lnTo>
                    <a:pt x="4127601" y="2343429"/>
                  </a:lnTo>
                  <a:close/>
                </a:path>
                <a:path w="13221335" h="4688205">
                  <a:moveTo>
                    <a:pt x="4127601" y="1180858"/>
                  </a:moveTo>
                  <a:lnTo>
                    <a:pt x="4122915" y="1176172"/>
                  </a:lnTo>
                  <a:lnTo>
                    <a:pt x="4111320" y="1176172"/>
                  </a:lnTo>
                  <a:lnTo>
                    <a:pt x="4106634" y="1180858"/>
                  </a:lnTo>
                  <a:lnTo>
                    <a:pt x="4106634" y="1192428"/>
                  </a:lnTo>
                  <a:lnTo>
                    <a:pt x="4111320" y="1197114"/>
                  </a:lnTo>
                  <a:lnTo>
                    <a:pt x="4122915" y="1197114"/>
                  </a:lnTo>
                  <a:lnTo>
                    <a:pt x="4127601" y="1192428"/>
                  </a:lnTo>
                  <a:lnTo>
                    <a:pt x="4127601" y="1180858"/>
                  </a:lnTo>
                  <a:close/>
                </a:path>
                <a:path w="13221335" h="4688205">
                  <a:moveTo>
                    <a:pt x="4127601" y="4686"/>
                  </a:moveTo>
                  <a:lnTo>
                    <a:pt x="4122915" y="0"/>
                  </a:lnTo>
                  <a:lnTo>
                    <a:pt x="4111320" y="0"/>
                  </a:lnTo>
                  <a:lnTo>
                    <a:pt x="4106634" y="4686"/>
                  </a:lnTo>
                  <a:lnTo>
                    <a:pt x="4106634" y="16256"/>
                  </a:lnTo>
                  <a:lnTo>
                    <a:pt x="4111320" y="20942"/>
                  </a:lnTo>
                  <a:lnTo>
                    <a:pt x="4122915" y="20942"/>
                  </a:lnTo>
                  <a:lnTo>
                    <a:pt x="4127601" y="16256"/>
                  </a:lnTo>
                  <a:lnTo>
                    <a:pt x="4127601" y="4686"/>
                  </a:lnTo>
                  <a:close/>
                </a:path>
                <a:path w="13221335" h="4688205">
                  <a:moveTo>
                    <a:pt x="4169499" y="4671517"/>
                  </a:moveTo>
                  <a:lnTo>
                    <a:pt x="4164812" y="4666831"/>
                  </a:lnTo>
                  <a:lnTo>
                    <a:pt x="4153230" y="4666831"/>
                  </a:lnTo>
                  <a:lnTo>
                    <a:pt x="4148544" y="4671517"/>
                  </a:lnTo>
                  <a:lnTo>
                    <a:pt x="4148544" y="4683087"/>
                  </a:lnTo>
                  <a:lnTo>
                    <a:pt x="4153230" y="4687773"/>
                  </a:lnTo>
                  <a:lnTo>
                    <a:pt x="4164812" y="4687773"/>
                  </a:lnTo>
                  <a:lnTo>
                    <a:pt x="4169499" y="4683087"/>
                  </a:lnTo>
                  <a:lnTo>
                    <a:pt x="4169499" y="4671517"/>
                  </a:lnTo>
                  <a:close/>
                </a:path>
                <a:path w="13221335" h="4688205">
                  <a:moveTo>
                    <a:pt x="4169499" y="3519601"/>
                  </a:moveTo>
                  <a:lnTo>
                    <a:pt x="4164812" y="3514915"/>
                  </a:lnTo>
                  <a:lnTo>
                    <a:pt x="4153230" y="3514915"/>
                  </a:lnTo>
                  <a:lnTo>
                    <a:pt x="4148544" y="3519601"/>
                  </a:lnTo>
                  <a:lnTo>
                    <a:pt x="4148544" y="3531171"/>
                  </a:lnTo>
                  <a:lnTo>
                    <a:pt x="4153230" y="3535857"/>
                  </a:lnTo>
                  <a:lnTo>
                    <a:pt x="4164812" y="3535857"/>
                  </a:lnTo>
                  <a:lnTo>
                    <a:pt x="4169499" y="3531171"/>
                  </a:lnTo>
                  <a:lnTo>
                    <a:pt x="4169499" y="3519601"/>
                  </a:lnTo>
                  <a:close/>
                </a:path>
                <a:path w="13221335" h="4688205">
                  <a:moveTo>
                    <a:pt x="4169499" y="2343429"/>
                  </a:moveTo>
                  <a:lnTo>
                    <a:pt x="4164812" y="2338743"/>
                  </a:lnTo>
                  <a:lnTo>
                    <a:pt x="4153230" y="2338743"/>
                  </a:lnTo>
                  <a:lnTo>
                    <a:pt x="4148544" y="2343429"/>
                  </a:lnTo>
                  <a:lnTo>
                    <a:pt x="4148544" y="2354999"/>
                  </a:lnTo>
                  <a:lnTo>
                    <a:pt x="4153230" y="2359685"/>
                  </a:lnTo>
                  <a:lnTo>
                    <a:pt x="4164812" y="2359685"/>
                  </a:lnTo>
                  <a:lnTo>
                    <a:pt x="4169499" y="2354999"/>
                  </a:lnTo>
                  <a:lnTo>
                    <a:pt x="4169499" y="2343429"/>
                  </a:lnTo>
                  <a:close/>
                </a:path>
                <a:path w="13221335" h="4688205">
                  <a:moveTo>
                    <a:pt x="4169499" y="1180858"/>
                  </a:moveTo>
                  <a:lnTo>
                    <a:pt x="4164812" y="1176172"/>
                  </a:lnTo>
                  <a:lnTo>
                    <a:pt x="4153230" y="1176172"/>
                  </a:lnTo>
                  <a:lnTo>
                    <a:pt x="4148544" y="1180858"/>
                  </a:lnTo>
                  <a:lnTo>
                    <a:pt x="4148544" y="1192428"/>
                  </a:lnTo>
                  <a:lnTo>
                    <a:pt x="4153230" y="1197114"/>
                  </a:lnTo>
                  <a:lnTo>
                    <a:pt x="4164812" y="1197114"/>
                  </a:lnTo>
                  <a:lnTo>
                    <a:pt x="4169499" y="1192428"/>
                  </a:lnTo>
                  <a:lnTo>
                    <a:pt x="4169499" y="1180858"/>
                  </a:lnTo>
                  <a:close/>
                </a:path>
                <a:path w="13221335" h="4688205">
                  <a:moveTo>
                    <a:pt x="4169499" y="4686"/>
                  </a:moveTo>
                  <a:lnTo>
                    <a:pt x="4164812" y="0"/>
                  </a:lnTo>
                  <a:lnTo>
                    <a:pt x="4153230" y="0"/>
                  </a:lnTo>
                  <a:lnTo>
                    <a:pt x="4148544" y="4686"/>
                  </a:lnTo>
                  <a:lnTo>
                    <a:pt x="4148544" y="16256"/>
                  </a:lnTo>
                  <a:lnTo>
                    <a:pt x="4153230" y="20942"/>
                  </a:lnTo>
                  <a:lnTo>
                    <a:pt x="4164812" y="20942"/>
                  </a:lnTo>
                  <a:lnTo>
                    <a:pt x="4169499" y="16256"/>
                  </a:lnTo>
                  <a:lnTo>
                    <a:pt x="4169499" y="4686"/>
                  </a:lnTo>
                  <a:close/>
                </a:path>
                <a:path w="13221335" h="4688205">
                  <a:moveTo>
                    <a:pt x="4211409" y="4671517"/>
                  </a:moveTo>
                  <a:lnTo>
                    <a:pt x="4206722" y="4666831"/>
                  </a:lnTo>
                  <a:lnTo>
                    <a:pt x="4195127" y="4666831"/>
                  </a:lnTo>
                  <a:lnTo>
                    <a:pt x="4190441" y="4671517"/>
                  </a:lnTo>
                  <a:lnTo>
                    <a:pt x="4190441" y="4683087"/>
                  </a:lnTo>
                  <a:lnTo>
                    <a:pt x="4195127" y="4687773"/>
                  </a:lnTo>
                  <a:lnTo>
                    <a:pt x="4206722" y="4687773"/>
                  </a:lnTo>
                  <a:lnTo>
                    <a:pt x="4211409" y="4683087"/>
                  </a:lnTo>
                  <a:lnTo>
                    <a:pt x="4211409" y="4671517"/>
                  </a:lnTo>
                  <a:close/>
                </a:path>
                <a:path w="13221335" h="4688205">
                  <a:moveTo>
                    <a:pt x="4211409" y="3519601"/>
                  </a:moveTo>
                  <a:lnTo>
                    <a:pt x="4206722" y="3514915"/>
                  </a:lnTo>
                  <a:lnTo>
                    <a:pt x="4195127" y="3514915"/>
                  </a:lnTo>
                  <a:lnTo>
                    <a:pt x="4190441" y="3519601"/>
                  </a:lnTo>
                  <a:lnTo>
                    <a:pt x="4190441" y="3531171"/>
                  </a:lnTo>
                  <a:lnTo>
                    <a:pt x="4195127" y="3535857"/>
                  </a:lnTo>
                  <a:lnTo>
                    <a:pt x="4206722" y="3535857"/>
                  </a:lnTo>
                  <a:lnTo>
                    <a:pt x="4211409" y="3531171"/>
                  </a:lnTo>
                  <a:lnTo>
                    <a:pt x="4211409" y="3519601"/>
                  </a:lnTo>
                  <a:close/>
                </a:path>
                <a:path w="13221335" h="4688205">
                  <a:moveTo>
                    <a:pt x="4211409" y="2343429"/>
                  </a:moveTo>
                  <a:lnTo>
                    <a:pt x="4206722" y="2338743"/>
                  </a:lnTo>
                  <a:lnTo>
                    <a:pt x="4195127" y="2338743"/>
                  </a:lnTo>
                  <a:lnTo>
                    <a:pt x="4190441" y="2343429"/>
                  </a:lnTo>
                  <a:lnTo>
                    <a:pt x="4190441" y="2354999"/>
                  </a:lnTo>
                  <a:lnTo>
                    <a:pt x="4195127" y="2359685"/>
                  </a:lnTo>
                  <a:lnTo>
                    <a:pt x="4206722" y="2359685"/>
                  </a:lnTo>
                  <a:lnTo>
                    <a:pt x="4211409" y="2354999"/>
                  </a:lnTo>
                  <a:lnTo>
                    <a:pt x="4211409" y="2343429"/>
                  </a:lnTo>
                  <a:close/>
                </a:path>
                <a:path w="13221335" h="4688205">
                  <a:moveTo>
                    <a:pt x="4211409" y="1180858"/>
                  </a:moveTo>
                  <a:lnTo>
                    <a:pt x="4206722" y="1176172"/>
                  </a:lnTo>
                  <a:lnTo>
                    <a:pt x="4195127" y="1176172"/>
                  </a:lnTo>
                  <a:lnTo>
                    <a:pt x="4190441" y="1180858"/>
                  </a:lnTo>
                  <a:lnTo>
                    <a:pt x="4190441" y="1192428"/>
                  </a:lnTo>
                  <a:lnTo>
                    <a:pt x="4195127" y="1197114"/>
                  </a:lnTo>
                  <a:lnTo>
                    <a:pt x="4206722" y="1197114"/>
                  </a:lnTo>
                  <a:lnTo>
                    <a:pt x="4211409" y="1192428"/>
                  </a:lnTo>
                  <a:lnTo>
                    <a:pt x="4211409" y="1180858"/>
                  </a:lnTo>
                  <a:close/>
                </a:path>
                <a:path w="13221335" h="4688205">
                  <a:moveTo>
                    <a:pt x="4211409" y="4686"/>
                  </a:moveTo>
                  <a:lnTo>
                    <a:pt x="4206722" y="0"/>
                  </a:lnTo>
                  <a:lnTo>
                    <a:pt x="4195127" y="0"/>
                  </a:lnTo>
                  <a:lnTo>
                    <a:pt x="4190441" y="4686"/>
                  </a:lnTo>
                  <a:lnTo>
                    <a:pt x="4190441" y="16256"/>
                  </a:lnTo>
                  <a:lnTo>
                    <a:pt x="4195127" y="20942"/>
                  </a:lnTo>
                  <a:lnTo>
                    <a:pt x="4206722" y="20942"/>
                  </a:lnTo>
                  <a:lnTo>
                    <a:pt x="4211409" y="16256"/>
                  </a:lnTo>
                  <a:lnTo>
                    <a:pt x="4211409" y="4686"/>
                  </a:lnTo>
                  <a:close/>
                </a:path>
                <a:path w="13221335" h="4688205">
                  <a:moveTo>
                    <a:pt x="4253306" y="4671517"/>
                  </a:moveTo>
                  <a:lnTo>
                    <a:pt x="4248620" y="4666831"/>
                  </a:lnTo>
                  <a:lnTo>
                    <a:pt x="4237037" y="4666831"/>
                  </a:lnTo>
                  <a:lnTo>
                    <a:pt x="4232351" y="4671517"/>
                  </a:lnTo>
                  <a:lnTo>
                    <a:pt x="4232351" y="4683087"/>
                  </a:lnTo>
                  <a:lnTo>
                    <a:pt x="4237037" y="4687773"/>
                  </a:lnTo>
                  <a:lnTo>
                    <a:pt x="4248620" y="4687773"/>
                  </a:lnTo>
                  <a:lnTo>
                    <a:pt x="4253306" y="4683087"/>
                  </a:lnTo>
                  <a:lnTo>
                    <a:pt x="4253306" y="4671517"/>
                  </a:lnTo>
                  <a:close/>
                </a:path>
                <a:path w="13221335" h="4688205">
                  <a:moveTo>
                    <a:pt x="4253306" y="3519601"/>
                  </a:moveTo>
                  <a:lnTo>
                    <a:pt x="4248620" y="3514915"/>
                  </a:lnTo>
                  <a:lnTo>
                    <a:pt x="4237037" y="3514915"/>
                  </a:lnTo>
                  <a:lnTo>
                    <a:pt x="4232351" y="3519601"/>
                  </a:lnTo>
                  <a:lnTo>
                    <a:pt x="4232351" y="3531171"/>
                  </a:lnTo>
                  <a:lnTo>
                    <a:pt x="4237037" y="3535857"/>
                  </a:lnTo>
                  <a:lnTo>
                    <a:pt x="4248620" y="3535857"/>
                  </a:lnTo>
                  <a:lnTo>
                    <a:pt x="4253306" y="3531171"/>
                  </a:lnTo>
                  <a:lnTo>
                    <a:pt x="4253306" y="3519601"/>
                  </a:lnTo>
                  <a:close/>
                </a:path>
                <a:path w="13221335" h="4688205">
                  <a:moveTo>
                    <a:pt x="4253306" y="2343429"/>
                  </a:moveTo>
                  <a:lnTo>
                    <a:pt x="4248620" y="2338743"/>
                  </a:lnTo>
                  <a:lnTo>
                    <a:pt x="4237037" y="2338743"/>
                  </a:lnTo>
                  <a:lnTo>
                    <a:pt x="4232351" y="2343429"/>
                  </a:lnTo>
                  <a:lnTo>
                    <a:pt x="4232351" y="2354999"/>
                  </a:lnTo>
                  <a:lnTo>
                    <a:pt x="4237037" y="2359685"/>
                  </a:lnTo>
                  <a:lnTo>
                    <a:pt x="4248620" y="2359685"/>
                  </a:lnTo>
                  <a:lnTo>
                    <a:pt x="4253306" y="2354999"/>
                  </a:lnTo>
                  <a:lnTo>
                    <a:pt x="4253306" y="2343429"/>
                  </a:lnTo>
                  <a:close/>
                </a:path>
                <a:path w="13221335" h="4688205">
                  <a:moveTo>
                    <a:pt x="4253306" y="1180858"/>
                  </a:moveTo>
                  <a:lnTo>
                    <a:pt x="4248620" y="1176172"/>
                  </a:lnTo>
                  <a:lnTo>
                    <a:pt x="4237037" y="1176172"/>
                  </a:lnTo>
                  <a:lnTo>
                    <a:pt x="4232351" y="1180858"/>
                  </a:lnTo>
                  <a:lnTo>
                    <a:pt x="4232351" y="1192428"/>
                  </a:lnTo>
                  <a:lnTo>
                    <a:pt x="4237037" y="1197114"/>
                  </a:lnTo>
                  <a:lnTo>
                    <a:pt x="4248620" y="1197114"/>
                  </a:lnTo>
                  <a:lnTo>
                    <a:pt x="4253306" y="1192428"/>
                  </a:lnTo>
                  <a:lnTo>
                    <a:pt x="4253306" y="1180858"/>
                  </a:lnTo>
                  <a:close/>
                </a:path>
                <a:path w="13221335" h="4688205">
                  <a:moveTo>
                    <a:pt x="4253306" y="4686"/>
                  </a:moveTo>
                  <a:lnTo>
                    <a:pt x="4248620" y="0"/>
                  </a:lnTo>
                  <a:lnTo>
                    <a:pt x="4237037" y="0"/>
                  </a:lnTo>
                  <a:lnTo>
                    <a:pt x="4232351" y="4686"/>
                  </a:lnTo>
                  <a:lnTo>
                    <a:pt x="4232351" y="16256"/>
                  </a:lnTo>
                  <a:lnTo>
                    <a:pt x="4237037" y="20942"/>
                  </a:lnTo>
                  <a:lnTo>
                    <a:pt x="4248620" y="20942"/>
                  </a:lnTo>
                  <a:lnTo>
                    <a:pt x="4253306" y="16256"/>
                  </a:lnTo>
                  <a:lnTo>
                    <a:pt x="4253306" y="4686"/>
                  </a:lnTo>
                  <a:close/>
                </a:path>
                <a:path w="13221335" h="4688205">
                  <a:moveTo>
                    <a:pt x="4295216" y="4671517"/>
                  </a:moveTo>
                  <a:lnTo>
                    <a:pt x="4290530" y="4666831"/>
                  </a:lnTo>
                  <a:lnTo>
                    <a:pt x="4278947" y="4666831"/>
                  </a:lnTo>
                  <a:lnTo>
                    <a:pt x="4274248" y="4671517"/>
                  </a:lnTo>
                  <a:lnTo>
                    <a:pt x="4274248" y="4683087"/>
                  </a:lnTo>
                  <a:lnTo>
                    <a:pt x="4278947" y="4687773"/>
                  </a:lnTo>
                  <a:lnTo>
                    <a:pt x="4290530" y="4687773"/>
                  </a:lnTo>
                  <a:lnTo>
                    <a:pt x="4295216" y="4683087"/>
                  </a:lnTo>
                  <a:lnTo>
                    <a:pt x="4295216" y="4671517"/>
                  </a:lnTo>
                  <a:close/>
                </a:path>
                <a:path w="13221335" h="4688205">
                  <a:moveTo>
                    <a:pt x="4295216" y="3519601"/>
                  </a:moveTo>
                  <a:lnTo>
                    <a:pt x="4290530" y="3514915"/>
                  </a:lnTo>
                  <a:lnTo>
                    <a:pt x="4278947" y="3514915"/>
                  </a:lnTo>
                  <a:lnTo>
                    <a:pt x="4274248" y="3519601"/>
                  </a:lnTo>
                  <a:lnTo>
                    <a:pt x="4274248" y="3531171"/>
                  </a:lnTo>
                  <a:lnTo>
                    <a:pt x="4278947" y="3535857"/>
                  </a:lnTo>
                  <a:lnTo>
                    <a:pt x="4290530" y="3535857"/>
                  </a:lnTo>
                  <a:lnTo>
                    <a:pt x="4295216" y="3531171"/>
                  </a:lnTo>
                  <a:lnTo>
                    <a:pt x="4295216" y="3519601"/>
                  </a:lnTo>
                  <a:close/>
                </a:path>
                <a:path w="13221335" h="4688205">
                  <a:moveTo>
                    <a:pt x="4295216" y="2343429"/>
                  </a:moveTo>
                  <a:lnTo>
                    <a:pt x="4290530" y="2338743"/>
                  </a:lnTo>
                  <a:lnTo>
                    <a:pt x="4278947" y="2338743"/>
                  </a:lnTo>
                  <a:lnTo>
                    <a:pt x="4274248" y="2343429"/>
                  </a:lnTo>
                  <a:lnTo>
                    <a:pt x="4274248" y="2354999"/>
                  </a:lnTo>
                  <a:lnTo>
                    <a:pt x="4278947" y="2359685"/>
                  </a:lnTo>
                  <a:lnTo>
                    <a:pt x="4290530" y="2359685"/>
                  </a:lnTo>
                  <a:lnTo>
                    <a:pt x="4295216" y="2354999"/>
                  </a:lnTo>
                  <a:lnTo>
                    <a:pt x="4295216" y="2343429"/>
                  </a:lnTo>
                  <a:close/>
                </a:path>
                <a:path w="13221335" h="4688205">
                  <a:moveTo>
                    <a:pt x="4295216" y="1180858"/>
                  </a:moveTo>
                  <a:lnTo>
                    <a:pt x="4290530" y="1176172"/>
                  </a:lnTo>
                  <a:lnTo>
                    <a:pt x="4278947" y="1176172"/>
                  </a:lnTo>
                  <a:lnTo>
                    <a:pt x="4274248" y="1180858"/>
                  </a:lnTo>
                  <a:lnTo>
                    <a:pt x="4274248" y="1192428"/>
                  </a:lnTo>
                  <a:lnTo>
                    <a:pt x="4278947" y="1197114"/>
                  </a:lnTo>
                  <a:lnTo>
                    <a:pt x="4290530" y="1197114"/>
                  </a:lnTo>
                  <a:lnTo>
                    <a:pt x="4295216" y="1192428"/>
                  </a:lnTo>
                  <a:lnTo>
                    <a:pt x="4295216" y="1180858"/>
                  </a:lnTo>
                  <a:close/>
                </a:path>
                <a:path w="13221335" h="4688205">
                  <a:moveTo>
                    <a:pt x="4295216" y="4686"/>
                  </a:moveTo>
                  <a:lnTo>
                    <a:pt x="4290530" y="0"/>
                  </a:lnTo>
                  <a:lnTo>
                    <a:pt x="4278947" y="0"/>
                  </a:lnTo>
                  <a:lnTo>
                    <a:pt x="4274248" y="4686"/>
                  </a:lnTo>
                  <a:lnTo>
                    <a:pt x="4274248" y="16256"/>
                  </a:lnTo>
                  <a:lnTo>
                    <a:pt x="4278947" y="20942"/>
                  </a:lnTo>
                  <a:lnTo>
                    <a:pt x="4290530" y="20942"/>
                  </a:lnTo>
                  <a:lnTo>
                    <a:pt x="4295216" y="16256"/>
                  </a:lnTo>
                  <a:lnTo>
                    <a:pt x="4295216" y="4686"/>
                  </a:lnTo>
                  <a:close/>
                </a:path>
                <a:path w="13221335" h="4688205">
                  <a:moveTo>
                    <a:pt x="4337126" y="4671517"/>
                  </a:moveTo>
                  <a:lnTo>
                    <a:pt x="4332427" y="4666831"/>
                  </a:lnTo>
                  <a:lnTo>
                    <a:pt x="4320845" y="4666831"/>
                  </a:lnTo>
                  <a:lnTo>
                    <a:pt x="4316158" y="4671517"/>
                  </a:lnTo>
                  <a:lnTo>
                    <a:pt x="4316158" y="4683087"/>
                  </a:lnTo>
                  <a:lnTo>
                    <a:pt x="4320845" y="4687773"/>
                  </a:lnTo>
                  <a:lnTo>
                    <a:pt x="4332427" y="4687773"/>
                  </a:lnTo>
                  <a:lnTo>
                    <a:pt x="4337126" y="4683087"/>
                  </a:lnTo>
                  <a:lnTo>
                    <a:pt x="4337126" y="4671517"/>
                  </a:lnTo>
                  <a:close/>
                </a:path>
                <a:path w="13221335" h="4688205">
                  <a:moveTo>
                    <a:pt x="4337126" y="3519601"/>
                  </a:moveTo>
                  <a:lnTo>
                    <a:pt x="4332427" y="3514915"/>
                  </a:lnTo>
                  <a:lnTo>
                    <a:pt x="4320845" y="3514915"/>
                  </a:lnTo>
                  <a:lnTo>
                    <a:pt x="4316158" y="3519601"/>
                  </a:lnTo>
                  <a:lnTo>
                    <a:pt x="4316158" y="3531171"/>
                  </a:lnTo>
                  <a:lnTo>
                    <a:pt x="4320845" y="3535857"/>
                  </a:lnTo>
                  <a:lnTo>
                    <a:pt x="4332427" y="3535857"/>
                  </a:lnTo>
                  <a:lnTo>
                    <a:pt x="4337126" y="3531171"/>
                  </a:lnTo>
                  <a:lnTo>
                    <a:pt x="4337126" y="3519601"/>
                  </a:lnTo>
                  <a:close/>
                </a:path>
                <a:path w="13221335" h="4688205">
                  <a:moveTo>
                    <a:pt x="4337126" y="2343429"/>
                  </a:moveTo>
                  <a:lnTo>
                    <a:pt x="4332427" y="2338743"/>
                  </a:lnTo>
                  <a:lnTo>
                    <a:pt x="4320845" y="2338743"/>
                  </a:lnTo>
                  <a:lnTo>
                    <a:pt x="4316158" y="2343429"/>
                  </a:lnTo>
                  <a:lnTo>
                    <a:pt x="4316158" y="2354999"/>
                  </a:lnTo>
                  <a:lnTo>
                    <a:pt x="4320845" y="2359685"/>
                  </a:lnTo>
                  <a:lnTo>
                    <a:pt x="4332427" y="2359685"/>
                  </a:lnTo>
                  <a:lnTo>
                    <a:pt x="4337126" y="2354999"/>
                  </a:lnTo>
                  <a:lnTo>
                    <a:pt x="4337126" y="2343429"/>
                  </a:lnTo>
                  <a:close/>
                </a:path>
                <a:path w="13221335" h="4688205">
                  <a:moveTo>
                    <a:pt x="4337126" y="1180858"/>
                  </a:moveTo>
                  <a:lnTo>
                    <a:pt x="4332427" y="1176172"/>
                  </a:lnTo>
                  <a:lnTo>
                    <a:pt x="4320845" y="1176172"/>
                  </a:lnTo>
                  <a:lnTo>
                    <a:pt x="4316158" y="1180858"/>
                  </a:lnTo>
                  <a:lnTo>
                    <a:pt x="4316158" y="1192428"/>
                  </a:lnTo>
                  <a:lnTo>
                    <a:pt x="4320845" y="1197114"/>
                  </a:lnTo>
                  <a:lnTo>
                    <a:pt x="4332427" y="1197114"/>
                  </a:lnTo>
                  <a:lnTo>
                    <a:pt x="4337126" y="1192428"/>
                  </a:lnTo>
                  <a:lnTo>
                    <a:pt x="4337126" y="1180858"/>
                  </a:lnTo>
                  <a:close/>
                </a:path>
                <a:path w="13221335" h="4688205">
                  <a:moveTo>
                    <a:pt x="4337126" y="4686"/>
                  </a:moveTo>
                  <a:lnTo>
                    <a:pt x="4332427" y="0"/>
                  </a:lnTo>
                  <a:lnTo>
                    <a:pt x="4320845" y="0"/>
                  </a:lnTo>
                  <a:lnTo>
                    <a:pt x="4316158" y="4686"/>
                  </a:lnTo>
                  <a:lnTo>
                    <a:pt x="4316158" y="16256"/>
                  </a:lnTo>
                  <a:lnTo>
                    <a:pt x="4320845" y="20942"/>
                  </a:lnTo>
                  <a:lnTo>
                    <a:pt x="4332427" y="20942"/>
                  </a:lnTo>
                  <a:lnTo>
                    <a:pt x="4337126" y="16256"/>
                  </a:lnTo>
                  <a:lnTo>
                    <a:pt x="4337126" y="4686"/>
                  </a:lnTo>
                  <a:close/>
                </a:path>
                <a:path w="13221335" h="4688205">
                  <a:moveTo>
                    <a:pt x="4379023" y="4671517"/>
                  </a:moveTo>
                  <a:lnTo>
                    <a:pt x="4374337" y="4666831"/>
                  </a:lnTo>
                  <a:lnTo>
                    <a:pt x="4362755" y="4666831"/>
                  </a:lnTo>
                  <a:lnTo>
                    <a:pt x="4358068" y="4671517"/>
                  </a:lnTo>
                  <a:lnTo>
                    <a:pt x="4358068" y="4683087"/>
                  </a:lnTo>
                  <a:lnTo>
                    <a:pt x="4362755" y="4687773"/>
                  </a:lnTo>
                  <a:lnTo>
                    <a:pt x="4374337" y="4687773"/>
                  </a:lnTo>
                  <a:lnTo>
                    <a:pt x="4379023" y="4683087"/>
                  </a:lnTo>
                  <a:lnTo>
                    <a:pt x="4379023" y="4671517"/>
                  </a:lnTo>
                  <a:close/>
                </a:path>
                <a:path w="13221335" h="4688205">
                  <a:moveTo>
                    <a:pt x="4379023" y="3519601"/>
                  </a:moveTo>
                  <a:lnTo>
                    <a:pt x="4374337" y="3514915"/>
                  </a:lnTo>
                  <a:lnTo>
                    <a:pt x="4362755" y="3514915"/>
                  </a:lnTo>
                  <a:lnTo>
                    <a:pt x="4358068" y="3519601"/>
                  </a:lnTo>
                  <a:lnTo>
                    <a:pt x="4358068" y="3531171"/>
                  </a:lnTo>
                  <a:lnTo>
                    <a:pt x="4362755" y="3535857"/>
                  </a:lnTo>
                  <a:lnTo>
                    <a:pt x="4374337" y="3535857"/>
                  </a:lnTo>
                  <a:lnTo>
                    <a:pt x="4379023" y="3531171"/>
                  </a:lnTo>
                  <a:lnTo>
                    <a:pt x="4379023" y="3519601"/>
                  </a:lnTo>
                  <a:close/>
                </a:path>
                <a:path w="13221335" h="4688205">
                  <a:moveTo>
                    <a:pt x="4379023" y="2343429"/>
                  </a:moveTo>
                  <a:lnTo>
                    <a:pt x="4374337" y="2338743"/>
                  </a:lnTo>
                  <a:lnTo>
                    <a:pt x="4362755" y="2338743"/>
                  </a:lnTo>
                  <a:lnTo>
                    <a:pt x="4358068" y="2343429"/>
                  </a:lnTo>
                  <a:lnTo>
                    <a:pt x="4358068" y="2354999"/>
                  </a:lnTo>
                  <a:lnTo>
                    <a:pt x="4362755" y="2359685"/>
                  </a:lnTo>
                  <a:lnTo>
                    <a:pt x="4374337" y="2359685"/>
                  </a:lnTo>
                  <a:lnTo>
                    <a:pt x="4379023" y="2354999"/>
                  </a:lnTo>
                  <a:lnTo>
                    <a:pt x="4379023" y="2343429"/>
                  </a:lnTo>
                  <a:close/>
                </a:path>
                <a:path w="13221335" h="4688205">
                  <a:moveTo>
                    <a:pt x="4379023" y="1180858"/>
                  </a:moveTo>
                  <a:lnTo>
                    <a:pt x="4374337" y="1176172"/>
                  </a:lnTo>
                  <a:lnTo>
                    <a:pt x="4362755" y="1176172"/>
                  </a:lnTo>
                  <a:lnTo>
                    <a:pt x="4358068" y="1180858"/>
                  </a:lnTo>
                  <a:lnTo>
                    <a:pt x="4358068" y="1192428"/>
                  </a:lnTo>
                  <a:lnTo>
                    <a:pt x="4362755" y="1197114"/>
                  </a:lnTo>
                  <a:lnTo>
                    <a:pt x="4374337" y="1197114"/>
                  </a:lnTo>
                  <a:lnTo>
                    <a:pt x="4379023" y="1192428"/>
                  </a:lnTo>
                  <a:lnTo>
                    <a:pt x="4379023" y="1180858"/>
                  </a:lnTo>
                  <a:close/>
                </a:path>
                <a:path w="13221335" h="4688205">
                  <a:moveTo>
                    <a:pt x="4379023" y="4686"/>
                  </a:moveTo>
                  <a:lnTo>
                    <a:pt x="4374337" y="0"/>
                  </a:lnTo>
                  <a:lnTo>
                    <a:pt x="4362755" y="0"/>
                  </a:lnTo>
                  <a:lnTo>
                    <a:pt x="4358068" y="4686"/>
                  </a:lnTo>
                  <a:lnTo>
                    <a:pt x="4358068" y="16256"/>
                  </a:lnTo>
                  <a:lnTo>
                    <a:pt x="4362755" y="20942"/>
                  </a:lnTo>
                  <a:lnTo>
                    <a:pt x="4374337" y="20942"/>
                  </a:lnTo>
                  <a:lnTo>
                    <a:pt x="4379023" y="16256"/>
                  </a:lnTo>
                  <a:lnTo>
                    <a:pt x="4379023" y="4686"/>
                  </a:lnTo>
                  <a:close/>
                </a:path>
                <a:path w="13221335" h="4688205">
                  <a:moveTo>
                    <a:pt x="4420933" y="4671517"/>
                  </a:moveTo>
                  <a:lnTo>
                    <a:pt x="4416247" y="4666831"/>
                  </a:lnTo>
                  <a:lnTo>
                    <a:pt x="4404652" y="4666831"/>
                  </a:lnTo>
                  <a:lnTo>
                    <a:pt x="4399966" y="4671517"/>
                  </a:lnTo>
                  <a:lnTo>
                    <a:pt x="4399966" y="4683087"/>
                  </a:lnTo>
                  <a:lnTo>
                    <a:pt x="4404652" y="4687773"/>
                  </a:lnTo>
                  <a:lnTo>
                    <a:pt x="4416247" y="4687773"/>
                  </a:lnTo>
                  <a:lnTo>
                    <a:pt x="4420933" y="4683087"/>
                  </a:lnTo>
                  <a:lnTo>
                    <a:pt x="4420933" y="4671517"/>
                  </a:lnTo>
                  <a:close/>
                </a:path>
                <a:path w="13221335" h="4688205">
                  <a:moveTo>
                    <a:pt x="4420933" y="3519601"/>
                  </a:moveTo>
                  <a:lnTo>
                    <a:pt x="4416247" y="3514915"/>
                  </a:lnTo>
                  <a:lnTo>
                    <a:pt x="4404652" y="3514915"/>
                  </a:lnTo>
                  <a:lnTo>
                    <a:pt x="4399966" y="3519601"/>
                  </a:lnTo>
                  <a:lnTo>
                    <a:pt x="4399966" y="3531171"/>
                  </a:lnTo>
                  <a:lnTo>
                    <a:pt x="4404652" y="3535857"/>
                  </a:lnTo>
                  <a:lnTo>
                    <a:pt x="4416247" y="3535857"/>
                  </a:lnTo>
                  <a:lnTo>
                    <a:pt x="4420933" y="3531171"/>
                  </a:lnTo>
                  <a:lnTo>
                    <a:pt x="4420933" y="3519601"/>
                  </a:lnTo>
                  <a:close/>
                </a:path>
                <a:path w="13221335" h="4688205">
                  <a:moveTo>
                    <a:pt x="4420933" y="2343429"/>
                  </a:moveTo>
                  <a:lnTo>
                    <a:pt x="4416247" y="2338743"/>
                  </a:lnTo>
                  <a:lnTo>
                    <a:pt x="4404652" y="2338743"/>
                  </a:lnTo>
                  <a:lnTo>
                    <a:pt x="4399966" y="2343429"/>
                  </a:lnTo>
                  <a:lnTo>
                    <a:pt x="4399966" y="2354999"/>
                  </a:lnTo>
                  <a:lnTo>
                    <a:pt x="4404652" y="2359685"/>
                  </a:lnTo>
                  <a:lnTo>
                    <a:pt x="4416247" y="2359685"/>
                  </a:lnTo>
                  <a:lnTo>
                    <a:pt x="4420933" y="2354999"/>
                  </a:lnTo>
                  <a:lnTo>
                    <a:pt x="4420933" y="2343429"/>
                  </a:lnTo>
                  <a:close/>
                </a:path>
                <a:path w="13221335" h="4688205">
                  <a:moveTo>
                    <a:pt x="4420933" y="1180858"/>
                  </a:moveTo>
                  <a:lnTo>
                    <a:pt x="4416247" y="1176172"/>
                  </a:lnTo>
                  <a:lnTo>
                    <a:pt x="4404652" y="1176172"/>
                  </a:lnTo>
                  <a:lnTo>
                    <a:pt x="4399966" y="1180858"/>
                  </a:lnTo>
                  <a:lnTo>
                    <a:pt x="4399966" y="1192428"/>
                  </a:lnTo>
                  <a:lnTo>
                    <a:pt x="4404652" y="1197114"/>
                  </a:lnTo>
                  <a:lnTo>
                    <a:pt x="4416247" y="1197114"/>
                  </a:lnTo>
                  <a:lnTo>
                    <a:pt x="4420933" y="1192428"/>
                  </a:lnTo>
                  <a:lnTo>
                    <a:pt x="4420933" y="1180858"/>
                  </a:lnTo>
                  <a:close/>
                </a:path>
                <a:path w="13221335" h="4688205">
                  <a:moveTo>
                    <a:pt x="4420933" y="4686"/>
                  </a:moveTo>
                  <a:lnTo>
                    <a:pt x="4416247" y="0"/>
                  </a:lnTo>
                  <a:lnTo>
                    <a:pt x="4404652" y="0"/>
                  </a:lnTo>
                  <a:lnTo>
                    <a:pt x="4399966" y="4686"/>
                  </a:lnTo>
                  <a:lnTo>
                    <a:pt x="4399966" y="16256"/>
                  </a:lnTo>
                  <a:lnTo>
                    <a:pt x="4404652" y="20942"/>
                  </a:lnTo>
                  <a:lnTo>
                    <a:pt x="4416247" y="20942"/>
                  </a:lnTo>
                  <a:lnTo>
                    <a:pt x="4420933" y="16256"/>
                  </a:lnTo>
                  <a:lnTo>
                    <a:pt x="4420933" y="4686"/>
                  </a:lnTo>
                  <a:close/>
                </a:path>
                <a:path w="13221335" h="4688205">
                  <a:moveTo>
                    <a:pt x="4462831" y="4671517"/>
                  </a:moveTo>
                  <a:lnTo>
                    <a:pt x="4458144" y="4666831"/>
                  </a:lnTo>
                  <a:lnTo>
                    <a:pt x="4446562" y="4666831"/>
                  </a:lnTo>
                  <a:lnTo>
                    <a:pt x="4441876" y="4671517"/>
                  </a:lnTo>
                  <a:lnTo>
                    <a:pt x="4441876" y="4683087"/>
                  </a:lnTo>
                  <a:lnTo>
                    <a:pt x="4446562" y="4687773"/>
                  </a:lnTo>
                  <a:lnTo>
                    <a:pt x="4458144" y="4687773"/>
                  </a:lnTo>
                  <a:lnTo>
                    <a:pt x="4462831" y="4683087"/>
                  </a:lnTo>
                  <a:lnTo>
                    <a:pt x="4462831" y="4671517"/>
                  </a:lnTo>
                  <a:close/>
                </a:path>
                <a:path w="13221335" h="4688205">
                  <a:moveTo>
                    <a:pt x="4462831" y="3519601"/>
                  </a:moveTo>
                  <a:lnTo>
                    <a:pt x="4458144" y="3514915"/>
                  </a:lnTo>
                  <a:lnTo>
                    <a:pt x="4446562" y="3514915"/>
                  </a:lnTo>
                  <a:lnTo>
                    <a:pt x="4441876" y="3519601"/>
                  </a:lnTo>
                  <a:lnTo>
                    <a:pt x="4441876" y="3531171"/>
                  </a:lnTo>
                  <a:lnTo>
                    <a:pt x="4446562" y="3535857"/>
                  </a:lnTo>
                  <a:lnTo>
                    <a:pt x="4458144" y="3535857"/>
                  </a:lnTo>
                  <a:lnTo>
                    <a:pt x="4462831" y="3531171"/>
                  </a:lnTo>
                  <a:lnTo>
                    <a:pt x="4462831" y="3519601"/>
                  </a:lnTo>
                  <a:close/>
                </a:path>
                <a:path w="13221335" h="4688205">
                  <a:moveTo>
                    <a:pt x="4462831" y="2343429"/>
                  </a:moveTo>
                  <a:lnTo>
                    <a:pt x="4458144" y="2338743"/>
                  </a:lnTo>
                  <a:lnTo>
                    <a:pt x="4446562" y="2338743"/>
                  </a:lnTo>
                  <a:lnTo>
                    <a:pt x="4441876" y="2343429"/>
                  </a:lnTo>
                  <a:lnTo>
                    <a:pt x="4441876" y="2354999"/>
                  </a:lnTo>
                  <a:lnTo>
                    <a:pt x="4446562" y="2359685"/>
                  </a:lnTo>
                  <a:lnTo>
                    <a:pt x="4458144" y="2359685"/>
                  </a:lnTo>
                  <a:lnTo>
                    <a:pt x="4462831" y="2354999"/>
                  </a:lnTo>
                  <a:lnTo>
                    <a:pt x="4462831" y="2343429"/>
                  </a:lnTo>
                  <a:close/>
                </a:path>
                <a:path w="13221335" h="4688205">
                  <a:moveTo>
                    <a:pt x="4462831" y="1180858"/>
                  </a:moveTo>
                  <a:lnTo>
                    <a:pt x="4458144" y="1176172"/>
                  </a:lnTo>
                  <a:lnTo>
                    <a:pt x="4446562" y="1176172"/>
                  </a:lnTo>
                  <a:lnTo>
                    <a:pt x="4441876" y="1180858"/>
                  </a:lnTo>
                  <a:lnTo>
                    <a:pt x="4441876" y="1192428"/>
                  </a:lnTo>
                  <a:lnTo>
                    <a:pt x="4446562" y="1197114"/>
                  </a:lnTo>
                  <a:lnTo>
                    <a:pt x="4458144" y="1197114"/>
                  </a:lnTo>
                  <a:lnTo>
                    <a:pt x="4462831" y="1192428"/>
                  </a:lnTo>
                  <a:lnTo>
                    <a:pt x="4462831" y="1180858"/>
                  </a:lnTo>
                  <a:close/>
                </a:path>
                <a:path w="13221335" h="4688205">
                  <a:moveTo>
                    <a:pt x="4462831" y="4686"/>
                  </a:moveTo>
                  <a:lnTo>
                    <a:pt x="4458144" y="0"/>
                  </a:lnTo>
                  <a:lnTo>
                    <a:pt x="4446562" y="0"/>
                  </a:lnTo>
                  <a:lnTo>
                    <a:pt x="4441876" y="4686"/>
                  </a:lnTo>
                  <a:lnTo>
                    <a:pt x="4441876" y="16256"/>
                  </a:lnTo>
                  <a:lnTo>
                    <a:pt x="4446562" y="20942"/>
                  </a:lnTo>
                  <a:lnTo>
                    <a:pt x="4458144" y="20942"/>
                  </a:lnTo>
                  <a:lnTo>
                    <a:pt x="4462831" y="16256"/>
                  </a:lnTo>
                  <a:lnTo>
                    <a:pt x="4462831" y="4686"/>
                  </a:lnTo>
                  <a:close/>
                </a:path>
                <a:path w="13221335" h="4688205">
                  <a:moveTo>
                    <a:pt x="4504741" y="4671517"/>
                  </a:moveTo>
                  <a:lnTo>
                    <a:pt x="4500054" y="4666831"/>
                  </a:lnTo>
                  <a:lnTo>
                    <a:pt x="4488459" y="4666831"/>
                  </a:lnTo>
                  <a:lnTo>
                    <a:pt x="4483773" y="4671517"/>
                  </a:lnTo>
                  <a:lnTo>
                    <a:pt x="4483773" y="4683087"/>
                  </a:lnTo>
                  <a:lnTo>
                    <a:pt x="4488459" y="4687773"/>
                  </a:lnTo>
                  <a:lnTo>
                    <a:pt x="4500054" y="4687773"/>
                  </a:lnTo>
                  <a:lnTo>
                    <a:pt x="4504741" y="4683087"/>
                  </a:lnTo>
                  <a:lnTo>
                    <a:pt x="4504741" y="4671517"/>
                  </a:lnTo>
                  <a:close/>
                </a:path>
                <a:path w="13221335" h="4688205">
                  <a:moveTo>
                    <a:pt x="4504741" y="3519601"/>
                  </a:moveTo>
                  <a:lnTo>
                    <a:pt x="4500054" y="3514915"/>
                  </a:lnTo>
                  <a:lnTo>
                    <a:pt x="4488459" y="3514915"/>
                  </a:lnTo>
                  <a:lnTo>
                    <a:pt x="4483773" y="3519601"/>
                  </a:lnTo>
                  <a:lnTo>
                    <a:pt x="4483773" y="3531171"/>
                  </a:lnTo>
                  <a:lnTo>
                    <a:pt x="4488459" y="3535857"/>
                  </a:lnTo>
                  <a:lnTo>
                    <a:pt x="4500054" y="3535857"/>
                  </a:lnTo>
                  <a:lnTo>
                    <a:pt x="4504741" y="3531171"/>
                  </a:lnTo>
                  <a:lnTo>
                    <a:pt x="4504741" y="3519601"/>
                  </a:lnTo>
                  <a:close/>
                </a:path>
                <a:path w="13221335" h="4688205">
                  <a:moveTo>
                    <a:pt x="4504741" y="2343429"/>
                  </a:moveTo>
                  <a:lnTo>
                    <a:pt x="4500054" y="2338743"/>
                  </a:lnTo>
                  <a:lnTo>
                    <a:pt x="4488459" y="2338743"/>
                  </a:lnTo>
                  <a:lnTo>
                    <a:pt x="4483773" y="2343429"/>
                  </a:lnTo>
                  <a:lnTo>
                    <a:pt x="4483773" y="2354999"/>
                  </a:lnTo>
                  <a:lnTo>
                    <a:pt x="4488459" y="2359685"/>
                  </a:lnTo>
                  <a:lnTo>
                    <a:pt x="4500054" y="2359685"/>
                  </a:lnTo>
                  <a:lnTo>
                    <a:pt x="4504741" y="2354999"/>
                  </a:lnTo>
                  <a:lnTo>
                    <a:pt x="4504741" y="2343429"/>
                  </a:lnTo>
                  <a:close/>
                </a:path>
                <a:path w="13221335" h="4688205">
                  <a:moveTo>
                    <a:pt x="4504741" y="1180858"/>
                  </a:moveTo>
                  <a:lnTo>
                    <a:pt x="4500054" y="1176172"/>
                  </a:lnTo>
                  <a:lnTo>
                    <a:pt x="4488459" y="1176172"/>
                  </a:lnTo>
                  <a:lnTo>
                    <a:pt x="4483773" y="1180858"/>
                  </a:lnTo>
                  <a:lnTo>
                    <a:pt x="4483773" y="1192428"/>
                  </a:lnTo>
                  <a:lnTo>
                    <a:pt x="4488459" y="1197114"/>
                  </a:lnTo>
                  <a:lnTo>
                    <a:pt x="4500054" y="1197114"/>
                  </a:lnTo>
                  <a:lnTo>
                    <a:pt x="4504741" y="1192428"/>
                  </a:lnTo>
                  <a:lnTo>
                    <a:pt x="4504741" y="1180858"/>
                  </a:lnTo>
                  <a:close/>
                </a:path>
                <a:path w="13221335" h="4688205">
                  <a:moveTo>
                    <a:pt x="4504741" y="4686"/>
                  </a:moveTo>
                  <a:lnTo>
                    <a:pt x="4500054" y="0"/>
                  </a:lnTo>
                  <a:lnTo>
                    <a:pt x="4488459" y="0"/>
                  </a:lnTo>
                  <a:lnTo>
                    <a:pt x="4483773" y="4686"/>
                  </a:lnTo>
                  <a:lnTo>
                    <a:pt x="4483773" y="16256"/>
                  </a:lnTo>
                  <a:lnTo>
                    <a:pt x="4488459" y="20942"/>
                  </a:lnTo>
                  <a:lnTo>
                    <a:pt x="4500054" y="20942"/>
                  </a:lnTo>
                  <a:lnTo>
                    <a:pt x="4504741" y="16256"/>
                  </a:lnTo>
                  <a:lnTo>
                    <a:pt x="4504741" y="4686"/>
                  </a:lnTo>
                  <a:close/>
                </a:path>
                <a:path w="13221335" h="4688205">
                  <a:moveTo>
                    <a:pt x="4546651" y="4671517"/>
                  </a:moveTo>
                  <a:lnTo>
                    <a:pt x="4541952" y="4666831"/>
                  </a:lnTo>
                  <a:lnTo>
                    <a:pt x="4530369" y="4666831"/>
                  </a:lnTo>
                  <a:lnTo>
                    <a:pt x="4525683" y="4671517"/>
                  </a:lnTo>
                  <a:lnTo>
                    <a:pt x="4525683" y="4683087"/>
                  </a:lnTo>
                  <a:lnTo>
                    <a:pt x="4530369" y="4687773"/>
                  </a:lnTo>
                  <a:lnTo>
                    <a:pt x="4541952" y="4687773"/>
                  </a:lnTo>
                  <a:lnTo>
                    <a:pt x="4546651" y="4683087"/>
                  </a:lnTo>
                  <a:lnTo>
                    <a:pt x="4546651" y="4671517"/>
                  </a:lnTo>
                  <a:close/>
                </a:path>
                <a:path w="13221335" h="4688205">
                  <a:moveTo>
                    <a:pt x="4546651" y="3519601"/>
                  </a:moveTo>
                  <a:lnTo>
                    <a:pt x="4541952" y="3514915"/>
                  </a:lnTo>
                  <a:lnTo>
                    <a:pt x="4530369" y="3514915"/>
                  </a:lnTo>
                  <a:lnTo>
                    <a:pt x="4525683" y="3519601"/>
                  </a:lnTo>
                  <a:lnTo>
                    <a:pt x="4525683" y="3531171"/>
                  </a:lnTo>
                  <a:lnTo>
                    <a:pt x="4530369" y="3535857"/>
                  </a:lnTo>
                  <a:lnTo>
                    <a:pt x="4541952" y="3535857"/>
                  </a:lnTo>
                  <a:lnTo>
                    <a:pt x="4546651" y="3531171"/>
                  </a:lnTo>
                  <a:lnTo>
                    <a:pt x="4546651" y="3519601"/>
                  </a:lnTo>
                  <a:close/>
                </a:path>
                <a:path w="13221335" h="4688205">
                  <a:moveTo>
                    <a:pt x="4546651" y="2343429"/>
                  </a:moveTo>
                  <a:lnTo>
                    <a:pt x="4541952" y="2338743"/>
                  </a:lnTo>
                  <a:lnTo>
                    <a:pt x="4530369" y="2338743"/>
                  </a:lnTo>
                  <a:lnTo>
                    <a:pt x="4525683" y="2343429"/>
                  </a:lnTo>
                  <a:lnTo>
                    <a:pt x="4525683" y="2354999"/>
                  </a:lnTo>
                  <a:lnTo>
                    <a:pt x="4530369" y="2359685"/>
                  </a:lnTo>
                  <a:lnTo>
                    <a:pt x="4541952" y="2359685"/>
                  </a:lnTo>
                  <a:lnTo>
                    <a:pt x="4546651" y="2354999"/>
                  </a:lnTo>
                  <a:lnTo>
                    <a:pt x="4546651" y="2343429"/>
                  </a:lnTo>
                  <a:close/>
                </a:path>
                <a:path w="13221335" h="4688205">
                  <a:moveTo>
                    <a:pt x="4546651" y="1180858"/>
                  </a:moveTo>
                  <a:lnTo>
                    <a:pt x="4541952" y="1176172"/>
                  </a:lnTo>
                  <a:lnTo>
                    <a:pt x="4530369" y="1176172"/>
                  </a:lnTo>
                  <a:lnTo>
                    <a:pt x="4525683" y="1180858"/>
                  </a:lnTo>
                  <a:lnTo>
                    <a:pt x="4525683" y="1192428"/>
                  </a:lnTo>
                  <a:lnTo>
                    <a:pt x="4530369" y="1197114"/>
                  </a:lnTo>
                  <a:lnTo>
                    <a:pt x="4541952" y="1197114"/>
                  </a:lnTo>
                  <a:lnTo>
                    <a:pt x="4546651" y="1192428"/>
                  </a:lnTo>
                  <a:lnTo>
                    <a:pt x="4546651" y="1180858"/>
                  </a:lnTo>
                  <a:close/>
                </a:path>
                <a:path w="13221335" h="4688205">
                  <a:moveTo>
                    <a:pt x="4546651" y="4686"/>
                  </a:moveTo>
                  <a:lnTo>
                    <a:pt x="4541952" y="0"/>
                  </a:lnTo>
                  <a:lnTo>
                    <a:pt x="4530369" y="0"/>
                  </a:lnTo>
                  <a:lnTo>
                    <a:pt x="4525683" y="4686"/>
                  </a:lnTo>
                  <a:lnTo>
                    <a:pt x="4525683" y="16256"/>
                  </a:lnTo>
                  <a:lnTo>
                    <a:pt x="4530369" y="20942"/>
                  </a:lnTo>
                  <a:lnTo>
                    <a:pt x="4541952" y="20942"/>
                  </a:lnTo>
                  <a:lnTo>
                    <a:pt x="4546651" y="16256"/>
                  </a:lnTo>
                  <a:lnTo>
                    <a:pt x="4546651" y="4686"/>
                  </a:lnTo>
                  <a:close/>
                </a:path>
                <a:path w="13221335" h="4688205">
                  <a:moveTo>
                    <a:pt x="4588548" y="4671517"/>
                  </a:moveTo>
                  <a:lnTo>
                    <a:pt x="4583862" y="4666831"/>
                  </a:lnTo>
                  <a:lnTo>
                    <a:pt x="4572279" y="4666831"/>
                  </a:lnTo>
                  <a:lnTo>
                    <a:pt x="4567580" y="4671517"/>
                  </a:lnTo>
                  <a:lnTo>
                    <a:pt x="4567580" y="4683087"/>
                  </a:lnTo>
                  <a:lnTo>
                    <a:pt x="4572279" y="4687773"/>
                  </a:lnTo>
                  <a:lnTo>
                    <a:pt x="4583862" y="4687773"/>
                  </a:lnTo>
                  <a:lnTo>
                    <a:pt x="4588548" y="4683087"/>
                  </a:lnTo>
                  <a:lnTo>
                    <a:pt x="4588548" y="4671517"/>
                  </a:lnTo>
                  <a:close/>
                </a:path>
                <a:path w="13221335" h="4688205">
                  <a:moveTo>
                    <a:pt x="4588548" y="3519601"/>
                  </a:moveTo>
                  <a:lnTo>
                    <a:pt x="4583862" y="3514915"/>
                  </a:lnTo>
                  <a:lnTo>
                    <a:pt x="4572279" y="3514915"/>
                  </a:lnTo>
                  <a:lnTo>
                    <a:pt x="4567580" y="3519601"/>
                  </a:lnTo>
                  <a:lnTo>
                    <a:pt x="4567580" y="3531171"/>
                  </a:lnTo>
                  <a:lnTo>
                    <a:pt x="4572279" y="3535857"/>
                  </a:lnTo>
                  <a:lnTo>
                    <a:pt x="4583862" y="3535857"/>
                  </a:lnTo>
                  <a:lnTo>
                    <a:pt x="4588548" y="3531171"/>
                  </a:lnTo>
                  <a:lnTo>
                    <a:pt x="4588548" y="3519601"/>
                  </a:lnTo>
                  <a:close/>
                </a:path>
                <a:path w="13221335" h="4688205">
                  <a:moveTo>
                    <a:pt x="4588548" y="2343429"/>
                  </a:moveTo>
                  <a:lnTo>
                    <a:pt x="4583862" y="2338743"/>
                  </a:lnTo>
                  <a:lnTo>
                    <a:pt x="4572279" y="2338743"/>
                  </a:lnTo>
                  <a:lnTo>
                    <a:pt x="4567580" y="2343429"/>
                  </a:lnTo>
                  <a:lnTo>
                    <a:pt x="4567580" y="2354999"/>
                  </a:lnTo>
                  <a:lnTo>
                    <a:pt x="4572279" y="2359685"/>
                  </a:lnTo>
                  <a:lnTo>
                    <a:pt x="4583862" y="2359685"/>
                  </a:lnTo>
                  <a:lnTo>
                    <a:pt x="4588548" y="2354999"/>
                  </a:lnTo>
                  <a:lnTo>
                    <a:pt x="4588548" y="2343429"/>
                  </a:lnTo>
                  <a:close/>
                </a:path>
                <a:path w="13221335" h="4688205">
                  <a:moveTo>
                    <a:pt x="4588548" y="1180858"/>
                  </a:moveTo>
                  <a:lnTo>
                    <a:pt x="4583862" y="1176172"/>
                  </a:lnTo>
                  <a:lnTo>
                    <a:pt x="4572279" y="1176172"/>
                  </a:lnTo>
                  <a:lnTo>
                    <a:pt x="4567580" y="1180858"/>
                  </a:lnTo>
                  <a:lnTo>
                    <a:pt x="4567580" y="1192428"/>
                  </a:lnTo>
                  <a:lnTo>
                    <a:pt x="4572279" y="1197114"/>
                  </a:lnTo>
                  <a:lnTo>
                    <a:pt x="4583862" y="1197114"/>
                  </a:lnTo>
                  <a:lnTo>
                    <a:pt x="4588548" y="1192428"/>
                  </a:lnTo>
                  <a:lnTo>
                    <a:pt x="4588548" y="1180858"/>
                  </a:lnTo>
                  <a:close/>
                </a:path>
                <a:path w="13221335" h="4688205">
                  <a:moveTo>
                    <a:pt x="4588548" y="4686"/>
                  </a:moveTo>
                  <a:lnTo>
                    <a:pt x="4583862" y="0"/>
                  </a:lnTo>
                  <a:lnTo>
                    <a:pt x="4572279" y="0"/>
                  </a:lnTo>
                  <a:lnTo>
                    <a:pt x="4567580" y="4686"/>
                  </a:lnTo>
                  <a:lnTo>
                    <a:pt x="4567580" y="16256"/>
                  </a:lnTo>
                  <a:lnTo>
                    <a:pt x="4572279" y="20942"/>
                  </a:lnTo>
                  <a:lnTo>
                    <a:pt x="4583862" y="20942"/>
                  </a:lnTo>
                  <a:lnTo>
                    <a:pt x="4588548" y="16256"/>
                  </a:lnTo>
                  <a:lnTo>
                    <a:pt x="4588548" y="4686"/>
                  </a:lnTo>
                  <a:close/>
                </a:path>
                <a:path w="13221335" h="4688205">
                  <a:moveTo>
                    <a:pt x="4630458" y="4671517"/>
                  </a:moveTo>
                  <a:lnTo>
                    <a:pt x="4625772" y="4666831"/>
                  </a:lnTo>
                  <a:lnTo>
                    <a:pt x="4614176" y="4666831"/>
                  </a:lnTo>
                  <a:lnTo>
                    <a:pt x="4609490" y="4671517"/>
                  </a:lnTo>
                  <a:lnTo>
                    <a:pt x="4609490" y="4683087"/>
                  </a:lnTo>
                  <a:lnTo>
                    <a:pt x="4614176" y="4687773"/>
                  </a:lnTo>
                  <a:lnTo>
                    <a:pt x="4625772" y="4687773"/>
                  </a:lnTo>
                  <a:lnTo>
                    <a:pt x="4630458" y="4683087"/>
                  </a:lnTo>
                  <a:lnTo>
                    <a:pt x="4630458" y="4671517"/>
                  </a:lnTo>
                  <a:close/>
                </a:path>
                <a:path w="13221335" h="4688205">
                  <a:moveTo>
                    <a:pt x="4630458" y="3519601"/>
                  </a:moveTo>
                  <a:lnTo>
                    <a:pt x="4625772" y="3514915"/>
                  </a:lnTo>
                  <a:lnTo>
                    <a:pt x="4614176" y="3514915"/>
                  </a:lnTo>
                  <a:lnTo>
                    <a:pt x="4609490" y="3519601"/>
                  </a:lnTo>
                  <a:lnTo>
                    <a:pt x="4609490" y="3531171"/>
                  </a:lnTo>
                  <a:lnTo>
                    <a:pt x="4614176" y="3535857"/>
                  </a:lnTo>
                  <a:lnTo>
                    <a:pt x="4625772" y="3535857"/>
                  </a:lnTo>
                  <a:lnTo>
                    <a:pt x="4630458" y="3531171"/>
                  </a:lnTo>
                  <a:lnTo>
                    <a:pt x="4630458" y="3519601"/>
                  </a:lnTo>
                  <a:close/>
                </a:path>
                <a:path w="13221335" h="4688205">
                  <a:moveTo>
                    <a:pt x="4630458" y="2343429"/>
                  </a:moveTo>
                  <a:lnTo>
                    <a:pt x="4625772" y="2338743"/>
                  </a:lnTo>
                  <a:lnTo>
                    <a:pt x="4614176" y="2338743"/>
                  </a:lnTo>
                  <a:lnTo>
                    <a:pt x="4609490" y="2343429"/>
                  </a:lnTo>
                  <a:lnTo>
                    <a:pt x="4609490" y="2354999"/>
                  </a:lnTo>
                  <a:lnTo>
                    <a:pt x="4614176" y="2359685"/>
                  </a:lnTo>
                  <a:lnTo>
                    <a:pt x="4625772" y="2359685"/>
                  </a:lnTo>
                  <a:lnTo>
                    <a:pt x="4630458" y="2354999"/>
                  </a:lnTo>
                  <a:lnTo>
                    <a:pt x="4630458" y="2343429"/>
                  </a:lnTo>
                  <a:close/>
                </a:path>
                <a:path w="13221335" h="4688205">
                  <a:moveTo>
                    <a:pt x="4630458" y="1180858"/>
                  </a:moveTo>
                  <a:lnTo>
                    <a:pt x="4625772" y="1176172"/>
                  </a:lnTo>
                  <a:lnTo>
                    <a:pt x="4614176" y="1176172"/>
                  </a:lnTo>
                  <a:lnTo>
                    <a:pt x="4609490" y="1180858"/>
                  </a:lnTo>
                  <a:lnTo>
                    <a:pt x="4609490" y="1192428"/>
                  </a:lnTo>
                  <a:lnTo>
                    <a:pt x="4614176" y="1197114"/>
                  </a:lnTo>
                  <a:lnTo>
                    <a:pt x="4625772" y="1197114"/>
                  </a:lnTo>
                  <a:lnTo>
                    <a:pt x="4630458" y="1192428"/>
                  </a:lnTo>
                  <a:lnTo>
                    <a:pt x="4630458" y="1180858"/>
                  </a:lnTo>
                  <a:close/>
                </a:path>
                <a:path w="13221335" h="4688205">
                  <a:moveTo>
                    <a:pt x="4630458" y="4686"/>
                  </a:moveTo>
                  <a:lnTo>
                    <a:pt x="4625772" y="0"/>
                  </a:lnTo>
                  <a:lnTo>
                    <a:pt x="4614176" y="0"/>
                  </a:lnTo>
                  <a:lnTo>
                    <a:pt x="4609490" y="4686"/>
                  </a:lnTo>
                  <a:lnTo>
                    <a:pt x="4609490" y="16256"/>
                  </a:lnTo>
                  <a:lnTo>
                    <a:pt x="4614176" y="20942"/>
                  </a:lnTo>
                  <a:lnTo>
                    <a:pt x="4625772" y="20942"/>
                  </a:lnTo>
                  <a:lnTo>
                    <a:pt x="4630458" y="16256"/>
                  </a:lnTo>
                  <a:lnTo>
                    <a:pt x="4630458" y="4686"/>
                  </a:lnTo>
                  <a:close/>
                </a:path>
                <a:path w="13221335" h="4688205">
                  <a:moveTo>
                    <a:pt x="4672355" y="4671517"/>
                  </a:moveTo>
                  <a:lnTo>
                    <a:pt x="4667669" y="4666831"/>
                  </a:lnTo>
                  <a:lnTo>
                    <a:pt x="4656086" y="4666831"/>
                  </a:lnTo>
                  <a:lnTo>
                    <a:pt x="4651400" y="4671517"/>
                  </a:lnTo>
                  <a:lnTo>
                    <a:pt x="4651400" y="4683087"/>
                  </a:lnTo>
                  <a:lnTo>
                    <a:pt x="4656086" y="4687773"/>
                  </a:lnTo>
                  <a:lnTo>
                    <a:pt x="4667669" y="4687773"/>
                  </a:lnTo>
                  <a:lnTo>
                    <a:pt x="4672355" y="4683087"/>
                  </a:lnTo>
                  <a:lnTo>
                    <a:pt x="4672355" y="4671517"/>
                  </a:lnTo>
                  <a:close/>
                </a:path>
                <a:path w="13221335" h="4688205">
                  <a:moveTo>
                    <a:pt x="4672355" y="3519601"/>
                  </a:moveTo>
                  <a:lnTo>
                    <a:pt x="4667669" y="3514915"/>
                  </a:lnTo>
                  <a:lnTo>
                    <a:pt x="4656086" y="3514915"/>
                  </a:lnTo>
                  <a:lnTo>
                    <a:pt x="4651400" y="3519601"/>
                  </a:lnTo>
                  <a:lnTo>
                    <a:pt x="4651400" y="3531171"/>
                  </a:lnTo>
                  <a:lnTo>
                    <a:pt x="4656086" y="3535857"/>
                  </a:lnTo>
                  <a:lnTo>
                    <a:pt x="4667669" y="3535857"/>
                  </a:lnTo>
                  <a:lnTo>
                    <a:pt x="4672355" y="3531171"/>
                  </a:lnTo>
                  <a:lnTo>
                    <a:pt x="4672355" y="3519601"/>
                  </a:lnTo>
                  <a:close/>
                </a:path>
                <a:path w="13221335" h="4688205">
                  <a:moveTo>
                    <a:pt x="4672355" y="2343429"/>
                  </a:moveTo>
                  <a:lnTo>
                    <a:pt x="4667669" y="2338743"/>
                  </a:lnTo>
                  <a:lnTo>
                    <a:pt x="4656086" y="2338743"/>
                  </a:lnTo>
                  <a:lnTo>
                    <a:pt x="4651400" y="2343429"/>
                  </a:lnTo>
                  <a:lnTo>
                    <a:pt x="4651400" y="2354999"/>
                  </a:lnTo>
                  <a:lnTo>
                    <a:pt x="4656086" y="2359685"/>
                  </a:lnTo>
                  <a:lnTo>
                    <a:pt x="4667669" y="2359685"/>
                  </a:lnTo>
                  <a:lnTo>
                    <a:pt x="4672355" y="2354999"/>
                  </a:lnTo>
                  <a:lnTo>
                    <a:pt x="4672355" y="2343429"/>
                  </a:lnTo>
                  <a:close/>
                </a:path>
                <a:path w="13221335" h="4688205">
                  <a:moveTo>
                    <a:pt x="4672355" y="1180858"/>
                  </a:moveTo>
                  <a:lnTo>
                    <a:pt x="4667669" y="1176172"/>
                  </a:lnTo>
                  <a:lnTo>
                    <a:pt x="4656086" y="1176172"/>
                  </a:lnTo>
                  <a:lnTo>
                    <a:pt x="4651400" y="1180858"/>
                  </a:lnTo>
                  <a:lnTo>
                    <a:pt x="4651400" y="1192428"/>
                  </a:lnTo>
                  <a:lnTo>
                    <a:pt x="4656086" y="1197114"/>
                  </a:lnTo>
                  <a:lnTo>
                    <a:pt x="4667669" y="1197114"/>
                  </a:lnTo>
                  <a:lnTo>
                    <a:pt x="4672355" y="1192428"/>
                  </a:lnTo>
                  <a:lnTo>
                    <a:pt x="4672355" y="1180858"/>
                  </a:lnTo>
                  <a:close/>
                </a:path>
                <a:path w="13221335" h="4688205">
                  <a:moveTo>
                    <a:pt x="4672355" y="4686"/>
                  </a:moveTo>
                  <a:lnTo>
                    <a:pt x="4667669" y="0"/>
                  </a:lnTo>
                  <a:lnTo>
                    <a:pt x="4656086" y="0"/>
                  </a:lnTo>
                  <a:lnTo>
                    <a:pt x="4651400" y="4686"/>
                  </a:lnTo>
                  <a:lnTo>
                    <a:pt x="4651400" y="16256"/>
                  </a:lnTo>
                  <a:lnTo>
                    <a:pt x="4656086" y="20942"/>
                  </a:lnTo>
                  <a:lnTo>
                    <a:pt x="4667669" y="20942"/>
                  </a:lnTo>
                  <a:lnTo>
                    <a:pt x="4672355" y="16256"/>
                  </a:lnTo>
                  <a:lnTo>
                    <a:pt x="4672355" y="4686"/>
                  </a:lnTo>
                  <a:close/>
                </a:path>
                <a:path w="13221335" h="4688205">
                  <a:moveTo>
                    <a:pt x="4714265" y="4671517"/>
                  </a:moveTo>
                  <a:lnTo>
                    <a:pt x="4709579" y="4666831"/>
                  </a:lnTo>
                  <a:lnTo>
                    <a:pt x="4697984" y="4666831"/>
                  </a:lnTo>
                  <a:lnTo>
                    <a:pt x="4693297" y="4671517"/>
                  </a:lnTo>
                  <a:lnTo>
                    <a:pt x="4693297" y="4683087"/>
                  </a:lnTo>
                  <a:lnTo>
                    <a:pt x="4697984" y="4687773"/>
                  </a:lnTo>
                  <a:lnTo>
                    <a:pt x="4709579" y="4687773"/>
                  </a:lnTo>
                  <a:lnTo>
                    <a:pt x="4714265" y="4683087"/>
                  </a:lnTo>
                  <a:lnTo>
                    <a:pt x="4714265" y="4671517"/>
                  </a:lnTo>
                  <a:close/>
                </a:path>
                <a:path w="13221335" h="4688205">
                  <a:moveTo>
                    <a:pt x="4714265" y="3519601"/>
                  </a:moveTo>
                  <a:lnTo>
                    <a:pt x="4709579" y="3514915"/>
                  </a:lnTo>
                  <a:lnTo>
                    <a:pt x="4697984" y="3514915"/>
                  </a:lnTo>
                  <a:lnTo>
                    <a:pt x="4693297" y="3519601"/>
                  </a:lnTo>
                  <a:lnTo>
                    <a:pt x="4693297" y="3531171"/>
                  </a:lnTo>
                  <a:lnTo>
                    <a:pt x="4697984" y="3535857"/>
                  </a:lnTo>
                  <a:lnTo>
                    <a:pt x="4709579" y="3535857"/>
                  </a:lnTo>
                  <a:lnTo>
                    <a:pt x="4714265" y="3531171"/>
                  </a:lnTo>
                  <a:lnTo>
                    <a:pt x="4714265" y="3519601"/>
                  </a:lnTo>
                  <a:close/>
                </a:path>
                <a:path w="13221335" h="4688205">
                  <a:moveTo>
                    <a:pt x="4714265" y="2343429"/>
                  </a:moveTo>
                  <a:lnTo>
                    <a:pt x="4709579" y="2338743"/>
                  </a:lnTo>
                  <a:lnTo>
                    <a:pt x="4697984" y="2338743"/>
                  </a:lnTo>
                  <a:lnTo>
                    <a:pt x="4693297" y="2343429"/>
                  </a:lnTo>
                  <a:lnTo>
                    <a:pt x="4693297" y="2354999"/>
                  </a:lnTo>
                  <a:lnTo>
                    <a:pt x="4697984" y="2359685"/>
                  </a:lnTo>
                  <a:lnTo>
                    <a:pt x="4709579" y="2359685"/>
                  </a:lnTo>
                  <a:lnTo>
                    <a:pt x="4714265" y="2354999"/>
                  </a:lnTo>
                  <a:lnTo>
                    <a:pt x="4714265" y="2343429"/>
                  </a:lnTo>
                  <a:close/>
                </a:path>
                <a:path w="13221335" h="4688205">
                  <a:moveTo>
                    <a:pt x="4714265" y="1180858"/>
                  </a:moveTo>
                  <a:lnTo>
                    <a:pt x="4709579" y="1176172"/>
                  </a:lnTo>
                  <a:lnTo>
                    <a:pt x="4697984" y="1176172"/>
                  </a:lnTo>
                  <a:lnTo>
                    <a:pt x="4693297" y="1180858"/>
                  </a:lnTo>
                  <a:lnTo>
                    <a:pt x="4693297" y="1192428"/>
                  </a:lnTo>
                  <a:lnTo>
                    <a:pt x="4697984" y="1197114"/>
                  </a:lnTo>
                  <a:lnTo>
                    <a:pt x="4709579" y="1197114"/>
                  </a:lnTo>
                  <a:lnTo>
                    <a:pt x="4714265" y="1192428"/>
                  </a:lnTo>
                  <a:lnTo>
                    <a:pt x="4714265" y="1180858"/>
                  </a:lnTo>
                  <a:close/>
                </a:path>
                <a:path w="13221335" h="4688205">
                  <a:moveTo>
                    <a:pt x="4714265" y="4686"/>
                  </a:moveTo>
                  <a:lnTo>
                    <a:pt x="4709579" y="0"/>
                  </a:lnTo>
                  <a:lnTo>
                    <a:pt x="4697984" y="0"/>
                  </a:lnTo>
                  <a:lnTo>
                    <a:pt x="4693297" y="4686"/>
                  </a:lnTo>
                  <a:lnTo>
                    <a:pt x="4693297" y="16256"/>
                  </a:lnTo>
                  <a:lnTo>
                    <a:pt x="4697984" y="20942"/>
                  </a:lnTo>
                  <a:lnTo>
                    <a:pt x="4709579" y="20942"/>
                  </a:lnTo>
                  <a:lnTo>
                    <a:pt x="4714265" y="16256"/>
                  </a:lnTo>
                  <a:lnTo>
                    <a:pt x="4714265" y="4686"/>
                  </a:lnTo>
                  <a:close/>
                </a:path>
                <a:path w="13221335" h="4688205">
                  <a:moveTo>
                    <a:pt x="4756162" y="4671517"/>
                  </a:moveTo>
                  <a:lnTo>
                    <a:pt x="4751476" y="4666831"/>
                  </a:lnTo>
                  <a:lnTo>
                    <a:pt x="4739894" y="4666831"/>
                  </a:lnTo>
                  <a:lnTo>
                    <a:pt x="4735207" y="4671517"/>
                  </a:lnTo>
                  <a:lnTo>
                    <a:pt x="4735207" y="4683087"/>
                  </a:lnTo>
                  <a:lnTo>
                    <a:pt x="4739894" y="4687773"/>
                  </a:lnTo>
                  <a:lnTo>
                    <a:pt x="4751476" y="4687773"/>
                  </a:lnTo>
                  <a:lnTo>
                    <a:pt x="4756162" y="4683087"/>
                  </a:lnTo>
                  <a:lnTo>
                    <a:pt x="4756162" y="4671517"/>
                  </a:lnTo>
                  <a:close/>
                </a:path>
                <a:path w="13221335" h="4688205">
                  <a:moveTo>
                    <a:pt x="4756162" y="3519601"/>
                  </a:moveTo>
                  <a:lnTo>
                    <a:pt x="4751476" y="3514915"/>
                  </a:lnTo>
                  <a:lnTo>
                    <a:pt x="4739894" y="3514915"/>
                  </a:lnTo>
                  <a:lnTo>
                    <a:pt x="4735207" y="3519601"/>
                  </a:lnTo>
                  <a:lnTo>
                    <a:pt x="4735207" y="3531171"/>
                  </a:lnTo>
                  <a:lnTo>
                    <a:pt x="4739894" y="3535857"/>
                  </a:lnTo>
                  <a:lnTo>
                    <a:pt x="4751476" y="3535857"/>
                  </a:lnTo>
                  <a:lnTo>
                    <a:pt x="4756162" y="3531171"/>
                  </a:lnTo>
                  <a:lnTo>
                    <a:pt x="4756162" y="3519601"/>
                  </a:lnTo>
                  <a:close/>
                </a:path>
                <a:path w="13221335" h="4688205">
                  <a:moveTo>
                    <a:pt x="4756162" y="2343429"/>
                  </a:moveTo>
                  <a:lnTo>
                    <a:pt x="4751476" y="2338743"/>
                  </a:lnTo>
                  <a:lnTo>
                    <a:pt x="4739894" y="2338743"/>
                  </a:lnTo>
                  <a:lnTo>
                    <a:pt x="4735207" y="2343429"/>
                  </a:lnTo>
                  <a:lnTo>
                    <a:pt x="4735207" y="2354999"/>
                  </a:lnTo>
                  <a:lnTo>
                    <a:pt x="4739894" y="2359685"/>
                  </a:lnTo>
                  <a:lnTo>
                    <a:pt x="4751476" y="2359685"/>
                  </a:lnTo>
                  <a:lnTo>
                    <a:pt x="4756162" y="2354999"/>
                  </a:lnTo>
                  <a:lnTo>
                    <a:pt x="4756162" y="2343429"/>
                  </a:lnTo>
                  <a:close/>
                </a:path>
                <a:path w="13221335" h="4688205">
                  <a:moveTo>
                    <a:pt x="4756162" y="1180858"/>
                  </a:moveTo>
                  <a:lnTo>
                    <a:pt x="4751476" y="1176172"/>
                  </a:lnTo>
                  <a:lnTo>
                    <a:pt x="4739894" y="1176172"/>
                  </a:lnTo>
                  <a:lnTo>
                    <a:pt x="4735207" y="1180858"/>
                  </a:lnTo>
                  <a:lnTo>
                    <a:pt x="4735207" y="1192428"/>
                  </a:lnTo>
                  <a:lnTo>
                    <a:pt x="4739894" y="1197114"/>
                  </a:lnTo>
                  <a:lnTo>
                    <a:pt x="4751476" y="1197114"/>
                  </a:lnTo>
                  <a:lnTo>
                    <a:pt x="4756162" y="1192428"/>
                  </a:lnTo>
                  <a:lnTo>
                    <a:pt x="4756162" y="1180858"/>
                  </a:lnTo>
                  <a:close/>
                </a:path>
                <a:path w="13221335" h="4688205">
                  <a:moveTo>
                    <a:pt x="4756162" y="4686"/>
                  </a:moveTo>
                  <a:lnTo>
                    <a:pt x="4751476" y="0"/>
                  </a:lnTo>
                  <a:lnTo>
                    <a:pt x="4739894" y="0"/>
                  </a:lnTo>
                  <a:lnTo>
                    <a:pt x="4735207" y="4686"/>
                  </a:lnTo>
                  <a:lnTo>
                    <a:pt x="4735207" y="16256"/>
                  </a:lnTo>
                  <a:lnTo>
                    <a:pt x="4739894" y="20942"/>
                  </a:lnTo>
                  <a:lnTo>
                    <a:pt x="4751476" y="20942"/>
                  </a:lnTo>
                  <a:lnTo>
                    <a:pt x="4756162" y="16256"/>
                  </a:lnTo>
                  <a:lnTo>
                    <a:pt x="4756162" y="4686"/>
                  </a:lnTo>
                  <a:close/>
                </a:path>
                <a:path w="13221335" h="4688205">
                  <a:moveTo>
                    <a:pt x="4798072" y="4671517"/>
                  </a:moveTo>
                  <a:lnTo>
                    <a:pt x="4793386" y="4666831"/>
                  </a:lnTo>
                  <a:lnTo>
                    <a:pt x="4781791" y="4666831"/>
                  </a:lnTo>
                  <a:lnTo>
                    <a:pt x="4777105" y="4671517"/>
                  </a:lnTo>
                  <a:lnTo>
                    <a:pt x="4777105" y="4683087"/>
                  </a:lnTo>
                  <a:lnTo>
                    <a:pt x="4781791" y="4687773"/>
                  </a:lnTo>
                  <a:lnTo>
                    <a:pt x="4793386" y="4687773"/>
                  </a:lnTo>
                  <a:lnTo>
                    <a:pt x="4798072" y="4683087"/>
                  </a:lnTo>
                  <a:lnTo>
                    <a:pt x="4798072" y="4671517"/>
                  </a:lnTo>
                  <a:close/>
                </a:path>
                <a:path w="13221335" h="4688205">
                  <a:moveTo>
                    <a:pt x="4798072" y="3519601"/>
                  </a:moveTo>
                  <a:lnTo>
                    <a:pt x="4793386" y="3514915"/>
                  </a:lnTo>
                  <a:lnTo>
                    <a:pt x="4781791" y="3514915"/>
                  </a:lnTo>
                  <a:lnTo>
                    <a:pt x="4777105" y="3519601"/>
                  </a:lnTo>
                  <a:lnTo>
                    <a:pt x="4777105" y="3531171"/>
                  </a:lnTo>
                  <a:lnTo>
                    <a:pt x="4781791" y="3535857"/>
                  </a:lnTo>
                  <a:lnTo>
                    <a:pt x="4793386" y="3535857"/>
                  </a:lnTo>
                  <a:lnTo>
                    <a:pt x="4798072" y="3531171"/>
                  </a:lnTo>
                  <a:lnTo>
                    <a:pt x="4798072" y="3519601"/>
                  </a:lnTo>
                  <a:close/>
                </a:path>
                <a:path w="13221335" h="4688205">
                  <a:moveTo>
                    <a:pt x="4798072" y="2343429"/>
                  </a:moveTo>
                  <a:lnTo>
                    <a:pt x="4793386" y="2338743"/>
                  </a:lnTo>
                  <a:lnTo>
                    <a:pt x="4781791" y="2338743"/>
                  </a:lnTo>
                  <a:lnTo>
                    <a:pt x="4777105" y="2343429"/>
                  </a:lnTo>
                  <a:lnTo>
                    <a:pt x="4777105" y="2354999"/>
                  </a:lnTo>
                  <a:lnTo>
                    <a:pt x="4781791" y="2359685"/>
                  </a:lnTo>
                  <a:lnTo>
                    <a:pt x="4793386" y="2359685"/>
                  </a:lnTo>
                  <a:lnTo>
                    <a:pt x="4798072" y="2354999"/>
                  </a:lnTo>
                  <a:lnTo>
                    <a:pt x="4798072" y="2343429"/>
                  </a:lnTo>
                  <a:close/>
                </a:path>
                <a:path w="13221335" h="4688205">
                  <a:moveTo>
                    <a:pt x="4798072" y="1180858"/>
                  </a:moveTo>
                  <a:lnTo>
                    <a:pt x="4793386" y="1176172"/>
                  </a:lnTo>
                  <a:lnTo>
                    <a:pt x="4781791" y="1176172"/>
                  </a:lnTo>
                  <a:lnTo>
                    <a:pt x="4777105" y="1180858"/>
                  </a:lnTo>
                  <a:lnTo>
                    <a:pt x="4777105" y="1192428"/>
                  </a:lnTo>
                  <a:lnTo>
                    <a:pt x="4781791" y="1197114"/>
                  </a:lnTo>
                  <a:lnTo>
                    <a:pt x="4793386" y="1197114"/>
                  </a:lnTo>
                  <a:lnTo>
                    <a:pt x="4798072" y="1192428"/>
                  </a:lnTo>
                  <a:lnTo>
                    <a:pt x="4798072" y="1180858"/>
                  </a:lnTo>
                  <a:close/>
                </a:path>
                <a:path w="13221335" h="4688205">
                  <a:moveTo>
                    <a:pt x="4798072" y="4686"/>
                  </a:moveTo>
                  <a:lnTo>
                    <a:pt x="4793386" y="0"/>
                  </a:lnTo>
                  <a:lnTo>
                    <a:pt x="4781791" y="0"/>
                  </a:lnTo>
                  <a:lnTo>
                    <a:pt x="4777105" y="4686"/>
                  </a:lnTo>
                  <a:lnTo>
                    <a:pt x="4777105" y="16256"/>
                  </a:lnTo>
                  <a:lnTo>
                    <a:pt x="4781791" y="20942"/>
                  </a:lnTo>
                  <a:lnTo>
                    <a:pt x="4793386" y="20942"/>
                  </a:lnTo>
                  <a:lnTo>
                    <a:pt x="4798072" y="16256"/>
                  </a:lnTo>
                  <a:lnTo>
                    <a:pt x="4798072" y="4686"/>
                  </a:lnTo>
                  <a:close/>
                </a:path>
                <a:path w="13221335" h="4688205">
                  <a:moveTo>
                    <a:pt x="4839970" y="4671517"/>
                  </a:moveTo>
                  <a:lnTo>
                    <a:pt x="4835283" y="4666831"/>
                  </a:lnTo>
                  <a:lnTo>
                    <a:pt x="4823701" y="4666831"/>
                  </a:lnTo>
                  <a:lnTo>
                    <a:pt x="4819015" y="4671517"/>
                  </a:lnTo>
                  <a:lnTo>
                    <a:pt x="4819015" y="4683087"/>
                  </a:lnTo>
                  <a:lnTo>
                    <a:pt x="4823701" y="4687773"/>
                  </a:lnTo>
                  <a:lnTo>
                    <a:pt x="4835283" y="4687773"/>
                  </a:lnTo>
                  <a:lnTo>
                    <a:pt x="4839970" y="4683087"/>
                  </a:lnTo>
                  <a:lnTo>
                    <a:pt x="4839970" y="4671517"/>
                  </a:lnTo>
                  <a:close/>
                </a:path>
                <a:path w="13221335" h="4688205">
                  <a:moveTo>
                    <a:pt x="4839970" y="3519601"/>
                  </a:moveTo>
                  <a:lnTo>
                    <a:pt x="4835283" y="3514915"/>
                  </a:lnTo>
                  <a:lnTo>
                    <a:pt x="4823701" y="3514915"/>
                  </a:lnTo>
                  <a:lnTo>
                    <a:pt x="4819015" y="3519601"/>
                  </a:lnTo>
                  <a:lnTo>
                    <a:pt x="4819015" y="3531171"/>
                  </a:lnTo>
                  <a:lnTo>
                    <a:pt x="4823701" y="3535857"/>
                  </a:lnTo>
                  <a:lnTo>
                    <a:pt x="4835283" y="3535857"/>
                  </a:lnTo>
                  <a:lnTo>
                    <a:pt x="4839970" y="3531171"/>
                  </a:lnTo>
                  <a:lnTo>
                    <a:pt x="4839970" y="3519601"/>
                  </a:lnTo>
                  <a:close/>
                </a:path>
                <a:path w="13221335" h="4688205">
                  <a:moveTo>
                    <a:pt x="4839970" y="2343429"/>
                  </a:moveTo>
                  <a:lnTo>
                    <a:pt x="4835283" y="2338743"/>
                  </a:lnTo>
                  <a:lnTo>
                    <a:pt x="4823701" y="2338743"/>
                  </a:lnTo>
                  <a:lnTo>
                    <a:pt x="4819015" y="2343429"/>
                  </a:lnTo>
                  <a:lnTo>
                    <a:pt x="4819015" y="2354999"/>
                  </a:lnTo>
                  <a:lnTo>
                    <a:pt x="4823701" y="2359685"/>
                  </a:lnTo>
                  <a:lnTo>
                    <a:pt x="4835283" y="2359685"/>
                  </a:lnTo>
                  <a:lnTo>
                    <a:pt x="4839970" y="2354999"/>
                  </a:lnTo>
                  <a:lnTo>
                    <a:pt x="4839970" y="2343429"/>
                  </a:lnTo>
                  <a:close/>
                </a:path>
                <a:path w="13221335" h="4688205">
                  <a:moveTo>
                    <a:pt x="4839970" y="1180858"/>
                  </a:moveTo>
                  <a:lnTo>
                    <a:pt x="4835283" y="1176172"/>
                  </a:lnTo>
                  <a:lnTo>
                    <a:pt x="4823701" y="1176172"/>
                  </a:lnTo>
                  <a:lnTo>
                    <a:pt x="4819015" y="1180858"/>
                  </a:lnTo>
                  <a:lnTo>
                    <a:pt x="4819015" y="1192428"/>
                  </a:lnTo>
                  <a:lnTo>
                    <a:pt x="4823701" y="1197114"/>
                  </a:lnTo>
                  <a:lnTo>
                    <a:pt x="4835283" y="1197114"/>
                  </a:lnTo>
                  <a:lnTo>
                    <a:pt x="4839970" y="1192428"/>
                  </a:lnTo>
                  <a:lnTo>
                    <a:pt x="4839970" y="1180858"/>
                  </a:lnTo>
                  <a:close/>
                </a:path>
                <a:path w="13221335" h="4688205">
                  <a:moveTo>
                    <a:pt x="4839970" y="4686"/>
                  </a:moveTo>
                  <a:lnTo>
                    <a:pt x="4835283" y="0"/>
                  </a:lnTo>
                  <a:lnTo>
                    <a:pt x="4823701" y="0"/>
                  </a:lnTo>
                  <a:lnTo>
                    <a:pt x="4819015" y="4686"/>
                  </a:lnTo>
                  <a:lnTo>
                    <a:pt x="4819015" y="16256"/>
                  </a:lnTo>
                  <a:lnTo>
                    <a:pt x="4823701" y="20942"/>
                  </a:lnTo>
                  <a:lnTo>
                    <a:pt x="4835283" y="20942"/>
                  </a:lnTo>
                  <a:lnTo>
                    <a:pt x="4839970" y="16256"/>
                  </a:lnTo>
                  <a:lnTo>
                    <a:pt x="4839970" y="4686"/>
                  </a:lnTo>
                  <a:close/>
                </a:path>
                <a:path w="13221335" h="4688205">
                  <a:moveTo>
                    <a:pt x="4881880" y="4671517"/>
                  </a:moveTo>
                  <a:lnTo>
                    <a:pt x="4877193" y="4666831"/>
                  </a:lnTo>
                  <a:lnTo>
                    <a:pt x="4865611" y="4666831"/>
                  </a:lnTo>
                  <a:lnTo>
                    <a:pt x="4860912" y="4671517"/>
                  </a:lnTo>
                  <a:lnTo>
                    <a:pt x="4860912" y="4683087"/>
                  </a:lnTo>
                  <a:lnTo>
                    <a:pt x="4865611" y="4687773"/>
                  </a:lnTo>
                  <a:lnTo>
                    <a:pt x="4877193" y="4687773"/>
                  </a:lnTo>
                  <a:lnTo>
                    <a:pt x="4881880" y="4683087"/>
                  </a:lnTo>
                  <a:lnTo>
                    <a:pt x="4881880" y="4671517"/>
                  </a:lnTo>
                  <a:close/>
                </a:path>
                <a:path w="13221335" h="4688205">
                  <a:moveTo>
                    <a:pt x="4881880" y="3519601"/>
                  </a:moveTo>
                  <a:lnTo>
                    <a:pt x="4877193" y="3514915"/>
                  </a:lnTo>
                  <a:lnTo>
                    <a:pt x="4865611" y="3514915"/>
                  </a:lnTo>
                  <a:lnTo>
                    <a:pt x="4860912" y="3519601"/>
                  </a:lnTo>
                  <a:lnTo>
                    <a:pt x="4860912" y="3531171"/>
                  </a:lnTo>
                  <a:lnTo>
                    <a:pt x="4865611" y="3535857"/>
                  </a:lnTo>
                  <a:lnTo>
                    <a:pt x="4877193" y="3535857"/>
                  </a:lnTo>
                  <a:lnTo>
                    <a:pt x="4881880" y="3531171"/>
                  </a:lnTo>
                  <a:lnTo>
                    <a:pt x="4881880" y="3519601"/>
                  </a:lnTo>
                  <a:close/>
                </a:path>
                <a:path w="13221335" h="4688205">
                  <a:moveTo>
                    <a:pt x="4881880" y="2343429"/>
                  </a:moveTo>
                  <a:lnTo>
                    <a:pt x="4877193" y="2338743"/>
                  </a:lnTo>
                  <a:lnTo>
                    <a:pt x="4865611" y="2338743"/>
                  </a:lnTo>
                  <a:lnTo>
                    <a:pt x="4860912" y="2343429"/>
                  </a:lnTo>
                  <a:lnTo>
                    <a:pt x="4860912" y="2354999"/>
                  </a:lnTo>
                  <a:lnTo>
                    <a:pt x="4865611" y="2359685"/>
                  </a:lnTo>
                  <a:lnTo>
                    <a:pt x="4877193" y="2359685"/>
                  </a:lnTo>
                  <a:lnTo>
                    <a:pt x="4881880" y="2354999"/>
                  </a:lnTo>
                  <a:lnTo>
                    <a:pt x="4881880" y="2343429"/>
                  </a:lnTo>
                  <a:close/>
                </a:path>
                <a:path w="13221335" h="4688205">
                  <a:moveTo>
                    <a:pt x="4881880" y="1180858"/>
                  </a:moveTo>
                  <a:lnTo>
                    <a:pt x="4877193" y="1176172"/>
                  </a:lnTo>
                  <a:lnTo>
                    <a:pt x="4865611" y="1176172"/>
                  </a:lnTo>
                  <a:lnTo>
                    <a:pt x="4860912" y="1180858"/>
                  </a:lnTo>
                  <a:lnTo>
                    <a:pt x="4860912" y="1192428"/>
                  </a:lnTo>
                  <a:lnTo>
                    <a:pt x="4865611" y="1197114"/>
                  </a:lnTo>
                  <a:lnTo>
                    <a:pt x="4877193" y="1197114"/>
                  </a:lnTo>
                  <a:lnTo>
                    <a:pt x="4881880" y="1192428"/>
                  </a:lnTo>
                  <a:lnTo>
                    <a:pt x="4881880" y="1180858"/>
                  </a:lnTo>
                  <a:close/>
                </a:path>
                <a:path w="13221335" h="4688205">
                  <a:moveTo>
                    <a:pt x="4881880" y="4686"/>
                  </a:moveTo>
                  <a:lnTo>
                    <a:pt x="4877193" y="0"/>
                  </a:lnTo>
                  <a:lnTo>
                    <a:pt x="4865611" y="0"/>
                  </a:lnTo>
                  <a:lnTo>
                    <a:pt x="4860912" y="4686"/>
                  </a:lnTo>
                  <a:lnTo>
                    <a:pt x="4860912" y="16256"/>
                  </a:lnTo>
                  <a:lnTo>
                    <a:pt x="4865611" y="20942"/>
                  </a:lnTo>
                  <a:lnTo>
                    <a:pt x="4877193" y="20942"/>
                  </a:lnTo>
                  <a:lnTo>
                    <a:pt x="4881880" y="16256"/>
                  </a:lnTo>
                  <a:lnTo>
                    <a:pt x="4881880" y="4686"/>
                  </a:lnTo>
                  <a:close/>
                </a:path>
                <a:path w="13221335" h="4688205">
                  <a:moveTo>
                    <a:pt x="4923790" y="4671517"/>
                  </a:moveTo>
                  <a:lnTo>
                    <a:pt x="4919103" y="4666831"/>
                  </a:lnTo>
                  <a:lnTo>
                    <a:pt x="4907508" y="4666831"/>
                  </a:lnTo>
                  <a:lnTo>
                    <a:pt x="4902822" y="4671517"/>
                  </a:lnTo>
                  <a:lnTo>
                    <a:pt x="4902822" y="4683087"/>
                  </a:lnTo>
                  <a:lnTo>
                    <a:pt x="4907508" y="4687773"/>
                  </a:lnTo>
                  <a:lnTo>
                    <a:pt x="4919103" y="4687773"/>
                  </a:lnTo>
                  <a:lnTo>
                    <a:pt x="4923790" y="4683087"/>
                  </a:lnTo>
                  <a:lnTo>
                    <a:pt x="4923790" y="4671517"/>
                  </a:lnTo>
                  <a:close/>
                </a:path>
                <a:path w="13221335" h="4688205">
                  <a:moveTo>
                    <a:pt x="4923790" y="3519601"/>
                  </a:moveTo>
                  <a:lnTo>
                    <a:pt x="4919103" y="3514915"/>
                  </a:lnTo>
                  <a:lnTo>
                    <a:pt x="4907508" y="3514915"/>
                  </a:lnTo>
                  <a:lnTo>
                    <a:pt x="4902822" y="3519601"/>
                  </a:lnTo>
                  <a:lnTo>
                    <a:pt x="4902822" y="3531171"/>
                  </a:lnTo>
                  <a:lnTo>
                    <a:pt x="4907508" y="3535857"/>
                  </a:lnTo>
                  <a:lnTo>
                    <a:pt x="4919103" y="3535857"/>
                  </a:lnTo>
                  <a:lnTo>
                    <a:pt x="4923790" y="3531171"/>
                  </a:lnTo>
                  <a:lnTo>
                    <a:pt x="4923790" y="3519601"/>
                  </a:lnTo>
                  <a:close/>
                </a:path>
                <a:path w="13221335" h="4688205">
                  <a:moveTo>
                    <a:pt x="4923790" y="2343429"/>
                  </a:moveTo>
                  <a:lnTo>
                    <a:pt x="4919103" y="2338743"/>
                  </a:lnTo>
                  <a:lnTo>
                    <a:pt x="4907508" y="2338743"/>
                  </a:lnTo>
                  <a:lnTo>
                    <a:pt x="4902822" y="2343429"/>
                  </a:lnTo>
                  <a:lnTo>
                    <a:pt x="4902822" y="2354999"/>
                  </a:lnTo>
                  <a:lnTo>
                    <a:pt x="4907508" y="2359685"/>
                  </a:lnTo>
                  <a:lnTo>
                    <a:pt x="4919103" y="2359685"/>
                  </a:lnTo>
                  <a:lnTo>
                    <a:pt x="4923790" y="2354999"/>
                  </a:lnTo>
                  <a:lnTo>
                    <a:pt x="4923790" y="2343429"/>
                  </a:lnTo>
                  <a:close/>
                </a:path>
                <a:path w="13221335" h="4688205">
                  <a:moveTo>
                    <a:pt x="4923790" y="1180858"/>
                  </a:moveTo>
                  <a:lnTo>
                    <a:pt x="4919103" y="1176172"/>
                  </a:lnTo>
                  <a:lnTo>
                    <a:pt x="4907508" y="1176172"/>
                  </a:lnTo>
                  <a:lnTo>
                    <a:pt x="4902822" y="1180858"/>
                  </a:lnTo>
                  <a:lnTo>
                    <a:pt x="4902822" y="1192428"/>
                  </a:lnTo>
                  <a:lnTo>
                    <a:pt x="4907508" y="1197114"/>
                  </a:lnTo>
                  <a:lnTo>
                    <a:pt x="4919103" y="1197114"/>
                  </a:lnTo>
                  <a:lnTo>
                    <a:pt x="4923790" y="1192428"/>
                  </a:lnTo>
                  <a:lnTo>
                    <a:pt x="4923790" y="1180858"/>
                  </a:lnTo>
                  <a:close/>
                </a:path>
                <a:path w="13221335" h="4688205">
                  <a:moveTo>
                    <a:pt x="4923790" y="4686"/>
                  </a:moveTo>
                  <a:lnTo>
                    <a:pt x="4919103" y="0"/>
                  </a:lnTo>
                  <a:lnTo>
                    <a:pt x="4907508" y="0"/>
                  </a:lnTo>
                  <a:lnTo>
                    <a:pt x="4902822" y="4686"/>
                  </a:lnTo>
                  <a:lnTo>
                    <a:pt x="4902822" y="16256"/>
                  </a:lnTo>
                  <a:lnTo>
                    <a:pt x="4907508" y="20942"/>
                  </a:lnTo>
                  <a:lnTo>
                    <a:pt x="4919103" y="20942"/>
                  </a:lnTo>
                  <a:lnTo>
                    <a:pt x="4923790" y="16256"/>
                  </a:lnTo>
                  <a:lnTo>
                    <a:pt x="4923790" y="4686"/>
                  </a:lnTo>
                  <a:close/>
                </a:path>
                <a:path w="13221335" h="4688205">
                  <a:moveTo>
                    <a:pt x="4965687" y="4671517"/>
                  </a:moveTo>
                  <a:lnTo>
                    <a:pt x="4961001" y="4666831"/>
                  </a:lnTo>
                  <a:lnTo>
                    <a:pt x="4949418" y="4666831"/>
                  </a:lnTo>
                  <a:lnTo>
                    <a:pt x="4944719" y="4671517"/>
                  </a:lnTo>
                  <a:lnTo>
                    <a:pt x="4944719" y="4683087"/>
                  </a:lnTo>
                  <a:lnTo>
                    <a:pt x="4949418" y="4687773"/>
                  </a:lnTo>
                  <a:lnTo>
                    <a:pt x="4961001" y="4687773"/>
                  </a:lnTo>
                  <a:lnTo>
                    <a:pt x="4965687" y="4683087"/>
                  </a:lnTo>
                  <a:lnTo>
                    <a:pt x="4965687" y="4671517"/>
                  </a:lnTo>
                  <a:close/>
                </a:path>
                <a:path w="13221335" h="4688205">
                  <a:moveTo>
                    <a:pt x="4965687" y="3519601"/>
                  </a:moveTo>
                  <a:lnTo>
                    <a:pt x="4961001" y="3514915"/>
                  </a:lnTo>
                  <a:lnTo>
                    <a:pt x="4949418" y="3514915"/>
                  </a:lnTo>
                  <a:lnTo>
                    <a:pt x="4944719" y="3519601"/>
                  </a:lnTo>
                  <a:lnTo>
                    <a:pt x="4944719" y="3531171"/>
                  </a:lnTo>
                  <a:lnTo>
                    <a:pt x="4949418" y="3535857"/>
                  </a:lnTo>
                  <a:lnTo>
                    <a:pt x="4961001" y="3535857"/>
                  </a:lnTo>
                  <a:lnTo>
                    <a:pt x="4965687" y="3531171"/>
                  </a:lnTo>
                  <a:lnTo>
                    <a:pt x="4965687" y="3519601"/>
                  </a:lnTo>
                  <a:close/>
                </a:path>
                <a:path w="13221335" h="4688205">
                  <a:moveTo>
                    <a:pt x="4965687" y="2343429"/>
                  </a:moveTo>
                  <a:lnTo>
                    <a:pt x="4961001" y="2338743"/>
                  </a:lnTo>
                  <a:lnTo>
                    <a:pt x="4949418" y="2338743"/>
                  </a:lnTo>
                  <a:lnTo>
                    <a:pt x="4944719" y="2343429"/>
                  </a:lnTo>
                  <a:lnTo>
                    <a:pt x="4944719" y="2354999"/>
                  </a:lnTo>
                  <a:lnTo>
                    <a:pt x="4949418" y="2359685"/>
                  </a:lnTo>
                  <a:lnTo>
                    <a:pt x="4961001" y="2359685"/>
                  </a:lnTo>
                  <a:lnTo>
                    <a:pt x="4965687" y="2354999"/>
                  </a:lnTo>
                  <a:lnTo>
                    <a:pt x="4965687" y="2343429"/>
                  </a:lnTo>
                  <a:close/>
                </a:path>
                <a:path w="13221335" h="4688205">
                  <a:moveTo>
                    <a:pt x="4965687" y="1180858"/>
                  </a:moveTo>
                  <a:lnTo>
                    <a:pt x="4961001" y="1176172"/>
                  </a:lnTo>
                  <a:lnTo>
                    <a:pt x="4949418" y="1176172"/>
                  </a:lnTo>
                  <a:lnTo>
                    <a:pt x="4944719" y="1180858"/>
                  </a:lnTo>
                  <a:lnTo>
                    <a:pt x="4944719" y="1192428"/>
                  </a:lnTo>
                  <a:lnTo>
                    <a:pt x="4949418" y="1197114"/>
                  </a:lnTo>
                  <a:lnTo>
                    <a:pt x="4961001" y="1197114"/>
                  </a:lnTo>
                  <a:lnTo>
                    <a:pt x="4965687" y="1192428"/>
                  </a:lnTo>
                  <a:lnTo>
                    <a:pt x="4965687" y="1180858"/>
                  </a:lnTo>
                  <a:close/>
                </a:path>
                <a:path w="13221335" h="4688205">
                  <a:moveTo>
                    <a:pt x="4965687" y="4686"/>
                  </a:moveTo>
                  <a:lnTo>
                    <a:pt x="4961001" y="0"/>
                  </a:lnTo>
                  <a:lnTo>
                    <a:pt x="4949418" y="0"/>
                  </a:lnTo>
                  <a:lnTo>
                    <a:pt x="4944719" y="4686"/>
                  </a:lnTo>
                  <a:lnTo>
                    <a:pt x="4944719" y="16256"/>
                  </a:lnTo>
                  <a:lnTo>
                    <a:pt x="4949418" y="20942"/>
                  </a:lnTo>
                  <a:lnTo>
                    <a:pt x="4961001" y="20942"/>
                  </a:lnTo>
                  <a:lnTo>
                    <a:pt x="4965687" y="16256"/>
                  </a:lnTo>
                  <a:lnTo>
                    <a:pt x="4965687" y="4686"/>
                  </a:lnTo>
                  <a:close/>
                </a:path>
                <a:path w="13221335" h="4688205">
                  <a:moveTo>
                    <a:pt x="5007597" y="4671517"/>
                  </a:moveTo>
                  <a:lnTo>
                    <a:pt x="5002911" y="4666831"/>
                  </a:lnTo>
                  <a:lnTo>
                    <a:pt x="4991316" y="4666831"/>
                  </a:lnTo>
                  <a:lnTo>
                    <a:pt x="4986629" y="4671517"/>
                  </a:lnTo>
                  <a:lnTo>
                    <a:pt x="4986629" y="4683087"/>
                  </a:lnTo>
                  <a:lnTo>
                    <a:pt x="4991316" y="4687773"/>
                  </a:lnTo>
                  <a:lnTo>
                    <a:pt x="5002911" y="4687773"/>
                  </a:lnTo>
                  <a:lnTo>
                    <a:pt x="5007597" y="4683087"/>
                  </a:lnTo>
                  <a:lnTo>
                    <a:pt x="5007597" y="4671517"/>
                  </a:lnTo>
                  <a:close/>
                </a:path>
                <a:path w="13221335" h="4688205">
                  <a:moveTo>
                    <a:pt x="5007597" y="3519601"/>
                  </a:moveTo>
                  <a:lnTo>
                    <a:pt x="5002911" y="3514915"/>
                  </a:lnTo>
                  <a:lnTo>
                    <a:pt x="4991316" y="3514915"/>
                  </a:lnTo>
                  <a:lnTo>
                    <a:pt x="4986629" y="3519601"/>
                  </a:lnTo>
                  <a:lnTo>
                    <a:pt x="4986629" y="3531171"/>
                  </a:lnTo>
                  <a:lnTo>
                    <a:pt x="4991316" y="3535857"/>
                  </a:lnTo>
                  <a:lnTo>
                    <a:pt x="5002911" y="3535857"/>
                  </a:lnTo>
                  <a:lnTo>
                    <a:pt x="5007597" y="3531171"/>
                  </a:lnTo>
                  <a:lnTo>
                    <a:pt x="5007597" y="3519601"/>
                  </a:lnTo>
                  <a:close/>
                </a:path>
                <a:path w="13221335" h="4688205">
                  <a:moveTo>
                    <a:pt x="5007597" y="2343429"/>
                  </a:moveTo>
                  <a:lnTo>
                    <a:pt x="5002911" y="2338743"/>
                  </a:lnTo>
                  <a:lnTo>
                    <a:pt x="4991316" y="2338743"/>
                  </a:lnTo>
                  <a:lnTo>
                    <a:pt x="4986629" y="2343429"/>
                  </a:lnTo>
                  <a:lnTo>
                    <a:pt x="4986629" y="2354999"/>
                  </a:lnTo>
                  <a:lnTo>
                    <a:pt x="4991316" y="2359685"/>
                  </a:lnTo>
                  <a:lnTo>
                    <a:pt x="5002911" y="2359685"/>
                  </a:lnTo>
                  <a:lnTo>
                    <a:pt x="5007597" y="2354999"/>
                  </a:lnTo>
                  <a:lnTo>
                    <a:pt x="5007597" y="2343429"/>
                  </a:lnTo>
                  <a:close/>
                </a:path>
                <a:path w="13221335" h="4688205">
                  <a:moveTo>
                    <a:pt x="5007597" y="1180858"/>
                  </a:moveTo>
                  <a:lnTo>
                    <a:pt x="5002911" y="1176172"/>
                  </a:lnTo>
                  <a:lnTo>
                    <a:pt x="4991316" y="1176172"/>
                  </a:lnTo>
                  <a:lnTo>
                    <a:pt x="4986629" y="1180858"/>
                  </a:lnTo>
                  <a:lnTo>
                    <a:pt x="4986629" y="1192428"/>
                  </a:lnTo>
                  <a:lnTo>
                    <a:pt x="4991316" y="1197114"/>
                  </a:lnTo>
                  <a:lnTo>
                    <a:pt x="5002911" y="1197114"/>
                  </a:lnTo>
                  <a:lnTo>
                    <a:pt x="5007597" y="1192428"/>
                  </a:lnTo>
                  <a:lnTo>
                    <a:pt x="5007597" y="1180858"/>
                  </a:lnTo>
                  <a:close/>
                </a:path>
                <a:path w="13221335" h="4688205">
                  <a:moveTo>
                    <a:pt x="5007597" y="4686"/>
                  </a:moveTo>
                  <a:lnTo>
                    <a:pt x="5002911" y="0"/>
                  </a:lnTo>
                  <a:lnTo>
                    <a:pt x="4991316" y="0"/>
                  </a:lnTo>
                  <a:lnTo>
                    <a:pt x="4986629" y="4686"/>
                  </a:lnTo>
                  <a:lnTo>
                    <a:pt x="4986629" y="16256"/>
                  </a:lnTo>
                  <a:lnTo>
                    <a:pt x="4991316" y="20942"/>
                  </a:lnTo>
                  <a:lnTo>
                    <a:pt x="5002911" y="20942"/>
                  </a:lnTo>
                  <a:lnTo>
                    <a:pt x="5007597" y="16256"/>
                  </a:lnTo>
                  <a:lnTo>
                    <a:pt x="5007597" y="4686"/>
                  </a:lnTo>
                  <a:close/>
                </a:path>
                <a:path w="13221335" h="4688205">
                  <a:moveTo>
                    <a:pt x="5049494" y="4671517"/>
                  </a:moveTo>
                  <a:lnTo>
                    <a:pt x="5044808" y="4666831"/>
                  </a:lnTo>
                  <a:lnTo>
                    <a:pt x="5033226" y="4666831"/>
                  </a:lnTo>
                  <a:lnTo>
                    <a:pt x="5028539" y="4671517"/>
                  </a:lnTo>
                  <a:lnTo>
                    <a:pt x="5028539" y="4683087"/>
                  </a:lnTo>
                  <a:lnTo>
                    <a:pt x="5033226" y="4687773"/>
                  </a:lnTo>
                  <a:lnTo>
                    <a:pt x="5044808" y="4687773"/>
                  </a:lnTo>
                  <a:lnTo>
                    <a:pt x="5049494" y="4683087"/>
                  </a:lnTo>
                  <a:lnTo>
                    <a:pt x="5049494" y="4671517"/>
                  </a:lnTo>
                  <a:close/>
                </a:path>
                <a:path w="13221335" h="4688205">
                  <a:moveTo>
                    <a:pt x="5049494" y="3519601"/>
                  </a:moveTo>
                  <a:lnTo>
                    <a:pt x="5044808" y="3514915"/>
                  </a:lnTo>
                  <a:lnTo>
                    <a:pt x="5033226" y="3514915"/>
                  </a:lnTo>
                  <a:lnTo>
                    <a:pt x="5028539" y="3519601"/>
                  </a:lnTo>
                  <a:lnTo>
                    <a:pt x="5028539" y="3531171"/>
                  </a:lnTo>
                  <a:lnTo>
                    <a:pt x="5033226" y="3535857"/>
                  </a:lnTo>
                  <a:lnTo>
                    <a:pt x="5044808" y="3535857"/>
                  </a:lnTo>
                  <a:lnTo>
                    <a:pt x="5049494" y="3531171"/>
                  </a:lnTo>
                  <a:lnTo>
                    <a:pt x="5049494" y="3519601"/>
                  </a:lnTo>
                  <a:close/>
                </a:path>
                <a:path w="13221335" h="4688205">
                  <a:moveTo>
                    <a:pt x="5049494" y="2343429"/>
                  </a:moveTo>
                  <a:lnTo>
                    <a:pt x="5044808" y="2338743"/>
                  </a:lnTo>
                  <a:lnTo>
                    <a:pt x="5033226" y="2338743"/>
                  </a:lnTo>
                  <a:lnTo>
                    <a:pt x="5028539" y="2343429"/>
                  </a:lnTo>
                  <a:lnTo>
                    <a:pt x="5028539" y="2354999"/>
                  </a:lnTo>
                  <a:lnTo>
                    <a:pt x="5033226" y="2359685"/>
                  </a:lnTo>
                  <a:lnTo>
                    <a:pt x="5044808" y="2359685"/>
                  </a:lnTo>
                  <a:lnTo>
                    <a:pt x="5049494" y="2354999"/>
                  </a:lnTo>
                  <a:lnTo>
                    <a:pt x="5049494" y="2343429"/>
                  </a:lnTo>
                  <a:close/>
                </a:path>
                <a:path w="13221335" h="4688205">
                  <a:moveTo>
                    <a:pt x="5049494" y="1180858"/>
                  </a:moveTo>
                  <a:lnTo>
                    <a:pt x="5044808" y="1176172"/>
                  </a:lnTo>
                  <a:lnTo>
                    <a:pt x="5033226" y="1176172"/>
                  </a:lnTo>
                  <a:lnTo>
                    <a:pt x="5028539" y="1180858"/>
                  </a:lnTo>
                  <a:lnTo>
                    <a:pt x="5028539" y="1192428"/>
                  </a:lnTo>
                  <a:lnTo>
                    <a:pt x="5033226" y="1197114"/>
                  </a:lnTo>
                  <a:lnTo>
                    <a:pt x="5044808" y="1197114"/>
                  </a:lnTo>
                  <a:lnTo>
                    <a:pt x="5049494" y="1192428"/>
                  </a:lnTo>
                  <a:lnTo>
                    <a:pt x="5049494" y="1180858"/>
                  </a:lnTo>
                  <a:close/>
                </a:path>
                <a:path w="13221335" h="4688205">
                  <a:moveTo>
                    <a:pt x="5049494" y="4686"/>
                  </a:moveTo>
                  <a:lnTo>
                    <a:pt x="5044808" y="0"/>
                  </a:lnTo>
                  <a:lnTo>
                    <a:pt x="5033226" y="0"/>
                  </a:lnTo>
                  <a:lnTo>
                    <a:pt x="5028539" y="4686"/>
                  </a:lnTo>
                  <a:lnTo>
                    <a:pt x="5028539" y="16256"/>
                  </a:lnTo>
                  <a:lnTo>
                    <a:pt x="5033226" y="20942"/>
                  </a:lnTo>
                  <a:lnTo>
                    <a:pt x="5044808" y="20942"/>
                  </a:lnTo>
                  <a:lnTo>
                    <a:pt x="5049494" y="16256"/>
                  </a:lnTo>
                  <a:lnTo>
                    <a:pt x="5049494" y="4686"/>
                  </a:lnTo>
                  <a:close/>
                </a:path>
                <a:path w="13221335" h="4688205">
                  <a:moveTo>
                    <a:pt x="5091404" y="4671517"/>
                  </a:moveTo>
                  <a:lnTo>
                    <a:pt x="5086718" y="4666831"/>
                  </a:lnTo>
                  <a:lnTo>
                    <a:pt x="5075123" y="4666831"/>
                  </a:lnTo>
                  <a:lnTo>
                    <a:pt x="5070437" y="4671517"/>
                  </a:lnTo>
                  <a:lnTo>
                    <a:pt x="5070437" y="4683087"/>
                  </a:lnTo>
                  <a:lnTo>
                    <a:pt x="5075123" y="4687773"/>
                  </a:lnTo>
                  <a:lnTo>
                    <a:pt x="5086718" y="4687773"/>
                  </a:lnTo>
                  <a:lnTo>
                    <a:pt x="5091404" y="4683087"/>
                  </a:lnTo>
                  <a:lnTo>
                    <a:pt x="5091404" y="4671517"/>
                  </a:lnTo>
                  <a:close/>
                </a:path>
                <a:path w="13221335" h="4688205">
                  <a:moveTo>
                    <a:pt x="5091404" y="3519601"/>
                  </a:moveTo>
                  <a:lnTo>
                    <a:pt x="5086718" y="3514915"/>
                  </a:lnTo>
                  <a:lnTo>
                    <a:pt x="5075123" y="3514915"/>
                  </a:lnTo>
                  <a:lnTo>
                    <a:pt x="5070437" y="3519601"/>
                  </a:lnTo>
                  <a:lnTo>
                    <a:pt x="5070437" y="3531171"/>
                  </a:lnTo>
                  <a:lnTo>
                    <a:pt x="5075123" y="3535857"/>
                  </a:lnTo>
                  <a:lnTo>
                    <a:pt x="5086718" y="3535857"/>
                  </a:lnTo>
                  <a:lnTo>
                    <a:pt x="5091404" y="3531171"/>
                  </a:lnTo>
                  <a:lnTo>
                    <a:pt x="5091404" y="3519601"/>
                  </a:lnTo>
                  <a:close/>
                </a:path>
                <a:path w="13221335" h="4688205">
                  <a:moveTo>
                    <a:pt x="5091404" y="2343429"/>
                  </a:moveTo>
                  <a:lnTo>
                    <a:pt x="5086718" y="2338743"/>
                  </a:lnTo>
                  <a:lnTo>
                    <a:pt x="5075123" y="2338743"/>
                  </a:lnTo>
                  <a:lnTo>
                    <a:pt x="5070437" y="2343429"/>
                  </a:lnTo>
                  <a:lnTo>
                    <a:pt x="5070437" y="2354999"/>
                  </a:lnTo>
                  <a:lnTo>
                    <a:pt x="5075123" y="2359685"/>
                  </a:lnTo>
                  <a:lnTo>
                    <a:pt x="5086718" y="2359685"/>
                  </a:lnTo>
                  <a:lnTo>
                    <a:pt x="5091404" y="2354999"/>
                  </a:lnTo>
                  <a:lnTo>
                    <a:pt x="5091404" y="2343429"/>
                  </a:lnTo>
                  <a:close/>
                </a:path>
                <a:path w="13221335" h="4688205">
                  <a:moveTo>
                    <a:pt x="5091404" y="1180858"/>
                  </a:moveTo>
                  <a:lnTo>
                    <a:pt x="5086718" y="1176172"/>
                  </a:lnTo>
                  <a:lnTo>
                    <a:pt x="5075123" y="1176172"/>
                  </a:lnTo>
                  <a:lnTo>
                    <a:pt x="5070437" y="1180858"/>
                  </a:lnTo>
                  <a:lnTo>
                    <a:pt x="5070437" y="1192428"/>
                  </a:lnTo>
                  <a:lnTo>
                    <a:pt x="5075123" y="1197114"/>
                  </a:lnTo>
                  <a:lnTo>
                    <a:pt x="5086718" y="1197114"/>
                  </a:lnTo>
                  <a:lnTo>
                    <a:pt x="5091404" y="1192428"/>
                  </a:lnTo>
                  <a:lnTo>
                    <a:pt x="5091404" y="1180858"/>
                  </a:lnTo>
                  <a:close/>
                </a:path>
                <a:path w="13221335" h="4688205">
                  <a:moveTo>
                    <a:pt x="5091404" y="4686"/>
                  </a:moveTo>
                  <a:lnTo>
                    <a:pt x="5086718" y="0"/>
                  </a:lnTo>
                  <a:lnTo>
                    <a:pt x="5075123" y="0"/>
                  </a:lnTo>
                  <a:lnTo>
                    <a:pt x="5070437" y="4686"/>
                  </a:lnTo>
                  <a:lnTo>
                    <a:pt x="5070437" y="16256"/>
                  </a:lnTo>
                  <a:lnTo>
                    <a:pt x="5075123" y="20942"/>
                  </a:lnTo>
                  <a:lnTo>
                    <a:pt x="5086718" y="20942"/>
                  </a:lnTo>
                  <a:lnTo>
                    <a:pt x="5091404" y="16256"/>
                  </a:lnTo>
                  <a:lnTo>
                    <a:pt x="5091404" y="4686"/>
                  </a:lnTo>
                  <a:close/>
                </a:path>
                <a:path w="13221335" h="4688205">
                  <a:moveTo>
                    <a:pt x="5133302" y="4671517"/>
                  </a:moveTo>
                  <a:lnTo>
                    <a:pt x="5128615" y="4666831"/>
                  </a:lnTo>
                  <a:lnTo>
                    <a:pt x="5117033" y="4666831"/>
                  </a:lnTo>
                  <a:lnTo>
                    <a:pt x="5112347" y="4671517"/>
                  </a:lnTo>
                  <a:lnTo>
                    <a:pt x="5112347" y="4683087"/>
                  </a:lnTo>
                  <a:lnTo>
                    <a:pt x="5117033" y="4687773"/>
                  </a:lnTo>
                  <a:lnTo>
                    <a:pt x="5128615" y="4687773"/>
                  </a:lnTo>
                  <a:lnTo>
                    <a:pt x="5133302" y="4683087"/>
                  </a:lnTo>
                  <a:lnTo>
                    <a:pt x="5133302" y="4671517"/>
                  </a:lnTo>
                  <a:close/>
                </a:path>
                <a:path w="13221335" h="4688205">
                  <a:moveTo>
                    <a:pt x="5133302" y="3519601"/>
                  </a:moveTo>
                  <a:lnTo>
                    <a:pt x="5128615" y="3514915"/>
                  </a:lnTo>
                  <a:lnTo>
                    <a:pt x="5117033" y="3514915"/>
                  </a:lnTo>
                  <a:lnTo>
                    <a:pt x="5112347" y="3519601"/>
                  </a:lnTo>
                  <a:lnTo>
                    <a:pt x="5112347" y="3531171"/>
                  </a:lnTo>
                  <a:lnTo>
                    <a:pt x="5117033" y="3535857"/>
                  </a:lnTo>
                  <a:lnTo>
                    <a:pt x="5128615" y="3535857"/>
                  </a:lnTo>
                  <a:lnTo>
                    <a:pt x="5133302" y="3531171"/>
                  </a:lnTo>
                  <a:lnTo>
                    <a:pt x="5133302" y="3519601"/>
                  </a:lnTo>
                  <a:close/>
                </a:path>
                <a:path w="13221335" h="4688205">
                  <a:moveTo>
                    <a:pt x="5133302" y="2343429"/>
                  </a:moveTo>
                  <a:lnTo>
                    <a:pt x="5128615" y="2338743"/>
                  </a:lnTo>
                  <a:lnTo>
                    <a:pt x="5117033" y="2338743"/>
                  </a:lnTo>
                  <a:lnTo>
                    <a:pt x="5112347" y="2343429"/>
                  </a:lnTo>
                  <a:lnTo>
                    <a:pt x="5112347" y="2354999"/>
                  </a:lnTo>
                  <a:lnTo>
                    <a:pt x="5117033" y="2359685"/>
                  </a:lnTo>
                  <a:lnTo>
                    <a:pt x="5128615" y="2359685"/>
                  </a:lnTo>
                  <a:lnTo>
                    <a:pt x="5133302" y="2354999"/>
                  </a:lnTo>
                  <a:lnTo>
                    <a:pt x="5133302" y="2343429"/>
                  </a:lnTo>
                  <a:close/>
                </a:path>
                <a:path w="13221335" h="4688205">
                  <a:moveTo>
                    <a:pt x="5133302" y="1180858"/>
                  </a:moveTo>
                  <a:lnTo>
                    <a:pt x="5128615" y="1176172"/>
                  </a:lnTo>
                  <a:lnTo>
                    <a:pt x="5117033" y="1176172"/>
                  </a:lnTo>
                  <a:lnTo>
                    <a:pt x="5112347" y="1180858"/>
                  </a:lnTo>
                  <a:lnTo>
                    <a:pt x="5112347" y="1192428"/>
                  </a:lnTo>
                  <a:lnTo>
                    <a:pt x="5117033" y="1197114"/>
                  </a:lnTo>
                  <a:lnTo>
                    <a:pt x="5128615" y="1197114"/>
                  </a:lnTo>
                  <a:lnTo>
                    <a:pt x="5133302" y="1192428"/>
                  </a:lnTo>
                  <a:lnTo>
                    <a:pt x="5133302" y="1180858"/>
                  </a:lnTo>
                  <a:close/>
                </a:path>
                <a:path w="13221335" h="4688205">
                  <a:moveTo>
                    <a:pt x="5133302" y="4686"/>
                  </a:moveTo>
                  <a:lnTo>
                    <a:pt x="5128615" y="0"/>
                  </a:lnTo>
                  <a:lnTo>
                    <a:pt x="5117033" y="0"/>
                  </a:lnTo>
                  <a:lnTo>
                    <a:pt x="5112347" y="4686"/>
                  </a:lnTo>
                  <a:lnTo>
                    <a:pt x="5112347" y="16256"/>
                  </a:lnTo>
                  <a:lnTo>
                    <a:pt x="5117033" y="20942"/>
                  </a:lnTo>
                  <a:lnTo>
                    <a:pt x="5128615" y="20942"/>
                  </a:lnTo>
                  <a:lnTo>
                    <a:pt x="5133302" y="16256"/>
                  </a:lnTo>
                  <a:lnTo>
                    <a:pt x="5133302" y="4686"/>
                  </a:lnTo>
                  <a:close/>
                </a:path>
                <a:path w="13221335" h="4688205">
                  <a:moveTo>
                    <a:pt x="5175212" y="4671517"/>
                  </a:moveTo>
                  <a:lnTo>
                    <a:pt x="5170525" y="4666831"/>
                  </a:lnTo>
                  <a:lnTo>
                    <a:pt x="5158930" y="4666831"/>
                  </a:lnTo>
                  <a:lnTo>
                    <a:pt x="5154244" y="4671517"/>
                  </a:lnTo>
                  <a:lnTo>
                    <a:pt x="5154244" y="4683087"/>
                  </a:lnTo>
                  <a:lnTo>
                    <a:pt x="5158930" y="4687773"/>
                  </a:lnTo>
                  <a:lnTo>
                    <a:pt x="5170525" y="4687773"/>
                  </a:lnTo>
                  <a:lnTo>
                    <a:pt x="5175212" y="4683087"/>
                  </a:lnTo>
                  <a:lnTo>
                    <a:pt x="5175212" y="4671517"/>
                  </a:lnTo>
                  <a:close/>
                </a:path>
                <a:path w="13221335" h="4688205">
                  <a:moveTo>
                    <a:pt x="5175212" y="3519601"/>
                  </a:moveTo>
                  <a:lnTo>
                    <a:pt x="5170525" y="3514915"/>
                  </a:lnTo>
                  <a:lnTo>
                    <a:pt x="5158930" y="3514915"/>
                  </a:lnTo>
                  <a:lnTo>
                    <a:pt x="5154244" y="3519601"/>
                  </a:lnTo>
                  <a:lnTo>
                    <a:pt x="5154244" y="3531171"/>
                  </a:lnTo>
                  <a:lnTo>
                    <a:pt x="5158930" y="3535857"/>
                  </a:lnTo>
                  <a:lnTo>
                    <a:pt x="5170525" y="3535857"/>
                  </a:lnTo>
                  <a:lnTo>
                    <a:pt x="5175212" y="3531171"/>
                  </a:lnTo>
                  <a:lnTo>
                    <a:pt x="5175212" y="3519601"/>
                  </a:lnTo>
                  <a:close/>
                </a:path>
                <a:path w="13221335" h="4688205">
                  <a:moveTo>
                    <a:pt x="5175212" y="2343429"/>
                  </a:moveTo>
                  <a:lnTo>
                    <a:pt x="5170525" y="2338743"/>
                  </a:lnTo>
                  <a:lnTo>
                    <a:pt x="5158930" y="2338743"/>
                  </a:lnTo>
                  <a:lnTo>
                    <a:pt x="5154244" y="2343429"/>
                  </a:lnTo>
                  <a:lnTo>
                    <a:pt x="5154244" y="2354999"/>
                  </a:lnTo>
                  <a:lnTo>
                    <a:pt x="5158930" y="2359685"/>
                  </a:lnTo>
                  <a:lnTo>
                    <a:pt x="5170525" y="2359685"/>
                  </a:lnTo>
                  <a:lnTo>
                    <a:pt x="5175212" y="2354999"/>
                  </a:lnTo>
                  <a:lnTo>
                    <a:pt x="5175212" y="2343429"/>
                  </a:lnTo>
                  <a:close/>
                </a:path>
                <a:path w="13221335" h="4688205">
                  <a:moveTo>
                    <a:pt x="5175212" y="1180858"/>
                  </a:moveTo>
                  <a:lnTo>
                    <a:pt x="5170525" y="1176172"/>
                  </a:lnTo>
                  <a:lnTo>
                    <a:pt x="5158930" y="1176172"/>
                  </a:lnTo>
                  <a:lnTo>
                    <a:pt x="5154244" y="1180858"/>
                  </a:lnTo>
                  <a:lnTo>
                    <a:pt x="5154244" y="1192428"/>
                  </a:lnTo>
                  <a:lnTo>
                    <a:pt x="5158930" y="1197114"/>
                  </a:lnTo>
                  <a:lnTo>
                    <a:pt x="5170525" y="1197114"/>
                  </a:lnTo>
                  <a:lnTo>
                    <a:pt x="5175212" y="1192428"/>
                  </a:lnTo>
                  <a:lnTo>
                    <a:pt x="5175212" y="1180858"/>
                  </a:lnTo>
                  <a:close/>
                </a:path>
                <a:path w="13221335" h="4688205">
                  <a:moveTo>
                    <a:pt x="5175212" y="4686"/>
                  </a:moveTo>
                  <a:lnTo>
                    <a:pt x="5170525" y="0"/>
                  </a:lnTo>
                  <a:lnTo>
                    <a:pt x="5158930" y="0"/>
                  </a:lnTo>
                  <a:lnTo>
                    <a:pt x="5154244" y="4686"/>
                  </a:lnTo>
                  <a:lnTo>
                    <a:pt x="5154244" y="16256"/>
                  </a:lnTo>
                  <a:lnTo>
                    <a:pt x="5158930" y="20942"/>
                  </a:lnTo>
                  <a:lnTo>
                    <a:pt x="5170525" y="20942"/>
                  </a:lnTo>
                  <a:lnTo>
                    <a:pt x="5175212" y="16256"/>
                  </a:lnTo>
                  <a:lnTo>
                    <a:pt x="5175212" y="4686"/>
                  </a:lnTo>
                  <a:close/>
                </a:path>
                <a:path w="13221335" h="4688205">
                  <a:moveTo>
                    <a:pt x="5217109" y="4671517"/>
                  </a:moveTo>
                  <a:lnTo>
                    <a:pt x="5212423" y="4666831"/>
                  </a:lnTo>
                  <a:lnTo>
                    <a:pt x="5200840" y="4666831"/>
                  </a:lnTo>
                  <a:lnTo>
                    <a:pt x="5196154" y="4671517"/>
                  </a:lnTo>
                  <a:lnTo>
                    <a:pt x="5196154" y="4683087"/>
                  </a:lnTo>
                  <a:lnTo>
                    <a:pt x="5200840" y="4687773"/>
                  </a:lnTo>
                  <a:lnTo>
                    <a:pt x="5212423" y="4687773"/>
                  </a:lnTo>
                  <a:lnTo>
                    <a:pt x="5217109" y="4683087"/>
                  </a:lnTo>
                  <a:lnTo>
                    <a:pt x="5217109" y="4671517"/>
                  </a:lnTo>
                  <a:close/>
                </a:path>
                <a:path w="13221335" h="4688205">
                  <a:moveTo>
                    <a:pt x="5217109" y="3519601"/>
                  </a:moveTo>
                  <a:lnTo>
                    <a:pt x="5212423" y="3514915"/>
                  </a:lnTo>
                  <a:lnTo>
                    <a:pt x="5200840" y="3514915"/>
                  </a:lnTo>
                  <a:lnTo>
                    <a:pt x="5196154" y="3519601"/>
                  </a:lnTo>
                  <a:lnTo>
                    <a:pt x="5196154" y="3531171"/>
                  </a:lnTo>
                  <a:lnTo>
                    <a:pt x="5200840" y="3535857"/>
                  </a:lnTo>
                  <a:lnTo>
                    <a:pt x="5212423" y="3535857"/>
                  </a:lnTo>
                  <a:lnTo>
                    <a:pt x="5217109" y="3531171"/>
                  </a:lnTo>
                  <a:lnTo>
                    <a:pt x="5217109" y="3519601"/>
                  </a:lnTo>
                  <a:close/>
                </a:path>
                <a:path w="13221335" h="4688205">
                  <a:moveTo>
                    <a:pt x="5217109" y="2343429"/>
                  </a:moveTo>
                  <a:lnTo>
                    <a:pt x="5212423" y="2338743"/>
                  </a:lnTo>
                  <a:lnTo>
                    <a:pt x="5200840" y="2338743"/>
                  </a:lnTo>
                  <a:lnTo>
                    <a:pt x="5196154" y="2343429"/>
                  </a:lnTo>
                  <a:lnTo>
                    <a:pt x="5196154" y="2354999"/>
                  </a:lnTo>
                  <a:lnTo>
                    <a:pt x="5200840" y="2359685"/>
                  </a:lnTo>
                  <a:lnTo>
                    <a:pt x="5212423" y="2359685"/>
                  </a:lnTo>
                  <a:lnTo>
                    <a:pt x="5217109" y="2354999"/>
                  </a:lnTo>
                  <a:lnTo>
                    <a:pt x="5217109" y="2343429"/>
                  </a:lnTo>
                  <a:close/>
                </a:path>
                <a:path w="13221335" h="4688205">
                  <a:moveTo>
                    <a:pt x="5217109" y="1180858"/>
                  </a:moveTo>
                  <a:lnTo>
                    <a:pt x="5212423" y="1176172"/>
                  </a:lnTo>
                  <a:lnTo>
                    <a:pt x="5200840" y="1176172"/>
                  </a:lnTo>
                  <a:lnTo>
                    <a:pt x="5196154" y="1180858"/>
                  </a:lnTo>
                  <a:lnTo>
                    <a:pt x="5196154" y="1192428"/>
                  </a:lnTo>
                  <a:lnTo>
                    <a:pt x="5200840" y="1197114"/>
                  </a:lnTo>
                  <a:lnTo>
                    <a:pt x="5212423" y="1197114"/>
                  </a:lnTo>
                  <a:lnTo>
                    <a:pt x="5217109" y="1192428"/>
                  </a:lnTo>
                  <a:lnTo>
                    <a:pt x="5217109" y="1180858"/>
                  </a:lnTo>
                  <a:close/>
                </a:path>
                <a:path w="13221335" h="4688205">
                  <a:moveTo>
                    <a:pt x="5217109" y="4686"/>
                  </a:moveTo>
                  <a:lnTo>
                    <a:pt x="5212423" y="0"/>
                  </a:lnTo>
                  <a:lnTo>
                    <a:pt x="5200840" y="0"/>
                  </a:lnTo>
                  <a:lnTo>
                    <a:pt x="5196154" y="4686"/>
                  </a:lnTo>
                  <a:lnTo>
                    <a:pt x="5196154" y="16256"/>
                  </a:lnTo>
                  <a:lnTo>
                    <a:pt x="5200840" y="20942"/>
                  </a:lnTo>
                  <a:lnTo>
                    <a:pt x="5212423" y="20942"/>
                  </a:lnTo>
                  <a:lnTo>
                    <a:pt x="5217109" y="16256"/>
                  </a:lnTo>
                  <a:lnTo>
                    <a:pt x="5217109" y="4686"/>
                  </a:lnTo>
                  <a:close/>
                </a:path>
                <a:path w="13221335" h="4688205">
                  <a:moveTo>
                    <a:pt x="5259019" y="4671517"/>
                  </a:moveTo>
                  <a:lnTo>
                    <a:pt x="5254333" y="4666831"/>
                  </a:lnTo>
                  <a:lnTo>
                    <a:pt x="5242738" y="4666831"/>
                  </a:lnTo>
                  <a:lnTo>
                    <a:pt x="5238051" y="4671517"/>
                  </a:lnTo>
                  <a:lnTo>
                    <a:pt x="5238051" y="4683087"/>
                  </a:lnTo>
                  <a:lnTo>
                    <a:pt x="5242738" y="4687773"/>
                  </a:lnTo>
                  <a:lnTo>
                    <a:pt x="5254333" y="4687773"/>
                  </a:lnTo>
                  <a:lnTo>
                    <a:pt x="5259019" y="4683087"/>
                  </a:lnTo>
                  <a:lnTo>
                    <a:pt x="5259019" y="4671517"/>
                  </a:lnTo>
                  <a:close/>
                </a:path>
                <a:path w="13221335" h="4688205">
                  <a:moveTo>
                    <a:pt x="5259019" y="3519601"/>
                  </a:moveTo>
                  <a:lnTo>
                    <a:pt x="5254333" y="3514915"/>
                  </a:lnTo>
                  <a:lnTo>
                    <a:pt x="5242738" y="3514915"/>
                  </a:lnTo>
                  <a:lnTo>
                    <a:pt x="5238051" y="3519601"/>
                  </a:lnTo>
                  <a:lnTo>
                    <a:pt x="5238051" y="3531171"/>
                  </a:lnTo>
                  <a:lnTo>
                    <a:pt x="5242738" y="3535857"/>
                  </a:lnTo>
                  <a:lnTo>
                    <a:pt x="5254333" y="3535857"/>
                  </a:lnTo>
                  <a:lnTo>
                    <a:pt x="5259019" y="3531171"/>
                  </a:lnTo>
                  <a:lnTo>
                    <a:pt x="5259019" y="3519601"/>
                  </a:lnTo>
                  <a:close/>
                </a:path>
                <a:path w="13221335" h="4688205">
                  <a:moveTo>
                    <a:pt x="5259019" y="2343429"/>
                  </a:moveTo>
                  <a:lnTo>
                    <a:pt x="5254333" y="2338743"/>
                  </a:lnTo>
                  <a:lnTo>
                    <a:pt x="5242738" y="2338743"/>
                  </a:lnTo>
                  <a:lnTo>
                    <a:pt x="5238051" y="2343429"/>
                  </a:lnTo>
                  <a:lnTo>
                    <a:pt x="5238051" y="2354999"/>
                  </a:lnTo>
                  <a:lnTo>
                    <a:pt x="5242738" y="2359685"/>
                  </a:lnTo>
                  <a:lnTo>
                    <a:pt x="5254333" y="2359685"/>
                  </a:lnTo>
                  <a:lnTo>
                    <a:pt x="5259019" y="2354999"/>
                  </a:lnTo>
                  <a:lnTo>
                    <a:pt x="5259019" y="2343429"/>
                  </a:lnTo>
                  <a:close/>
                </a:path>
                <a:path w="13221335" h="4688205">
                  <a:moveTo>
                    <a:pt x="5259019" y="1180858"/>
                  </a:moveTo>
                  <a:lnTo>
                    <a:pt x="5254333" y="1176172"/>
                  </a:lnTo>
                  <a:lnTo>
                    <a:pt x="5242738" y="1176172"/>
                  </a:lnTo>
                  <a:lnTo>
                    <a:pt x="5238051" y="1180858"/>
                  </a:lnTo>
                  <a:lnTo>
                    <a:pt x="5238051" y="1192428"/>
                  </a:lnTo>
                  <a:lnTo>
                    <a:pt x="5242738" y="1197114"/>
                  </a:lnTo>
                  <a:lnTo>
                    <a:pt x="5254333" y="1197114"/>
                  </a:lnTo>
                  <a:lnTo>
                    <a:pt x="5259019" y="1192428"/>
                  </a:lnTo>
                  <a:lnTo>
                    <a:pt x="5259019" y="1180858"/>
                  </a:lnTo>
                  <a:close/>
                </a:path>
                <a:path w="13221335" h="4688205">
                  <a:moveTo>
                    <a:pt x="5259019" y="4686"/>
                  </a:moveTo>
                  <a:lnTo>
                    <a:pt x="5254333" y="0"/>
                  </a:lnTo>
                  <a:lnTo>
                    <a:pt x="5242738" y="0"/>
                  </a:lnTo>
                  <a:lnTo>
                    <a:pt x="5238051" y="4686"/>
                  </a:lnTo>
                  <a:lnTo>
                    <a:pt x="5238051" y="16256"/>
                  </a:lnTo>
                  <a:lnTo>
                    <a:pt x="5242738" y="20942"/>
                  </a:lnTo>
                  <a:lnTo>
                    <a:pt x="5254333" y="20942"/>
                  </a:lnTo>
                  <a:lnTo>
                    <a:pt x="5259019" y="16256"/>
                  </a:lnTo>
                  <a:lnTo>
                    <a:pt x="5259019" y="4686"/>
                  </a:lnTo>
                  <a:close/>
                </a:path>
                <a:path w="13221335" h="4688205">
                  <a:moveTo>
                    <a:pt x="5300916" y="4671517"/>
                  </a:moveTo>
                  <a:lnTo>
                    <a:pt x="5296230" y="4666831"/>
                  </a:lnTo>
                  <a:lnTo>
                    <a:pt x="5284648" y="4666831"/>
                  </a:lnTo>
                  <a:lnTo>
                    <a:pt x="5279961" y="4671517"/>
                  </a:lnTo>
                  <a:lnTo>
                    <a:pt x="5279961" y="4683087"/>
                  </a:lnTo>
                  <a:lnTo>
                    <a:pt x="5284648" y="4687773"/>
                  </a:lnTo>
                  <a:lnTo>
                    <a:pt x="5296230" y="4687773"/>
                  </a:lnTo>
                  <a:lnTo>
                    <a:pt x="5300916" y="4683087"/>
                  </a:lnTo>
                  <a:lnTo>
                    <a:pt x="5300916" y="4671517"/>
                  </a:lnTo>
                  <a:close/>
                </a:path>
                <a:path w="13221335" h="4688205">
                  <a:moveTo>
                    <a:pt x="5300916" y="3519601"/>
                  </a:moveTo>
                  <a:lnTo>
                    <a:pt x="5296230" y="3514915"/>
                  </a:lnTo>
                  <a:lnTo>
                    <a:pt x="5284648" y="3514915"/>
                  </a:lnTo>
                  <a:lnTo>
                    <a:pt x="5279961" y="3519601"/>
                  </a:lnTo>
                  <a:lnTo>
                    <a:pt x="5279961" y="3531171"/>
                  </a:lnTo>
                  <a:lnTo>
                    <a:pt x="5284648" y="3535857"/>
                  </a:lnTo>
                  <a:lnTo>
                    <a:pt x="5296230" y="3535857"/>
                  </a:lnTo>
                  <a:lnTo>
                    <a:pt x="5300916" y="3531171"/>
                  </a:lnTo>
                  <a:lnTo>
                    <a:pt x="5300916" y="3519601"/>
                  </a:lnTo>
                  <a:close/>
                </a:path>
                <a:path w="13221335" h="4688205">
                  <a:moveTo>
                    <a:pt x="5300916" y="2343429"/>
                  </a:moveTo>
                  <a:lnTo>
                    <a:pt x="5296230" y="2338743"/>
                  </a:lnTo>
                  <a:lnTo>
                    <a:pt x="5284648" y="2338743"/>
                  </a:lnTo>
                  <a:lnTo>
                    <a:pt x="5279961" y="2343429"/>
                  </a:lnTo>
                  <a:lnTo>
                    <a:pt x="5279961" y="2354999"/>
                  </a:lnTo>
                  <a:lnTo>
                    <a:pt x="5284648" y="2359685"/>
                  </a:lnTo>
                  <a:lnTo>
                    <a:pt x="5296230" y="2359685"/>
                  </a:lnTo>
                  <a:lnTo>
                    <a:pt x="5300916" y="2354999"/>
                  </a:lnTo>
                  <a:lnTo>
                    <a:pt x="5300916" y="2343429"/>
                  </a:lnTo>
                  <a:close/>
                </a:path>
                <a:path w="13221335" h="4688205">
                  <a:moveTo>
                    <a:pt x="5300916" y="1180858"/>
                  </a:moveTo>
                  <a:lnTo>
                    <a:pt x="5296230" y="1176172"/>
                  </a:lnTo>
                  <a:lnTo>
                    <a:pt x="5284648" y="1176172"/>
                  </a:lnTo>
                  <a:lnTo>
                    <a:pt x="5279961" y="1180858"/>
                  </a:lnTo>
                  <a:lnTo>
                    <a:pt x="5279961" y="1192428"/>
                  </a:lnTo>
                  <a:lnTo>
                    <a:pt x="5284648" y="1197114"/>
                  </a:lnTo>
                  <a:lnTo>
                    <a:pt x="5296230" y="1197114"/>
                  </a:lnTo>
                  <a:lnTo>
                    <a:pt x="5300916" y="1192428"/>
                  </a:lnTo>
                  <a:lnTo>
                    <a:pt x="5300916" y="1180858"/>
                  </a:lnTo>
                  <a:close/>
                </a:path>
                <a:path w="13221335" h="4688205">
                  <a:moveTo>
                    <a:pt x="5300916" y="4686"/>
                  </a:moveTo>
                  <a:lnTo>
                    <a:pt x="5296230" y="0"/>
                  </a:lnTo>
                  <a:lnTo>
                    <a:pt x="5284648" y="0"/>
                  </a:lnTo>
                  <a:lnTo>
                    <a:pt x="5279961" y="4686"/>
                  </a:lnTo>
                  <a:lnTo>
                    <a:pt x="5279961" y="16256"/>
                  </a:lnTo>
                  <a:lnTo>
                    <a:pt x="5284648" y="20942"/>
                  </a:lnTo>
                  <a:lnTo>
                    <a:pt x="5296230" y="20942"/>
                  </a:lnTo>
                  <a:lnTo>
                    <a:pt x="5300916" y="16256"/>
                  </a:lnTo>
                  <a:lnTo>
                    <a:pt x="5300916" y="4686"/>
                  </a:lnTo>
                  <a:close/>
                </a:path>
                <a:path w="13221335" h="4688205">
                  <a:moveTo>
                    <a:pt x="5342826" y="4671517"/>
                  </a:moveTo>
                  <a:lnTo>
                    <a:pt x="5338140" y="4666831"/>
                  </a:lnTo>
                  <a:lnTo>
                    <a:pt x="5326558" y="4666831"/>
                  </a:lnTo>
                  <a:lnTo>
                    <a:pt x="5321859" y="4671517"/>
                  </a:lnTo>
                  <a:lnTo>
                    <a:pt x="5321859" y="4683087"/>
                  </a:lnTo>
                  <a:lnTo>
                    <a:pt x="5326558" y="4687773"/>
                  </a:lnTo>
                  <a:lnTo>
                    <a:pt x="5338140" y="4687773"/>
                  </a:lnTo>
                  <a:lnTo>
                    <a:pt x="5342826" y="4683087"/>
                  </a:lnTo>
                  <a:lnTo>
                    <a:pt x="5342826" y="4671517"/>
                  </a:lnTo>
                  <a:close/>
                </a:path>
                <a:path w="13221335" h="4688205">
                  <a:moveTo>
                    <a:pt x="5342826" y="3519601"/>
                  </a:moveTo>
                  <a:lnTo>
                    <a:pt x="5338140" y="3514915"/>
                  </a:lnTo>
                  <a:lnTo>
                    <a:pt x="5326558" y="3514915"/>
                  </a:lnTo>
                  <a:lnTo>
                    <a:pt x="5321859" y="3519601"/>
                  </a:lnTo>
                  <a:lnTo>
                    <a:pt x="5321859" y="3531171"/>
                  </a:lnTo>
                  <a:lnTo>
                    <a:pt x="5326558" y="3535857"/>
                  </a:lnTo>
                  <a:lnTo>
                    <a:pt x="5338140" y="3535857"/>
                  </a:lnTo>
                  <a:lnTo>
                    <a:pt x="5342826" y="3531171"/>
                  </a:lnTo>
                  <a:lnTo>
                    <a:pt x="5342826" y="3519601"/>
                  </a:lnTo>
                  <a:close/>
                </a:path>
                <a:path w="13221335" h="4688205">
                  <a:moveTo>
                    <a:pt x="5342826" y="2343429"/>
                  </a:moveTo>
                  <a:lnTo>
                    <a:pt x="5338140" y="2338743"/>
                  </a:lnTo>
                  <a:lnTo>
                    <a:pt x="5326558" y="2338743"/>
                  </a:lnTo>
                  <a:lnTo>
                    <a:pt x="5321859" y="2343429"/>
                  </a:lnTo>
                  <a:lnTo>
                    <a:pt x="5321859" y="2354999"/>
                  </a:lnTo>
                  <a:lnTo>
                    <a:pt x="5326558" y="2359685"/>
                  </a:lnTo>
                  <a:lnTo>
                    <a:pt x="5338140" y="2359685"/>
                  </a:lnTo>
                  <a:lnTo>
                    <a:pt x="5342826" y="2354999"/>
                  </a:lnTo>
                  <a:lnTo>
                    <a:pt x="5342826" y="2343429"/>
                  </a:lnTo>
                  <a:close/>
                </a:path>
                <a:path w="13221335" h="4688205">
                  <a:moveTo>
                    <a:pt x="5342826" y="1180858"/>
                  </a:moveTo>
                  <a:lnTo>
                    <a:pt x="5338140" y="1176172"/>
                  </a:lnTo>
                  <a:lnTo>
                    <a:pt x="5326558" y="1176172"/>
                  </a:lnTo>
                  <a:lnTo>
                    <a:pt x="5321859" y="1180858"/>
                  </a:lnTo>
                  <a:lnTo>
                    <a:pt x="5321859" y="1192428"/>
                  </a:lnTo>
                  <a:lnTo>
                    <a:pt x="5326558" y="1197114"/>
                  </a:lnTo>
                  <a:lnTo>
                    <a:pt x="5338140" y="1197114"/>
                  </a:lnTo>
                  <a:lnTo>
                    <a:pt x="5342826" y="1192428"/>
                  </a:lnTo>
                  <a:lnTo>
                    <a:pt x="5342826" y="1180858"/>
                  </a:lnTo>
                  <a:close/>
                </a:path>
                <a:path w="13221335" h="4688205">
                  <a:moveTo>
                    <a:pt x="5342826" y="4686"/>
                  </a:moveTo>
                  <a:lnTo>
                    <a:pt x="5338140" y="0"/>
                  </a:lnTo>
                  <a:lnTo>
                    <a:pt x="5326558" y="0"/>
                  </a:lnTo>
                  <a:lnTo>
                    <a:pt x="5321859" y="4686"/>
                  </a:lnTo>
                  <a:lnTo>
                    <a:pt x="5321859" y="16256"/>
                  </a:lnTo>
                  <a:lnTo>
                    <a:pt x="5326558" y="20942"/>
                  </a:lnTo>
                  <a:lnTo>
                    <a:pt x="5338140" y="20942"/>
                  </a:lnTo>
                  <a:lnTo>
                    <a:pt x="5342826" y="16256"/>
                  </a:lnTo>
                  <a:lnTo>
                    <a:pt x="5342826" y="4686"/>
                  </a:lnTo>
                  <a:close/>
                </a:path>
                <a:path w="13221335" h="4688205">
                  <a:moveTo>
                    <a:pt x="5384736" y="4671517"/>
                  </a:moveTo>
                  <a:lnTo>
                    <a:pt x="5380037" y="4666831"/>
                  </a:lnTo>
                  <a:lnTo>
                    <a:pt x="5368455" y="4666831"/>
                  </a:lnTo>
                  <a:lnTo>
                    <a:pt x="5363769" y="4671517"/>
                  </a:lnTo>
                  <a:lnTo>
                    <a:pt x="5363769" y="4683087"/>
                  </a:lnTo>
                  <a:lnTo>
                    <a:pt x="5368455" y="4687773"/>
                  </a:lnTo>
                  <a:lnTo>
                    <a:pt x="5380037" y="4687773"/>
                  </a:lnTo>
                  <a:lnTo>
                    <a:pt x="5384736" y="4683087"/>
                  </a:lnTo>
                  <a:lnTo>
                    <a:pt x="5384736" y="4671517"/>
                  </a:lnTo>
                  <a:close/>
                </a:path>
                <a:path w="13221335" h="4688205">
                  <a:moveTo>
                    <a:pt x="5384736" y="3519601"/>
                  </a:moveTo>
                  <a:lnTo>
                    <a:pt x="5380037" y="3514915"/>
                  </a:lnTo>
                  <a:lnTo>
                    <a:pt x="5368455" y="3514915"/>
                  </a:lnTo>
                  <a:lnTo>
                    <a:pt x="5363769" y="3519601"/>
                  </a:lnTo>
                  <a:lnTo>
                    <a:pt x="5363769" y="3531171"/>
                  </a:lnTo>
                  <a:lnTo>
                    <a:pt x="5368455" y="3535857"/>
                  </a:lnTo>
                  <a:lnTo>
                    <a:pt x="5380037" y="3535857"/>
                  </a:lnTo>
                  <a:lnTo>
                    <a:pt x="5384736" y="3531171"/>
                  </a:lnTo>
                  <a:lnTo>
                    <a:pt x="5384736" y="3519601"/>
                  </a:lnTo>
                  <a:close/>
                </a:path>
                <a:path w="13221335" h="4688205">
                  <a:moveTo>
                    <a:pt x="5384736" y="2343429"/>
                  </a:moveTo>
                  <a:lnTo>
                    <a:pt x="5380037" y="2338743"/>
                  </a:lnTo>
                  <a:lnTo>
                    <a:pt x="5368455" y="2338743"/>
                  </a:lnTo>
                  <a:lnTo>
                    <a:pt x="5363769" y="2343429"/>
                  </a:lnTo>
                  <a:lnTo>
                    <a:pt x="5363769" y="2354999"/>
                  </a:lnTo>
                  <a:lnTo>
                    <a:pt x="5368455" y="2359685"/>
                  </a:lnTo>
                  <a:lnTo>
                    <a:pt x="5380037" y="2359685"/>
                  </a:lnTo>
                  <a:lnTo>
                    <a:pt x="5384736" y="2354999"/>
                  </a:lnTo>
                  <a:lnTo>
                    <a:pt x="5384736" y="2343429"/>
                  </a:lnTo>
                  <a:close/>
                </a:path>
                <a:path w="13221335" h="4688205">
                  <a:moveTo>
                    <a:pt x="5384736" y="1180858"/>
                  </a:moveTo>
                  <a:lnTo>
                    <a:pt x="5380037" y="1176172"/>
                  </a:lnTo>
                  <a:lnTo>
                    <a:pt x="5368455" y="1176172"/>
                  </a:lnTo>
                  <a:lnTo>
                    <a:pt x="5363769" y="1180858"/>
                  </a:lnTo>
                  <a:lnTo>
                    <a:pt x="5363769" y="1192428"/>
                  </a:lnTo>
                  <a:lnTo>
                    <a:pt x="5368455" y="1197114"/>
                  </a:lnTo>
                  <a:lnTo>
                    <a:pt x="5380037" y="1197114"/>
                  </a:lnTo>
                  <a:lnTo>
                    <a:pt x="5384736" y="1192428"/>
                  </a:lnTo>
                  <a:lnTo>
                    <a:pt x="5384736" y="1180858"/>
                  </a:lnTo>
                  <a:close/>
                </a:path>
                <a:path w="13221335" h="4688205">
                  <a:moveTo>
                    <a:pt x="5384736" y="4686"/>
                  </a:moveTo>
                  <a:lnTo>
                    <a:pt x="5380037" y="0"/>
                  </a:lnTo>
                  <a:lnTo>
                    <a:pt x="5368455" y="0"/>
                  </a:lnTo>
                  <a:lnTo>
                    <a:pt x="5363769" y="4686"/>
                  </a:lnTo>
                  <a:lnTo>
                    <a:pt x="5363769" y="16256"/>
                  </a:lnTo>
                  <a:lnTo>
                    <a:pt x="5368455" y="20942"/>
                  </a:lnTo>
                  <a:lnTo>
                    <a:pt x="5380037" y="20942"/>
                  </a:lnTo>
                  <a:lnTo>
                    <a:pt x="5384736" y="16256"/>
                  </a:lnTo>
                  <a:lnTo>
                    <a:pt x="5384736" y="4686"/>
                  </a:lnTo>
                  <a:close/>
                </a:path>
                <a:path w="13221335" h="4688205">
                  <a:moveTo>
                    <a:pt x="5426634" y="4671517"/>
                  </a:moveTo>
                  <a:lnTo>
                    <a:pt x="5421947" y="4666831"/>
                  </a:lnTo>
                  <a:lnTo>
                    <a:pt x="5410365" y="4666831"/>
                  </a:lnTo>
                  <a:lnTo>
                    <a:pt x="5405666" y="4671517"/>
                  </a:lnTo>
                  <a:lnTo>
                    <a:pt x="5405666" y="4683087"/>
                  </a:lnTo>
                  <a:lnTo>
                    <a:pt x="5410365" y="4687773"/>
                  </a:lnTo>
                  <a:lnTo>
                    <a:pt x="5421947" y="4687773"/>
                  </a:lnTo>
                  <a:lnTo>
                    <a:pt x="5426634" y="4683087"/>
                  </a:lnTo>
                  <a:lnTo>
                    <a:pt x="5426634" y="4671517"/>
                  </a:lnTo>
                  <a:close/>
                </a:path>
                <a:path w="13221335" h="4688205">
                  <a:moveTo>
                    <a:pt x="5426634" y="3519601"/>
                  </a:moveTo>
                  <a:lnTo>
                    <a:pt x="5421947" y="3514915"/>
                  </a:lnTo>
                  <a:lnTo>
                    <a:pt x="5410365" y="3514915"/>
                  </a:lnTo>
                  <a:lnTo>
                    <a:pt x="5405666" y="3519601"/>
                  </a:lnTo>
                  <a:lnTo>
                    <a:pt x="5405666" y="3531171"/>
                  </a:lnTo>
                  <a:lnTo>
                    <a:pt x="5410365" y="3535857"/>
                  </a:lnTo>
                  <a:lnTo>
                    <a:pt x="5421947" y="3535857"/>
                  </a:lnTo>
                  <a:lnTo>
                    <a:pt x="5426634" y="3531171"/>
                  </a:lnTo>
                  <a:lnTo>
                    <a:pt x="5426634" y="3519601"/>
                  </a:lnTo>
                  <a:close/>
                </a:path>
                <a:path w="13221335" h="4688205">
                  <a:moveTo>
                    <a:pt x="5426634" y="2343429"/>
                  </a:moveTo>
                  <a:lnTo>
                    <a:pt x="5421947" y="2338743"/>
                  </a:lnTo>
                  <a:lnTo>
                    <a:pt x="5410365" y="2338743"/>
                  </a:lnTo>
                  <a:lnTo>
                    <a:pt x="5405666" y="2343429"/>
                  </a:lnTo>
                  <a:lnTo>
                    <a:pt x="5405666" y="2354999"/>
                  </a:lnTo>
                  <a:lnTo>
                    <a:pt x="5410365" y="2359685"/>
                  </a:lnTo>
                  <a:lnTo>
                    <a:pt x="5421947" y="2359685"/>
                  </a:lnTo>
                  <a:lnTo>
                    <a:pt x="5426634" y="2354999"/>
                  </a:lnTo>
                  <a:lnTo>
                    <a:pt x="5426634" y="2343429"/>
                  </a:lnTo>
                  <a:close/>
                </a:path>
                <a:path w="13221335" h="4688205">
                  <a:moveTo>
                    <a:pt x="5426634" y="1180858"/>
                  </a:moveTo>
                  <a:lnTo>
                    <a:pt x="5421947" y="1176172"/>
                  </a:lnTo>
                  <a:lnTo>
                    <a:pt x="5410365" y="1176172"/>
                  </a:lnTo>
                  <a:lnTo>
                    <a:pt x="5405666" y="1180858"/>
                  </a:lnTo>
                  <a:lnTo>
                    <a:pt x="5405666" y="1192428"/>
                  </a:lnTo>
                  <a:lnTo>
                    <a:pt x="5410365" y="1197114"/>
                  </a:lnTo>
                  <a:lnTo>
                    <a:pt x="5421947" y="1197114"/>
                  </a:lnTo>
                  <a:lnTo>
                    <a:pt x="5426634" y="1192428"/>
                  </a:lnTo>
                  <a:lnTo>
                    <a:pt x="5426634" y="1180858"/>
                  </a:lnTo>
                  <a:close/>
                </a:path>
                <a:path w="13221335" h="4688205">
                  <a:moveTo>
                    <a:pt x="5426634" y="4686"/>
                  </a:moveTo>
                  <a:lnTo>
                    <a:pt x="5421947" y="0"/>
                  </a:lnTo>
                  <a:lnTo>
                    <a:pt x="5410365" y="0"/>
                  </a:lnTo>
                  <a:lnTo>
                    <a:pt x="5405666" y="4686"/>
                  </a:lnTo>
                  <a:lnTo>
                    <a:pt x="5405666" y="16256"/>
                  </a:lnTo>
                  <a:lnTo>
                    <a:pt x="5410365" y="20942"/>
                  </a:lnTo>
                  <a:lnTo>
                    <a:pt x="5421947" y="20942"/>
                  </a:lnTo>
                  <a:lnTo>
                    <a:pt x="5426634" y="16256"/>
                  </a:lnTo>
                  <a:lnTo>
                    <a:pt x="5426634" y="4686"/>
                  </a:lnTo>
                  <a:close/>
                </a:path>
                <a:path w="13221335" h="4688205">
                  <a:moveTo>
                    <a:pt x="5468544" y="4671517"/>
                  </a:moveTo>
                  <a:lnTo>
                    <a:pt x="5463845" y="4666831"/>
                  </a:lnTo>
                  <a:lnTo>
                    <a:pt x="5452262" y="4666831"/>
                  </a:lnTo>
                  <a:lnTo>
                    <a:pt x="5447576" y="4671517"/>
                  </a:lnTo>
                  <a:lnTo>
                    <a:pt x="5447576" y="4683087"/>
                  </a:lnTo>
                  <a:lnTo>
                    <a:pt x="5452262" y="4687773"/>
                  </a:lnTo>
                  <a:lnTo>
                    <a:pt x="5463845" y="4687773"/>
                  </a:lnTo>
                  <a:lnTo>
                    <a:pt x="5468544" y="4683087"/>
                  </a:lnTo>
                  <a:lnTo>
                    <a:pt x="5468544" y="4671517"/>
                  </a:lnTo>
                  <a:close/>
                </a:path>
                <a:path w="13221335" h="4688205">
                  <a:moveTo>
                    <a:pt x="5468544" y="3519601"/>
                  </a:moveTo>
                  <a:lnTo>
                    <a:pt x="5463845" y="3514915"/>
                  </a:lnTo>
                  <a:lnTo>
                    <a:pt x="5452262" y="3514915"/>
                  </a:lnTo>
                  <a:lnTo>
                    <a:pt x="5447576" y="3519601"/>
                  </a:lnTo>
                  <a:lnTo>
                    <a:pt x="5447576" y="3531171"/>
                  </a:lnTo>
                  <a:lnTo>
                    <a:pt x="5452262" y="3535857"/>
                  </a:lnTo>
                  <a:lnTo>
                    <a:pt x="5463845" y="3535857"/>
                  </a:lnTo>
                  <a:lnTo>
                    <a:pt x="5468544" y="3531171"/>
                  </a:lnTo>
                  <a:lnTo>
                    <a:pt x="5468544" y="3519601"/>
                  </a:lnTo>
                  <a:close/>
                </a:path>
                <a:path w="13221335" h="4688205">
                  <a:moveTo>
                    <a:pt x="5468544" y="2343429"/>
                  </a:moveTo>
                  <a:lnTo>
                    <a:pt x="5463845" y="2338743"/>
                  </a:lnTo>
                  <a:lnTo>
                    <a:pt x="5452262" y="2338743"/>
                  </a:lnTo>
                  <a:lnTo>
                    <a:pt x="5447576" y="2343429"/>
                  </a:lnTo>
                  <a:lnTo>
                    <a:pt x="5447576" y="2354999"/>
                  </a:lnTo>
                  <a:lnTo>
                    <a:pt x="5452262" y="2359685"/>
                  </a:lnTo>
                  <a:lnTo>
                    <a:pt x="5463845" y="2359685"/>
                  </a:lnTo>
                  <a:lnTo>
                    <a:pt x="5468544" y="2354999"/>
                  </a:lnTo>
                  <a:lnTo>
                    <a:pt x="5468544" y="2343429"/>
                  </a:lnTo>
                  <a:close/>
                </a:path>
                <a:path w="13221335" h="4688205">
                  <a:moveTo>
                    <a:pt x="5468544" y="1180858"/>
                  </a:moveTo>
                  <a:lnTo>
                    <a:pt x="5463845" y="1176172"/>
                  </a:lnTo>
                  <a:lnTo>
                    <a:pt x="5452262" y="1176172"/>
                  </a:lnTo>
                  <a:lnTo>
                    <a:pt x="5447576" y="1180858"/>
                  </a:lnTo>
                  <a:lnTo>
                    <a:pt x="5447576" y="1192428"/>
                  </a:lnTo>
                  <a:lnTo>
                    <a:pt x="5452262" y="1197114"/>
                  </a:lnTo>
                  <a:lnTo>
                    <a:pt x="5463845" y="1197114"/>
                  </a:lnTo>
                  <a:lnTo>
                    <a:pt x="5468544" y="1192428"/>
                  </a:lnTo>
                  <a:lnTo>
                    <a:pt x="5468544" y="1180858"/>
                  </a:lnTo>
                  <a:close/>
                </a:path>
                <a:path w="13221335" h="4688205">
                  <a:moveTo>
                    <a:pt x="5468544" y="4686"/>
                  </a:moveTo>
                  <a:lnTo>
                    <a:pt x="5463845" y="0"/>
                  </a:lnTo>
                  <a:lnTo>
                    <a:pt x="5452262" y="0"/>
                  </a:lnTo>
                  <a:lnTo>
                    <a:pt x="5447576" y="4686"/>
                  </a:lnTo>
                  <a:lnTo>
                    <a:pt x="5447576" y="16256"/>
                  </a:lnTo>
                  <a:lnTo>
                    <a:pt x="5452262" y="20942"/>
                  </a:lnTo>
                  <a:lnTo>
                    <a:pt x="5463845" y="20942"/>
                  </a:lnTo>
                  <a:lnTo>
                    <a:pt x="5468544" y="16256"/>
                  </a:lnTo>
                  <a:lnTo>
                    <a:pt x="5468544" y="4686"/>
                  </a:lnTo>
                  <a:close/>
                </a:path>
                <a:path w="13221335" h="4688205">
                  <a:moveTo>
                    <a:pt x="5510441" y="4671517"/>
                  </a:moveTo>
                  <a:lnTo>
                    <a:pt x="5505755" y="4666831"/>
                  </a:lnTo>
                  <a:lnTo>
                    <a:pt x="5494172" y="4666831"/>
                  </a:lnTo>
                  <a:lnTo>
                    <a:pt x="5489486" y="4671517"/>
                  </a:lnTo>
                  <a:lnTo>
                    <a:pt x="5489486" y="4683087"/>
                  </a:lnTo>
                  <a:lnTo>
                    <a:pt x="5494172" y="4687773"/>
                  </a:lnTo>
                  <a:lnTo>
                    <a:pt x="5505755" y="4687773"/>
                  </a:lnTo>
                  <a:lnTo>
                    <a:pt x="5510441" y="4683087"/>
                  </a:lnTo>
                  <a:lnTo>
                    <a:pt x="5510441" y="4671517"/>
                  </a:lnTo>
                  <a:close/>
                </a:path>
                <a:path w="13221335" h="4688205">
                  <a:moveTo>
                    <a:pt x="5510441" y="3519601"/>
                  </a:moveTo>
                  <a:lnTo>
                    <a:pt x="5505755" y="3514915"/>
                  </a:lnTo>
                  <a:lnTo>
                    <a:pt x="5494172" y="3514915"/>
                  </a:lnTo>
                  <a:lnTo>
                    <a:pt x="5489486" y="3519601"/>
                  </a:lnTo>
                  <a:lnTo>
                    <a:pt x="5489486" y="3531171"/>
                  </a:lnTo>
                  <a:lnTo>
                    <a:pt x="5494172" y="3535857"/>
                  </a:lnTo>
                  <a:lnTo>
                    <a:pt x="5505755" y="3535857"/>
                  </a:lnTo>
                  <a:lnTo>
                    <a:pt x="5510441" y="3531171"/>
                  </a:lnTo>
                  <a:lnTo>
                    <a:pt x="5510441" y="3519601"/>
                  </a:lnTo>
                  <a:close/>
                </a:path>
                <a:path w="13221335" h="4688205">
                  <a:moveTo>
                    <a:pt x="5510441" y="2343429"/>
                  </a:moveTo>
                  <a:lnTo>
                    <a:pt x="5505755" y="2338743"/>
                  </a:lnTo>
                  <a:lnTo>
                    <a:pt x="5494172" y="2338743"/>
                  </a:lnTo>
                  <a:lnTo>
                    <a:pt x="5489486" y="2343429"/>
                  </a:lnTo>
                  <a:lnTo>
                    <a:pt x="5489486" y="2354999"/>
                  </a:lnTo>
                  <a:lnTo>
                    <a:pt x="5494172" y="2359685"/>
                  </a:lnTo>
                  <a:lnTo>
                    <a:pt x="5505755" y="2359685"/>
                  </a:lnTo>
                  <a:lnTo>
                    <a:pt x="5510441" y="2354999"/>
                  </a:lnTo>
                  <a:lnTo>
                    <a:pt x="5510441" y="2343429"/>
                  </a:lnTo>
                  <a:close/>
                </a:path>
                <a:path w="13221335" h="4688205">
                  <a:moveTo>
                    <a:pt x="5510441" y="1180858"/>
                  </a:moveTo>
                  <a:lnTo>
                    <a:pt x="5505755" y="1176172"/>
                  </a:lnTo>
                  <a:lnTo>
                    <a:pt x="5494172" y="1176172"/>
                  </a:lnTo>
                  <a:lnTo>
                    <a:pt x="5489486" y="1180858"/>
                  </a:lnTo>
                  <a:lnTo>
                    <a:pt x="5489486" y="1192428"/>
                  </a:lnTo>
                  <a:lnTo>
                    <a:pt x="5494172" y="1197114"/>
                  </a:lnTo>
                  <a:lnTo>
                    <a:pt x="5505755" y="1197114"/>
                  </a:lnTo>
                  <a:lnTo>
                    <a:pt x="5510441" y="1192428"/>
                  </a:lnTo>
                  <a:lnTo>
                    <a:pt x="5510441" y="1180858"/>
                  </a:lnTo>
                  <a:close/>
                </a:path>
                <a:path w="13221335" h="4688205">
                  <a:moveTo>
                    <a:pt x="5510441" y="4686"/>
                  </a:moveTo>
                  <a:lnTo>
                    <a:pt x="5505755" y="0"/>
                  </a:lnTo>
                  <a:lnTo>
                    <a:pt x="5494172" y="0"/>
                  </a:lnTo>
                  <a:lnTo>
                    <a:pt x="5489486" y="4686"/>
                  </a:lnTo>
                  <a:lnTo>
                    <a:pt x="5489486" y="16256"/>
                  </a:lnTo>
                  <a:lnTo>
                    <a:pt x="5494172" y="20942"/>
                  </a:lnTo>
                  <a:lnTo>
                    <a:pt x="5505755" y="20942"/>
                  </a:lnTo>
                  <a:lnTo>
                    <a:pt x="5510441" y="16256"/>
                  </a:lnTo>
                  <a:lnTo>
                    <a:pt x="5510441" y="4686"/>
                  </a:lnTo>
                  <a:close/>
                </a:path>
                <a:path w="13221335" h="4688205">
                  <a:moveTo>
                    <a:pt x="5552351" y="4671517"/>
                  </a:moveTo>
                  <a:lnTo>
                    <a:pt x="5547665" y="4666831"/>
                  </a:lnTo>
                  <a:lnTo>
                    <a:pt x="5536069" y="4666831"/>
                  </a:lnTo>
                  <a:lnTo>
                    <a:pt x="5531383" y="4671517"/>
                  </a:lnTo>
                  <a:lnTo>
                    <a:pt x="5531383" y="4683087"/>
                  </a:lnTo>
                  <a:lnTo>
                    <a:pt x="5536069" y="4687773"/>
                  </a:lnTo>
                  <a:lnTo>
                    <a:pt x="5547665" y="4687773"/>
                  </a:lnTo>
                  <a:lnTo>
                    <a:pt x="5552351" y="4683087"/>
                  </a:lnTo>
                  <a:lnTo>
                    <a:pt x="5552351" y="4671517"/>
                  </a:lnTo>
                  <a:close/>
                </a:path>
                <a:path w="13221335" h="4688205">
                  <a:moveTo>
                    <a:pt x="5552351" y="3519601"/>
                  </a:moveTo>
                  <a:lnTo>
                    <a:pt x="5547665" y="3514915"/>
                  </a:lnTo>
                  <a:lnTo>
                    <a:pt x="5536069" y="3514915"/>
                  </a:lnTo>
                  <a:lnTo>
                    <a:pt x="5531383" y="3519601"/>
                  </a:lnTo>
                  <a:lnTo>
                    <a:pt x="5531383" y="3531171"/>
                  </a:lnTo>
                  <a:lnTo>
                    <a:pt x="5536069" y="3535857"/>
                  </a:lnTo>
                  <a:lnTo>
                    <a:pt x="5547665" y="3535857"/>
                  </a:lnTo>
                  <a:lnTo>
                    <a:pt x="5552351" y="3531171"/>
                  </a:lnTo>
                  <a:lnTo>
                    <a:pt x="5552351" y="3519601"/>
                  </a:lnTo>
                  <a:close/>
                </a:path>
                <a:path w="13221335" h="4688205">
                  <a:moveTo>
                    <a:pt x="5552351" y="2343429"/>
                  </a:moveTo>
                  <a:lnTo>
                    <a:pt x="5547665" y="2338743"/>
                  </a:lnTo>
                  <a:lnTo>
                    <a:pt x="5536069" y="2338743"/>
                  </a:lnTo>
                  <a:lnTo>
                    <a:pt x="5531383" y="2343429"/>
                  </a:lnTo>
                  <a:lnTo>
                    <a:pt x="5531383" y="2354999"/>
                  </a:lnTo>
                  <a:lnTo>
                    <a:pt x="5536069" y="2359685"/>
                  </a:lnTo>
                  <a:lnTo>
                    <a:pt x="5547665" y="2359685"/>
                  </a:lnTo>
                  <a:lnTo>
                    <a:pt x="5552351" y="2354999"/>
                  </a:lnTo>
                  <a:lnTo>
                    <a:pt x="5552351" y="2343429"/>
                  </a:lnTo>
                  <a:close/>
                </a:path>
                <a:path w="13221335" h="4688205">
                  <a:moveTo>
                    <a:pt x="5552351" y="1180858"/>
                  </a:moveTo>
                  <a:lnTo>
                    <a:pt x="5547665" y="1176172"/>
                  </a:lnTo>
                  <a:lnTo>
                    <a:pt x="5536069" y="1176172"/>
                  </a:lnTo>
                  <a:lnTo>
                    <a:pt x="5531383" y="1180858"/>
                  </a:lnTo>
                  <a:lnTo>
                    <a:pt x="5531383" y="1192428"/>
                  </a:lnTo>
                  <a:lnTo>
                    <a:pt x="5536069" y="1197114"/>
                  </a:lnTo>
                  <a:lnTo>
                    <a:pt x="5547665" y="1197114"/>
                  </a:lnTo>
                  <a:lnTo>
                    <a:pt x="5552351" y="1192428"/>
                  </a:lnTo>
                  <a:lnTo>
                    <a:pt x="5552351" y="1180858"/>
                  </a:lnTo>
                  <a:close/>
                </a:path>
                <a:path w="13221335" h="4688205">
                  <a:moveTo>
                    <a:pt x="5552351" y="4686"/>
                  </a:moveTo>
                  <a:lnTo>
                    <a:pt x="5547665" y="0"/>
                  </a:lnTo>
                  <a:lnTo>
                    <a:pt x="5536069" y="0"/>
                  </a:lnTo>
                  <a:lnTo>
                    <a:pt x="5531383" y="4686"/>
                  </a:lnTo>
                  <a:lnTo>
                    <a:pt x="5531383" y="16256"/>
                  </a:lnTo>
                  <a:lnTo>
                    <a:pt x="5536069" y="20942"/>
                  </a:lnTo>
                  <a:lnTo>
                    <a:pt x="5547665" y="20942"/>
                  </a:lnTo>
                  <a:lnTo>
                    <a:pt x="5552351" y="16256"/>
                  </a:lnTo>
                  <a:lnTo>
                    <a:pt x="5552351" y="4686"/>
                  </a:lnTo>
                  <a:close/>
                </a:path>
                <a:path w="13221335" h="4688205">
                  <a:moveTo>
                    <a:pt x="5594248" y="4671517"/>
                  </a:moveTo>
                  <a:lnTo>
                    <a:pt x="5589562" y="4666831"/>
                  </a:lnTo>
                  <a:lnTo>
                    <a:pt x="5577979" y="4666831"/>
                  </a:lnTo>
                  <a:lnTo>
                    <a:pt x="5573293" y="4671517"/>
                  </a:lnTo>
                  <a:lnTo>
                    <a:pt x="5573293" y="4683087"/>
                  </a:lnTo>
                  <a:lnTo>
                    <a:pt x="5577979" y="4687773"/>
                  </a:lnTo>
                  <a:lnTo>
                    <a:pt x="5589562" y="4687773"/>
                  </a:lnTo>
                  <a:lnTo>
                    <a:pt x="5594248" y="4683087"/>
                  </a:lnTo>
                  <a:lnTo>
                    <a:pt x="5594248" y="4671517"/>
                  </a:lnTo>
                  <a:close/>
                </a:path>
                <a:path w="13221335" h="4688205">
                  <a:moveTo>
                    <a:pt x="5594248" y="3519601"/>
                  </a:moveTo>
                  <a:lnTo>
                    <a:pt x="5589562" y="3514915"/>
                  </a:lnTo>
                  <a:lnTo>
                    <a:pt x="5577979" y="3514915"/>
                  </a:lnTo>
                  <a:lnTo>
                    <a:pt x="5573293" y="3519601"/>
                  </a:lnTo>
                  <a:lnTo>
                    <a:pt x="5573293" y="3531171"/>
                  </a:lnTo>
                  <a:lnTo>
                    <a:pt x="5577979" y="3535857"/>
                  </a:lnTo>
                  <a:lnTo>
                    <a:pt x="5589562" y="3535857"/>
                  </a:lnTo>
                  <a:lnTo>
                    <a:pt x="5594248" y="3531171"/>
                  </a:lnTo>
                  <a:lnTo>
                    <a:pt x="5594248" y="3519601"/>
                  </a:lnTo>
                  <a:close/>
                </a:path>
                <a:path w="13221335" h="4688205">
                  <a:moveTo>
                    <a:pt x="5594248" y="2343429"/>
                  </a:moveTo>
                  <a:lnTo>
                    <a:pt x="5589562" y="2338743"/>
                  </a:lnTo>
                  <a:lnTo>
                    <a:pt x="5577979" y="2338743"/>
                  </a:lnTo>
                  <a:lnTo>
                    <a:pt x="5573293" y="2343429"/>
                  </a:lnTo>
                  <a:lnTo>
                    <a:pt x="5573293" y="2354999"/>
                  </a:lnTo>
                  <a:lnTo>
                    <a:pt x="5577979" y="2359685"/>
                  </a:lnTo>
                  <a:lnTo>
                    <a:pt x="5589562" y="2359685"/>
                  </a:lnTo>
                  <a:lnTo>
                    <a:pt x="5594248" y="2354999"/>
                  </a:lnTo>
                  <a:lnTo>
                    <a:pt x="5594248" y="2343429"/>
                  </a:lnTo>
                  <a:close/>
                </a:path>
                <a:path w="13221335" h="4688205">
                  <a:moveTo>
                    <a:pt x="5594248" y="1180858"/>
                  </a:moveTo>
                  <a:lnTo>
                    <a:pt x="5589562" y="1176172"/>
                  </a:lnTo>
                  <a:lnTo>
                    <a:pt x="5577979" y="1176172"/>
                  </a:lnTo>
                  <a:lnTo>
                    <a:pt x="5573293" y="1180858"/>
                  </a:lnTo>
                  <a:lnTo>
                    <a:pt x="5573293" y="1192428"/>
                  </a:lnTo>
                  <a:lnTo>
                    <a:pt x="5577979" y="1197114"/>
                  </a:lnTo>
                  <a:lnTo>
                    <a:pt x="5589562" y="1197114"/>
                  </a:lnTo>
                  <a:lnTo>
                    <a:pt x="5594248" y="1192428"/>
                  </a:lnTo>
                  <a:lnTo>
                    <a:pt x="5594248" y="1180858"/>
                  </a:lnTo>
                  <a:close/>
                </a:path>
                <a:path w="13221335" h="4688205">
                  <a:moveTo>
                    <a:pt x="5594248" y="4686"/>
                  </a:moveTo>
                  <a:lnTo>
                    <a:pt x="5589562" y="0"/>
                  </a:lnTo>
                  <a:lnTo>
                    <a:pt x="5577979" y="0"/>
                  </a:lnTo>
                  <a:lnTo>
                    <a:pt x="5573293" y="4686"/>
                  </a:lnTo>
                  <a:lnTo>
                    <a:pt x="5573293" y="16256"/>
                  </a:lnTo>
                  <a:lnTo>
                    <a:pt x="5577979" y="20942"/>
                  </a:lnTo>
                  <a:lnTo>
                    <a:pt x="5589562" y="20942"/>
                  </a:lnTo>
                  <a:lnTo>
                    <a:pt x="5594248" y="16256"/>
                  </a:lnTo>
                  <a:lnTo>
                    <a:pt x="5594248" y="4686"/>
                  </a:lnTo>
                  <a:close/>
                </a:path>
                <a:path w="13221335" h="4688205">
                  <a:moveTo>
                    <a:pt x="5636158" y="4671517"/>
                  </a:moveTo>
                  <a:lnTo>
                    <a:pt x="5631472" y="4666831"/>
                  </a:lnTo>
                  <a:lnTo>
                    <a:pt x="5619877" y="4666831"/>
                  </a:lnTo>
                  <a:lnTo>
                    <a:pt x="5615190" y="4671517"/>
                  </a:lnTo>
                  <a:lnTo>
                    <a:pt x="5615190" y="4683087"/>
                  </a:lnTo>
                  <a:lnTo>
                    <a:pt x="5619877" y="4687773"/>
                  </a:lnTo>
                  <a:lnTo>
                    <a:pt x="5631472" y="4687773"/>
                  </a:lnTo>
                  <a:lnTo>
                    <a:pt x="5636158" y="4683087"/>
                  </a:lnTo>
                  <a:lnTo>
                    <a:pt x="5636158" y="4671517"/>
                  </a:lnTo>
                  <a:close/>
                </a:path>
                <a:path w="13221335" h="4688205">
                  <a:moveTo>
                    <a:pt x="5636158" y="3519601"/>
                  </a:moveTo>
                  <a:lnTo>
                    <a:pt x="5631472" y="3514915"/>
                  </a:lnTo>
                  <a:lnTo>
                    <a:pt x="5619877" y="3514915"/>
                  </a:lnTo>
                  <a:lnTo>
                    <a:pt x="5615190" y="3519601"/>
                  </a:lnTo>
                  <a:lnTo>
                    <a:pt x="5615190" y="3531171"/>
                  </a:lnTo>
                  <a:lnTo>
                    <a:pt x="5619877" y="3535857"/>
                  </a:lnTo>
                  <a:lnTo>
                    <a:pt x="5631472" y="3535857"/>
                  </a:lnTo>
                  <a:lnTo>
                    <a:pt x="5636158" y="3531171"/>
                  </a:lnTo>
                  <a:lnTo>
                    <a:pt x="5636158" y="3519601"/>
                  </a:lnTo>
                  <a:close/>
                </a:path>
                <a:path w="13221335" h="4688205">
                  <a:moveTo>
                    <a:pt x="5636158" y="2343429"/>
                  </a:moveTo>
                  <a:lnTo>
                    <a:pt x="5631472" y="2338743"/>
                  </a:lnTo>
                  <a:lnTo>
                    <a:pt x="5619877" y="2338743"/>
                  </a:lnTo>
                  <a:lnTo>
                    <a:pt x="5615190" y="2343429"/>
                  </a:lnTo>
                  <a:lnTo>
                    <a:pt x="5615190" y="2354999"/>
                  </a:lnTo>
                  <a:lnTo>
                    <a:pt x="5619877" y="2359685"/>
                  </a:lnTo>
                  <a:lnTo>
                    <a:pt x="5631472" y="2359685"/>
                  </a:lnTo>
                  <a:lnTo>
                    <a:pt x="5636158" y="2354999"/>
                  </a:lnTo>
                  <a:lnTo>
                    <a:pt x="5636158" y="2343429"/>
                  </a:lnTo>
                  <a:close/>
                </a:path>
                <a:path w="13221335" h="4688205">
                  <a:moveTo>
                    <a:pt x="5636158" y="1180858"/>
                  </a:moveTo>
                  <a:lnTo>
                    <a:pt x="5631472" y="1176172"/>
                  </a:lnTo>
                  <a:lnTo>
                    <a:pt x="5619877" y="1176172"/>
                  </a:lnTo>
                  <a:lnTo>
                    <a:pt x="5615190" y="1180858"/>
                  </a:lnTo>
                  <a:lnTo>
                    <a:pt x="5615190" y="1192428"/>
                  </a:lnTo>
                  <a:lnTo>
                    <a:pt x="5619877" y="1197114"/>
                  </a:lnTo>
                  <a:lnTo>
                    <a:pt x="5631472" y="1197114"/>
                  </a:lnTo>
                  <a:lnTo>
                    <a:pt x="5636158" y="1192428"/>
                  </a:lnTo>
                  <a:lnTo>
                    <a:pt x="5636158" y="1180858"/>
                  </a:lnTo>
                  <a:close/>
                </a:path>
                <a:path w="13221335" h="4688205">
                  <a:moveTo>
                    <a:pt x="5636158" y="4686"/>
                  </a:moveTo>
                  <a:lnTo>
                    <a:pt x="5631472" y="0"/>
                  </a:lnTo>
                  <a:lnTo>
                    <a:pt x="5619877" y="0"/>
                  </a:lnTo>
                  <a:lnTo>
                    <a:pt x="5615190" y="4686"/>
                  </a:lnTo>
                  <a:lnTo>
                    <a:pt x="5615190" y="16256"/>
                  </a:lnTo>
                  <a:lnTo>
                    <a:pt x="5619877" y="20942"/>
                  </a:lnTo>
                  <a:lnTo>
                    <a:pt x="5631472" y="20942"/>
                  </a:lnTo>
                  <a:lnTo>
                    <a:pt x="5636158" y="16256"/>
                  </a:lnTo>
                  <a:lnTo>
                    <a:pt x="5636158" y="4686"/>
                  </a:lnTo>
                  <a:close/>
                </a:path>
                <a:path w="13221335" h="4688205">
                  <a:moveTo>
                    <a:pt x="5678055" y="4671517"/>
                  </a:moveTo>
                  <a:lnTo>
                    <a:pt x="5673369" y="4666831"/>
                  </a:lnTo>
                  <a:lnTo>
                    <a:pt x="5661787" y="4666831"/>
                  </a:lnTo>
                  <a:lnTo>
                    <a:pt x="5657100" y="4671517"/>
                  </a:lnTo>
                  <a:lnTo>
                    <a:pt x="5657100" y="4683087"/>
                  </a:lnTo>
                  <a:lnTo>
                    <a:pt x="5661787" y="4687773"/>
                  </a:lnTo>
                  <a:lnTo>
                    <a:pt x="5673369" y="4687773"/>
                  </a:lnTo>
                  <a:lnTo>
                    <a:pt x="5678055" y="4683087"/>
                  </a:lnTo>
                  <a:lnTo>
                    <a:pt x="5678055" y="4671517"/>
                  </a:lnTo>
                  <a:close/>
                </a:path>
                <a:path w="13221335" h="4688205">
                  <a:moveTo>
                    <a:pt x="5678055" y="3519601"/>
                  </a:moveTo>
                  <a:lnTo>
                    <a:pt x="5673369" y="3514915"/>
                  </a:lnTo>
                  <a:lnTo>
                    <a:pt x="5661787" y="3514915"/>
                  </a:lnTo>
                  <a:lnTo>
                    <a:pt x="5657100" y="3519601"/>
                  </a:lnTo>
                  <a:lnTo>
                    <a:pt x="5657100" y="3531171"/>
                  </a:lnTo>
                  <a:lnTo>
                    <a:pt x="5661787" y="3535857"/>
                  </a:lnTo>
                  <a:lnTo>
                    <a:pt x="5673369" y="3535857"/>
                  </a:lnTo>
                  <a:lnTo>
                    <a:pt x="5678055" y="3531171"/>
                  </a:lnTo>
                  <a:lnTo>
                    <a:pt x="5678055" y="3519601"/>
                  </a:lnTo>
                  <a:close/>
                </a:path>
                <a:path w="13221335" h="4688205">
                  <a:moveTo>
                    <a:pt x="5678055" y="2343429"/>
                  </a:moveTo>
                  <a:lnTo>
                    <a:pt x="5673369" y="2338743"/>
                  </a:lnTo>
                  <a:lnTo>
                    <a:pt x="5661787" y="2338743"/>
                  </a:lnTo>
                  <a:lnTo>
                    <a:pt x="5657100" y="2343429"/>
                  </a:lnTo>
                  <a:lnTo>
                    <a:pt x="5657100" y="2354999"/>
                  </a:lnTo>
                  <a:lnTo>
                    <a:pt x="5661787" y="2359685"/>
                  </a:lnTo>
                  <a:lnTo>
                    <a:pt x="5673369" y="2359685"/>
                  </a:lnTo>
                  <a:lnTo>
                    <a:pt x="5678055" y="2354999"/>
                  </a:lnTo>
                  <a:lnTo>
                    <a:pt x="5678055" y="2343429"/>
                  </a:lnTo>
                  <a:close/>
                </a:path>
                <a:path w="13221335" h="4688205">
                  <a:moveTo>
                    <a:pt x="5678055" y="1180858"/>
                  </a:moveTo>
                  <a:lnTo>
                    <a:pt x="5673369" y="1176172"/>
                  </a:lnTo>
                  <a:lnTo>
                    <a:pt x="5661787" y="1176172"/>
                  </a:lnTo>
                  <a:lnTo>
                    <a:pt x="5657100" y="1180858"/>
                  </a:lnTo>
                  <a:lnTo>
                    <a:pt x="5657100" y="1192428"/>
                  </a:lnTo>
                  <a:lnTo>
                    <a:pt x="5661787" y="1197114"/>
                  </a:lnTo>
                  <a:lnTo>
                    <a:pt x="5673369" y="1197114"/>
                  </a:lnTo>
                  <a:lnTo>
                    <a:pt x="5678055" y="1192428"/>
                  </a:lnTo>
                  <a:lnTo>
                    <a:pt x="5678055" y="1180858"/>
                  </a:lnTo>
                  <a:close/>
                </a:path>
                <a:path w="13221335" h="4688205">
                  <a:moveTo>
                    <a:pt x="5678055" y="4686"/>
                  </a:moveTo>
                  <a:lnTo>
                    <a:pt x="5673369" y="0"/>
                  </a:lnTo>
                  <a:lnTo>
                    <a:pt x="5661787" y="0"/>
                  </a:lnTo>
                  <a:lnTo>
                    <a:pt x="5657100" y="4686"/>
                  </a:lnTo>
                  <a:lnTo>
                    <a:pt x="5657100" y="16256"/>
                  </a:lnTo>
                  <a:lnTo>
                    <a:pt x="5661787" y="20942"/>
                  </a:lnTo>
                  <a:lnTo>
                    <a:pt x="5673369" y="20942"/>
                  </a:lnTo>
                  <a:lnTo>
                    <a:pt x="5678055" y="16256"/>
                  </a:lnTo>
                  <a:lnTo>
                    <a:pt x="5678055" y="4686"/>
                  </a:lnTo>
                  <a:close/>
                </a:path>
                <a:path w="13221335" h="4688205">
                  <a:moveTo>
                    <a:pt x="5719965" y="4671517"/>
                  </a:moveTo>
                  <a:lnTo>
                    <a:pt x="5715279" y="4666831"/>
                  </a:lnTo>
                  <a:lnTo>
                    <a:pt x="5703684" y="4666831"/>
                  </a:lnTo>
                  <a:lnTo>
                    <a:pt x="5698998" y="4671517"/>
                  </a:lnTo>
                  <a:lnTo>
                    <a:pt x="5698998" y="4683087"/>
                  </a:lnTo>
                  <a:lnTo>
                    <a:pt x="5703684" y="4687773"/>
                  </a:lnTo>
                  <a:lnTo>
                    <a:pt x="5715279" y="4687773"/>
                  </a:lnTo>
                  <a:lnTo>
                    <a:pt x="5719965" y="4683087"/>
                  </a:lnTo>
                  <a:lnTo>
                    <a:pt x="5719965" y="4671517"/>
                  </a:lnTo>
                  <a:close/>
                </a:path>
                <a:path w="13221335" h="4688205">
                  <a:moveTo>
                    <a:pt x="5719965" y="3519601"/>
                  </a:moveTo>
                  <a:lnTo>
                    <a:pt x="5715279" y="3514915"/>
                  </a:lnTo>
                  <a:lnTo>
                    <a:pt x="5703684" y="3514915"/>
                  </a:lnTo>
                  <a:lnTo>
                    <a:pt x="5698998" y="3519601"/>
                  </a:lnTo>
                  <a:lnTo>
                    <a:pt x="5698998" y="3531171"/>
                  </a:lnTo>
                  <a:lnTo>
                    <a:pt x="5703684" y="3535857"/>
                  </a:lnTo>
                  <a:lnTo>
                    <a:pt x="5715279" y="3535857"/>
                  </a:lnTo>
                  <a:lnTo>
                    <a:pt x="5719965" y="3531171"/>
                  </a:lnTo>
                  <a:lnTo>
                    <a:pt x="5719965" y="3519601"/>
                  </a:lnTo>
                  <a:close/>
                </a:path>
                <a:path w="13221335" h="4688205">
                  <a:moveTo>
                    <a:pt x="5719965" y="2343429"/>
                  </a:moveTo>
                  <a:lnTo>
                    <a:pt x="5715279" y="2338743"/>
                  </a:lnTo>
                  <a:lnTo>
                    <a:pt x="5703684" y="2338743"/>
                  </a:lnTo>
                  <a:lnTo>
                    <a:pt x="5698998" y="2343429"/>
                  </a:lnTo>
                  <a:lnTo>
                    <a:pt x="5698998" y="2354999"/>
                  </a:lnTo>
                  <a:lnTo>
                    <a:pt x="5703684" y="2359685"/>
                  </a:lnTo>
                  <a:lnTo>
                    <a:pt x="5715279" y="2359685"/>
                  </a:lnTo>
                  <a:lnTo>
                    <a:pt x="5719965" y="2354999"/>
                  </a:lnTo>
                  <a:lnTo>
                    <a:pt x="5719965" y="2343429"/>
                  </a:lnTo>
                  <a:close/>
                </a:path>
                <a:path w="13221335" h="4688205">
                  <a:moveTo>
                    <a:pt x="5719965" y="1180858"/>
                  </a:moveTo>
                  <a:lnTo>
                    <a:pt x="5715279" y="1176172"/>
                  </a:lnTo>
                  <a:lnTo>
                    <a:pt x="5703684" y="1176172"/>
                  </a:lnTo>
                  <a:lnTo>
                    <a:pt x="5698998" y="1180858"/>
                  </a:lnTo>
                  <a:lnTo>
                    <a:pt x="5698998" y="1192428"/>
                  </a:lnTo>
                  <a:lnTo>
                    <a:pt x="5703684" y="1197114"/>
                  </a:lnTo>
                  <a:lnTo>
                    <a:pt x="5715279" y="1197114"/>
                  </a:lnTo>
                  <a:lnTo>
                    <a:pt x="5719965" y="1192428"/>
                  </a:lnTo>
                  <a:lnTo>
                    <a:pt x="5719965" y="1180858"/>
                  </a:lnTo>
                  <a:close/>
                </a:path>
                <a:path w="13221335" h="4688205">
                  <a:moveTo>
                    <a:pt x="5719965" y="4686"/>
                  </a:moveTo>
                  <a:lnTo>
                    <a:pt x="5715279" y="0"/>
                  </a:lnTo>
                  <a:lnTo>
                    <a:pt x="5703684" y="0"/>
                  </a:lnTo>
                  <a:lnTo>
                    <a:pt x="5698998" y="4686"/>
                  </a:lnTo>
                  <a:lnTo>
                    <a:pt x="5698998" y="16256"/>
                  </a:lnTo>
                  <a:lnTo>
                    <a:pt x="5703684" y="20942"/>
                  </a:lnTo>
                  <a:lnTo>
                    <a:pt x="5715279" y="20942"/>
                  </a:lnTo>
                  <a:lnTo>
                    <a:pt x="5719965" y="16256"/>
                  </a:lnTo>
                  <a:lnTo>
                    <a:pt x="5719965" y="4686"/>
                  </a:lnTo>
                  <a:close/>
                </a:path>
                <a:path w="13221335" h="4688205">
                  <a:moveTo>
                    <a:pt x="5761863" y="4671517"/>
                  </a:moveTo>
                  <a:lnTo>
                    <a:pt x="5757176" y="4666831"/>
                  </a:lnTo>
                  <a:lnTo>
                    <a:pt x="5745594" y="4666831"/>
                  </a:lnTo>
                  <a:lnTo>
                    <a:pt x="5740908" y="4671517"/>
                  </a:lnTo>
                  <a:lnTo>
                    <a:pt x="5740908" y="4683087"/>
                  </a:lnTo>
                  <a:lnTo>
                    <a:pt x="5745594" y="4687773"/>
                  </a:lnTo>
                  <a:lnTo>
                    <a:pt x="5757176" y="4687773"/>
                  </a:lnTo>
                  <a:lnTo>
                    <a:pt x="5761863" y="4683087"/>
                  </a:lnTo>
                  <a:lnTo>
                    <a:pt x="5761863" y="4671517"/>
                  </a:lnTo>
                  <a:close/>
                </a:path>
                <a:path w="13221335" h="4688205">
                  <a:moveTo>
                    <a:pt x="5761863" y="3519601"/>
                  </a:moveTo>
                  <a:lnTo>
                    <a:pt x="5757176" y="3514915"/>
                  </a:lnTo>
                  <a:lnTo>
                    <a:pt x="5745594" y="3514915"/>
                  </a:lnTo>
                  <a:lnTo>
                    <a:pt x="5740908" y="3519601"/>
                  </a:lnTo>
                  <a:lnTo>
                    <a:pt x="5740908" y="3531171"/>
                  </a:lnTo>
                  <a:lnTo>
                    <a:pt x="5745594" y="3535857"/>
                  </a:lnTo>
                  <a:lnTo>
                    <a:pt x="5757176" y="3535857"/>
                  </a:lnTo>
                  <a:lnTo>
                    <a:pt x="5761863" y="3531171"/>
                  </a:lnTo>
                  <a:lnTo>
                    <a:pt x="5761863" y="3519601"/>
                  </a:lnTo>
                  <a:close/>
                </a:path>
                <a:path w="13221335" h="4688205">
                  <a:moveTo>
                    <a:pt x="5761863" y="2343429"/>
                  </a:moveTo>
                  <a:lnTo>
                    <a:pt x="5757176" y="2338743"/>
                  </a:lnTo>
                  <a:lnTo>
                    <a:pt x="5745594" y="2338743"/>
                  </a:lnTo>
                  <a:lnTo>
                    <a:pt x="5740908" y="2343429"/>
                  </a:lnTo>
                  <a:lnTo>
                    <a:pt x="5740908" y="2354999"/>
                  </a:lnTo>
                  <a:lnTo>
                    <a:pt x="5745594" y="2359685"/>
                  </a:lnTo>
                  <a:lnTo>
                    <a:pt x="5757176" y="2359685"/>
                  </a:lnTo>
                  <a:lnTo>
                    <a:pt x="5761863" y="2354999"/>
                  </a:lnTo>
                  <a:lnTo>
                    <a:pt x="5761863" y="2343429"/>
                  </a:lnTo>
                  <a:close/>
                </a:path>
                <a:path w="13221335" h="4688205">
                  <a:moveTo>
                    <a:pt x="5761863" y="1180858"/>
                  </a:moveTo>
                  <a:lnTo>
                    <a:pt x="5757176" y="1176172"/>
                  </a:lnTo>
                  <a:lnTo>
                    <a:pt x="5745594" y="1176172"/>
                  </a:lnTo>
                  <a:lnTo>
                    <a:pt x="5740908" y="1180858"/>
                  </a:lnTo>
                  <a:lnTo>
                    <a:pt x="5740908" y="1192428"/>
                  </a:lnTo>
                  <a:lnTo>
                    <a:pt x="5745594" y="1197114"/>
                  </a:lnTo>
                  <a:lnTo>
                    <a:pt x="5757176" y="1197114"/>
                  </a:lnTo>
                  <a:lnTo>
                    <a:pt x="5761863" y="1192428"/>
                  </a:lnTo>
                  <a:lnTo>
                    <a:pt x="5761863" y="1180858"/>
                  </a:lnTo>
                  <a:close/>
                </a:path>
                <a:path w="13221335" h="4688205">
                  <a:moveTo>
                    <a:pt x="5761863" y="4686"/>
                  </a:moveTo>
                  <a:lnTo>
                    <a:pt x="5757176" y="0"/>
                  </a:lnTo>
                  <a:lnTo>
                    <a:pt x="5745594" y="0"/>
                  </a:lnTo>
                  <a:lnTo>
                    <a:pt x="5740908" y="4686"/>
                  </a:lnTo>
                  <a:lnTo>
                    <a:pt x="5740908" y="16256"/>
                  </a:lnTo>
                  <a:lnTo>
                    <a:pt x="5745594" y="20942"/>
                  </a:lnTo>
                  <a:lnTo>
                    <a:pt x="5757176" y="20942"/>
                  </a:lnTo>
                  <a:lnTo>
                    <a:pt x="5761863" y="16256"/>
                  </a:lnTo>
                  <a:lnTo>
                    <a:pt x="5761863" y="4686"/>
                  </a:lnTo>
                  <a:close/>
                </a:path>
                <a:path w="13221335" h="4688205">
                  <a:moveTo>
                    <a:pt x="5803773" y="4671517"/>
                  </a:moveTo>
                  <a:lnTo>
                    <a:pt x="5799086" y="4666831"/>
                  </a:lnTo>
                  <a:lnTo>
                    <a:pt x="5787491" y="4666831"/>
                  </a:lnTo>
                  <a:lnTo>
                    <a:pt x="5782805" y="4671517"/>
                  </a:lnTo>
                  <a:lnTo>
                    <a:pt x="5782805" y="4683087"/>
                  </a:lnTo>
                  <a:lnTo>
                    <a:pt x="5787491" y="4687773"/>
                  </a:lnTo>
                  <a:lnTo>
                    <a:pt x="5799086" y="4687773"/>
                  </a:lnTo>
                  <a:lnTo>
                    <a:pt x="5803773" y="4683087"/>
                  </a:lnTo>
                  <a:lnTo>
                    <a:pt x="5803773" y="4671517"/>
                  </a:lnTo>
                  <a:close/>
                </a:path>
                <a:path w="13221335" h="4688205">
                  <a:moveTo>
                    <a:pt x="5803773" y="3519601"/>
                  </a:moveTo>
                  <a:lnTo>
                    <a:pt x="5799086" y="3514915"/>
                  </a:lnTo>
                  <a:lnTo>
                    <a:pt x="5787491" y="3514915"/>
                  </a:lnTo>
                  <a:lnTo>
                    <a:pt x="5782805" y="3519601"/>
                  </a:lnTo>
                  <a:lnTo>
                    <a:pt x="5782805" y="3531171"/>
                  </a:lnTo>
                  <a:lnTo>
                    <a:pt x="5787491" y="3535857"/>
                  </a:lnTo>
                  <a:lnTo>
                    <a:pt x="5799086" y="3535857"/>
                  </a:lnTo>
                  <a:lnTo>
                    <a:pt x="5803773" y="3531171"/>
                  </a:lnTo>
                  <a:lnTo>
                    <a:pt x="5803773" y="3519601"/>
                  </a:lnTo>
                  <a:close/>
                </a:path>
                <a:path w="13221335" h="4688205">
                  <a:moveTo>
                    <a:pt x="5803773" y="2343429"/>
                  </a:moveTo>
                  <a:lnTo>
                    <a:pt x="5799086" y="2338743"/>
                  </a:lnTo>
                  <a:lnTo>
                    <a:pt x="5787491" y="2338743"/>
                  </a:lnTo>
                  <a:lnTo>
                    <a:pt x="5782805" y="2343429"/>
                  </a:lnTo>
                  <a:lnTo>
                    <a:pt x="5782805" y="2354999"/>
                  </a:lnTo>
                  <a:lnTo>
                    <a:pt x="5787491" y="2359685"/>
                  </a:lnTo>
                  <a:lnTo>
                    <a:pt x="5799086" y="2359685"/>
                  </a:lnTo>
                  <a:lnTo>
                    <a:pt x="5803773" y="2354999"/>
                  </a:lnTo>
                  <a:lnTo>
                    <a:pt x="5803773" y="2343429"/>
                  </a:lnTo>
                  <a:close/>
                </a:path>
                <a:path w="13221335" h="4688205">
                  <a:moveTo>
                    <a:pt x="5803773" y="1180858"/>
                  </a:moveTo>
                  <a:lnTo>
                    <a:pt x="5799086" y="1176172"/>
                  </a:lnTo>
                  <a:lnTo>
                    <a:pt x="5787491" y="1176172"/>
                  </a:lnTo>
                  <a:lnTo>
                    <a:pt x="5782805" y="1180858"/>
                  </a:lnTo>
                  <a:lnTo>
                    <a:pt x="5782805" y="1192428"/>
                  </a:lnTo>
                  <a:lnTo>
                    <a:pt x="5787491" y="1197114"/>
                  </a:lnTo>
                  <a:lnTo>
                    <a:pt x="5799086" y="1197114"/>
                  </a:lnTo>
                  <a:lnTo>
                    <a:pt x="5803773" y="1192428"/>
                  </a:lnTo>
                  <a:lnTo>
                    <a:pt x="5803773" y="1180858"/>
                  </a:lnTo>
                  <a:close/>
                </a:path>
                <a:path w="13221335" h="4688205">
                  <a:moveTo>
                    <a:pt x="5803773" y="4686"/>
                  </a:moveTo>
                  <a:lnTo>
                    <a:pt x="5799086" y="0"/>
                  </a:lnTo>
                  <a:lnTo>
                    <a:pt x="5787491" y="0"/>
                  </a:lnTo>
                  <a:lnTo>
                    <a:pt x="5782805" y="4686"/>
                  </a:lnTo>
                  <a:lnTo>
                    <a:pt x="5782805" y="16256"/>
                  </a:lnTo>
                  <a:lnTo>
                    <a:pt x="5787491" y="20942"/>
                  </a:lnTo>
                  <a:lnTo>
                    <a:pt x="5799086" y="20942"/>
                  </a:lnTo>
                  <a:lnTo>
                    <a:pt x="5803773" y="16256"/>
                  </a:lnTo>
                  <a:lnTo>
                    <a:pt x="5803773" y="4686"/>
                  </a:lnTo>
                  <a:close/>
                </a:path>
                <a:path w="13221335" h="4688205">
                  <a:moveTo>
                    <a:pt x="5845670" y="4671517"/>
                  </a:moveTo>
                  <a:lnTo>
                    <a:pt x="5840984" y="4666831"/>
                  </a:lnTo>
                  <a:lnTo>
                    <a:pt x="5829401" y="4666831"/>
                  </a:lnTo>
                  <a:lnTo>
                    <a:pt x="5824715" y="4671517"/>
                  </a:lnTo>
                  <a:lnTo>
                    <a:pt x="5824715" y="4683087"/>
                  </a:lnTo>
                  <a:lnTo>
                    <a:pt x="5829401" y="4687773"/>
                  </a:lnTo>
                  <a:lnTo>
                    <a:pt x="5840984" y="4687773"/>
                  </a:lnTo>
                  <a:lnTo>
                    <a:pt x="5845670" y="4683087"/>
                  </a:lnTo>
                  <a:lnTo>
                    <a:pt x="5845670" y="4671517"/>
                  </a:lnTo>
                  <a:close/>
                </a:path>
                <a:path w="13221335" h="4688205">
                  <a:moveTo>
                    <a:pt x="5845670" y="3519601"/>
                  </a:moveTo>
                  <a:lnTo>
                    <a:pt x="5840984" y="3514915"/>
                  </a:lnTo>
                  <a:lnTo>
                    <a:pt x="5829401" y="3514915"/>
                  </a:lnTo>
                  <a:lnTo>
                    <a:pt x="5824715" y="3519601"/>
                  </a:lnTo>
                  <a:lnTo>
                    <a:pt x="5824715" y="3531171"/>
                  </a:lnTo>
                  <a:lnTo>
                    <a:pt x="5829401" y="3535857"/>
                  </a:lnTo>
                  <a:lnTo>
                    <a:pt x="5840984" y="3535857"/>
                  </a:lnTo>
                  <a:lnTo>
                    <a:pt x="5845670" y="3531171"/>
                  </a:lnTo>
                  <a:lnTo>
                    <a:pt x="5845670" y="3519601"/>
                  </a:lnTo>
                  <a:close/>
                </a:path>
                <a:path w="13221335" h="4688205">
                  <a:moveTo>
                    <a:pt x="5845670" y="2343429"/>
                  </a:moveTo>
                  <a:lnTo>
                    <a:pt x="5840984" y="2338743"/>
                  </a:lnTo>
                  <a:lnTo>
                    <a:pt x="5829401" y="2338743"/>
                  </a:lnTo>
                  <a:lnTo>
                    <a:pt x="5824715" y="2343429"/>
                  </a:lnTo>
                  <a:lnTo>
                    <a:pt x="5824715" y="2354999"/>
                  </a:lnTo>
                  <a:lnTo>
                    <a:pt x="5829401" y="2359685"/>
                  </a:lnTo>
                  <a:lnTo>
                    <a:pt x="5840984" y="2359685"/>
                  </a:lnTo>
                  <a:lnTo>
                    <a:pt x="5845670" y="2354999"/>
                  </a:lnTo>
                  <a:lnTo>
                    <a:pt x="5845670" y="2343429"/>
                  </a:lnTo>
                  <a:close/>
                </a:path>
                <a:path w="13221335" h="4688205">
                  <a:moveTo>
                    <a:pt x="5845670" y="1180858"/>
                  </a:moveTo>
                  <a:lnTo>
                    <a:pt x="5840984" y="1176172"/>
                  </a:lnTo>
                  <a:lnTo>
                    <a:pt x="5829401" y="1176172"/>
                  </a:lnTo>
                  <a:lnTo>
                    <a:pt x="5824715" y="1180858"/>
                  </a:lnTo>
                  <a:lnTo>
                    <a:pt x="5824715" y="1192428"/>
                  </a:lnTo>
                  <a:lnTo>
                    <a:pt x="5829401" y="1197114"/>
                  </a:lnTo>
                  <a:lnTo>
                    <a:pt x="5840984" y="1197114"/>
                  </a:lnTo>
                  <a:lnTo>
                    <a:pt x="5845670" y="1192428"/>
                  </a:lnTo>
                  <a:lnTo>
                    <a:pt x="5845670" y="1180858"/>
                  </a:lnTo>
                  <a:close/>
                </a:path>
                <a:path w="13221335" h="4688205">
                  <a:moveTo>
                    <a:pt x="5845670" y="4686"/>
                  </a:moveTo>
                  <a:lnTo>
                    <a:pt x="5840984" y="0"/>
                  </a:lnTo>
                  <a:lnTo>
                    <a:pt x="5829401" y="0"/>
                  </a:lnTo>
                  <a:lnTo>
                    <a:pt x="5824715" y="4686"/>
                  </a:lnTo>
                  <a:lnTo>
                    <a:pt x="5824715" y="16256"/>
                  </a:lnTo>
                  <a:lnTo>
                    <a:pt x="5829401" y="20942"/>
                  </a:lnTo>
                  <a:lnTo>
                    <a:pt x="5840984" y="20942"/>
                  </a:lnTo>
                  <a:lnTo>
                    <a:pt x="5845670" y="16256"/>
                  </a:lnTo>
                  <a:lnTo>
                    <a:pt x="5845670" y="4686"/>
                  </a:lnTo>
                  <a:close/>
                </a:path>
                <a:path w="13221335" h="4688205">
                  <a:moveTo>
                    <a:pt x="5887580" y="4671517"/>
                  </a:moveTo>
                  <a:lnTo>
                    <a:pt x="5882894" y="4666831"/>
                  </a:lnTo>
                  <a:lnTo>
                    <a:pt x="5871311" y="4666831"/>
                  </a:lnTo>
                  <a:lnTo>
                    <a:pt x="5866612" y="4671517"/>
                  </a:lnTo>
                  <a:lnTo>
                    <a:pt x="5866612" y="4683087"/>
                  </a:lnTo>
                  <a:lnTo>
                    <a:pt x="5871311" y="4687773"/>
                  </a:lnTo>
                  <a:lnTo>
                    <a:pt x="5882894" y="4687773"/>
                  </a:lnTo>
                  <a:lnTo>
                    <a:pt x="5887580" y="4683087"/>
                  </a:lnTo>
                  <a:lnTo>
                    <a:pt x="5887580" y="4671517"/>
                  </a:lnTo>
                  <a:close/>
                </a:path>
                <a:path w="13221335" h="4688205">
                  <a:moveTo>
                    <a:pt x="5887580" y="3519601"/>
                  </a:moveTo>
                  <a:lnTo>
                    <a:pt x="5882894" y="3514915"/>
                  </a:lnTo>
                  <a:lnTo>
                    <a:pt x="5871311" y="3514915"/>
                  </a:lnTo>
                  <a:lnTo>
                    <a:pt x="5866612" y="3519601"/>
                  </a:lnTo>
                  <a:lnTo>
                    <a:pt x="5866612" y="3531171"/>
                  </a:lnTo>
                  <a:lnTo>
                    <a:pt x="5871311" y="3535857"/>
                  </a:lnTo>
                  <a:lnTo>
                    <a:pt x="5882894" y="3535857"/>
                  </a:lnTo>
                  <a:lnTo>
                    <a:pt x="5887580" y="3531171"/>
                  </a:lnTo>
                  <a:lnTo>
                    <a:pt x="5887580" y="3519601"/>
                  </a:lnTo>
                  <a:close/>
                </a:path>
                <a:path w="13221335" h="4688205">
                  <a:moveTo>
                    <a:pt x="5887580" y="2343429"/>
                  </a:moveTo>
                  <a:lnTo>
                    <a:pt x="5882894" y="2338743"/>
                  </a:lnTo>
                  <a:lnTo>
                    <a:pt x="5871311" y="2338743"/>
                  </a:lnTo>
                  <a:lnTo>
                    <a:pt x="5866612" y="2343429"/>
                  </a:lnTo>
                  <a:lnTo>
                    <a:pt x="5866612" y="2354999"/>
                  </a:lnTo>
                  <a:lnTo>
                    <a:pt x="5871311" y="2359685"/>
                  </a:lnTo>
                  <a:lnTo>
                    <a:pt x="5882894" y="2359685"/>
                  </a:lnTo>
                  <a:lnTo>
                    <a:pt x="5887580" y="2354999"/>
                  </a:lnTo>
                  <a:lnTo>
                    <a:pt x="5887580" y="2343429"/>
                  </a:lnTo>
                  <a:close/>
                </a:path>
                <a:path w="13221335" h="4688205">
                  <a:moveTo>
                    <a:pt x="5887580" y="1180858"/>
                  </a:moveTo>
                  <a:lnTo>
                    <a:pt x="5882894" y="1176172"/>
                  </a:lnTo>
                  <a:lnTo>
                    <a:pt x="5871311" y="1176172"/>
                  </a:lnTo>
                  <a:lnTo>
                    <a:pt x="5866612" y="1180858"/>
                  </a:lnTo>
                  <a:lnTo>
                    <a:pt x="5866612" y="1192428"/>
                  </a:lnTo>
                  <a:lnTo>
                    <a:pt x="5871311" y="1197114"/>
                  </a:lnTo>
                  <a:lnTo>
                    <a:pt x="5882894" y="1197114"/>
                  </a:lnTo>
                  <a:lnTo>
                    <a:pt x="5887580" y="1192428"/>
                  </a:lnTo>
                  <a:lnTo>
                    <a:pt x="5887580" y="1180858"/>
                  </a:lnTo>
                  <a:close/>
                </a:path>
                <a:path w="13221335" h="4688205">
                  <a:moveTo>
                    <a:pt x="5887580" y="4686"/>
                  </a:moveTo>
                  <a:lnTo>
                    <a:pt x="5882894" y="0"/>
                  </a:lnTo>
                  <a:lnTo>
                    <a:pt x="5871311" y="0"/>
                  </a:lnTo>
                  <a:lnTo>
                    <a:pt x="5866612" y="4686"/>
                  </a:lnTo>
                  <a:lnTo>
                    <a:pt x="5866612" y="16256"/>
                  </a:lnTo>
                  <a:lnTo>
                    <a:pt x="5871311" y="20942"/>
                  </a:lnTo>
                  <a:lnTo>
                    <a:pt x="5882894" y="20942"/>
                  </a:lnTo>
                  <a:lnTo>
                    <a:pt x="5887580" y="16256"/>
                  </a:lnTo>
                  <a:lnTo>
                    <a:pt x="5887580" y="4686"/>
                  </a:lnTo>
                  <a:close/>
                </a:path>
                <a:path w="13221335" h="4688205">
                  <a:moveTo>
                    <a:pt x="5929490" y="4671517"/>
                  </a:moveTo>
                  <a:lnTo>
                    <a:pt x="5924791" y="4666831"/>
                  </a:lnTo>
                  <a:lnTo>
                    <a:pt x="5913209" y="4666831"/>
                  </a:lnTo>
                  <a:lnTo>
                    <a:pt x="5908522" y="4671517"/>
                  </a:lnTo>
                  <a:lnTo>
                    <a:pt x="5908522" y="4683087"/>
                  </a:lnTo>
                  <a:lnTo>
                    <a:pt x="5913209" y="4687773"/>
                  </a:lnTo>
                  <a:lnTo>
                    <a:pt x="5924791" y="4687773"/>
                  </a:lnTo>
                  <a:lnTo>
                    <a:pt x="5929490" y="4683087"/>
                  </a:lnTo>
                  <a:lnTo>
                    <a:pt x="5929490" y="4671517"/>
                  </a:lnTo>
                  <a:close/>
                </a:path>
                <a:path w="13221335" h="4688205">
                  <a:moveTo>
                    <a:pt x="5929490" y="3519601"/>
                  </a:moveTo>
                  <a:lnTo>
                    <a:pt x="5924791" y="3514915"/>
                  </a:lnTo>
                  <a:lnTo>
                    <a:pt x="5913209" y="3514915"/>
                  </a:lnTo>
                  <a:lnTo>
                    <a:pt x="5908522" y="3519601"/>
                  </a:lnTo>
                  <a:lnTo>
                    <a:pt x="5908522" y="3531171"/>
                  </a:lnTo>
                  <a:lnTo>
                    <a:pt x="5913209" y="3535857"/>
                  </a:lnTo>
                  <a:lnTo>
                    <a:pt x="5924791" y="3535857"/>
                  </a:lnTo>
                  <a:lnTo>
                    <a:pt x="5929490" y="3531171"/>
                  </a:lnTo>
                  <a:lnTo>
                    <a:pt x="5929490" y="3519601"/>
                  </a:lnTo>
                  <a:close/>
                </a:path>
                <a:path w="13221335" h="4688205">
                  <a:moveTo>
                    <a:pt x="5929490" y="2343429"/>
                  </a:moveTo>
                  <a:lnTo>
                    <a:pt x="5924791" y="2338743"/>
                  </a:lnTo>
                  <a:lnTo>
                    <a:pt x="5913209" y="2338743"/>
                  </a:lnTo>
                  <a:lnTo>
                    <a:pt x="5908522" y="2343429"/>
                  </a:lnTo>
                  <a:lnTo>
                    <a:pt x="5908522" y="2354999"/>
                  </a:lnTo>
                  <a:lnTo>
                    <a:pt x="5913209" y="2359685"/>
                  </a:lnTo>
                  <a:lnTo>
                    <a:pt x="5924791" y="2359685"/>
                  </a:lnTo>
                  <a:lnTo>
                    <a:pt x="5929490" y="2354999"/>
                  </a:lnTo>
                  <a:lnTo>
                    <a:pt x="5929490" y="2343429"/>
                  </a:lnTo>
                  <a:close/>
                </a:path>
                <a:path w="13221335" h="4688205">
                  <a:moveTo>
                    <a:pt x="5929490" y="1180858"/>
                  </a:moveTo>
                  <a:lnTo>
                    <a:pt x="5924791" y="1176172"/>
                  </a:lnTo>
                  <a:lnTo>
                    <a:pt x="5913209" y="1176172"/>
                  </a:lnTo>
                  <a:lnTo>
                    <a:pt x="5908522" y="1180858"/>
                  </a:lnTo>
                  <a:lnTo>
                    <a:pt x="5908522" y="1192428"/>
                  </a:lnTo>
                  <a:lnTo>
                    <a:pt x="5913209" y="1197114"/>
                  </a:lnTo>
                  <a:lnTo>
                    <a:pt x="5924791" y="1197114"/>
                  </a:lnTo>
                  <a:lnTo>
                    <a:pt x="5929490" y="1192428"/>
                  </a:lnTo>
                  <a:lnTo>
                    <a:pt x="5929490" y="1180858"/>
                  </a:lnTo>
                  <a:close/>
                </a:path>
                <a:path w="13221335" h="4688205">
                  <a:moveTo>
                    <a:pt x="5929490" y="4686"/>
                  </a:moveTo>
                  <a:lnTo>
                    <a:pt x="5924791" y="0"/>
                  </a:lnTo>
                  <a:lnTo>
                    <a:pt x="5913209" y="0"/>
                  </a:lnTo>
                  <a:lnTo>
                    <a:pt x="5908522" y="4686"/>
                  </a:lnTo>
                  <a:lnTo>
                    <a:pt x="5908522" y="16256"/>
                  </a:lnTo>
                  <a:lnTo>
                    <a:pt x="5913209" y="20942"/>
                  </a:lnTo>
                  <a:lnTo>
                    <a:pt x="5924791" y="20942"/>
                  </a:lnTo>
                  <a:lnTo>
                    <a:pt x="5929490" y="16256"/>
                  </a:lnTo>
                  <a:lnTo>
                    <a:pt x="5929490" y="4686"/>
                  </a:lnTo>
                  <a:close/>
                </a:path>
                <a:path w="13221335" h="4688205">
                  <a:moveTo>
                    <a:pt x="5971387" y="4671517"/>
                  </a:moveTo>
                  <a:lnTo>
                    <a:pt x="5966701" y="4666831"/>
                  </a:lnTo>
                  <a:lnTo>
                    <a:pt x="5955119" y="4666831"/>
                  </a:lnTo>
                  <a:lnTo>
                    <a:pt x="5950420" y="4671517"/>
                  </a:lnTo>
                  <a:lnTo>
                    <a:pt x="5950420" y="4683087"/>
                  </a:lnTo>
                  <a:lnTo>
                    <a:pt x="5955119" y="4687773"/>
                  </a:lnTo>
                  <a:lnTo>
                    <a:pt x="5966701" y="4687773"/>
                  </a:lnTo>
                  <a:lnTo>
                    <a:pt x="5971387" y="4683087"/>
                  </a:lnTo>
                  <a:lnTo>
                    <a:pt x="5971387" y="4671517"/>
                  </a:lnTo>
                  <a:close/>
                </a:path>
                <a:path w="13221335" h="4688205">
                  <a:moveTo>
                    <a:pt x="5971387" y="3519601"/>
                  </a:moveTo>
                  <a:lnTo>
                    <a:pt x="5966701" y="3514915"/>
                  </a:lnTo>
                  <a:lnTo>
                    <a:pt x="5955119" y="3514915"/>
                  </a:lnTo>
                  <a:lnTo>
                    <a:pt x="5950420" y="3519601"/>
                  </a:lnTo>
                  <a:lnTo>
                    <a:pt x="5950420" y="3531171"/>
                  </a:lnTo>
                  <a:lnTo>
                    <a:pt x="5955119" y="3535857"/>
                  </a:lnTo>
                  <a:lnTo>
                    <a:pt x="5966701" y="3535857"/>
                  </a:lnTo>
                  <a:lnTo>
                    <a:pt x="5971387" y="3531171"/>
                  </a:lnTo>
                  <a:lnTo>
                    <a:pt x="5971387" y="3519601"/>
                  </a:lnTo>
                  <a:close/>
                </a:path>
                <a:path w="13221335" h="4688205">
                  <a:moveTo>
                    <a:pt x="5971387" y="2343429"/>
                  </a:moveTo>
                  <a:lnTo>
                    <a:pt x="5966701" y="2338743"/>
                  </a:lnTo>
                  <a:lnTo>
                    <a:pt x="5955119" y="2338743"/>
                  </a:lnTo>
                  <a:lnTo>
                    <a:pt x="5950420" y="2343429"/>
                  </a:lnTo>
                  <a:lnTo>
                    <a:pt x="5950420" y="2354999"/>
                  </a:lnTo>
                  <a:lnTo>
                    <a:pt x="5955119" y="2359685"/>
                  </a:lnTo>
                  <a:lnTo>
                    <a:pt x="5966701" y="2359685"/>
                  </a:lnTo>
                  <a:lnTo>
                    <a:pt x="5971387" y="2354999"/>
                  </a:lnTo>
                  <a:lnTo>
                    <a:pt x="5971387" y="2343429"/>
                  </a:lnTo>
                  <a:close/>
                </a:path>
                <a:path w="13221335" h="4688205">
                  <a:moveTo>
                    <a:pt x="5971387" y="1180858"/>
                  </a:moveTo>
                  <a:lnTo>
                    <a:pt x="5966701" y="1176172"/>
                  </a:lnTo>
                  <a:lnTo>
                    <a:pt x="5955119" y="1176172"/>
                  </a:lnTo>
                  <a:lnTo>
                    <a:pt x="5950420" y="1180858"/>
                  </a:lnTo>
                  <a:lnTo>
                    <a:pt x="5950420" y="1192428"/>
                  </a:lnTo>
                  <a:lnTo>
                    <a:pt x="5955119" y="1197114"/>
                  </a:lnTo>
                  <a:lnTo>
                    <a:pt x="5966701" y="1197114"/>
                  </a:lnTo>
                  <a:lnTo>
                    <a:pt x="5971387" y="1192428"/>
                  </a:lnTo>
                  <a:lnTo>
                    <a:pt x="5971387" y="1180858"/>
                  </a:lnTo>
                  <a:close/>
                </a:path>
                <a:path w="13221335" h="4688205">
                  <a:moveTo>
                    <a:pt x="5971387" y="4686"/>
                  </a:moveTo>
                  <a:lnTo>
                    <a:pt x="5966701" y="0"/>
                  </a:lnTo>
                  <a:lnTo>
                    <a:pt x="5955119" y="0"/>
                  </a:lnTo>
                  <a:lnTo>
                    <a:pt x="5950420" y="4686"/>
                  </a:lnTo>
                  <a:lnTo>
                    <a:pt x="5950420" y="16256"/>
                  </a:lnTo>
                  <a:lnTo>
                    <a:pt x="5955119" y="20942"/>
                  </a:lnTo>
                  <a:lnTo>
                    <a:pt x="5966701" y="20942"/>
                  </a:lnTo>
                  <a:lnTo>
                    <a:pt x="5971387" y="16256"/>
                  </a:lnTo>
                  <a:lnTo>
                    <a:pt x="5971387" y="4686"/>
                  </a:lnTo>
                  <a:close/>
                </a:path>
                <a:path w="13221335" h="4688205">
                  <a:moveTo>
                    <a:pt x="6013297" y="4671517"/>
                  </a:moveTo>
                  <a:lnTo>
                    <a:pt x="6008598" y="4666831"/>
                  </a:lnTo>
                  <a:lnTo>
                    <a:pt x="5997016" y="4666831"/>
                  </a:lnTo>
                  <a:lnTo>
                    <a:pt x="5992330" y="4671517"/>
                  </a:lnTo>
                  <a:lnTo>
                    <a:pt x="5992330" y="4683087"/>
                  </a:lnTo>
                  <a:lnTo>
                    <a:pt x="5997016" y="4687773"/>
                  </a:lnTo>
                  <a:lnTo>
                    <a:pt x="6008598" y="4687773"/>
                  </a:lnTo>
                  <a:lnTo>
                    <a:pt x="6013297" y="4683087"/>
                  </a:lnTo>
                  <a:lnTo>
                    <a:pt x="6013297" y="4671517"/>
                  </a:lnTo>
                  <a:close/>
                </a:path>
                <a:path w="13221335" h="4688205">
                  <a:moveTo>
                    <a:pt x="6013297" y="3519601"/>
                  </a:moveTo>
                  <a:lnTo>
                    <a:pt x="6008598" y="3514915"/>
                  </a:lnTo>
                  <a:lnTo>
                    <a:pt x="5997016" y="3514915"/>
                  </a:lnTo>
                  <a:lnTo>
                    <a:pt x="5992330" y="3519601"/>
                  </a:lnTo>
                  <a:lnTo>
                    <a:pt x="5992330" y="3531171"/>
                  </a:lnTo>
                  <a:lnTo>
                    <a:pt x="5997016" y="3535857"/>
                  </a:lnTo>
                  <a:lnTo>
                    <a:pt x="6008598" y="3535857"/>
                  </a:lnTo>
                  <a:lnTo>
                    <a:pt x="6013297" y="3531171"/>
                  </a:lnTo>
                  <a:lnTo>
                    <a:pt x="6013297" y="3519601"/>
                  </a:lnTo>
                  <a:close/>
                </a:path>
                <a:path w="13221335" h="4688205">
                  <a:moveTo>
                    <a:pt x="6013297" y="2343429"/>
                  </a:moveTo>
                  <a:lnTo>
                    <a:pt x="6008598" y="2338743"/>
                  </a:lnTo>
                  <a:lnTo>
                    <a:pt x="5997016" y="2338743"/>
                  </a:lnTo>
                  <a:lnTo>
                    <a:pt x="5992330" y="2343429"/>
                  </a:lnTo>
                  <a:lnTo>
                    <a:pt x="5992330" y="2354999"/>
                  </a:lnTo>
                  <a:lnTo>
                    <a:pt x="5997016" y="2359685"/>
                  </a:lnTo>
                  <a:lnTo>
                    <a:pt x="6008598" y="2359685"/>
                  </a:lnTo>
                  <a:lnTo>
                    <a:pt x="6013297" y="2354999"/>
                  </a:lnTo>
                  <a:lnTo>
                    <a:pt x="6013297" y="2343429"/>
                  </a:lnTo>
                  <a:close/>
                </a:path>
                <a:path w="13221335" h="4688205">
                  <a:moveTo>
                    <a:pt x="6013297" y="1180858"/>
                  </a:moveTo>
                  <a:lnTo>
                    <a:pt x="6008598" y="1176172"/>
                  </a:lnTo>
                  <a:lnTo>
                    <a:pt x="5997016" y="1176172"/>
                  </a:lnTo>
                  <a:lnTo>
                    <a:pt x="5992330" y="1180858"/>
                  </a:lnTo>
                  <a:lnTo>
                    <a:pt x="5992330" y="1192428"/>
                  </a:lnTo>
                  <a:lnTo>
                    <a:pt x="5997016" y="1197114"/>
                  </a:lnTo>
                  <a:lnTo>
                    <a:pt x="6008598" y="1197114"/>
                  </a:lnTo>
                  <a:lnTo>
                    <a:pt x="6013297" y="1192428"/>
                  </a:lnTo>
                  <a:lnTo>
                    <a:pt x="6013297" y="1180858"/>
                  </a:lnTo>
                  <a:close/>
                </a:path>
                <a:path w="13221335" h="4688205">
                  <a:moveTo>
                    <a:pt x="6013297" y="4686"/>
                  </a:moveTo>
                  <a:lnTo>
                    <a:pt x="6008598" y="0"/>
                  </a:lnTo>
                  <a:lnTo>
                    <a:pt x="5997016" y="0"/>
                  </a:lnTo>
                  <a:lnTo>
                    <a:pt x="5992330" y="4686"/>
                  </a:lnTo>
                  <a:lnTo>
                    <a:pt x="5992330" y="16256"/>
                  </a:lnTo>
                  <a:lnTo>
                    <a:pt x="5997016" y="20942"/>
                  </a:lnTo>
                  <a:lnTo>
                    <a:pt x="6008598" y="20942"/>
                  </a:lnTo>
                  <a:lnTo>
                    <a:pt x="6013297" y="16256"/>
                  </a:lnTo>
                  <a:lnTo>
                    <a:pt x="6013297" y="4686"/>
                  </a:lnTo>
                  <a:close/>
                </a:path>
                <a:path w="13221335" h="4688205">
                  <a:moveTo>
                    <a:pt x="6055195" y="4671517"/>
                  </a:moveTo>
                  <a:lnTo>
                    <a:pt x="6050508" y="4666831"/>
                  </a:lnTo>
                  <a:lnTo>
                    <a:pt x="6038926" y="4666831"/>
                  </a:lnTo>
                  <a:lnTo>
                    <a:pt x="6034240" y="4671517"/>
                  </a:lnTo>
                  <a:lnTo>
                    <a:pt x="6034240" y="4683087"/>
                  </a:lnTo>
                  <a:lnTo>
                    <a:pt x="6038926" y="4687773"/>
                  </a:lnTo>
                  <a:lnTo>
                    <a:pt x="6050508" y="4687773"/>
                  </a:lnTo>
                  <a:lnTo>
                    <a:pt x="6055195" y="4683087"/>
                  </a:lnTo>
                  <a:lnTo>
                    <a:pt x="6055195" y="4671517"/>
                  </a:lnTo>
                  <a:close/>
                </a:path>
                <a:path w="13221335" h="4688205">
                  <a:moveTo>
                    <a:pt x="6055195" y="3519601"/>
                  </a:moveTo>
                  <a:lnTo>
                    <a:pt x="6050508" y="3514915"/>
                  </a:lnTo>
                  <a:lnTo>
                    <a:pt x="6038926" y="3514915"/>
                  </a:lnTo>
                  <a:lnTo>
                    <a:pt x="6034240" y="3519601"/>
                  </a:lnTo>
                  <a:lnTo>
                    <a:pt x="6034240" y="3531171"/>
                  </a:lnTo>
                  <a:lnTo>
                    <a:pt x="6038926" y="3535857"/>
                  </a:lnTo>
                  <a:lnTo>
                    <a:pt x="6050508" y="3535857"/>
                  </a:lnTo>
                  <a:lnTo>
                    <a:pt x="6055195" y="3531171"/>
                  </a:lnTo>
                  <a:lnTo>
                    <a:pt x="6055195" y="3519601"/>
                  </a:lnTo>
                  <a:close/>
                </a:path>
                <a:path w="13221335" h="4688205">
                  <a:moveTo>
                    <a:pt x="6055195" y="2343429"/>
                  </a:moveTo>
                  <a:lnTo>
                    <a:pt x="6050508" y="2338743"/>
                  </a:lnTo>
                  <a:lnTo>
                    <a:pt x="6038926" y="2338743"/>
                  </a:lnTo>
                  <a:lnTo>
                    <a:pt x="6034240" y="2343429"/>
                  </a:lnTo>
                  <a:lnTo>
                    <a:pt x="6034240" y="2354999"/>
                  </a:lnTo>
                  <a:lnTo>
                    <a:pt x="6038926" y="2359685"/>
                  </a:lnTo>
                  <a:lnTo>
                    <a:pt x="6050508" y="2359685"/>
                  </a:lnTo>
                  <a:lnTo>
                    <a:pt x="6055195" y="2354999"/>
                  </a:lnTo>
                  <a:lnTo>
                    <a:pt x="6055195" y="2343429"/>
                  </a:lnTo>
                  <a:close/>
                </a:path>
                <a:path w="13221335" h="4688205">
                  <a:moveTo>
                    <a:pt x="6055195" y="1180858"/>
                  </a:moveTo>
                  <a:lnTo>
                    <a:pt x="6050508" y="1176172"/>
                  </a:lnTo>
                  <a:lnTo>
                    <a:pt x="6038926" y="1176172"/>
                  </a:lnTo>
                  <a:lnTo>
                    <a:pt x="6034240" y="1180858"/>
                  </a:lnTo>
                  <a:lnTo>
                    <a:pt x="6034240" y="1192428"/>
                  </a:lnTo>
                  <a:lnTo>
                    <a:pt x="6038926" y="1197114"/>
                  </a:lnTo>
                  <a:lnTo>
                    <a:pt x="6050508" y="1197114"/>
                  </a:lnTo>
                  <a:lnTo>
                    <a:pt x="6055195" y="1192428"/>
                  </a:lnTo>
                  <a:lnTo>
                    <a:pt x="6055195" y="1180858"/>
                  </a:lnTo>
                  <a:close/>
                </a:path>
                <a:path w="13221335" h="4688205">
                  <a:moveTo>
                    <a:pt x="6055195" y="4686"/>
                  </a:moveTo>
                  <a:lnTo>
                    <a:pt x="6050508" y="0"/>
                  </a:lnTo>
                  <a:lnTo>
                    <a:pt x="6038926" y="0"/>
                  </a:lnTo>
                  <a:lnTo>
                    <a:pt x="6034240" y="4686"/>
                  </a:lnTo>
                  <a:lnTo>
                    <a:pt x="6034240" y="16256"/>
                  </a:lnTo>
                  <a:lnTo>
                    <a:pt x="6038926" y="20942"/>
                  </a:lnTo>
                  <a:lnTo>
                    <a:pt x="6050508" y="20942"/>
                  </a:lnTo>
                  <a:lnTo>
                    <a:pt x="6055195" y="16256"/>
                  </a:lnTo>
                  <a:lnTo>
                    <a:pt x="6055195" y="4686"/>
                  </a:lnTo>
                  <a:close/>
                </a:path>
                <a:path w="13221335" h="4688205">
                  <a:moveTo>
                    <a:pt x="6097105" y="4671517"/>
                  </a:moveTo>
                  <a:lnTo>
                    <a:pt x="6092418" y="4666831"/>
                  </a:lnTo>
                  <a:lnTo>
                    <a:pt x="6080823" y="4666831"/>
                  </a:lnTo>
                  <a:lnTo>
                    <a:pt x="6076137" y="4671517"/>
                  </a:lnTo>
                  <a:lnTo>
                    <a:pt x="6076137" y="4683087"/>
                  </a:lnTo>
                  <a:lnTo>
                    <a:pt x="6080823" y="4687773"/>
                  </a:lnTo>
                  <a:lnTo>
                    <a:pt x="6092418" y="4687773"/>
                  </a:lnTo>
                  <a:lnTo>
                    <a:pt x="6097105" y="4683087"/>
                  </a:lnTo>
                  <a:lnTo>
                    <a:pt x="6097105" y="4671517"/>
                  </a:lnTo>
                  <a:close/>
                </a:path>
                <a:path w="13221335" h="4688205">
                  <a:moveTo>
                    <a:pt x="6097105" y="3519601"/>
                  </a:moveTo>
                  <a:lnTo>
                    <a:pt x="6092418" y="3514915"/>
                  </a:lnTo>
                  <a:lnTo>
                    <a:pt x="6080823" y="3514915"/>
                  </a:lnTo>
                  <a:lnTo>
                    <a:pt x="6076137" y="3519601"/>
                  </a:lnTo>
                  <a:lnTo>
                    <a:pt x="6076137" y="3531171"/>
                  </a:lnTo>
                  <a:lnTo>
                    <a:pt x="6080823" y="3535857"/>
                  </a:lnTo>
                  <a:lnTo>
                    <a:pt x="6092418" y="3535857"/>
                  </a:lnTo>
                  <a:lnTo>
                    <a:pt x="6097105" y="3531171"/>
                  </a:lnTo>
                  <a:lnTo>
                    <a:pt x="6097105" y="3519601"/>
                  </a:lnTo>
                  <a:close/>
                </a:path>
                <a:path w="13221335" h="4688205">
                  <a:moveTo>
                    <a:pt x="6097105" y="2343429"/>
                  </a:moveTo>
                  <a:lnTo>
                    <a:pt x="6092418" y="2338743"/>
                  </a:lnTo>
                  <a:lnTo>
                    <a:pt x="6080823" y="2338743"/>
                  </a:lnTo>
                  <a:lnTo>
                    <a:pt x="6076137" y="2343429"/>
                  </a:lnTo>
                  <a:lnTo>
                    <a:pt x="6076137" y="2354999"/>
                  </a:lnTo>
                  <a:lnTo>
                    <a:pt x="6080823" y="2359685"/>
                  </a:lnTo>
                  <a:lnTo>
                    <a:pt x="6092418" y="2359685"/>
                  </a:lnTo>
                  <a:lnTo>
                    <a:pt x="6097105" y="2354999"/>
                  </a:lnTo>
                  <a:lnTo>
                    <a:pt x="6097105" y="2343429"/>
                  </a:lnTo>
                  <a:close/>
                </a:path>
                <a:path w="13221335" h="4688205">
                  <a:moveTo>
                    <a:pt x="6097105" y="1180858"/>
                  </a:moveTo>
                  <a:lnTo>
                    <a:pt x="6092418" y="1176172"/>
                  </a:lnTo>
                  <a:lnTo>
                    <a:pt x="6080823" y="1176172"/>
                  </a:lnTo>
                  <a:lnTo>
                    <a:pt x="6076137" y="1180858"/>
                  </a:lnTo>
                  <a:lnTo>
                    <a:pt x="6076137" y="1192428"/>
                  </a:lnTo>
                  <a:lnTo>
                    <a:pt x="6080823" y="1197114"/>
                  </a:lnTo>
                  <a:lnTo>
                    <a:pt x="6092418" y="1197114"/>
                  </a:lnTo>
                  <a:lnTo>
                    <a:pt x="6097105" y="1192428"/>
                  </a:lnTo>
                  <a:lnTo>
                    <a:pt x="6097105" y="1180858"/>
                  </a:lnTo>
                  <a:close/>
                </a:path>
                <a:path w="13221335" h="4688205">
                  <a:moveTo>
                    <a:pt x="6097105" y="4686"/>
                  </a:moveTo>
                  <a:lnTo>
                    <a:pt x="6092418" y="0"/>
                  </a:lnTo>
                  <a:lnTo>
                    <a:pt x="6080823" y="0"/>
                  </a:lnTo>
                  <a:lnTo>
                    <a:pt x="6076137" y="4686"/>
                  </a:lnTo>
                  <a:lnTo>
                    <a:pt x="6076137" y="16256"/>
                  </a:lnTo>
                  <a:lnTo>
                    <a:pt x="6080823" y="20942"/>
                  </a:lnTo>
                  <a:lnTo>
                    <a:pt x="6092418" y="20942"/>
                  </a:lnTo>
                  <a:lnTo>
                    <a:pt x="6097105" y="16256"/>
                  </a:lnTo>
                  <a:lnTo>
                    <a:pt x="6097105" y="4686"/>
                  </a:lnTo>
                  <a:close/>
                </a:path>
                <a:path w="13221335" h="4688205">
                  <a:moveTo>
                    <a:pt x="6139002" y="4671517"/>
                  </a:moveTo>
                  <a:lnTo>
                    <a:pt x="6134316" y="4666831"/>
                  </a:lnTo>
                  <a:lnTo>
                    <a:pt x="6122733" y="4666831"/>
                  </a:lnTo>
                  <a:lnTo>
                    <a:pt x="6118047" y="4671517"/>
                  </a:lnTo>
                  <a:lnTo>
                    <a:pt x="6118047" y="4683087"/>
                  </a:lnTo>
                  <a:lnTo>
                    <a:pt x="6122733" y="4687773"/>
                  </a:lnTo>
                  <a:lnTo>
                    <a:pt x="6134316" y="4687773"/>
                  </a:lnTo>
                  <a:lnTo>
                    <a:pt x="6139002" y="4683087"/>
                  </a:lnTo>
                  <a:lnTo>
                    <a:pt x="6139002" y="4671517"/>
                  </a:lnTo>
                  <a:close/>
                </a:path>
                <a:path w="13221335" h="4688205">
                  <a:moveTo>
                    <a:pt x="6139002" y="3519601"/>
                  </a:moveTo>
                  <a:lnTo>
                    <a:pt x="6134316" y="3514915"/>
                  </a:lnTo>
                  <a:lnTo>
                    <a:pt x="6122733" y="3514915"/>
                  </a:lnTo>
                  <a:lnTo>
                    <a:pt x="6118047" y="3519601"/>
                  </a:lnTo>
                  <a:lnTo>
                    <a:pt x="6118047" y="3531171"/>
                  </a:lnTo>
                  <a:lnTo>
                    <a:pt x="6122733" y="3535857"/>
                  </a:lnTo>
                  <a:lnTo>
                    <a:pt x="6134316" y="3535857"/>
                  </a:lnTo>
                  <a:lnTo>
                    <a:pt x="6139002" y="3531171"/>
                  </a:lnTo>
                  <a:lnTo>
                    <a:pt x="6139002" y="3519601"/>
                  </a:lnTo>
                  <a:close/>
                </a:path>
                <a:path w="13221335" h="4688205">
                  <a:moveTo>
                    <a:pt x="6139002" y="2343429"/>
                  </a:moveTo>
                  <a:lnTo>
                    <a:pt x="6134316" y="2338743"/>
                  </a:lnTo>
                  <a:lnTo>
                    <a:pt x="6122733" y="2338743"/>
                  </a:lnTo>
                  <a:lnTo>
                    <a:pt x="6118047" y="2343429"/>
                  </a:lnTo>
                  <a:lnTo>
                    <a:pt x="6118047" y="2354999"/>
                  </a:lnTo>
                  <a:lnTo>
                    <a:pt x="6122733" y="2359685"/>
                  </a:lnTo>
                  <a:lnTo>
                    <a:pt x="6134316" y="2359685"/>
                  </a:lnTo>
                  <a:lnTo>
                    <a:pt x="6139002" y="2354999"/>
                  </a:lnTo>
                  <a:lnTo>
                    <a:pt x="6139002" y="2343429"/>
                  </a:lnTo>
                  <a:close/>
                </a:path>
                <a:path w="13221335" h="4688205">
                  <a:moveTo>
                    <a:pt x="6139002" y="1180858"/>
                  </a:moveTo>
                  <a:lnTo>
                    <a:pt x="6134316" y="1176172"/>
                  </a:lnTo>
                  <a:lnTo>
                    <a:pt x="6122733" y="1176172"/>
                  </a:lnTo>
                  <a:lnTo>
                    <a:pt x="6118047" y="1180858"/>
                  </a:lnTo>
                  <a:lnTo>
                    <a:pt x="6118047" y="1192428"/>
                  </a:lnTo>
                  <a:lnTo>
                    <a:pt x="6122733" y="1197114"/>
                  </a:lnTo>
                  <a:lnTo>
                    <a:pt x="6134316" y="1197114"/>
                  </a:lnTo>
                  <a:lnTo>
                    <a:pt x="6139002" y="1192428"/>
                  </a:lnTo>
                  <a:lnTo>
                    <a:pt x="6139002" y="1180858"/>
                  </a:lnTo>
                  <a:close/>
                </a:path>
                <a:path w="13221335" h="4688205">
                  <a:moveTo>
                    <a:pt x="6139002" y="4686"/>
                  </a:moveTo>
                  <a:lnTo>
                    <a:pt x="6134316" y="0"/>
                  </a:lnTo>
                  <a:lnTo>
                    <a:pt x="6122733" y="0"/>
                  </a:lnTo>
                  <a:lnTo>
                    <a:pt x="6118047" y="4686"/>
                  </a:lnTo>
                  <a:lnTo>
                    <a:pt x="6118047" y="16256"/>
                  </a:lnTo>
                  <a:lnTo>
                    <a:pt x="6122733" y="20942"/>
                  </a:lnTo>
                  <a:lnTo>
                    <a:pt x="6134316" y="20942"/>
                  </a:lnTo>
                  <a:lnTo>
                    <a:pt x="6139002" y="16256"/>
                  </a:lnTo>
                  <a:lnTo>
                    <a:pt x="6139002" y="4686"/>
                  </a:lnTo>
                  <a:close/>
                </a:path>
                <a:path w="13221335" h="4688205">
                  <a:moveTo>
                    <a:pt x="6180912" y="4671517"/>
                  </a:moveTo>
                  <a:lnTo>
                    <a:pt x="6176226" y="4666831"/>
                  </a:lnTo>
                  <a:lnTo>
                    <a:pt x="6164631" y="4666831"/>
                  </a:lnTo>
                  <a:lnTo>
                    <a:pt x="6159944" y="4671517"/>
                  </a:lnTo>
                  <a:lnTo>
                    <a:pt x="6159944" y="4683087"/>
                  </a:lnTo>
                  <a:lnTo>
                    <a:pt x="6164631" y="4687773"/>
                  </a:lnTo>
                  <a:lnTo>
                    <a:pt x="6176226" y="4687773"/>
                  </a:lnTo>
                  <a:lnTo>
                    <a:pt x="6180912" y="4683087"/>
                  </a:lnTo>
                  <a:lnTo>
                    <a:pt x="6180912" y="4671517"/>
                  </a:lnTo>
                  <a:close/>
                </a:path>
                <a:path w="13221335" h="4688205">
                  <a:moveTo>
                    <a:pt x="6180912" y="3519601"/>
                  </a:moveTo>
                  <a:lnTo>
                    <a:pt x="6176226" y="3514915"/>
                  </a:lnTo>
                  <a:lnTo>
                    <a:pt x="6164631" y="3514915"/>
                  </a:lnTo>
                  <a:lnTo>
                    <a:pt x="6159944" y="3519601"/>
                  </a:lnTo>
                  <a:lnTo>
                    <a:pt x="6159944" y="3531171"/>
                  </a:lnTo>
                  <a:lnTo>
                    <a:pt x="6164631" y="3535857"/>
                  </a:lnTo>
                  <a:lnTo>
                    <a:pt x="6176226" y="3535857"/>
                  </a:lnTo>
                  <a:lnTo>
                    <a:pt x="6180912" y="3531171"/>
                  </a:lnTo>
                  <a:lnTo>
                    <a:pt x="6180912" y="3519601"/>
                  </a:lnTo>
                  <a:close/>
                </a:path>
                <a:path w="13221335" h="4688205">
                  <a:moveTo>
                    <a:pt x="6180912" y="2343429"/>
                  </a:moveTo>
                  <a:lnTo>
                    <a:pt x="6176226" y="2338743"/>
                  </a:lnTo>
                  <a:lnTo>
                    <a:pt x="6164631" y="2338743"/>
                  </a:lnTo>
                  <a:lnTo>
                    <a:pt x="6159944" y="2343429"/>
                  </a:lnTo>
                  <a:lnTo>
                    <a:pt x="6159944" y="2354999"/>
                  </a:lnTo>
                  <a:lnTo>
                    <a:pt x="6164631" y="2359685"/>
                  </a:lnTo>
                  <a:lnTo>
                    <a:pt x="6176226" y="2359685"/>
                  </a:lnTo>
                  <a:lnTo>
                    <a:pt x="6180912" y="2354999"/>
                  </a:lnTo>
                  <a:lnTo>
                    <a:pt x="6180912" y="2343429"/>
                  </a:lnTo>
                  <a:close/>
                </a:path>
                <a:path w="13221335" h="4688205">
                  <a:moveTo>
                    <a:pt x="6180912" y="1180858"/>
                  </a:moveTo>
                  <a:lnTo>
                    <a:pt x="6176226" y="1176172"/>
                  </a:lnTo>
                  <a:lnTo>
                    <a:pt x="6164631" y="1176172"/>
                  </a:lnTo>
                  <a:lnTo>
                    <a:pt x="6159944" y="1180858"/>
                  </a:lnTo>
                  <a:lnTo>
                    <a:pt x="6159944" y="1192428"/>
                  </a:lnTo>
                  <a:lnTo>
                    <a:pt x="6164631" y="1197114"/>
                  </a:lnTo>
                  <a:lnTo>
                    <a:pt x="6176226" y="1197114"/>
                  </a:lnTo>
                  <a:lnTo>
                    <a:pt x="6180912" y="1192428"/>
                  </a:lnTo>
                  <a:lnTo>
                    <a:pt x="6180912" y="1180858"/>
                  </a:lnTo>
                  <a:close/>
                </a:path>
                <a:path w="13221335" h="4688205">
                  <a:moveTo>
                    <a:pt x="6180912" y="4686"/>
                  </a:moveTo>
                  <a:lnTo>
                    <a:pt x="6176226" y="0"/>
                  </a:lnTo>
                  <a:lnTo>
                    <a:pt x="6164631" y="0"/>
                  </a:lnTo>
                  <a:lnTo>
                    <a:pt x="6159944" y="4686"/>
                  </a:lnTo>
                  <a:lnTo>
                    <a:pt x="6159944" y="16256"/>
                  </a:lnTo>
                  <a:lnTo>
                    <a:pt x="6164631" y="20942"/>
                  </a:lnTo>
                  <a:lnTo>
                    <a:pt x="6176226" y="20942"/>
                  </a:lnTo>
                  <a:lnTo>
                    <a:pt x="6180912" y="16256"/>
                  </a:lnTo>
                  <a:lnTo>
                    <a:pt x="6180912" y="4686"/>
                  </a:lnTo>
                  <a:close/>
                </a:path>
                <a:path w="13221335" h="4688205">
                  <a:moveTo>
                    <a:pt x="6222809" y="4671517"/>
                  </a:moveTo>
                  <a:lnTo>
                    <a:pt x="6218123" y="4666831"/>
                  </a:lnTo>
                  <a:lnTo>
                    <a:pt x="6206541" y="4666831"/>
                  </a:lnTo>
                  <a:lnTo>
                    <a:pt x="6201854" y="4671517"/>
                  </a:lnTo>
                  <a:lnTo>
                    <a:pt x="6201854" y="4683087"/>
                  </a:lnTo>
                  <a:lnTo>
                    <a:pt x="6206541" y="4687773"/>
                  </a:lnTo>
                  <a:lnTo>
                    <a:pt x="6218123" y="4687773"/>
                  </a:lnTo>
                  <a:lnTo>
                    <a:pt x="6222809" y="4683087"/>
                  </a:lnTo>
                  <a:lnTo>
                    <a:pt x="6222809" y="4671517"/>
                  </a:lnTo>
                  <a:close/>
                </a:path>
                <a:path w="13221335" h="4688205">
                  <a:moveTo>
                    <a:pt x="6222809" y="3519601"/>
                  </a:moveTo>
                  <a:lnTo>
                    <a:pt x="6218123" y="3514915"/>
                  </a:lnTo>
                  <a:lnTo>
                    <a:pt x="6206541" y="3514915"/>
                  </a:lnTo>
                  <a:lnTo>
                    <a:pt x="6201854" y="3519601"/>
                  </a:lnTo>
                  <a:lnTo>
                    <a:pt x="6201854" y="3531171"/>
                  </a:lnTo>
                  <a:lnTo>
                    <a:pt x="6206541" y="3535857"/>
                  </a:lnTo>
                  <a:lnTo>
                    <a:pt x="6218123" y="3535857"/>
                  </a:lnTo>
                  <a:lnTo>
                    <a:pt x="6222809" y="3531171"/>
                  </a:lnTo>
                  <a:lnTo>
                    <a:pt x="6222809" y="3519601"/>
                  </a:lnTo>
                  <a:close/>
                </a:path>
                <a:path w="13221335" h="4688205">
                  <a:moveTo>
                    <a:pt x="6222809" y="2343429"/>
                  </a:moveTo>
                  <a:lnTo>
                    <a:pt x="6218123" y="2338743"/>
                  </a:lnTo>
                  <a:lnTo>
                    <a:pt x="6206541" y="2338743"/>
                  </a:lnTo>
                  <a:lnTo>
                    <a:pt x="6201854" y="2343429"/>
                  </a:lnTo>
                  <a:lnTo>
                    <a:pt x="6201854" y="2354999"/>
                  </a:lnTo>
                  <a:lnTo>
                    <a:pt x="6206541" y="2359685"/>
                  </a:lnTo>
                  <a:lnTo>
                    <a:pt x="6218123" y="2359685"/>
                  </a:lnTo>
                  <a:lnTo>
                    <a:pt x="6222809" y="2354999"/>
                  </a:lnTo>
                  <a:lnTo>
                    <a:pt x="6222809" y="2343429"/>
                  </a:lnTo>
                  <a:close/>
                </a:path>
                <a:path w="13221335" h="4688205">
                  <a:moveTo>
                    <a:pt x="6222809" y="1180858"/>
                  </a:moveTo>
                  <a:lnTo>
                    <a:pt x="6218123" y="1176172"/>
                  </a:lnTo>
                  <a:lnTo>
                    <a:pt x="6206541" y="1176172"/>
                  </a:lnTo>
                  <a:lnTo>
                    <a:pt x="6201854" y="1180858"/>
                  </a:lnTo>
                  <a:lnTo>
                    <a:pt x="6201854" y="1192428"/>
                  </a:lnTo>
                  <a:lnTo>
                    <a:pt x="6206541" y="1197114"/>
                  </a:lnTo>
                  <a:lnTo>
                    <a:pt x="6218123" y="1197114"/>
                  </a:lnTo>
                  <a:lnTo>
                    <a:pt x="6222809" y="1192428"/>
                  </a:lnTo>
                  <a:lnTo>
                    <a:pt x="6222809" y="1180858"/>
                  </a:lnTo>
                  <a:close/>
                </a:path>
                <a:path w="13221335" h="4688205">
                  <a:moveTo>
                    <a:pt x="6222809" y="4686"/>
                  </a:moveTo>
                  <a:lnTo>
                    <a:pt x="6218123" y="0"/>
                  </a:lnTo>
                  <a:lnTo>
                    <a:pt x="6206541" y="0"/>
                  </a:lnTo>
                  <a:lnTo>
                    <a:pt x="6201854" y="4686"/>
                  </a:lnTo>
                  <a:lnTo>
                    <a:pt x="6201854" y="16256"/>
                  </a:lnTo>
                  <a:lnTo>
                    <a:pt x="6206541" y="20942"/>
                  </a:lnTo>
                  <a:lnTo>
                    <a:pt x="6218123" y="20942"/>
                  </a:lnTo>
                  <a:lnTo>
                    <a:pt x="6222809" y="16256"/>
                  </a:lnTo>
                  <a:lnTo>
                    <a:pt x="6222809" y="4686"/>
                  </a:lnTo>
                  <a:close/>
                </a:path>
                <a:path w="13221335" h="4688205">
                  <a:moveTo>
                    <a:pt x="6264719" y="4671517"/>
                  </a:moveTo>
                  <a:lnTo>
                    <a:pt x="6260033" y="4666831"/>
                  </a:lnTo>
                  <a:lnTo>
                    <a:pt x="6248438" y="4666831"/>
                  </a:lnTo>
                  <a:lnTo>
                    <a:pt x="6243752" y="4671517"/>
                  </a:lnTo>
                  <a:lnTo>
                    <a:pt x="6243752" y="4683087"/>
                  </a:lnTo>
                  <a:lnTo>
                    <a:pt x="6248438" y="4687773"/>
                  </a:lnTo>
                  <a:lnTo>
                    <a:pt x="6260033" y="4687773"/>
                  </a:lnTo>
                  <a:lnTo>
                    <a:pt x="6264719" y="4683087"/>
                  </a:lnTo>
                  <a:lnTo>
                    <a:pt x="6264719" y="4671517"/>
                  </a:lnTo>
                  <a:close/>
                </a:path>
                <a:path w="13221335" h="4688205">
                  <a:moveTo>
                    <a:pt x="6264719" y="3519601"/>
                  </a:moveTo>
                  <a:lnTo>
                    <a:pt x="6260033" y="3514915"/>
                  </a:lnTo>
                  <a:lnTo>
                    <a:pt x="6248438" y="3514915"/>
                  </a:lnTo>
                  <a:lnTo>
                    <a:pt x="6243752" y="3519601"/>
                  </a:lnTo>
                  <a:lnTo>
                    <a:pt x="6243752" y="3531171"/>
                  </a:lnTo>
                  <a:lnTo>
                    <a:pt x="6248438" y="3535857"/>
                  </a:lnTo>
                  <a:lnTo>
                    <a:pt x="6260033" y="3535857"/>
                  </a:lnTo>
                  <a:lnTo>
                    <a:pt x="6264719" y="3531171"/>
                  </a:lnTo>
                  <a:lnTo>
                    <a:pt x="6264719" y="3519601"/>
                  </a:lnTo>
                  <a:close/>
                </a:path>
                <a:path w="13221335" h="4688205">
                  <a:moveTo>
                    <a:pt x="6264719" y="2343429"/>
                  </a:moveTo>
                  <a:lnTo>
                    <a:pt x="6260033" y="2338743"/>
                  </a:lnTo>
                  <a:lnTo>
                    <a:pt x="6248438" y="2338743"/>
                  </a:lnTo>
                  <a:lnTo>
                    <a:pt x="6243752" y="2343429"/>
                  </a:lnTo>
                  <a:lnTo>
                    <a:pt x="6243752" y="2354999"/>
                  </a:lnTo>
                  <a:lnTo>
                    <a:pt x="6248438" y="2359685"/>
                  </a:lnTo>
                  <a:lnTo>
                    <a:pt x="6260033" y="2359685"/>
                  </a:lnTo>
                  <a:lnTo>
                    <a:pt x="6264719" y="2354999"/>
                  </a:lnTo>
                  <a:lnTo>
                    <a:pt x="6264719" y="2343429"/>
                  </a:lnTo>
                  <a:close/>
                </a:path>
                <a:path w="13221335" h="4688205">
                  <a:moveTo>
                    <a:pt x="6264719" y="1180858"/>
                  </a:moveTo>
                  <a:lnTo>
                    <a:pt x="6260033" y="1176172"/>
                  </a:lnTo>
                  <a:lnTo>
                    <a:pt x="6248438" y="1176172"/>
                  </a:lnTo>
                  <a:lnTo>
                    <a:pt x="6243752" y="1180858"/>
                  </a:lnTo>
                  <a:lnTo>
                    <a:pt x="6243752" y="1192428"/>
                  </a:lnTo>
                  <a:lnTo>
                    <a:pt x="6248438" y="1197114"/>
                  </a:lnTo>
                  <a:lnTo>
                    <a:pt x="6260033" y="1197114"/>
                  </a:lnTo>
                  <a:lnTo>
                    <a:pt x="6264719" y="1192428"/>
                  </a:lnTo>
                  <a:lnTo>
                    <a:pt x="6264719" y="1180858"/>
                  </a:lnTo>
                  <a:close/>
                </a:path>
                <a:path w="13221335" h="4688205">
                  <a:moveTo>
                    <a:pt x="6264719" y="4686"/>
                  </a:moveTo>
                  <a:lnTo>
                    <a:pt x="6260033" y="0"/>
                  </a:lnTo>
                  <a:lnTo>
                    <a:pt x="6248438" y="0"/>
                  </a:lnTo>
                  <a:lnTo>
                    <a:pt x="6243752" y="4686"/>
                  </a:lnTo>
                  <a:lnTo>
                    <a:pt x="6243752" y="16256"/>
                  </a:lnTo>
                  <a:lnTo>
                    <a:pt x="6248438" y="20942"/>
                  </a:lnTo>
                  <a:lnTo>
                    <a:pt x="6260033" y="20942"/>
                  </a:lnTo>
                  <a:lnTo>
                    <a:pt x="6264719" y="16256"/>
                  </a:lnTo>
                  <a:lnTo>
                    <a:pt x="6264719" y="4686"/>
                  </a:lnTo>
                  <a:close/>
                </a:path>
                <a:path w="13221335" h="4688205">
                  <a:moveTo>
                    <a:pt x="6306617" y="4671517"/>
                  </a:moveTo>
                  <a:lnTo>
                    <a:pt x="6301930" y="4666831"/>
                  </a:lnTo>
                  <a:lnTo>
                    <a:pt x="6290348" y="4666831"/>
                  </a:lnTo>
                  <a:lnTo>
                    <a:pt x="6285662" y="4671517"/>
                  </a:lnTo>
                  <a:lnTo>
                    <a:pt x="6285662" y="4683087"/>
                  </a:lnTo>
                  <a:lnTo>
                    <a:pt x="6290348" y="4687773"/>
                  </a:lnTo>
                  <a:lnTo>
                    <a:pt x="6301930" y="4687773"/>
                  </a:lnTo>
                  <a:lnTo>
                    <a:pt x="6306617" y="4683087"/>
                  </a:lnTo>
                  <a:lnTo>
                    <a:pt x="6306617" y="4671517"/>
                  </a:lnTo>
                  <a:close/>
                </a:path>
                <a:path w="13221335" h="4688205">
                  <a:moveTo>
                    <a:pt x="6306617" y="3519601"/>
                  </a:moveTo>
                  <a:lnTo>
                    <a:pt x="6301930" y="3514915"/>
                  </a:lnTo>
                  <a:lnTo>
                    <a:pt x="6290348" y="3514915"/>
                  </a:lnTo>
                  <a:lnTo>
                    <a:pt x="6285662" y="3519601"/>
                  </a:lnTo>
                  <a:lnTo>
                    <a:pt x="6285662" y="3531171"/>
                  </a:lnTo>
                  <a:lnTo>
                    <a:pt x="6290348" y="3535857"/>
                  </a:lnTo>
                  <a:lnTo>
                    <a:pt x="6301930" y="3535857"/>
                  </a:lnTo>
                  <a:lnTo>
                    <a:pt x="6306617" y="3531171"/>
                  </a:lnTo>
                  <a:lnTo>
                    <a:pt x="6306617" y="3519601"/>
                  </a:lnTo>
                  <a:close/>
                </a:path>
                <a:path w="13221335" h="4688205">
                  <a:moveTo>
                    <a:pt x="6306617" y="2343429"/>
                  </a:moveTo>
                  <a:lnTo>
                    <a:pt x="6301930" y="2338743"/>
                  </a:lnTo>
                  <a:lnTo>
                    <a:pt x="6290348" y="2338743"/>
                  </a:lnTo>
                  <a:lnTo>
                    <a:pt x="6285662" y="2343429"/>
                  </a:lnTo>
                  <a:lnTo>
                    <a:pt x="6285662" y="2354999"/>
                  </a:lnTo>
                  <a:lnTo>
                    <a:pt x="6290348" y="2359685"/>
                  </a:lnTo>
                  <a:lnTo>
                    <a:pt x="6301930" y="2359685"/>
                  </a:lnTo>
                  <a:lnTo>
                    <a:pt x="6306617" y="2354999"/>
                  </a:lnTo>
                  <a:lnTo>
                    <a:pt x="6306617" y="2343429"/>
                  </a:lnTo>
                  <a:close/>
                </a:path>
                <a:path w="13221335" h="4688205">
                  <a:moveTo>
                    <a:pt x="6306617" y="1180858"/>
                  </a:moveTo>
                  <a:lnTo>
                    <a:pt x="6301930" y="1176172"/>
                  </a:lnTo>
                  <a:lnTo>
                    <a:pt x="6290348" y="1176172"/>
                  </a:lnTo>
                  <a:lnTo>
                    <a:pt x="6285662" y="1180858"/>
                  </a:lnTo>
                  <a:lnTo>
                    <a:pt x="6285662" y="1192428"/>
                  </a:lnTo>
                  <a:lnTo>
                    <a:pt x="6290348" y="1197114"/>
                  </a:lnTo>
                  <a:lnTo>
                    <a:pt x="6301930" y="1197114"/>
                  </a:lnTo>
                  <a:lnTo>
                    <a:pt x="6306617" y="1192428"/>
                  </a:lnTo>
                  <a:lnTo>
                    <a:pt x="6306617" y="1180858"/>
                  </a:lnTo>
                  <a:close/>
                </a:path>
                <a:path w="13221335" h="4688205">
                  <a:moveTo>
                    <a:pt x="6306617" y="4686"/>
                  </a:moveTo>
                  <a:lnTo>
                    <a:pt x="6301930" y="0"/>
                  </a:lnTo>
                  <a:lnTo>
                    <a:pt x="6290348" y="0"/>
                  </a:lnTo>
                  <a:lnTo>
                    <a:pt x="6285662" y="4686"/>
                  </a:lnTo>
                  <a:lnTo>
                    <a:pt x="6285662" y="16256"/>
                  </a:lnTo>
                  <a:lnTo>
                    <a:pt x="6290348" y="20942"/>
                  </a:lnTo>
                  <a:lnTo>
                    <a:pt x="6301930" y="20942"/>
                  </a:lnTo>
                  <a:lnTo>
                    <a:pt x="6306617" y="16256"/>
                  </a:lnTo>
                  <a:lnTo>
                    <a:pt x="6306617" y="4686"/>
                  </a:lnTo>
                  <a:close/>
                </a:path>
                <a:path w="13221335" h="4688205">
                  <a:moveTo>
                    <a:pt x="6348527" y="4671517"/>
                  </a:moveTo>
                  <a:lnTo>
                    <a:pt x="6343840" y="4666831"/>
                  </a:lnTo>
                  <a:lnTo>
                    <a:pt x="6332245" y="4666831"/>
                  </a:lnTo>
                  <a:lnTo>
                    <a:pt x="6327559" y="4671517"/>
                  </a:lnTo>
                  <a:lnTo>
                    <a:pt x="6327559" y="4683087"/>
                  </a:lnTo>
                  <a:lnTo>
                    <a:pt x="6332245" y="4687773"/>
                  </a:lnTo>
                  <a:lnTo>
                    <a:pt x="6343840" y="4687773"/>
                  </a:lnTo>
                  <a:lnTo>
                    <a:pt x="6348527" y="4683087"/>
                  </a:lnTo>
                  <a:lnTo>
                    <a:pt x="6348527" y="4671517"/>
                  </a:lnTo>
                  <a:close/>
                </a:path>
                <a:path w="13221335" h="4688205">
                  <a:moveTo>
                    <a:pt x="6348527" y="3519601"/>
                  </a:moveTo>
                  <a:lnTo>
                    <a:pt x="6343840" y="3514915"/>
                  </a:lnTo>
                  <a:lnTo>
                    <a:pt x="6332245" y="3514915"/>
                  </a:lnTo>
                  <a:lnTo>
                    <a:pt x="6327559" y="3519601"/>
                  </a:lnTo>
                  <a:lnTo>
                    <a:pt x="6327559" y="3531171"/>
                  </a:lnTo>
                  <a:lnTo>
                    <a:pt x="6332245" y="3535857"/>
                  </a:lnTo>
                  <a:lnTo>
                    <a:pt x="6343840" y="3535857"/>
                  </a:lnTo>
                  <a:lnTo>
                    <a:pt x="6348527" y="3531171"/>
                  </a:lnTo>
                  <a:lnTo>
                    <a:pt x="6348527" y="3519601"/>
                  </a:lnTo>
                  <a:close/>
                </a:path>
                <a:path w="13221335" h="4688205">
                  <a:moveTo>
                    <a:pt x="6348527" y="2343429"/>
                  </a:moveTo>
                  <a:lnTo>
                    <a:pt x="6343840" y="2338743"/>
                  </a:lnTo>
                  <a:lnTo>
                    <a:pt x="6332245" y="2338743"/>
                  </a:lnTo>
                  <a:lnTo>
                    <a:pt x="6327559" y="2343429"/>
                  </a:lnTo>
                  <a:lnTo>
                    <a:pt x="6327559" y="2354999"/>
                  </a:lnTo>
                  <a:lnTo>
                    <a:pt x="6332245" y="2359685"/>
                  </a:lnTo>
                  <a:lnTo>
                    <a:pt x="6343840" y="2359685"/>
                  </a:lnTo>
                  <a:lnTo>
                    <a:pt x="6348527" y="2354999"/>
                  </a:lnTo>
                  <a:lnTo>
                    <a:pt x="6348527" y="2343429"/>
                  </a:lnTo>
                  <a:close/>
                </a:path>
                <a:path w="13221335" h="4688205">
                  <a:moveTo>
                    <a:pt x="6348527" y="1180858"/>
                  </a:moveTo>
                  <a:lnTo>
                    <a:pt x="6343840" y="1176172"/>
                  </a:lnTo>
                  <a:lnTo>
                    <a:pt x="6332245" y="1176172"/>
                  </a:lnTo>
                  <a:lnTo>
                    <a:pt x="6327559" y="1180858"/>
                  </a:lnTo>
                  <a:lnTo>
                    <a:pt x="6327559" y="1192428"/>
                  </a:lnTo>
                  <a:lnTo>
                    <a:pt x="6332245" y="1197114"/>
                  </a:lnTo>
                  <a:lnTo>
                    <a:pt x="6343840" y="1197114"/>
                  </a:lnTo>
                  <a:lnTo>
                    <a:pt x="6348527" y="1192428"/>
                  </a:lnTo>
                  <a:lnTo>
                    <a:pt x="6348527" y="1180858"/>
                  </a:lnTo>
                  <a:close/>
                </a:path>
                <a:path w="13221335" h="4688205">
                  <a:moveTo>
                    <a:pt x="6348527" y="4686"/>
                  </a:moveTo>
                  <a:lnTo>
                    <a:pt x="6343840" y="0"/>
                  </a:lnTo>
                  <a:lnTo>
                    <a:pt x="6332245" y="0"/>
                  </a:lnTo>
                  <a:lnTo>
                    <a:pt x="6327559" y="4686"/>
                  </a:lnTo>
                  <a:lnTo>
                    <a:pt x="6327559" y="16256"/>
                  </a:lnTo>
                  <a:lnTo>
                    <a:pt x="6332245" y="20942"/>
                  </a:lnTo>
                  <a:lnTo>
                    <a:pt x="6343840" y="20942"/>
                  </a:lnTo>
                  <a:lnTo>
                    <a:pt x="6348527" y="16256"/>
                  </a:lnTo>
                  <a:lnTo>
                    <a:pt x="6348527" y="4686"/>
                  </a:lnTo>
                  <a:close/>
                </a:path>
                <a:path w="13221335" h="4688205">
                  <a:moveTo>
                    <a:pt x="6390437" y="4671517"/>
                  </a:moveTo>
                  <a:lnTo>
                    <a:pt x="6385738" y="4666831"/>
                  </a:lnTo>
                  <a:lnTo>
                    <a:pt x="6374155" y="4666831"/>
                  </a:lnTo>
                  <a:lnTo>
                    <a:pt x="6369469" y="4671517"/>
                  </a:lnTo>
                  <a:lnTo>
                    <a:pt x="6369469" y="4683087"/>
                  </a:lnTo>
                  <a:lnTo>
                    <a:pt x="6374155" y="4687773"/>
                  </a:lnTo>
                  <a:lnTo>
                    <a:pt x="6385738" y="4687773"/>
                  </a:lnTo>
                  <a:lnTo>
                    <a:pt x="6390437" y="4683087"/>
                  </a:lnTo>
                  <a:lnTo>
                    <a:pt x="6390437" y="4671517"/>
                  </a:lnTo>
                  <a:close/>
                </a:path>
                <a:path w="13221335" h="4688205">
                  <a:moveTo>
                    <a:pt x="6390437" y="3519601"/>
                  </a:moveTo>
                  <a:lnTo>
                    <a:pt x="6385738" y="3514915"/>
                  </a:lnTo>
                  <a:lnTo>
                    <a:pt x="6374155" y="3514915"/>
                  </a:lnTo>
                  <a:lnTo>
                    <a:pt x="6369469" y="3519601"/>
                  </a:lnTo>
                  <a:lnTo>
                    <a:pt x="6369469" y="3531171"/>
                  </a:lnTo>
                  <a:lnTo>
                    <a:pt x="6374155" y="3535857"/>
                  </a:lnTo>
                  <a:lnTo>
                    <a:pt x="6385738" y="3535857"/>
                  </a:lnTo>
                  <a:lnTo>
                    <a:pt x="6390437" y="3531171"/>
                  </a:lnTo>
                  <a:lnTo>
                    <a:pt x="6390437" y="3519601"/>
                  </a:lnTo>
                  <a:close/>
                </a:path>
                <a:path w="13221335" h="4688205">
                  <a:moveTo>
                    <a:pt x="6390437" y="2343429"/>
                  </a:moveTo>
                  <a:lnTo>
                    <a:pt x="6385738" y="2338743"/>
                  </a:lnTo>
                  <a:lnTo>
                    <a:pt x="6374155" y="2338743"/>
                  </a:lnTo>
                  <a:lnTo>
                    <a:pt x="6369469" y="2343429"/>
                  </a:lnTo>
                  <a:lnTo>
                    <a:pt x="6369469" y="2354999"/>
                  </a:lnTo>
                  <a:lnTo>
                    <a:pt x="6374155" y="2359685"/>
                  </a:lnTo>
                  <a:lnTo>
                    <a:pt x="6385738" y="2359685"/>
                  </a:lnTo>
                  <a:lnTo>
                    <a:pt x="6390437" y="2354999"/>
                  </a:lnTo>
                  <a:lnTo>
                    <a:pt x="6390437" y="2343429"/>
                  </a:lnTo>
                  <a:close/>
                </a:path>
                <a:path w="13221335" h="4688205">
                  <a:moveTo>
                    <a:pt x="6390437" y="1180858"/>
                  </a:moveTo>
                  <a:lnTo>
                    <a:pt x="6385738" y="1176172"/>
                  </a:lnTo>
                  <a:lnTo>
                    <a:pt x="6374155" y="1176172"/>
                  </a:lnTo>
                  <a:lnTo>
                    <a:pt x="6369469" y="1180858"/>
                  </a:lnTo>
                  <a:lnTo>
                    <a:pt x="6369469" y="1192428"/>
                  </a:lnTo>
                  <a:lnTo>
                    <a:pt x="6374155" y="1197114"/>
                  </a:lnTo>
                  <a:lnTo>
                    <a:pt x="6385738" y="1197114"/>
                  </a:lnTo>
                  <a:lnTo>
                    <a:pt x="6390437" y="1192428"/>
                  </a:lnTo>
                  <a:lnTo>
                    <a:pt x="6390437" y="1180858"/>
                  </a:lnTo>
                  <a:close/>
                </a:path>
                <a:path w="13221335" h="4688205">
                  <a:moveTo>
                    <a:pt x="6390437" y="4686"/>
                  </a:moveTo>
                  <a:lnTo>
                    <a:pt x="6385738" y="0"/>
                  </a:lnTo>
                  <a:lnTo>
                    <a:pt x="6374155" y="0"/>
                  </a:lnTo>
                  <a:lnTo>
                    <a:pt x="6369469" y="4686"/>
                  </a:lnTo>
                  <a:lnTo>
                    <a:pt x="6369469" y="16256"/>
                  </a:lnTo>
                  <a:lnTo>
                    <a:pt x="6374155" y="20942"/>
                  </a:lnTo>
                  <a:lnTo>
                    <a:pt x="6385738" y="20942"/>
                  </a:lnTo>
                  <a:lnTo>
                    <a:pt x="6390437" y="16256"/>
                  </a:lnTo>
                  <a:lnTo>
                    <a:pt x="6390437" y="4686"/>
                  </a:lnTo>
                  <a:close/>
                </a:path>
                <a:path w="13221335" h="4688205">
                  <a:moveTo>
                    <a:pt x="6432334" y="4671517"/>
                  </a:moveTo>
                  <a:lnTo>
                    <a:pt x="6427648" y="4666831"/>
                  </a:lnTo>
                  <a:lnTo>
                    <a:pt x="6416065" y="4666831"/>
                  </a:lnTo>
                  <a:lnTo>
                    <a:pt x="6411366" y="4671517"/>
                  </a:lnTo>
                  <a:lnTo>
                    <a:pt x="6411366" y="4683087"/>
                  </a:lnTo>
                  <a:lnTo>
                    <a:pt x="6416065" y="4687773"/>
                  </a:lnTo>
                  <a:lnTo>
                    <a:pt x="6427648" y="4687773"/>
                  </a:lnTo>
                  <a:lnTo>
                    <a:pt x="6432334" y="4683087"/>
                  </a:lnTo>
                  <a:lnTo>
                    <a:pt x="6432334" y="4671517"/>
                  </a:lnTo>
                  <a:close/>
                </a:path>
                <a:path w="13221335" h="4688205">
                  <a:moveTo>
                    <a:pt x="6432334" y="3519601"/>
                  </a:moveTo>
                  <a:lnTo>
                    <a:pt x="6427648" y="3514915"/>
                  </a:lnTo>
                  <a:lnTo>
                    <a:pt x="6416065" y="3514915"/>
                  </a:lnTo>
                  <a:lnTo>
                    <a:pt x="6411366" y="3519601"/>
                  </a:lnTo>
                  <a:lnTo>
                    <a:pt x="6411366" y="3531171"/>
                  </a:lnTo>
                  <a:lnTo>
                    <a:pt x="6416065" y="3535857"/>
                  </a:lnTo>
                  <a:lnTo>
                    <a:pt x="6427648" y="3535857"/>
                  </a:lnTo>
                  <a:lnTo>
                    <a:pt x="6432334" y="3531171"/>
                  </a:lnTo>
                  <a:lnTo>
                    <a:pt x="6432334" y="3519601"/>
                  </a:lnTo>
                  <a:close/>
                </a:path>
                <a:path w="13221335" h="4688205">
                  <a:moveTo>
                    <a:pt x="6432334" y="2343429"/>
                  </a:moveTo>
                  <a:lnTo>
                    <a:pt x="6427648" y="2338743"/>
                  </a:lnTo>
                  <a:lnTo>
                    <a:pt x="6416065" y="2338743"/>
                  </a:lnTo>
                  <a:lnTo>
                    <a:pt x="6411366" y="2343429"/>
                  </a:lnTo>
                  <a:lnTo>
                    <a:pt x="6411366" y="2354999"/>
                  </a:lnTo>
                  <a:lnTo>
                    <a:pt x="6416065" y="2359685"/>
                  </a:lnTo>
                  <a:lnTo>
                    <a:pt x="6427648" y="2359685"/>
                  </a:lnTo>
                  <a:lnTo>
                    <a:pt x="6432334" y="2354999"/>
                  </a:lnTo>
                  <a:lnTo>
                    <a:pt x="6432334" y="2343429"/>
                  </a:lnTo>
                  <a:close/>
                </a:path>
                <a:path w="13221335" h="4688205">
                  <a:moveTo>
                    <a:pt x="6432334" y="1180858"/>
                  </a:moveTo>
                  <a:lnTo>
                    <a:pt x="6427648" y="1176172"/>
                  </a:lnTo>
                  <a:lnTo>
                    <a:pt x="6416065" y="1176172"/>
                  </a:lnTo>
                  <a:lnTo>
                    <a:pt x="6411366" y="1180858"/>
                  </a:lnTo>
                  <a:lnTo>
                    <a:pt x="6411366" y="1192428"/>
                  </a:lnTo>
                  <a:lnTo>
                    <a:pt x="6416065" y="1197114"/>
                  </a:lnTo>
                  <a:lnTo>
                    <a:pt x="6427648" y="1197114"/>
                  </a:lnTo>
                  <a:lnTo>
                    <a:pt x="6432334" y="1192428"/>
                  </a:lnTo>
                  <a:lnTo>
                    <a:pt x="6432334" y="1180858"/>
                  </a:lnTo>
                  <a:close/>
                </a:path>
                <a:path w="13221335" h="4688205">
                  <a:moveTo>
                    <a:pt x="6432334" y="4686"/>
                  </a:moveTo>
                  <a:lnTo>
                    <a:pt x="6427648" y="0"/>
                  </a:lnTo>
                  <a:lnTo>
                    <a:pt x="6416065" y="0"/>
                  </a:lnTo>
                  <a:lnTo>
                    <a:pt x="6411366" y="4686"/>
                  </a:lnTo>
                  <a:lnTo>
                    <a:pt x="6411366" y="16256"/>
                  </a:lnTo>
                  <a:lnTo>
                    <a:pt x="6416065" y="20942"/>
                  </a:lnTo>
                  <a:lnTo>
                    <a:pt x="6427648" y="20942"/>
                  </a:lnTo>
                  <a:lnTo>
                    <a:pt x="6432334" y="16256"/>
                  </a:lnTo>
                  <a:lnTo>
                    <a:pt x="6432334" y="4686"/>
                  </a:lnTo>
                  <a:close/>
                </a:path>
                <a:path w="13221335" h="4688205">
                  <a:moveTo>
                    <a:pt x="6474244" y="4671517"/>
                  </a:moveTo>
                  <a:lnTo>
                    <a:pt x="6469545" y="4666831"/>
                  </a:lnTo>
                  <a:lnTo>
                    <a:pt x="6457963" y="4666831"/>
                  </a:lnTo>
                  <a:lnTo>
                    <a:pt x="6453276" y="4671517"/>
                  </a:lnTo>
                  <a:lnTo>
                    <a:pt x="6453276" y="4683087"/>
                  </a:lnTo>
                  <a:lnTo>
                    <a:pt x="6457963" y="4687773"/>
                  </a:lnTo>
                  <a:lnTo>
                    <a:pt x="6469545" y="4687773"/>
                  </a:lnTo>
                  <a:lnTo>
                    <a:pt x="6474244" y="4683087"/>
                  </a:lnTo>
                  <a:lnTo>
                    <a:pt x="6474244" y="4671517"/>
                  </a:lnTo>
                  <a:close/>
                </a:path>
                <a:path w="13221335" h="4688205">
                  <a:moveTo>
                    <a:pt x="6474244" y="3519601"/>
                  </a:moveTo>
                  <a:lnTo>
                    <a:pt x="6469545" y="3514915"/>
                  </a:lnTo>
                  <a:lnTo>
                    <a:pt x="6457963" y="3514915"/>
                  </a:lnTo>
                  <a:lnTo>
                    <a:pt x="6453276" y="3519601"/>
                  </a:lnTo>
                  <a:lnTo>
                    <a:pt x="6453276" y="3531171"/>
                  </a:lnTo>
                  <a:lnTo>
                    <a:pt x="6457963" y="3535857"/>
                  </a:lnTo>
                  <a:lnTo>
                    <a:pt x="6469545" y="3535857"/>
                  </a:lnTo>
                  <a:lnTo>
                    <a:pt x="6474244" y="3531171"/>
                  </a:lnTo>
                  <a:lnTo>
                    <a:pt x="6474244" y="3519601"/>
                  </a:lnTo>
                  <a:close/>
                </a:path>
                <a:path w="13221335" h="4688205">
                  <a:moveTo>
                    <a:pt x="6474244" y="2343429"/>
                  </a:moveTo>
                  <a:lnTo>
                    <a:pt x="6469545" y="2338743"/>
                  </a:lnTo>
                  <a:lnTo>
                    <a:pt x="6457963" y="2338743"/>
                  </a:lnTo>
                  <a:lnTo>
                    <a:pt x="6453276" y="2343429"/>
                  </a:lnTo>
                  <a:lnTo>
                    <a:pt x="6453276" y="2354999"/>
                  </a:lnTo>
                  <a:lnTo>
                    <a:pt x="6457963" y="2359685"/>
                  </a:lnTo>
                  <a:lnTo>
                    <a:pt x="6469545" y="2359685"/>
                  </a:lnTo>
                  <a:lnTo>
                    <a:pt x="6474244" y="2354999"/>
                  </a:lnTo>
                  <a:lnTo>
                    <a:pt x="6474244" y="2343429"/>
                  </a:lnTo>
                  <a:close/>
                </a:path>
                <a:path w="13221335" h="4688205">
                  <a:moveTo>
                    <a:pt x="6474244" y="1180858"/>
                  </a:moveTo>
                  <a:lnTo>
                    <a:pt x="6469545" y="1176172"/>
                  </a:lnTo>
                  <a:lnTo>
                    <a:pt x="6457963" y="1176172"/>
                  </a:lnTo>
                  <a:lnTo>
                    <a:pt x="6453276" y="1180858"/>
                  </a:lnTo>
                  <a:lnTo>
                    <a:pt x="6453276" y="1192428"/>
                  </a:lnTo>
                  <a:lnTo>
                    <a:pt x="6457963" y="1197114"/>
                  </a:lnTo>
                  <a:lnTo>
                    <a:pt x="6469545" y="1197114"/>
                  </a:lnTo>
                  <a:lnTo>
                    <a:pt x="6474244" y="1192428"/>
                  </a:lnTo>
                  <a:lnTo>
                    <a:pt x="6474244" y="1180858"/>
                  </a:lnTo>
                  <a:close/>
                </a:path>
                <a:path w="13221335" h="4688205">
                  <a:moveTo>
                    <a:pt x="6474244" y="4686"/>
                  </a:moveTo>
                  <a:lnTo>
                    <a:pt x="6469545" y="0"/>
                  </a:lnTo>
                  <a:lnTo>
                    <a:pt x="6457963" y="0"/>
                  </a:lnTo>
                  <a:lnTo>
                    <a:pt x="6453276" y="4686"/>
                  </a:lnTo>
                  <a:lnTo>
                    <a:pt x="6453276" y="16256"/>
                  </a:lnTo>
                  <a:lnTo>
                    <a:pt x="6457963" y="20942"/>
                  </a:lnTo>
                  <a:lnTo>
                    <a:pt x="6469545" y="20942"/>
                  </a:lnTo>
                  <a:lnTo>
                    <a:pt x="6474244" y="16256"/>
                  </a:lnTo>
                  <a:lnTo>
                    <a:pt x="6474244" y="4686"/>
                  </a:lnTo>
                  <a:close/>
                </a:path>
                <a:path w="13221335" h="4688205">
                  <a:moveTo>
                    <a:pt x="6516141" y="4671517"/>
                  </a:moveTo>
                  <a:lnTo>
                    <a:pt x="6511455" y="4666831"/>
                  </a:lnTo>
                  <a:lnTo>
                    <a:pt x="6499873" y="4666831"/>
                  </a:lnTo>
                  <a:lnTo>
                    <a:pt x="6495186" y="4671517"/>
                  </a:lnTo>
                  <a:lnTo>
                    <a:pt x="6495186" y="4683087"/>
                  </a:lnTo>
                  <a:lnTo>
                    <a:pt x="6499873" y="4687773"/>
                  </a:lnTo>
                  <a:lnTo>
                    <a:pt x="6511455" y="4687773"/>
                  </a:lnTo>
                  <a:lnTo>
                    <a:pt x="6516141" y="4683087"/>
                  </a:lnTo>
                  <a:lnTo>
                    <a:pt x="6516141" y="4671517"/>
                  </a:lnTo>
                  <a:close/>
                </a:path>
                <a:path w="13221335" h="4688205">
                  <a:moveTo>
                    <a:pt x="6516141" y="3519601"/>
                  </a:moveTo>
                  <a:lnTo>
                    <a:pt x="6511455" y="3514915"/>
                  </a:lnTo>
                  <a:lnTo>
                    <a:pt x="6499873" y="3514915"/>
                  </a:lnTo>
                  <a:lnTo>
                    <a:pt x="6495186" y="3519601"/>
                  </a:lnTo>
                  <a:lnTo>
                    <a:pt x="6495186" y="3531171"/>
                  </a:lnTo>
                  <a:lnTo>
                    <a:pt x="6499873" y="3535857"/>
                  </a:lnTo>
                  <a:lnTo>
                    <a:pt x="6511455" y="3535857"/>
                  </a:lnTo>
                  <a:lnTo>
                    <a:pt x="6516141" y="3531171"/>
                  </a:lnTo>
                  <a:lnTo>
                    <a:pt x="6516141" y="3519601"/>
                  </a:lnTo>
                  <a:close/>
                </a:path>
                <a:path w="13221335" h="4688205">
                  <a:moveTo>
                    <a:pt x="6516141" y="2343429"/>
                  </a:moveTo>
                  <a:lnTo>
                    <a:pt x="6511455" y="2338743"/>
                  </a:lnTo>
                  <a:lnTo>
                    <a:pt x="6499873" y="2338743"/>
                  </a:lnTo>
                  <a:lnTo>
                    <a:pt x="6495186" y="2343429"/>
                  </a:lnTo>
                  <a:lnTo>
                    <a:pt x="6495186" y="2354999"/>
                  </a:lnTo>
                  <a:lnTo>
                    <a:pt x="6499873" y="2359685"/>
                  </a:lnTo>
                  <a:lnTo>
                    <a:pt x="6511455" y="2359685"/>
                  </a:lnTo>
                  <a:lnTo>
                    <a:pt x="6516141" y="2354999"/>
                  </a:lnTo>
                  <a:lnTo>
                    <a:pt x="6516141" y="2343429"/>
                  </a:lnTo>
                  <a:close/>
                </a:path>
                <a:path w="13221335" h="4688205">
                  <a:moveTo>
                    <a:pt x="6516141" y="1180858"/>
                  </a:moveTo>
                  <a:lnTo>
                    <a:pt x="6511455" y="1176172"/>
                  </a:lnTo>
                  <a:lnTo>
                    <a:pt x="6499873" y="1176172"/>
                  </a:lnTo>
                  <a:lnTo>
                    <a:pt x="6495186" y="1180858"/>
                  </a:lnTo>
                  <a:lnTo>
                    <a:pt x="6495186" y="1192428"/>
                  </a:lnTo>
                  <a:lnTo>
                    <a:pt x="6499873" y="1197114"/>
                  </a:lnTo>
                  <a:lnTo>
                    <a:pt x="6511455" y="1197114"/>
                  </a:lnTo>
                  <a:lnTo>
                    <a:pt x="6516141" y="1192428"/>
                  </a:lnTo>
                  <a:lnTo>
                    <a:pt x="6516141" y="1180858"/>
                  </a:lnTo>
                  <a:close/>
                </a:path>
                <a:path w="13221335" h="4688205">
                  <a:moveTo>
                    <a:pt x="6516141" y="4686"/>
                  </a:moveTo>
                  <a:lnTo>
                    <a:pt x="6511455" y="0"/>
                  </a:lnTo>
                  <a:lnTo>
                    <a:pt x="6499873" y="0"/>
                  </a:lnTo>
                  <a:lnTo>
                    <a:pt x="6495186" y="4686"/>
                  </a:lnTo>
                  <a:lnTo>
                    <a:pt x="6495186" y="16256"/>
                  </a:lnTo>
                  <a:lnTo>
                    <a:pt x="6499873" y="20942"/>
                  </a:lnTo>
                  <a:lnTo>
                    <a:pt x="6511455" y="20942"/>
                  </a:lnTo>
                  <a:lnTo>
                    <a:pt x="6516141" y="16256"/>
                  </a:lnTo>
                  <a:lnTo>
                    <a:pt x="6516141" y="4686"/>
                  </a:lnTo>
                  <a:close/>
                </a:path>
                <a:path w="13221335" h="4688205">
                  <a:moveTo>
                    <a:pt x="6558051" y="4671517"/>
                  </a:moveTo>
                  <a:lnTo>
                    <a:pt x="6553352" y="4666831"/>
                  </a:lnTo>
                  <a:lnTo>
                    <a:pt x="6541770" y="4666831"/>
                  </a:lnTo>
                  <a:lnTo>
                    <a:pt x="6537084" y="4671517"/>
                  </a:lnTo>
                  <a:lnTo>
                    <a:pt x="6537084" y="4683087"/>
                  </a:lnTo>
                  <a:lnTo>
                    <a:pt x="6541770" y="4687773"/>
                  </a:lnTo>
                  <a:lnTo>
                    <a:pt x="6553352" y="4687773"/>
                  </a:lnTo>
                  <a:lnTo>
                    <a:pt x="6558051" y="4683087"/>
                  </a:lnTo>
                  <a:lnTo>
                    <a:pt x="6558051" y="4671517"/>
                  </a:lnTo>
                  <a:close/>
                </a:path>
                <a:path w="13221335" h="4688205">
                  <a:moveTo>
                    <a:pt x="6558051" y="3519601"/>
                  </a:moveTo>
                  <a:lnTo>
                    <a:pt x="6553352" y="3514915"/>
                  </a:lnTo>
                  <a:lnTo>
                    <a:pt x="6541770" y="3514915"/>
                  </a:lnTo>
                  <a:lnTo>
                    <a:pt x="6537084" y="3519601"/>
                  </a:lnTo>
                  <a:lnTo>
                    <a:pt x="6537084" y="3531171"/>
                  </a:lnTo>
                  <a:lnTo>
                    <a:pt x="6541770" y="3535857"/>
                  </a:lnTo>
                  <a:lnTo>
                    <a:pt x="6553352" y="3535857"/>
                  </a:lnTo>
                  <a:lnTo>
                    <a:pt x="6558051" y="3531171"/>
                  </a:lnTo>
                  <a:lnTo>
                    <a:pt x="6558051" y="3519601"/>
                  </a:lnTo>
                  <a:close/>
                </a:path>
                <a:path w="13221335" h="4688205">
                  <a:moveTo>
                    <a:pt x="6558051" y="2343429"/>
                  </a:moveTo>
                  <a:lnTo>
                    <a:pt x="6553352" y="2338743"/>
                  </a:lnTo>
                  <a:lnTo>
                    <a:pt x="6541770" y="2338743"/>
                  </a:lnTo>
                  <a:lnTo>
                    <a:pt x="6537084" y="2343429"/>
                  </a:lnTo>
                  <a:lnTo>
                    <a:pt x="6537084" y="2354999"/>
                  </a:lnTo>
                  <a:lnTo>
                    <a:pt x="6541770" y="2359685"/>
                  </a:lnTo>
                  <a:lnTo>
                    <a:pt x="6553352" y="2359685"/>
                  </a:lnTo>
                  <a:lnTo>
                    <a:pt x="6558051" y="2354999"/>
                  </a:lnTo>
                  <a:lnTo>
                    <a:pt x="6558051" y="2343429"/>
                  </a:lnTo>
                  <a:close/>
                </a:path>
                <a:path w="13221335" h="4688205">
                  <a:moveTo>
                    <a:pt x="6558051" y="1180858"/>
                  </a:moveTo>
                  <a:lnTo>
                    <a:pt x="6553352" y="1176172"/>
                  </a:lnTo>
                  <a:lnTo>
                    <a:pt x="6541770" y="1176172"/>
                  </a:lnTo>
                  <a:lnTo>
                    <a:pt x="6537084" y="1180858"/>
                  </a:lnTo>
                  <a:lnTo>
                    <a:pt x="6537084" y="1192428"/>
                  </a:lnTo>
                  <a:lnTo>
                    <a:pt x="6541770" y="1197114"/>
                  </a:lnTo>
                  <a:lnTo>
                    <a:pt x="6553352" y="1197114"/>
                  </a:lnTo>
                  <a:lnTo>
                    <a:pt x="6558051" y="1192428"/>
                  </a:lnTo>
                  <a:lnTo>
                    <a:pt x="6558051" y="1180858"/>
                  </a:lnTo>
                  <a:close/>
                </a:path>
                <a:path w="13221335" h="4688205">
                  <a:moveTo>
                    <a:pt x="6558051" y="4686"/>
                  </a:moveTo>
                  <a:lnTo>
                    <a:pt x="6553352" y="0"/>
                  </a:lnTo>
                  <a:lnTo>
                    <a:pt x="6541770" y="0"/>
                  </a:lnTo>
                  <a:lnTo>
                    <a:pt x="6537084" y="4686"/>
                  </a:lnTo>
                  <a:lnTo>
                    <a:pt x="6537084" y="16256"/>
                  </a:lnTo>
                  <a:lnTo>
                    <a:pt x="6541770" y="20942"/>
                  </a:lnTo>
                  <a:lnTo>
                    <a:pt x="6553352" y="20942"/>
                  </a:lnTo>
                  <a:lnTo>
                    <a:pt x="6558051" y="16256"/>
                  </a:lnTo>
                  <a:lnTo>
                    <a:pt x="6558051" y="4686"/>
                  </a:lnTo>
                  <a:close/>
                </a:path>
                <a:path w="13221335" h="4688205">
                  <a:moveTo>
                    <a:pt x="6599949" y="4671517"/>
                  </a:moveTo>
                  <a:lnTo>
                    <a:pt x="6595262" y="4666831"/>
                  </a:lnTo>
                  <a:lnTo>
                    <a:pt x="6583680" y="4666831"/>
                  </a:lnTo>
                  <a:lnTo>
                    <a:pt x="6578994" y="4671517"/>
                  </a:lnTo>
                  <a:lnTo>
                    <a:pt x="6578994" y="4683087"/>
                  </a:lnTo>
                  <a:lnTo>
                    <a:pt x="6583680" y="4687773"/>
                  </a:lnTo>
                  <a:lnTo>
                    <a:pt x="6595262" y="4687773"/>
                  </a:lnTo>
                  <a:lnTo>
                    <a:pt x="6599949" y="4683087"/>
                  </a:lnTo>
                  <a:lnTo>
                    <a:pt x="6599949" y="4671517"/>
                  </a:lnTo>
                  <a:close/>
                </a:path>
                <a:path w="13221335" h="4688205">
                  <a:moveTo>
                    <a:pt x="6599949" y="3519601"/>
                  </a:moveTo>
                  <a:lnTo>
                    <a:pt x="6595262" y="3514915"/>
                  </a:lnTo>
                  <a:lnTo>
                    <a:pt x="6583680" y="3514915"/>
                  </a:lnTo>
                  <a:lnTo>
                    <a:pt x="6578994" y="3519601"/>
                  </a:lnTo>
                  <a:lnTo>
                    <a:pt x="6578994" y="3531171"/>
                  </a:lnTo>
                  <a:lnTo>
                    <a:pt x="6583680" y="3535857"/>
                  </a:lnTo>
                  <a:lnTo>
                    <a:pt x="6595262" y="3535857"/>
                  </a:lnTo>
                  <a:lnTo>
                    <a:pt x="6599949" y="3531171"/>
                  </a:lnTo>
                  <a:lnTo>
                    <a:pt x="6599949" y="3519601"/>
                  </a:lnTo>
                  <a:close/>
                </a:path>
                <a:path w="13221335" h="4688205">
                  <a:moveTo>
                    <a:pt x="6599949" y="2343429"/>
                  </a:moveTo>
                  <a:lnTo>
                    <a:pt x="6595262" y="2338743"/>
                  </a:lnTo>
                  <a:lnTo>
                    <a:pt x="6583680" y="2338743"/>
                  </a:lnTo>
                  <a:lnTo>
                    <a:pt x="6578994" y="2343429"/>
                  </a:lnTo>
                  <a:lnTo>
                    <a:pt x="6578994" y="2354999"/>
                  </a:lnTo>
                  <a:lnTo>
                    <a:pt x="6583680" y="2359685"/>
                  </a:lnTo>
                  <a:lnTo>
                    <a:pt x="6595262" y="2359685"/>
                  </a:lnTo>
                  <a:lnTo>
                    <a:pt x="6599949" y="2354999"/>
                  </a:lnTo>
                  <a:lnTo>
                    <a:pt x="6599949" y="2343429"/>
                  </a:lnTo>
                  <a:close/>
                </a:path>
                <a:path w="13221335" h="4688205">
                  <a:moveTo>
                    <a:pt x="6599949" y="1180858"/>
                  </a:moveTo>
                  <a:lnTo>
                    <a:pt x="6595262" y="1176172"/>
                  </a:lnTo>
                  <a:lnTo>
                    <a:pt x="6583680" y="1176172"/>
                  </a:lnTo>
                  <a:lnTo>
                    <a:pt x="6578994" y="1180858"/>
                  </a:lnTo>
                  <a:lnTo>
                    <a:pt x="6578994" y="1192428"/>
                  </a:lnTo>
                  <a:lnTo>
                    <a:pt x="6583680" y="1197114"/>
                  </a:lnTo>
                  <a:lnTo>
                    <a:pt x="6595262" y="1197114"/>
                  </a:lnTo>
                  <a:lnTo>
                    <a:pt x="6599949" y="1192428"/>
                  </a:lnTo>
                  <a:lnTo>
                    <a:pt x="6599949" y="1180858"/>
                  </a:lnTo>
                  <a:close/>
                </a:path>
                <a:path w="13221335" h="4688205">
                  <a:moveTo>
                    <a:pt x="6599949" y="4686"/>
                  </a:moveTo>
                  <a:lnTo>
                    <a:pt x="6595262" y="0"/>
                  </a:lnTo>
                  <a:lnTo>
                    <a:pt x="6583680" y="0"/>
                  </a:lnTo>
                  <a:lnTo>
                    <a:pt x="6578994" y="4686"/>
                  </a:lnTo>
                  <a:lnTo>
                    <a:pt x="6578994" y="16256"/>
                  </a:lnTo>
                  <a:lnTo>
                    <a:pt x="6583680" y="20942"/>
                  </a:lnTo>
                  <a:lnTo>
                    <a:pt x="6595262" y="20942"/>
                  </a:lnTo>
                  <a:lnTo>
                    <a:pt x="6599949" y="16256"/>
                  </a:lnTo>
                  <a:lnTo>
                    <a:pt x="6599949" y="4686"/>
                  </a:lnTo>
                  <a:close/>
                </a:path>
                <a:path w="13221335" h="4688205">
                  <a:moveTo>
                    <a:pt x="6641859" y="4671517"/>
                  </a:moveTo>
                  <a:lnTo>
                    <a:pt x="6637172" y="4666831"/>
                  </a:lnTo>
                  <a:lnTo>
                    <a:pt x="6625577" y="4666831"/>
                  </a:lnTo>
                  <a:lnTo>
                    <a:pt x="6620891" y="4671517"/>
                  </a:lnTo>
                  <a:lnTo>
                    <a:pt x="6620891" y="4683087"/>
                  </a:lnTo>
                  <a:lnTo>
                    <a:pt x="6625577" y="4687773"/>
                  </a:lnTo>
                  <a:lnTo>
                    <a:pt x="6637172" y="4687773"/>
                  </a:lnTo>
                  <a:lnTo>
                    <a:pt x="6641859" y="4683087"/>
                  </a:lnTo>
                  <a:lnTo>
                    <a:pt x="6641859" y="4671517"/>
                  </a:lnTo>
                  <a:close/>
                </a:path>
                <a:path w="13221335" h="4688205">
                  <a:moveTo>
                    <a:pt x="6641859" y="3519601"/>
                  </a:moveTo>
                  <a:lnTo>
                    <a:pt x="6637172" y="3514915"/>
                  </a:lnTo>
                  <a:lnTo>
                    <a:pt x="6625577" y="3514915"/>
                  </a:lnTo>
                  <a:lnTo>
                    <a:pt x="6620891" y="3519601"/>
                  </a:lnTo>
                  <a:lnTo>
                    <a:pt x="6620891" y="3531171"/>
                  </a:lnTo>
                  <a:lnTo>
                    <a:pt x="6625577" y="3535857"/>
                  </a:lnTo>
                  <a:lnTo>
                    <a:pt x="6637172" y="3535857"/>
                  </a:lnTo>
                  <a:lnTo>
                    <a:pt x="6641859" y="3531171"/>
                  </a:lnTo>
                  <a:lnTo>
                    <a:pt x="6641859" y="3519601"/>
                  </a:lnTo>
                  <a:close/>
                </a:path>
                <a:path w="13221335" h="4688205">
                  <a:moveTo>
                    <a:pt x="6641859" y="2343429"/>
                  </a:moveTo>
                  <a:lnTo>
                    <a:pt x="6637172" y="2338743"/>
                  </a:lnTo>
                  <a:lnTo>
                    <a:pt x="6625577" y="2338743"/>
                  </a:lnTo>
                  <a:lnTo>
                    <a:pt x="6620891" y="2343429"/>
                  </a:lnTo>
                  <a:lnTo>
                    <a:pt x="6620891" y="2354999"/>
                  </a:lnTo>
                  <a:lnTo>
                    <a:pt x="6625577" y="2359685"/>
                  </a:lnTo>
                  <a:lnTo>
                    <a:pt x="6637172" y="2359685"/>
                  </a:lnTo>
                  <a:lnTo>
                    <a:pt x="6641859" y="2354999"/>
                  </a:lnTo>
                  <a:lnTo>
                    <a:pt x="6641859" y="2343429"/>
                  </a:lnTo>
                  <a:close/>
                </a:path>
                <a:path w="13221335" h="4688205">
                  <a:moveTo>
                    <a:pt x="6641859" y="1180858"/>
                  </a:moveTo>
                  <a:lnTo>
                    <a:pt x="6637172" y="1176172"/>
                  </a:lnTo>
                  <a:lnTo>
                    <a:pt x="6625577" y="1176172"/>
                  </a:lnTo>
                  <a:lnTo>
                    <a:pt x="6620891" y="1180858"/>
                  </a:lnTo>
                  <a:lnTo>
                    <a:pt x="6620891" y="1192428"/>
                  </a:lnTo>
                  <a:lnTo>
                    <a:pt x="6625577" y="1197114"/>
                  </a:lnTo>
                  <a:lnTo>
                    <a:pt x="6637172" y="1197114"/>
                  </a:lnTo>
                  <a:lnTo>
                    <a:pt x="6641859" y="1192428"/>
                  </a:lnTo>
                  <a:lnTo>
                    <a:pt x="6641859" y="1180858"/>
                  </a:lnTo>
                  <a:close/>
                </a:path>
                <a:path w="13221335" h="4688205">
                  <a:moveTo>
                    <a:pt x="6641859" y="4686"/>
                  </a:moveTo>
                  <a:lnTo>
                    <a:pt x="6637172" y="0"/>
                  </a:lnTo>
                  <a:lnTo>
                    <a:pt x="6625577" y="0"/>
                  </a:lnTo>
                  <a:lnTo>
                    <a:pt x="6620891" y="4686"/>
                  </a:lnTo>
                  <a:lnTo>
                    <a:pt x="6620891" y="16256"/>
                  </a:lnTo>
                  <a:lnTo>
                    <a:pt x="6625577" y="20942"/>
                  </a:lnTo>
                  <a:lnTo>
                    <a:pt x="6637172" y="20942"/>
                  </a:lnTo>
                  <a:lnTo>
                    <a:pt x="6641859" y="16256"/>
                  </a:lnTo>
                  <a:lnTo>
                    <a:pt x="6641859" y="4686"/>
                  </a:lnTo>
                  <a:close/>
                </a:path>
                <a:path w="13221335" h="4688205">
                  <a:moveTo>
                    <a:pt x="6683756" y="4671517"/>
                  </a:moveTo>
                  <a:lnTo>
                    <a:pt x="6679070" y="4666831"/>
                  </a:lnTo>
                  <a:lnTo>
                    <a:pt x="6667487" y="4666831"/>
                  </a:lnTo>
                  <a:lnTo>
                    <a:pt x="6662801" y="4671517"/>
                  </a:lnTo>
                  <a:lnTo>
                    <a:pt x="6662801" y="4683087"/>
                  </a:lnTo>
                  <a:lnTo>
                    <a:pt x="6667487" y="4687773"/>
                  </a:lnTo>
                  <a:lnTo>
                    <a:pt x="6679070" y="4687773"/>
                  </a:lnTo>
                  <a:lnTo>
                    <a:pt x="6683756" y="4683087"/>
                  </a:lnTo>
                  <a:lnTo>
                    <a:pt x="6683756" y="4671517"/>
                  </a:lnTo>
                  <a:close/>
                </a:path>
                <a:path w="13221335" h="4688205">
                  <a:moveTo>
                    <a:pt x="6683756" y="3519601"/>
                  </a:moveTo>
                  <a:lnTo>
                    <a:pt x="6679070" y="3514915"/>
                  </a:lnTo>
                  <a:lnTo>
                    <a:pt x="6667487" y="3514915"/>
                  </a:lnTo>
                  <a:lnTo>
                    <a:pt x="6662801" y="3519601"/>
                  </a:lnTo>
                  <a:lnTo>
                    <a:pt x="6662801" y="3531171"/>
                  </a:lnTo>
                  <a:lnTo>
                    <a:pt x="6667487" y="3535857"/>
                  </a:lnTo>
                  <a:lnTo>
                    <a:pt x="6679070" y="3535857"/>
                  </a:lnTo>
                  <a:lnTo>
                    <a:pt x="6683756" y="3531171"/>
                  </a:lnTo>
                  <a:lnTo>
                    <a:pt x="6683756" y="3519601"/>
                  </a:lnTo>
                  <a:close/>
                </a:path>
                <a:path w="13221335" h="4688205">
                  <a:moveTo>
                    <a:pt x="6683756" y="2343429"/>
                  </a:moveTo>
                  <a:lnTo>
                    <a:pt x="6679070" y="2338743"/>
                  </a:lnTo>
                  <a:lnTo>
                    <a:pt x="6667487" y="2338743"/>
                  </a:lnTo>
                  <a:lnTo>
                    <a:pt x="6662801" y="2343429"/>
                  </a:lnTo>
                  <a:lnTo>
                    <a:pt x="6662801" y="2354999"/>
                  </a:lnTo>
                  <a:lnTo>
                    <a:pt x="6667487" y="2359685"/>
                  </a:lnTo>
                  <a:lnTo>
                    <a:pt x="6679070" y="2359685"/>
                  </a:lnTo>
                  <a:lnTo>
                    <a:pt x="6683756" y="2354999"/>
                  </a:lnTo>
                  <a:lnTo>
                    <a:pt x="6683756" y="2343429"/>
                  </a:lnTo>
                  <a:close/>
                </a:path>
                <a:path w="13221335" h="4688205">
                  <a:moveTo>
                    <a:pt x="6683756" y="1180858"/>
                  </a:moveTo>
                  <a:lnTo>
                    <a:pt x="6679070" y="1176172"/>
                  </a:lnTo>
                  <a:lnTo>
                    <a:pt x="6667487" y="1176172"/>
                  </a:lnTo>
                  <a:lnTo>
                    <a:pt x="6662801" y="1180858"/>
                  </a:lnTo>
                  <a:lnTo>
                    <a:pt x="6662801" y="1192428"/>
                  </a:lnTo>
                  <a:lnTo>
                    <a:pt x="6667487" y="1197114"/>
                  </a:lnTo>
                  <a:lnTo>
                    <a:pt x="6679070" y="1197114"/>
                  </a:lnTo>
                  <a:lnTo>
                    <a:pt x="6683756" y="1192428"/>
                  </a:lnTo>
                  <a:lnTo>
                    <a:pt x="6683756" y="1180858"/>
                  </a:lnTo>
                  <a:close/>
                </a:path>
                <a:path w="13221335" h="4688205">
                  <a:moveTo>
                    <a:pt x="6683756" y="4686"/>
                  </a:moveTo>
                  <a:lnTo>
                    <a:pt x="6679070" y="0"/>
                  </a:lnTo>
                  <a:lnTo>
                    <a:pt x="6667487" y="0"/>
                  </a:lnTo>
                  <a:lnTo>
                    <a:pt x="6662801" y="4686"/>
                  </a:lnTo>
                  <a:lnTo>
                    <a:pt x="6662801" y="16256"/>
                  </a:lnTo>
                  <a:lnTo>
                    <a:pt x="6667487" y="20942"/>
                  </a:lnTo>
                  <a:lnTo>
                    <a:pt x="6679070" y="20942"/>
                  </a:lnTo>
                  <a:lnTo>
                    <a:pt x="6683756" y="16256"/>
                  </a:lnTo>
                  <a:lnTo>
                    <a:pt x="6683756" y="4686"/>
                  </a:lnTo>
                  <a:close/>
                </a:path>
                <a:path w="13221335" h="4688205">
                  <a:moveTo>
                    <a:pt x="6725666" y="4671517"/>
                  </a:moveTo>
                  <a:lnTo>
                    <a:pt x="6720980" y="4666831"/>
                  </a:lnTo>
                  <a:lnTo>
                    <a:pt x="6709384" y="4666831"/>
                  </a:lnTo>
                  <a:lnTo>
                    <a:pt x="6704698" y="4671517"/>
                  </a:lnTo>
                  <a:lnTo>
                    <a:pt x="6704698" y="4683087"/>
                  </a:lnTo>
                  <a:lnTo>
                    <a:pt x="6709384" y="4687773"/>
                  </a:lnTo>
                  <a:lnTo>
                    <a:pt x="6720980" y="4687773"/>
                  </a:lnTo>
                  <a:lnTo>
                    <a:pt x="6725666" y="4683087"/>
                  </a:lnTo>
                  <a:lnTo>
                    <a:pt x="6725666" y="4671517"/>
                  </a:lnTo>
                  <a:close/>
                </a:path>
                <a:path w="13221335" h="4688205">
                  <a:moveTo>
                    <a:pt x="6725666" y="3519601"/>
                  </a:moveTo>
                  <a:lnTo>
                    <a:pt x="6720980" y="3514915"/>
                  </a:lnTo>
                  <a:lnTo>
                    <a:pt x="6709384" y="3514915"/>
                  </a:lnTo>
                  <a:lnTo>
                    <a:pt x="6704698" y="3519601"/>
                  </a:lnTo>
                  <a:lnTo>
                    <a:pt x="6704698" y="3531171"/>
                  </a:lnTo>
                  <a:lnTo>
                    <a:pt x="6709384" y="3535857"/>
                  </a:lnTo>
                  <a:lnTo>
                    <a:pt x="6720980" y="3535857"/>
                  </a:lnTo>
                  <a:lnTo>
                    <a:pt x="6725666" y="3531171"/>
                  </a:lnTo>
                  <a:lnTo>
                    <a:pt x="6725666" y="3519601"/>
                  </a:lnTo>
                  <a:close/>
                </a:path>
                <a:path w="13221335" h="4688205">
                  <a:moveTo>
                    <a:pt x="6725666" y="2343429"/>
                  </a:moveTo>
                  <a:lnTo>
                    <a:pt x="6720980" y="2338743"/>
                  </a:lnTo>
                  <a:lnTo>
                    <a:pt x="6709384" y="2338743"/>
                  </a:lnTo>
                  <a:lnTo>
                    <a:pt x="6704698" y="2343429"/>
                  </a:lnTo>
                  <a:lnTo>
                    <a:pt x="6704698" y="2354999"/>
                  </a:lnTo>
                  <a:lnTo>
                    <a:pt x="6709384" y="2359685"/>
                  </a:lnTo>
                  <a:lnTo>
                    <a:pt x="6720980" y="2359685"/>
                  </a:lnTo>
                  <a:lnTo>
                    <a:pt x="6725666" y="2354999"/>
                  </a:lnTo>
                  <a:lnTo>
                    <a:pt x="6725666" y="2343429"/>
                  </a:lnTo>
                  <a:close/>
                </a:path>
                <a:path w="13221335" h="4688205">
                  <a:moveTo>
                    <a:pt x="6725666" y="1180858"/>
                  </a:moveTo>
                  <a:lnTo>
                    <a:pt x="6720980" y="1176172"/>
                  </a:lnTo>
                  <a:lnTo>
                    <a:pt x="6709384" y="1176172"/>
                  </a:lnTo>
                  <a:lnTo>
                    <a:pt x="6704698" y="1180858"/>
                  </a:lnTo>
                  <a:lnTo>
                    <a:pt x="6704698" y="1192428"/>
                  </a:lnTo>
                  <a:lnTo>
                    <a:pt x="6709384" y="1197114"/>
                  </a:lnTo>
                  <a:lnTo>
                    <a:pt x="6720980" y="1197114"/>
                  </a:lnTo>
                  <a:lnTo>
                    <a:pt x="6725666" y="1192428"/>
                  </a:lnTo>
                  <a:lnTo>
                    <a:pt x="6725666" y="1180858"/>
                  </a:lnTo>
                  <a:close/>
                </a:path>
                <a:path w="13221335" h="4688205">
                  <a:moveTo>
                    <a:pt x="6725666" y="4686"/>
                  </a:moveTo>
                  <a:lnTo>
                    <a:pt x="6720980" y="0"/>
                  </a:lnTo>
                  <a:lnTo>
                    <a:pt x="6709384" y="0"/>
                  </a:lnTo>
                  <a:lnTo>
                    <a:pt x="6704698" y="4686"/>
                  </a:lnTo>
                  <a:lnTo>
                    <a:pt x="6704698" y="16256"/>
                  </a:lnTo>
                  <a:lnTo>
                    <a:pt x="6709384" y="20942"/>
                  </a:lnTo>
                  <a:lnTo>
                    <a:pt x="6720980" y="20942"/>
                  </a:lnTo>
                  <a:lnTo>
                    <a:pt x="6725666" y="16256"/>
                  </a:lnTo>
                  <a:lnTo>
                    <a:pt x="6725666" y="4686"/>
                  </a:lnTo>
                  <a:close/>
                </a:path>
                <a:path w="13221335" h="4688205">
                  <a:moveTo>
                    <a:pt x="6767563" y="4671517"/>
                  </a:moveTo>
                  <a:lnTo>
                    <a:pt x="6762877" y="4666831"/>
                  </a:lnTo>
                  <a:lnTo>
                    <a:pt x="6751294" y="4666831"/>
                  </a:lnTo>
                  <a:lnTo>
                    <a:pt x="6746608" y="4671517"/>
                  </a:lnTo>
                  <a:lnTo>
                    <a:pt x="6746608" y="4683087"/>
                  </a:lnTo>
                  <a:lnTo>
                    <a:pt x="6751294" y="4687773"/>
                  </a:lnTo>
                  <a:lnTo>
                    <a:pt x="6762877" y="4687773"/>
                  </a:lnTo>
                  <a:lnTo>
                    <a:pt x="6767563" y="4683087"/>
                  </a:lnTo>
                  <a:lnTo>
                    <a:pt x="6767563" y="4671517"/>
                  </a:lnTo>
                  <a:close/>
                </a:path>
                <a:path w="13221335" h="4688205">
                  <a:moveTo>
                    <a:pt x="6767563" y="3519601"/>
                  </a:moveTo>
                  <a:lnTo>
                    <a:pt x="6762877" y="3514915"/>
                  </a:lnTo>
                  <a:lnTo>
                    <a:pt x="6751294" y="3514915"/>
                  </a:lnTo>
                  <a:lnTo>
                    <a:pt x="6746608" y="3519601"/>
                  </a:lnTo>
                  <a:lnTo>
                    <a:pt x="6746608" y="3531171"/>
                  </a:lnTo>
                  <a:lnTo>
                    <a:pt x="6751294" y="3535857"/>
                  </a:lnTo>
                  <a:lnTo>
                    <a:pt x="6762877" y="3535857"/>
                  </a:lnTo>
                  <a:lnTo>
                    <a:pt x="6767563" y="3531171"/>
                  </a:lnTo>
                  <a:lnTo>
                    <a:pt x="6767563" y="3519601"/>
                  </a:lnTo>
                  <a:close/>
                </a:path>
                <a:path w="13221335" h="4688205">
                  <a:moveTo>
                    <a:pt x="6767563" y="2343429"/>
                  </a:moveTo>
                  <a:lnTo>
                    <a:pt x="6762877" y="2338743"/>
                  </a:lnTo>
                  <a:lnTo>
                    <a:pt x="6751294" y="2338743"/>
                  </a:lnTo>
                  <a:lnTo>
                    <a:pt x="6746608" y="2343429"/>
                  </a:lnTo>
                  <a:lnTo>
                    <a:pt x="6746608" y="2354999"/>
                  </a:lnTo>
                  <a:lnTo>
                    <a:pt x="6751294" y="2359685"/>
                  </a:lnTo>
                  <a:lnTo>
                    <a:pt x="6762877" y="2359685"/>
                  </a:lnTo>
                  <a:lnTo>
                    <a:pt x="6767563" y="2354999"/>
                  </a:lnTo>
                  <a:lnTo>
                    <a:pt x="6767563" y="2343429"/>
                  </a:lnTo>
                  <a:close/>
                </a:path>
                <a:path w="13221335" h="4688205">
                  <a:moveTo>
                    <a:pt x="6767563" y="1180858"/>
                  </a:moveTo>
                  <a:lnTo>
                    <a:pt x="6762877" y="1176172"/>
                  </a:lnTo>
                  <a:lnTo>
                    <a:pt x="6751294" y="1176172"/>
                  </a:lnTo>
                  <a:lnTo>
                    <a:pt x="6746608" y="1180858"/>
                  </a:lnTo>
                  <a:lnTo>
                    <a:pt x="6746608" y="1192428"/>
                  </a:lnTo>
                  <a:lnTo>
                    <a:pt x="6751294" y="1197114"/>
                  </a:lnTo>
                  <a:lnTo>
                    <a:pt x="6762877" y="1197114"/>
                  </a:lnTo>
                  <a:lnTo>
                    <a:pt x="6767563" y="1192428"/>
                  </a:lnTo>
                  <a:lnTo>
                    <a:pt x="6767563" y="1180858"/>
                  </a:lnTo>
                  <a:close/>
                </a:path>
                <a:path w="13221335" h="4688205">
                  <a:moveTo>
                    <a:pt x="6767563" y="4686"/>
                  </a:moveTo>
                  <a:lnTo>
                    <a:pt x="6762877" y="0"/>
                  </a:lnTo>
                  <a:lnTo>
                    <a:pt x="6751294" y="0"/>
                  </a:lnTo>
                  <a:lnTo>
                    <a:pt x="6746608" y="4686"/>
                  </a:lnTo>
                  <a:lnTo>
                    <a:pt x="6746608" y="16256"/>
                  </a:lnTo>
                  <a:lnTo>
                    <a:pt x="6751294" y="20942"/>
                  </a:lnTo>
                  <a:lnTo>
                    <a:pt x="6762877" y="20942"/>
                  </a:lnTo>
                  <a:lnTo>
                    <a:pt x="6767563" y="16256"/>
                  </a:lnTo>
                  <a:lnTo>
                    <a:pt x="6767563" y="4686"/>
                  </a:lnTo>
                  <a:close/>
                </a:path>
                <a:path w="13221335" h="4688205">
                  <a:moveTo>
                    <a:pt x="6809473" y="4671517"/>
                  </a:moveTo>
                  <a:lnTo>
                    <a:pt x="6804787" y="4666831"/>
                  </a:lnTo>
                  <a:lnTo>
                    <a:pt x="6793192" y="4666831"/>
                  </a:lnTo>
                  <a:lnTo>
                    <a:pt x="6788505" y="4671517"/>
                  </a:lnTo>
                  <a:lnTo>
                    <a:pt x="6788505" y="4683087"/>
                  </a:lnTo>
                  <a:lnTo>
                    <a:pt x="6793192" y="4687773"/>
                  </a:lnTo>
                  <a:lnTo>
                    <a:pt x="6804787" y="4687773"/>
                  </a:lnTo>
                  <a:lnTo>
                    <a:pt x="6809473" y="4683087"/>
                  </a:lnTo>
                  <a:lnTo>
                    <a:pt x="6809473" y="4671517"/>
                  </a:lnTo>
                  <a:close/>
                </a:path>
                <a:path w="13221335" h="4688205">
                  <a:moveTo>
                    <a:pt x="6809473" y="3519601"/>
                  </a:moveTo>
                  <a:lnTo>
                    <a:pt x="6804787" y="3514915"/>
                  </a:lnTo>
                  <a:lnTo>
                    <a:pt x="6793192" y="3514915"/>
                  </a:lnTo>
                  <a:lnTo>
                    <a:pt x="6788505" y="3519601"/>
                  </a:lnTo>
                  <a:lnTo>
                    <a:pt x="6788505" y="3531171"/>
                  </a:lnTo>
                  <a:lnTo>
                    <a:pt x="6793192" y="3535857"/>
                  </a:lnTo>
                  <a:lnTo>
                    <a:pt x="6804787" y="3535857"/>
                  </a:lnTo>
                  <a:lnTo>
                    <a:pt x="6809473" y="3531171"/>
                  </a:lnTo>
                  <a:lnTo>
                    <a:pt x="6809473" y="3519601"/>
                  </a:lnTo>
                  <a:close/>
                </a:path>
                <a:path w="13221335" h="4688205">
                  <a:moveTo>
                    <a:pt x="6809473" y="2343429"/>
                  </a:moveTo>
                  <a:lnTo>
                    <a:pt x="6804787" y="2338743"/>
                  </a:lnTo>
                  <a:lnTo>
                    <a:pt x="6793192" y="2338743"/>
                  </a:lnTo>
                  <a:lnTo>
                    <a:pt x="6788505" y="2343429"/>
                  </a:lnTo>
                  <a:lnTo>
                    <a:pt x="6788505" y="2354999"/>
                  </a:lnTo>
                  <a:lnTo>
                    <a:pt x="6793192" y="2359685"/>
                  </a:lnTo>
                  <a:lnTo>
                    <a:pt x="6804787" y="2359685"/>
                  </a:lnTo>
                  <a:lnTo>
                    <a:pt x="6809473" y="2354999"/>
                  </a:lnTo>
                  <a:lnTo>
                    <a:pt x="6809473" y="2343429"/>
                  </a:lnTo>
                  <a:close/>
                </a:path>
                <a:path w="13221335" h="4688205">
                  <a:moveTo>
                    <a:pt x="6809473" y="1180858"/>
                  </a:moveTo>
                  <a:lnTo>
                    <a:pt x="6804787" y="1176172"/>
                  </a:lnTo>
                  <a:lnTo>
                    <a:pt x="6793192" y="1176172"/>
                  </a:lnTo>
                  <a:lnTo>
                    <a:pt x="6788505" y="1180858"/>
                  </a:lnTo>
                  <a:lnTo>
                    <a:pt x="6788505" y="1192428"/>
                  </a:lnTo>
                  <a:lnTo>
                    <a:pt x="6793192" y="1197114"/>
                  </a:lnTo>
                  <a:lnTo>
                    <a:pt x="6804787" y="1197114"/>
                  </a:lnTo>
                  <a:lnTo>
                    <a:pt x="6809473" y="1192428"/>
                  </a:lnTo>
                  <a:lnTo>
                    <a:pt x="6809473" y="1180858"/>
                  </a:lnTo>
                  <a:close/>
                </a:path>
                <a:path w="13221335" h="4688205">
                  <a:moveTo>
                    <a:pt x="6809473" y="4686"/>
                  </a:moveTo>
                  <a:lnTo>
                    <a:pt x="6804787" y="0"/>
                  </a:lnTo>
                  <a:lnTo>
                    <a:pt x="6793192" y="0"/>
                  </a:lnTo>
                  <a:lnTo>
                    <a:pt x="6788505" y="4686"/>
                  </a:lnTo>
                  <a:lnTo>
                    <a:pt x="6788505" y="16256"/>
                  </a:lnTo>
                  <a:lnTo>
                    <a:pt x="6793192" y="20942"/>
                  </a:lnTo>
                  <a:lnTo>
                    <a:pt x="6804787" y="20942"/>
                  </a:lnTo>
                  <a:lnTo>
                    <a:pt x="6809473" y="16256"/>
                  </a:lnTo>
                  <a:lnTo>
                    <a:pt x="6809473" y="4686"/>
                  </a:lnTo>
                  <a:close/>
                </a:path>
                <a:path w="13221335" h="4688205">
                  <a:moveTo>
                    <a:pt x="6851370" y="4671517"/>
                  </a:moveTo>
                  <a:lnTo>
                    <a:pt x="6846697" y="4666831"/>
                  </a:lnTo>
                  <a:lnTo>
                    <a:pt x="6835102" y="4666831"/>
                  </a:lnTo>
                  <a:lnTo>
                    <a:pt x="6830415" y="4671517"/>
                  </a:lnTo>
                  <a:lnTo>
                    <a:pt x="6830415" y="4683087"/>
                  </a:lnTo>
                  <a:lnTo>
                    <a:pt x="6835102" y="4687773"/>
                  </a:lnTo>
                  <a:lnTo>
                    <a:pt x="6846697" y="4687773"/>
                  </a:lnTo>
                  <a:lnTo>
                    <a:pt x="6851370" y="4683087"/>
                  </a:lnTo>
                  <a:lnTo>
                    <a:pt x="6851370" y="4671517"/>
                  </a:lnTo>
                  <a:close/>
                </a:path>
                <a:path w="13221335" h="4688205">
                  <a:moveTo>
                    <a:pt x="6851370" y="3519601"/>
                  </a:moveTo>
                  <a:lnTo>
                    <a:pt x="6846697" y="3514915"/>
                  </a:lnTo>
                  <a:lnTo>
                    <a:pt x="6835102" y="3514915"/>
                  </a:lnTo>
                  <a:lnTo>
                    <a:pt x="6830415" y="3519601"/>
                  </a:lnTo>
                  <a:lnTo>
                    <a:pt x="6830415" y="3531171"/>
                  </a:lnTo>
                  <a:lnTo>
                    <a:pt x="6835102" y="3535857"/>
                  </a:lnTo>
                  <a:lnTo>
                    <a:pt x="6846697" y="3535857"/>
                  </a:lnTo>
                  <a:lnTo>
                    <a:pt x="6851370" y="3531171"/>
                  </a:lnTo>
                  <a:lnTo>
                    <a:pt x="6851370" y="3519601"/>
                  </a:lnTo>
                  <a:close/>
                </a:path>
                <a:path w="13221335" h="4688205">
                  <a:moveTo>
                    <a:pt x="6851370" y="2343429"/>
                  </a:moveTo>
                  <a:lnTo>
                    <a:pt x="6846697" y="2338743"/>
                  </a:lnTo>
                  <a:lnTo>
                    <a:pt x="6835102" y="2338743"/>
                  </a:lnTo>
                  <a:lnTo>
                    <a:pt x="6830415" y="2343429"/>
                  </a:lnTo>
                  <a:lnTo>
                    <a:pt x="6830415" y="2354999"/>
                  </a:lnTo>
                  <a:lnTo>
                    <a:pt x="6835102" y="2359685"/>
                  </a:lnTo>
                  <a:lnTo>
                    <a:pt x="6846697" y="2359685"/>
                  </a:lnTo>
                  <a:lnTo>
                    <a:pt x="6851370" y="2354999"/>
                  </a:lnTo>
                  <a:lnTo>
                    <a:pt x="6851370" y="2343429"/>
                  </a:lnTo>
                  <a:close/>
                </a:path>
                <a:path w="13221335" h="4688205">
                  <a:moveTo>
                    <a:pt x="6851370" y="1180858"/>
                  </a:moveTo>
                  <a:lnTo>
                    <a:pt x="6846697" y="1176172"/>
                  </a:lnTo>
                  <a:lnTo>
                    <a:pt x="6835102" y="1176172"/>
                  </a:lnTo>
                  <a:lnTo>
                    <a:pt x="6830415" y="1180858"/>
                  </a:lnTo>
                  <a:lnTo>
                    <a:pt x="6830415" y="1192428"/>
                  </a:lnTo>
                  <a:lnTo>
                    <a:pt x="6835102" y="1197114"/>
                  </a:lnTo>
                  <a:lnTo>
                    <a:pt x="6846697" y="1197114"/>
                  </a:lnTo>
                  <a:lnTo>
                    <a:pt x="6851370" y="1192428"/>
                  </a:lnTo>
                  <a:lnTo>
                    <a:pt x="6851370" y="1180858"/>
                  </a:lnTo>
                  <a:close/>
                </a:path>
                <a:path w="13221335" h="4688205">
                  <a:moveTo>
                    <a:pt x="6851370" y="4686"/>
                  </a:moveTo>
                  <a:lnTo>
                    <a:pt x="6846697" y="0"/>
                  </a:lnTo>
                  <a:lnTo>
                    <a:pt x="6835102" y="0"/>
                  </a:lnTo>
                  <a:lnTo>
                    <a:pt x="6830415" y="4686"/>
                  </a:lnTo>
                  <a:lnTo>
                    <a:pt x="6830415" y="16256"/>
                  </a:lnTo>
                  <a:lnTo>
                    <a:pt x="6835102" y="20942"/>
                  </a:lnTo>
                  <a:lnTo>
                    <a:pt x="6846697" y="20942"/>
                  </a:lnTo>
                  <a:lnTo>
                    <a:pt x="6851370" y="16256"/>
                  </a:lnTo>
                  <a:lnTo>
                    <a:pt x="6851370" y="4686"/>
                  </a:lnTo>
                  <a:close/>
                </a:path>
                <a:path w="13221335" h="4688205">
                  <a:moveTo>
                    <a:pt x="6893280" y="4671517"/>
                  </a:moveTo>
                  <a:lnTo>
                    <a:pt x="6888581" y="4666831"/>
                  </a:lnTo>
                  <a:lnTo>
                    <a:pt x="6877012" y="4666831"/>
                  </a:lnTo>
                  <a:lnTo>
                    <a:pt x="6872313" y="4671517"/>
                  </a:lnTo>
                  <a:lnTo>
                    <a:pt x="6872313" y="4683087"/>
                  </a:lnTo>
                  <a:lnTo>
                    <a:pt x="6877012" y="4687773"/>
                  </a:lnTo>
                  <a:lnTo>
                    <a:pt x="6888581" y="4687773"/>
                  </a:lnTo>
                  <a:lnTo>
                    <a:pt x="6893280" y="4683087"/>
                  </a:lnTo>
                  <a:lnTo>
                    <a:pt x="6893280" y="4671517"/>
                  </a:lnTo>
                  <a:close/>
                </a:path>
                <a:path w="13221335" h="4688205">
                  <a:moveTo>
                    <a:pt x="6893280" y="3519601"/>
                  </a:moveTo>
                  <a:lnTo>
                    <a:pt x="6888581" y="3514915"/>
                  </a:lnTo>
                  <a:lnTo>
                    <a:pt x="6877012" y="3514915"/>
                  </a:lnTo>
                  <a:lnTo>
                    <a:pt x="6872313" y="3519601"/>
                  </a:lnTo>
                  <a:lnTo>
                    <a:pt x="6872313" y="3531171"/>
                  </a:lnTo>
                  <a:lnTo>
                    <a:pt x="6877012" y="3535857"/>
                  </a:lnTo>
                  <a:lnTo>
                    <a:pt x="6888581" y="3535857"/>
                  </a:lnTo>
                  <a:lnTo>
                    <a:pt x="6893280" y="3531171"/>
                  </a:lnTo>
                  <a:lnTo>
                    <a:pt x="6893280" y="3519601"/>
                  </a:lnTo>
                  <a:close/>
                </a:path>
                <a:path w="13221335" h="4688205">
                  <a:moveTo>
                    <a:pt x="6893280" y="2343429"/>
                  </a:moveTo>
                  <a:lnTo>
                    <a:pt x="6888581" y="2338743"/>
                  </a:lnTo>
                  <a:lnTo>
                    <a:pt x="6877012" y="2338743"/>
                  </a:lnTo>
                  <a:lnTo>
                    <a:pt x="6872313" y="2343429"/>
                  </a:lnTo>
                  <a:lnTo>
                    <a:pt x="6872313" y="2354999"/>
                  </a:lnTo>
                  <a:lnTo>
                    <a:pt x="6877012" y="2359685"/>
                  </a:lnTo>
                  <a:lnTo>
                    <a:pt x="6888581" y="2359685"/>
                  </a:lnTo>
                  <a:lnTo>
                    <a:pt x="6893280" y="2354999"/>
                  </a:lnTo>
                  <a:lnTo>
                    <a:pt x="6893280" y="2343429"/>
                  </a:lnTo>
                  <a:close/>
                </a:path>
                <a:path w="13221335" h="4688205">
                  <a:moveTo>
                    <a:pt x="6893280" y="1180858"/>
                  </a:moveTo>
                  <a:lnTo>
                    <a:pt x="6888581" y="1176172"/>
                  </a:lnTo>
                  <a:lnTo>
                    <a:pt x="6877012" y="1176172"/>
                  </a:lnTo>
                  <a:lnTo>
                    <a:pt x="6872313" y="1180858"/>
                  </a:lnTo>
                  <a:lnTo>
                    <a:pt x="6872313" y="1192428"/>
                  </a:lnTo>
                  <a:lnTo>
                    <a:pt x="6877012" y="1197114"/>
                  </a:lnTo>
                  <a:lnTo>
                    <a:pt x="6888581" y="1197114"/>
                  </a:lnTo>
                  <a:lnTo>
                    <a:pt x="6893280" y="1192428"/>
                  </a:lnTo>
                  <a:lnTo>
                    <a:pt x="6893280" y="1180858"/>
                  </a:lnTo>
                  <a:close/>
                </a:path>
                <a:path w="13221335" h="4688205">
                  <a:moveTo>
                    <a:pt x="6893280" y="4686"/>
                  </a:moveTo>
                  <a:lnTo>
                    <a:pt x="6888581" y="0"/>
                  </a:lnTo>
                  <a:lnTo>
                    <a:pt x="6877012" y="0"/>
                  </a:lnTo>
                  <a:lnTo>
                    <a:pt x="6872313" y="4686"/>
                  </a:lnTo>
                  <a:lnTo>
                    <a:pt x="6872313" y="16256"/>
                  </a:lnTo>
                  <a:lnTo>
                    <a:pt x="6877012" y="20942"/>
                  </a:lnTo>
                  <a:lnTo>
                    <a:pt x="6888581" y="20942"/>
                  </a:lnTo>
                  <a:lnTo>
                    <a:pt x="6893280" y="16256"/>
                  </a:lnTo>
                  <a:lnTo>
                    <a:pt x="6893280" y="4686"/>
                  </a:lnTo>
                  <a:close/>
                </a:path>
                <a:path w="13221335" h="4688205">
                  <a:moveTo>
                    <a:pt x="6935178" y="4671517"/>
                  </a:moveTo>
                  <a:lnTo>
                    <a:pt x="6930491" y="4666831"/>
                  </a:lnTo>
                  <a:lnTo>
                    <a:pt x="6918909" y="4666831"/>
                  </a:lnTo>
                  <a:lnTo>
                    <a:pt x="6914223" y="4671517"/>
                  </a:lnTo>
                  <a:lnTo>
                    <a:pt x="6914223" y="4683087"/>
                  </a:lnTo>
                  <a:lnTo>
                    <a:pt x="6918909" y="4687773"/>
                  </a:lnTo>
                  <a:lnTo>
                    <a:pt x="6924688" y="4687773"/>
                  </a:lnTo>
                  <a:lnTo>
                    <a:pt x="6935178" y="4677308"/>
                  </a:lnTo>
                  <a:lnTo>
                    <a:pt x="6935178" y="4671517"/>
                  </a:lnTo>
                  <a:close/>
                </a:path>
                <a:path w="13221335" h="4688205">
                  <a:moveTo>
                    <a:pt x="6935178" y="3519601"/>
                  </a:moveTo>
                  <a:lnTo>
                    <a:pt x="6930491" y="3514915"/>
                  </a:lnTo>
                  <a:lnTo>
                    <a:pt x="6918909" y="3514915"/>
                  </a:lnTo>
                  <a:lnTo>
                    <a:pt x="6914223" y="3519601"/>
                  </a:lnTo>
                  <a:lnTo>
                    <a:pt x="6914223" y="3531171"/>
                  </a:lnTo>
                  <a:lnTo>
                    <a:pt x="6918909" y="3535857"/>
                  </a:lnTo>
                  <a:lnTo>
                    <a:pt x="6924688" y="3535857"/>
                  </a:lnTo>
                  <a:lnTo>
                    <a:pt x="6935178" y="3525380"/>
                  </a:lnTo>
                  <a:lnTo>
                    <a:pt x="6935178" y="3519601"/>
                  </a:lnTo>
                  <a:close/>
                </a:path>
                <a:path w="13221335" h="4688205">
                  <a:moveTo>
                    <a:pt x="6935178" y="2343429"/>
                  </a:moveTo>
                  <a:lnTo>
                    <a:pt x="6930491" y="2338743"/>
                  </a:lnTo>
                  <a:lnTo>
                    <a:pt x="6918909" y="2338743"/>
                  </a:lnTo>
                  <a:lnTo>
                    <a:pt x="6914223" y="2343429"/>
                  </a:lnTo>
                  <a:lnTo>
                    <a:pt x="6914223" y="2354999"/>
                  </a:lnTo>
                  <a:lnTo>
                    <a:pt x="6918909" y="2359685"/>
                  </a:lnTo>
                  <a:lnTo>
                    <a:pt x="6924688" y="2359685"/>
                  </a:lnTo>
                  <a:lnTo>
                    <a:pt x="6935178" y="2349220"/>
                  </a:lnTo>
                  <a:lnTo>
                    <a:pt x="6935178" y="2343429"/>
                  </a:lnTo>
                  <a:close/>
                </a:path>
                <a:path w="13221335" h="4688205">
                  <a:moveTo>
                    <a:pt x="6935178" y="1180858"/>
                  </a:moveTo>
                  <a:lnTo>
                    <a:pt x="6930491" y="1176172"/>
                  </a:lnTo>
                  <a:lnTo>
                    <a:pt x="6918909" y="1176172"/>
                  </a:lnTo>
                  <a:lnTo>
                    <a:pt x="6914223" y="1180858"/>
                  </a:lnTo>
                  <a:lnTo>
                    <a:pt x="6914223" y="1192428"/>
                  </a:lnTo>
                  <a:lnTo>
                    <a:pt x="6918909" y="1197114"/>
                  </a:lnTo>
                  <a:lnTo>
                    <a:pt x="6924688" y="1197114"/>
                  </a:lnTo>
                  <a:lnTo>
                    <a:pt x="6935178" y="1186637"/>
                  </a:lnTo>
                  <a:lnTo>
                    <a:pt x="6935178" y="1180858"/>
                  </a:lnTo>
                  <a:close/>
                </a:path>
                <a:path w="13221335" h="4688205">
                  <a:moveTo>
                    <a:pt x="6935178" y="4686"/>
                  </a:moveTo>
                  <a:lnTo>
                    <a:pt x="6930491" y="0"/>
                  </a:lnTo>
                  <a:lnTo>
                    <a:pt x="6918909" y="0"/>
                  </a:lnTo>
                  <a:lnTo>
                    <a:pt x="6914223" y="4686"/>
                  </a:lnTo>
                  <a:lnTo>
                    <a:pt x="6914223" y="16256"/>
                  </a:lnTo>
                  <a:lnTo>
                    <a:pt x="6918909" y="20942"/>
                  </a:lnTo>
                  <a:lnTo>
                    <a:pt x="6924688" y="20942"/>
                  </a:lnTo>
                  <a:lnTo>
                    <a:pt x="6935178" y="10477"/>
                  </a:lnTo>
                  <a:lnTo>
                    <a:pt x="6935178" y="4686"/>
                  </a:lnTo>
                  <a:close/>
                </a:path>
                <a:path w="13221335" h="4688205">
                  <a:moveTo>
                    <a:pt x="6977088" y="4671517"/>
                  </a:moveTo>
                  <a:lnTo>
                    <a:pt x="6972401" y="4666831"/>
                  </a:lnTo>
                  <a:lnTo>
                    <a:pt x="6960819" y="4666831"/>
                  </a:lnTo>
                  <a:lnTo>
                    <a:pt x="6956120" y="4671517"/>
                  </a:lnTo>
                  <a:lnTo>
                    <a:pt x="6956120" y="4683087"/>
                  </a:lnTo>
                  <a:lnTo>
                    <a:pt x="6960819" y="4687773"/>
                  </a:lnTo>
                  <a:lnTo>
                    <a:pt x="6972401" y="4687773"/>
                  </a:lnTo>
                  <a:lnTo>
                    <a:pt x="6977088" y="4683087"/>
                  </a:lnTo>
                  <a:lnTo>
                    <a:pt x="6977088" y="4671517"/>
                  </a:lnTo>
                  <a:close/>
                </a:path>
                <a:path w="13221335" h="4688205">
                  <a:moveTo>
                    <a:pt x="6977088" y="3519601"/>
                  </a:moveTo>
                  <a:lnTo>
                    <a:pt x="6972401" y="3514915"/>
                  </a:lnTo>
                  <a:lnTo>
                    <a:pt x="6960819" y="3514915"/>
                  </a:lnTo>
                  <a:lnTo>
                    <a:pt x="6956120" y="3519601"/>
                  </a:lnTo>
                  <a:lnTo>
                    <a:pt x="6956120" y="3531171"/>
                  </a:lnTo>
                  <a:lnTo>
                    <a:pt x="6960819" y="3535857"/>
                  </a:lnTo>
                  <a:lnTo>
                    <a:pt x="6972401" y="3535857"/>
                  </a:lnTo>
                  <a:lnTo>
                    <a:pt x="6977088" y="3531171"/>
                  </a:lnTo>
                  <a:lnTo>
                    <a:pt x="6977088" y="3519601"/>
                  </a:lnTo>
                  <a:close/>
                </a:path>
                <a:path w="13221335" h="4688205">
                  <a:moveTo>
                    <a:pt x="6977088" y="2343429"/>
                  </a:moveTo>
                  <a:lnTo>
                    <a:pt x="6972401" y="2338743"/>
                  </a:lnTo>
                  <a:lnTo>
                    <a:pt x="6960819" y="2338743"/>
                  </a:lnTo>
                  <a:lnTo>
                    <a:pt x="6956120" y="2343429"/>
                  </a:lnTo>
                  <a:lnTo>
                    <a:pt x="6956120" y="2354999"/>
                  </a:lnTo>
                  <a:lnTo>
                    <a:pt x="6960819" y="2359685"/>
                  </a:lnTo>
                  <a:lnTo>
                    <a:pt x="6972401" y="2359685"/>
                  </a:lnTo>
                  <a:lnTo>
                    <a:pt x="6977088" y="2354999"/>
                  </a:lnTo>
                  <a:lnTo>
                    <a:pt x="6977088" y="2343429"/>
                  </a:lnTo>
                  <a:close/>
                </a:path>
                <a:path w="13221335" h="4688205">
                  <a:moveTo>
                    <a:pt x="6977088" y="1180858"/>
                  </a:moveTo>
                  <a:lnTo>
                    <a:pt x="6972401" y="1176172"/>
                  </a:lnTo>
                  <a:lnTo>
                    <a:pt x="6960819" y="1176172"/>
                  </a:lnTo>
                  <a:lnTo>
                    <a:pt x="6956120" y="1180858"/>
                  </a:lnTo>
                  <a:lnTo>
                    <a:pt x="6956120" y="1192428"/>
                  </a:lnTo>
                  <a:lnTo>
                    <a:pt x="6960819" y="1197114"/>
                  </a:lnTo>
                  <a:lnTo>
                    <a:pt x="6972401" y="1197114"/>
                  </a:lnTo>
                  <a:lnTo>
                    <a:pt x="6977088" y="1192428"/>
                  </a:lnTo>
                  <a:lnTo>
                    <a:pt x="6977088" y="1180858"/>
                  </a:lnTo>
                  <a:close/>
                </a:path>
                <a:path w="13221335" h="4688205">
                  <a:moveTo>
                    <a:pt x="6977088" y="4686"/>
                  </a:moveTo>
                  <a:lnTo>
                    <a:pt x="6972401" y="0"/>
                  </a:lnTo>
                  <a:lnTo>
                    <a:pt x="6960819" y="0"/>
                  </a:lnTo>
                  <a:lnTo>
                    <a:pt x="6956120" y="4686"/>
                  </a:lnTo>
                  <a:lnTo>
                    <a:pt x="6956120" y="16256"/>
                  </a:lnTo>
                  <a:lnTo>
                    <a:pt x="6960819" y="20942"/>
                  </a:lnTo>
                  <a:lnTo>
                    <a:pt x="6972401" y="20942"/>
                  </a:lnTo>
                  <a:lnTo>
                    <a:pt x="6977088" y="16256"/>
                  </a:lnTo>
                  <a:lnTo>
                    <a:pt x="6977088" y="4686"/>
                  </a:lnTo>
                  <a:close/>
                </a:path>
                <a:path w="13221335" h="4688205">
                  <a:moveTo>
                    <a:pt x="7018998" y="4671517"/>
                  </a:moveTo>
                  <a:lnTo>
                    <a:pt x="7014299" y="4666831"/>
                  </a:lnTo>
                  <a:lnTo>
                    <a:pt x="7002716" y="4666831"/>
                  </a:lnTo>
                  <a:lnTo>
                    <a:pt x="6998030" y="4671517"/>
                  </a:lnTo>
                  <a:lnTo>
                    <a:pt x="6998030" y="4683087"/>
                  </a:lnTo>
                  <a:lnTo>
                    <a:pt x="7002716" y="4687773"/>
                  </a:lnTo>
                  <a:lnTo>
                    <a:pt x="7014299" y="4687773"/>
                  </a:lnTo>
                  <a:lnTo>
                    <a:pt x="7018998" y="4683087"/>
                  </a:lnTo>
                  <a:lnTo>
                    <a:pt x="7018998" y="4671517"/>
                  </a:lnTo>
                  <a:close/>
                </a:path>
                <a:path w="13221335" h="4688205">
                  <a:moveTo>
                    <a:pt x="7018998" y="3519601"/>
                  </a:moveTo>
                  <a:lnTo>
                    <a:pt x="7014299" y="3514915"/>
                  </a:lnTo>
                  <a:lnTo>
                    <a:pt x="7002716" y="3514915"/>
                  </a:lnTo>
                  <a:lnTo>
                    <a:pt x="6998030" y="3519601"/>
                  </a:lnTo>
                  <a:lnTo>
                    <a:pt x="6998030" y="3531171"/>
                  </a:lnTo>
                  <a:lnTo>
                    <a:pt x="7002716" y="3535857"/>
                  </a:lnTo>
                  <a:lnTo>
                    <a:pt x="7014299" y="3535857"/>
                  </a:lnTo>
                  <a:lnTo>
                    <a:pt x="7018998" y="3531171"/>
                  </a:lnTo>
                  <a:lnTo>
                    <a:pt x="7018998" y="3519601"/>
                  </a:lnTo>
                  <a:close/>
                </a:path>
                <a:path w="13221335" h="4688205">
                  <a:moveTo>
                    <a:pt x="7018998" y="2343429"/>
                  </a:moveTo>
                  <a:lnTo>
                    <a:pt x="7014299" y="2338743"/>
                  </a:lnTo>
                  <a:lnTo>
                    <a:pt x="7002716" y="2338743"/>
                  </a:lnTo>
                  <a:lnTo>
                    <a:pt x="6998030" y="2343429"/>
                  </a:lnTo>
                  <a:lnTo>
                    <a:pt x="6998030" y="2354999"/>
                  </a:lnTo>
                  <a:lnTo>
                    <a:pt x="7002716" y="2359685"/>
                  </a:lnTo>
                  <a:lnTo>
                    <a:pt x="7014299" y="2359685"/>
                  </a:lnTo>
                  <a:lnTo>
                    <a:pt x="7018998" y="2354999"/>
                  </a:lnTo>
                  <a:lnTo>
                    <a:pt x="7018998" y="2343429"/>
                  </a:lnTo>
                  <a:close/>
                </a:path>
                <a:path w="13221335" h="4688205">
                  <a:moveTo>
                    <a:pt x="7018998" y="1180858"/>
                  </a:moveTo>
                  <a:lnTo>
                    <a:pt x="7014299" y="1176172"/>
                  </a:lnTo>
                  <a:lnTo>
                    <a:pt x="7002716" y="1176172"/>
                  </a:lnTo>
                  <a:lnTo>
                    <a:pt x="6998030" y="1180858"/>
                  </a:lnTo>
                  <a:lnTo>
                    <a:pt x="6998030" y="1192428"/>
                  </a:lnTo>
                  <a:lnTo>
                    <a:pt x="7002716" y="1197114"/>
                  </a:lnTo>
                  <a:lnTo>
                    <a:pt x="7014299" y="1197114"/>
                  </a:lnTo>
                  <a:lnTo>
                    <a:pt x="7018998" y="1192428"/>
                  </a:lnTo>
                  <a:lnTo>
                    <a:pt x="7018998" y="1180858"/>
                  </a:lnTo>
                  <a:close/>
                </a:path>
                <a:path w="13221335" h="4688205">
                  <a:moveTo>
                    <a:pt x="7018998" y="4686"/>
                  </a:moveTo>
                  <a:lnTo>
                    <a:pt x="7014299" y="0"/>
                  </a:lnTo>
                  <a:lnTo>
                    <a:pt x="7002716" y="0"/>
                  </a:lnTo>
                  <a:lnTo>
                    <a:pt x="6998030" y="4686"/>
                  </a:lnTo>
                  <a:lnTo>
                    <a:pt x="6998030" y="16256"/>
                  </a:lnTo>
                  <a:lnTo>
                    <a:pt x="7002716" y="20942"/>
                  </a:lnTo>
                  <a:lnTo>
                    <a:pt x="7014299" y="20942"/>
                  </a:lnTo>
                  <a:lnTo>
                    <a:pt x="7018998" y="16256"/>
                  </a:lnTo>
                  <a:lnTo>
                    <a:pt x="7018998" y="4686"/>
                  </a:lnTo>
                  <a:close/>
                </a:path>
                <a:path w="13221335" h="4688205">
                  <a:moveTo>
                    <a:pt x="7060895" y="4671517"/>
                  </a:moveTo>
                  <a:lnTo>
                    <a:pt x="7056209" y="4666831"/>
                  </a:lnTo>
                  <a:lnTo>
                    <a:pt x="7044626" y="4666831"/>
                  </a:lnTo>
                  <a:lnTo>
                    <a:pt x="7039927" y="4671517"/>
                  </a:lnTo>
                  <a:lnTo>
                    <a:pt x="7039927" y="4683087"/>
                  </a:lnTo>
                  <a:lnTo>
                    <a:pt x="7044626" y="4687773"/>
                  </a:lnTo>
                  <a:lnTo>
                    <a:pt x="7056209" y="4687773"/>
                  </a:lnTo>
                  <a:lnTo>
                    <a:pt x="7060895" y="4683087"/>
                  </a:lnTo>
                  <a:lnTo>
                    <a:pt x="7060895" y="4671517"/>
                  </a:lnTo>
                  <a:close/>
                </a:path>
                <a:path w="13221335" h="4688205">
                  <a:moveTo>
                    <a:pt x="7060895" y="3519601"/>
                  </a:moveTo>
                  <a:lnTo>
                    <a:pt x="7056209" y="3514915"/>
                  </a:lnTo>
                  <a:lnTo>
                    <a:pt x="7044626" y="3514915"/>
                  </a:lnTo>
                  <a:lnTo>
                    <a:pt x="7039927" y="3519601"/>
                  </a:lnTo>
                  <a:lnTo>
                    <a:pt x="7039927" y="3531171"/>
                  </a:lnTo>
                  <a:lnTo>
                    <a:pt x="7044626" y="3535857"/>
                  </a:lnTo>
                  <a:lnTo>
                    <a:pt x="7056209" y="3535857"/>
                  </a:lnTo>
                  <a:lnTo>
                    <a:pt x="7060895" y="3531171"/>
                  </a:lnTo>
                  <a:lnTo>
                    <a:pt x="7060895" y="3519601"/>
                  </a:lnTo>
                  <a:close/>
                </a:path>
                <a:path w="13221335" h="4688205">
                  <a:moveTo>
                    <a:pt x="7060895" y="2343429"/>
                  </a:moveTo>
                  <a:lnTo>
                    <a:pt x="7056209" y="2338743"/>
                  </a:lnTo>
                  <a:lnTo>
                    <a:pt x="7044626" y="2338743"/>
                  </a:lnTo>
                  <a:lnTo>
                    <a:pt x="7039927" y="2343429"/>
                  </a:lnTo>
                  <a:lnTo>
                    <a:pt x="7039927" y="2354999"/>
                  </a:lnTo>
                  <a:lnTo>
                    <a:pt x="7044626" y="2359685"/>
                  </a:lnTo>
                  <a:lnTo>
                    <a:pt x="7056209" y="2359685"/>
                  </a:lnTo>
                  <a:lnTo>
                    <a:pt x="7060895" y="2354999"/>
                  </a:lnTo>
                  <a:lnTo>
                    <a:pt x="7060895" y="2343429"/>
                  </a:lnTo>
                  <a:close/>
                </a:path>
                <a:path w="13221335" h="4688205">
                  <a:moveTo>
                    <a:pt x="7060895" y="1180858"/>
                  </a:moveTo>
                  <a:lnTo>
                    <a:pt x="7056209" y="1176172"/>
                  </a:lnTo>
                  <a:lnTo>
                    <a:pt x="7044626" y="1176172"/>
                  </a:lnTo>
                  <a:lnTo>
                    <a:pt x="7039927" y="1180858"/>
                  </a:lnTo>
                  <a:lnTo>
                    <a:pt x="7039927" y="1192428"/>
                  </a:lnTo>
                  <a:lnTo>
                    <a:pt x="7044626" y="1197114"/>
                  </a:lnTo>
                  <a:lnTo>
                    <a:pt x="7056209" y="1197114"/>
                  </a:lnTo>
                  <a:lnTo>
                    <a:pt x="7060895" y="1192428"/>
                  </a:lnTo>
                  <a:lnTo>
                    <a:pt x="7060895" y="1180858"/>
                  </a:lnTo>
                  <a:close/>
                </a:path>
                <a:path w="13221335" h="4688205">
                  <a:moveTo>
                    <a:pt x="7060895" y="4686"/>
                  </a:moveTo>
                  <a:lnTo>
                    <a:pt x="7056209" y="0"/>
                  </a:lnTo>
                  <a:lnTo>
                    <a:pt x="7044626" y="0"/>
                  </a:lnTo>
                  <a:lnTo>
                    <a:pt x="7039927" y="4686"/>
                  </a:lnTo>
                  <a:lnTo>
                    <a:pt x="7039927" y="16256"/>
                  </a:lnTo>
                  <a:lnTo>
                    <a:pt x="7044626" y="20942"/>
                  </a:lnTo>
                  <a:lnTo>
                    <a:pt x="7056209" y="20942"/>
                  </a:lnTo>
                  <a:lnTo>
                    <a:pt x="7060895" y="16256"/>
                  </a:lnTo>
                  <a:lnTo>
                    <a:pt x="7060895" y="4686"/>
                  </a:lnTo>
                  <a:close/>
                </a:path>
                <a:path w="13221335" h="4688205">
                  <a:moveTo>
                    <a:pt x="7102805" y="4671517"/>
                  </a:moveTo>
                  <a:lnTo>
                    <a:pt x="7098106" y="4666831"/>
                  </a:lnTo>
                  <a:lnTo>
                    <a:pt x="7086524" y="4666831"/>
                  </a:lnTo>
                  <a:lnTo>
                    <a:pt x="7081837" y="4671517"/>
                  </a:lnTo>
                  <a:lnTo>
                    <a:pt x="7081837" y="4683087"/>
                  </a:lnTo>
                  <a:lnTo>
                    <a:pt x="7086524" y="4687773"/>
                  </a:lnTo>
                  <a:lnTo>
                    <a:pt x="7098106" y="4687773"/>
                  </a:lnTo>
                  <a:lnTo>
                    <a:pt x="7102805" y="4683087"/>
                  </a:lnTo>
                  <a:lnTo>
                    <a:pt x="7102805" y="4671517"/>
                  </a:lnTo>
                  <a:close/>
                </a:path>
                <a:path w="13221335" h="4688205">
                  <a:moveTo>
                    <a:pt x="7102805" y="3519601"/>
                  </a:moveTo>
                  <a:lnTo>
                    <a:pt x="7098106" y="3514915"/>
                  </a:lnTo>
                  <a:lnTo>
                    <a:pt x="7086524" y="3514915"/>
                  </a:lnTo>
                  <a:lnTo>
                    <a:pt x="7081837" y="3519601"/>
                  </a:lnTo>
                  <a:lnTo>
                    <a:pt x="7081837" y="3531171"/>
                  </a:lnTo>
                  <a:lnTo>
                    <a:pt x="7086524" y="3535857"/>
                  </a:lnTo>
                  <a:lnTo>
                    <a:pt x="7098106" y="3535857"/>
                  </a:lnTo>
                  <a:lnTo>
                    <a:pt x="7102805" y="3531171"/>
                  </a:lnTo>
                  <a:lnTo>
                    <a:pt x="7102805" y="3519601"/>
                  </a:lnTo>
                  <a:close/>
                </a:path>
                <a:path w="13221335" h="4688205">
                  <a:moveTo>
                    <a:pt x="7102805" y="2343429"/>
                  </a:moveTo>
                  <a:lnTo>
                    <a:pt x="7098106" y="2338743"/>
                  </a:lnTo>
                  <a:lnTo>
                    <a:pt x="7086524" y="2338743"/>
                  </a:lnTo>
                  <a:lnTo>
                    <a:pt x="7081837" y="2343429"/>
                  </a:lnTo>
                  <a:lnTo>
                    <a:pt x="7081837" y="2354999"/>
                  </a:lnTo>
                  <a:lnTo>
                    <a:pt x="7086524" y="2359685"/>
                  </a:lnTo>
                  <a:lnTo>
                    <a:pt x="7098106" y="2359685"/>
                  </a:lnTo>
                  <a:lnTo>
                    <a:pt x="7102805" y="2354999"/>
                  </a:lnTo>
                  <a:lnTo>
                    <a:pt x="7102805" y="2343429"/>
                  </a:lnTo>
                  <a:close/>
                </a:path>
                <a:path w="13221335" h="4688205">
                  <a:moveTo>
                    <a:pt x="7102805" y="1180858"/>
                  </a:moveTo>
                  <a:lnTo>
                    <a:pt x="7098106" y="1176172"/>
                  </a:lnTo>
                  <a:lnTo>
                    <a:pt x="7086524" y="1176172"/>
                  </a:lnTo>
                  <a:lnTo>
                    <a:pt x="7081837" y="1180858"/>
                  </a:lnTo>
                  <a:lnTo>
                    <a:pt x="7081837" y="1192428"/>
                  </a:lnTo>
                  <a:lnTo>
                    <a:pt x="7086524" y="1197114"/>
                  </a:lnTo>
                  <a:lnTo>
                    <a:pt x="7098106" y="1197114"/>
                  </a:lnTo>
                  <a:lnTo>
                    <a:pt x="7102805" y="1192428"/>
                  </a:lnTo>
                  <a:lnTo>
                    <a:pt x="7102805" y="1180858"/>
                  </a:lnTo>
                  <a:close/>
                </a:path>
                <a:path w="13221335" h="4688205">
                  <a:moveTo>
                    <a:pt x="7102805" y="4686"/>
                  </a:moveTo>
                  <a:lnTo>
                    <a:pt x="7098106" y="0"/>
                  </a:lnTo>
                  <a:lnTo>
                    <a:pt x="7086524" y="0"/>
                  </a:lnTo>
                  <a:lnTo>
                    <a:pt x="7081837" y="4686"/>
                  </a:lnTo>
                  <a:lnTo>
                    <a:pt x="7081837" y="16256"/>
                  </a:lnTo>
                  <a:lnTo>
                    <a:pt x="7086524" y="20942"/>
                  </a:lnTo>
                  <a:lnTo>
                    <a:pt x="7098106" y="20942"/>
                  </a:lnTo>
                  <a:lnTo>
                    <a:pt x="7102805" y="16256"/>
                  </a:lnTo>
                  <a:lnTo>
                    <a:pt x="7102805" y="4686"/>
                  </a:lnTo>
                  <a:close/>
                </a:path>
                <a:path w="13221335" h="4688205">
                  <a:moveTo>
                    <a:pt x="7144702" y="4671517"/>
                  </a:moveTo>
                  <a:lnTo>
                    <a:pt x="7140016" y="4666831"/>
                  </a:lnTo>
                  <a:lnTo>
                    <a:pt x="7128434" y="4666831"/>
                  </a:lnTo>
                  <a:lnTo>
                    <a:pt x="7123747" y="4671517"/>
                  </a:lnTo>
                  <a:lnTo>
                    <a:pt x="7123747" y="4683087"/>
                  </a:lnTo>
                  <a:lnTo>
                    <a:pt x="7128434" y="4687773"/>
                  </a:lnTo>
                  <a:lnTo>
                    <a:pt x="7140016" y="4687773"/>
                  </a:lnTo>
                  <a:lnTo>
                    <a:pt x="7144702" y="4683087"/>
                  </a:lnTo>
                  <a:lnTo>
                    <a:pt x="7144702" y="4671517"/>
                  </a:lnTo>
                  <a:close/>
                </a:path>
                <a:path w="13221335" h="4688205">
                  <a:moveTo>
                    <a:pt x="7144702" y="3519601"/>
                  </a:moveTo>
                  <a:lnTo>
                    <a:pt x="7140016" y="3514915"/>
                  </a:lnTo>
                  <a:lnTo>
                    <a:pt x="7128434" y="3514915"/>
                  </a:lnTo>
                  <a:lnTo>
                    <a:pt x="7123747" y="3519601"/>
                  </a:lnTo>
                  <a:lnTo>
                    <a:pt x="7123747" y="3531171"/>
                  </a:lnTo>
                  <a:lnTo>
                    <a:pt x="7128434" y="3535857"/>
                  </a:lnTo>
                  <a:lnTo>
                    <a:pt x="7140016" y="3535857"/>
                  </a:lnTo>
                  <a:lnTo>
                    <a:pt x="7144702" y="3531171"/>
                  </a:lnTo>
                  <a:lnTo>
                    <a:pt x="7144702" y="3519601"/>
                  </a:lnTo>
                  <a:close/>
                </a:path>
                <a:path w="13221335" h="4688205">
                  <a:moveTo>
                    <a:pt x="7144702" y="2343429"/>
                  </a:moveTo>
                  <a:lnTo>
                    <a:pt x="7140016" y="2338743"/>
                  </a:lnTo>
                  <a:lnTo>
                    <a:pt x="7128434" y="2338743"/>
                  </a:lnTo>
                  <a:lnTo>
                    <a:pt x="7123747" y="2343429"/>
                  </a:lnTo>
                  <a:lnTo>
                    <a:pt x="7123747" y="2354999"/>
                  </a:lnTo>
                  <a:lnTo>
                    <a:pt x="7128434" y="2359685"/>
                  </a:lnTo>
                  <a:lnTo>
                    <a:pt x="7140016" y="2359685"/>
                  </a:lnTo>
                  <a:lnTo>
                    <a:pt x="7144702" y="2354999"/>
                  </a:lnTo>
                  <a:lnTo>
                    <a:pt x="7144702" y="2343429"/>
                  </a:lnTo>
                  <a:close/>
                </a:path>
                <a:path w="13221335" h="4688205">
                  <a:moveTo>
                    <a:pt x="7144702" y="1180858"/>
                  </a:moveTo>
                  <a:lnTo>
                    <a:pt x="7140016" y="1176172"/>
                  </a:lnTo>
                  <a:lnTo>
                    <a:pt x="7128434" y="1176172"/>
                  </a:lnTo>
                  <a:lnTo>
                    <a:pt x="7123747" y="1180858"/>
                  </a:lnTo>
                  <a:lnTo>
                    <a:pt x="7123747" y="1192428"/>
                  </a:lnTo>
                  <a:lnTo>
                    <a:pt x="7128434" y="1197114"/>
                  </a:lnTo>
                  <a:lnTo>
                    <a:pt x="7140016" y="1197114"/>
                  </a:lnTo>
                  <a:lnTo>
                    <a:pt x="7144702" y="1192428"/>
                  </a:lnTo>
                  <a:lnTo>
                    <a:pt x="7144702" y="1180858"/>
                  </a:lnTo>
                  <a:close/>
                </a:path>
                <a:path w="13221335" h="4688205">
                  <a:moveTo>
                    <a:pt x="7144702" y="4686"/>
                  </a:moveTo>
                  <a:lnTo>
                    <a:pt x="7140016" y="0"/>
                  </a:lnTo>
                  <a:lnTo>
                    <a:pt x="7128434" y="0"/>
                  </a:lnTo>
                  <a:lnTo>
                    <a:pt x="7123747" y="4686"/>
                  </a:lnTo>
                  <a:lnTo>
                    <a:pt x="7123747" y="16256"/>
                  </a:lnTo>
                  <a:lnTo>
                    <a:pt x="7128434" y="20942"/>
                  </a:lnTo>
                  <a:lnTo>
                    <a:pt x="7140016" y="20942"/>
                  </a:lnTo>
                  <a:lnTo>
                    <a:pt x="7144702" y="16256"/>
                  </a:lnTo>
                  <a:lnTo>
                    <a:pt x="7144702" y="4686"/>
                  </a:lnTo>
                  <a:close/>
                </a:path>
                <a:path w="13221335" h="4688205">
                  <a:moveTo>
                    <a:pt x="7186612" y="4671517"/>
                  </a:moveTo>
                  <a:lnTo>
                    <a:pt x="7181913" y="4666831"/>
                  </a:lnTo>
                  <a:lnTo>
                    <a:pt x="7170344" y="4666831"/>
                  </a:lnTo>
                  <a:lnTo>
                    <a:pt x="7165645" y="4671517"/>
                  </a:lnTo>
                  <a:lnTo>
                    <a:pt x="7165645" y="4683087"/>
                  </a:lnTo>
                  <a:lnTo>
                    <a:pt x="7170344" y="4687773"/>
                  </a:lnTo>
                  <a:lnTo>
                    <a:pt x="7181913" y="4687773"/>
                  </a:lnTo>
                  <a:lnTo>
                    <a:pt x="7186612" y="4683087"/>
                  </a:lnTo>
                  <a:lnTo>
                    <a:pt x="7186612" y="4671517"/>
                  </a:lnTo>
                  <a:close/>
                </a:path>
                <a:path w="13221335" h="4688205">
                  <a:moveTo>
                    <a:pt x="7186612" y="3519601"/>
                  </a:moveTo>
                  <a:lnTo>
                    <a:pt x="7181913" y="3514915"/>
                  </a:lnTo>
                  <a:lnTo>
                    <a:pt x="7170344" y="3514915"/>
                  </a:lnTo>
                  <a:lnTo>
                    <a:pt x="7165645" y="3519601"/>
                  </a:lnTo>
                  <a:lnTo>
                    <a:pt x="7165645" y="3531171"/>
                  </a:lnTo>
                  <a:lnTo>
                    <a:pt x="7170344" y="3535857"/>
                  </a:lnTo>
                  <a:lnTo>
                    <a:pt x="7181913" y="3535857"/>
                  </a:lnTo>
                  <a:lnTo>
                    <a:pt x="7186612" y="3531171"/>
                  </a:lnTo>
                  <a:lnTo>
                    <a:pt x="7186612" y="3519601"/>
                  </a:lnTo>
                  <a:close/>
                </a:path>
                <a:path w="13221335" h="4688205">
                  <a:moveTo>
                    <a:pt x="7186612" y="2343429"/>
                  </a:moveTo>
                  <a:lnTo>
                    <a:pt x="7181913" y="2338743"/>
                  </a:lnTo>
                  <a:lnTo>
                    <a:pt x="7170344" y="2338743"/>
                  </a:lnTo>
                  <a:lnTo>
                    <a:pt x="7165645" y="2343429"/>
                  </a:lnTo>
                  <a:lnTo>
                    <a:pt x="7165645" y="2354999"/>
                  </a:lnTo>
                  <a:lnTo>
                    <a:pt x="7170344" y="2359685"/>
                  </a:lnTo>
                  <a:lnTo>
                    <a:pt x="7181913" y="2359685"/>
                  </a:lnTo>
                  <a:lnTo>
                    <a:pt x="7186612" y="2354999"/>
                  </a:lnTo>
                  <a:lnTo>
                    <a:pt x="7186612" y="2343429"/>
                  </a:lnTo>
                  <a:close/>
                </a:path>
                <a:path w="13221335" h="4688205">
                  <a:moveTo>
                    <a:pt x="7186612" y="1180858"/>
                  </a:moveTo>
                  <a:lnTo>
                    <a:pt x="7181913" y="1176172"/>
                  </a:lnTo>
                  <a:lnTo>
                    <a:pt x="7170344" y="1176172"/>
                  </a:lnTo>
                  <a:lnTo>
                    <a:pt x="7165645" y="1180858"/>
                  </a:lnTo>
                  <a:lnTo>
                    <a:pt x="7165645" y="1192428"/>
                  </a:lnTo>
                  <a:lnTo>
                    <a:pt x="7170344" y="1197114"/>
                  </a:lnTo>
                  <a:lnTo>
                    <a:pt x="7181913" y="1197114"/>
                  </a:lnTo>
                  <a:lnTo>
                    <a:pt x="7186612" y="1192428"/>
                  </a:lnTo>
                  <a:lnTo>
                    <a:pt x="7186612" y="1180858"/>
                  </a:lnTo>
                  <a:close/>
                </a:path>
                <a:path w="13221335" h="4688205">
                  <a:moveTo>
                    <a:pt x="7186612" y="4686"/>
                  </a:moveTo>
                  <a:lnTo>
                    <a:pt x="7181913" y="0"/>
                  </a:lnTo>
                  <a:lnTo>
                    <a:pt x="7170344" y="0"/>
                  </a:lnTo>
                  <a:lnTo>
                    <a:pt x="7165645" y="4686"/>
                  </a:lnTo>
                  <a:lnTo>
                    <a:pt x="7165645" y="16256"/>
                  </a:lnTo>
                  <a:lnTo>
                    <a:pt x="7170344" y="20942"/>
                  </a:lnTo>
                  <a:lnTo>
                    <a:pt x="7181913" y="20942"/>
                  </a:lnTo>
                  <a:lnTo>
                    <a:pt x="7186612" y="16256"/>
                  </a:lnTo>
                  <a:lnTo>
                    <a:pt x="7186612" y="4686"/>
                  </a:lnTo>
                  <a:close/>
                </a:path>
                <a:path w="13221335" h="4688205">
                  <a:moveTo>
                    <a:pt x="7228510" y="4671517"/>
                  </a:moveTo>
                  <a:lnTo>
                    <a:pt x="7223823" y="4666831"/>
                  </a:lnTo>
                  <a:lnTo>
                    <a:pt x="7212241" y="4666831"/>
                  </a:lnTo>
                  <a:lnTo>
                    <a:pt x="7207555" y="4671517"/>
                  </a:lnTo>
                  <a:lnTo>
                    <a:pt x="7207555" y="4683087"/>
                  </a:lnTo>
                  <a:lnTo>
                    <a:pt x="7212241" y="4687773"/>
                  </a:lnTo>
                  <a:lnTo>
                    <a:pt x="7223823" y="4687773"/>
                  </a:lnTo>
                  <a:lnTo>
                    <a:pt x="7228510" y="4683087"/>
                  </a:lnTo>
                  <a:lnTo>
                    <a:pt x="7228510" y="4671517"/>
                  </a:lnTo>
                  <a:close/>
                </a:path>
                <a:path w="13221335" h="4688205">
                  <a:moveTo>
                    <a:pt x="7228510" y="3519601"/>
                  </a:moveTo>
                  <a:lnTo>
                    <a:pt x="7223823" y="3514915"/>
                  </a:lnTo>
                  <a:lnTo>
                    <a:pt x="7212241" y="3514915"/>
                  </a:lnTo>
                  <a:lnTo>
                    <a:pt x="7207555" y="3519601"/>
                  </a:lnTo>
                  <a:lnTo>
                    <a:pt x="7207555" y="3531171"/>
                  </a:lnTo>
                  <a:lnTo>
                    <a:pt x="7212241" y="3535857"/>
                  </a:lnTo>
                  <a:lnTo>
                    <a:pt x="7223823" y="3535857"/>
                  </a:lnTo>
                  <a:lnTo>
                    <a:pt x="7228510" y="3531171"/>
                  </a:lnTo>
                  <a:lnTo>
                    <a:pt x="7228510" y="3519601"/>
                  </a:lnTo>
                  <a:close/>
                </a:path>
                <a:path w="13221335" h="4688205">
                  <a:moveTo>
                    <a:pt x="7228510" y="2343429"/>
                  </a:moveTo>
                  <a:lnTo>
                    <a:pt x="7223823" y="2338743"/>
                  </a:lnTo>
                  <a:lnTo>
                    <a:pt x="7212241" y="2338743"/>
                  </a:lnTo>
                  <a:lnTo>
                    <a:pt x="7207555" y="2343429"/>
                  </a:lnTo>
                  <a:lnTo>
                    <a:pt x="7207555" y="2354999"/>
                  </a:lnTo>
                  <a:lnTo>
                    <a:pt x="7212241" y="2359685"/>
                  </a:lnTo>
                  <a:lnTo>
                    <a:pt x="7223823" y="2359685"/>
                  </a:lnTo>
                  <a:lnTo>
                    <a:pt x="7228510" y="2354999"/>
                  </a:lnTo>
                  <a:lnTo>
                    <a:pt x="7228510" y="2343429"/>
                  </a:lnTo>
                  <a:close/>
                </a:path>
                <a:path w="13221335" h="4688205">
                  <a:moveTo>
                    <a:pt x="7228510" y="1180858"/>
                  </a:moveTo>
                  <a:lnTo>
                    <a:pt x="7223823" y="1176172"/>
                  </a:lnTo>
                  <a:lnTo>
                    <a:pt x="7212241" y="1176172"/>
                  </a:lnTo>
                  <a:lnTo>
                    <a:pt x="7207555" y="1180858"/>
                  </a:lnTo>
                  <a:lnTo>
                    <a:pt x="7207555" y="1192428"/>
                  </a:lnTo>
                  <a:lnTo>
                    <a:pt x="7212241" y="1197114"/>
                  </a:lnTo>
                  <a:lnTo>
                    <a:pt x="7223823" y="1197114"/>
                  </a:lnTo>
                  <a:lnTo>
                    <a:pt x="7228510" y="1192428"/>
                  </a:lnTo>
                  <a:lnTo>
                    <a:pt x="7228510" y="1180858"/>
                  </a:lnTo>
                  <a:close/>
                </a:path>
                <a:path w="13221335" h="4688205">
                  <a:moveTo>
                    <a:pt x="7228510" y="4686"/>
                  </a:moveTo>
                  <a:lnTo>
                    <a:pt x="7223823" y="0"/>
                  </a:lnTo>
                  <a:lnTo>
                    <a:pt x="7212241" y="0"/>
                  </a:lnTo>
                  <a:lnTo>
                    <a:pt x="7207555" y="4686"/>
                  </a:lnTo>
                  <a:lnTo>
                    <a:pt x="7207555" y="16256"/>
                  </a:lnTo>
                  <a:lnTo>
                    <a:pt x="7212241" y="20942"/>
                  </a:lnTo>
                  <a:lnTo>
                    <a:pt x="7223823" y="20942"/>
                  </a:lnTo>
                  <a:lnTo>
                    <a:pt x="7228510" y="16256"/>
                  </a:lnTo>
                  <a:lnTo>
                    <a:pt x="7228510" y="4686"/>
                  </a:lnTo>
                  <a:close/>
                </a:path>
                <a:path w="13221335" h="4688205">
                  <a:moveTo>
                    <a:pt x="7270420" y="4671517"/>
                  </a:moveTo>
                  <a:lnTo>
                    <a:pt x="7265733" y="4666831"/>
                  </a:lnTo>
                  <a:lnTo>
                    <a:pt x="7254151" y="4666831"/>
                  </a:lnTo>
                  <a:lnTo>
                    <a:pt x="7249452" y="4671517"/>
                  </a:lnTo>
                  <a:lnTo>
                    <a:pt x="7249452" y="4683087"/>
                  </a:lnTo>
                  <a:lnTo>
                    <a:pt x="7254151" y="4687773"/>
                  </a:lnTo>
                  <a:lnTo>
                    <a:pt x="7265733" y="4687773"/>
                  </a:lnTo>
                  <a:lnTo>
                    <a:pt x="7270420" y="4683087"/>
                  </a:lnTo>
                  <a:lnTo>
                    <a:pt x="7270420" y="4671517"/>
                  </a:lnTo>
                  <a:close/>
                </a:path>
                <a:path w="13221335" h="4688205">
                  <a:moveTo>
                    <a:pt x="7270420" y="3519601"/>
                  </a:moveTo>
                  <a:lnTo>
                    <a:pt x="7265733" y="3514915"/>
                  </a:lnTo>
                  <a:lnTo>
                    <a:pt x="7254151" y="3514915"/>
                  </a:lnTo>
                  <a:lnTo>
                    <a:pt x="7249452" y="3519601"/>
                  </a:lnTo>
                  <a:lnTo>
                    <a:pt x="7249452" y="3531171"/>
                  </a:lnTo>
                  <a:lnTo>
                    <a:pt x="7254151" y="3535857"/>
                  </a:lnTo>
                  <a:lnTo>
                    <a:pt x="7265733" y="3535857"/>
                  </a:lnTo>
                  <a:lnTo>
                    <a:pt x="7270420" y="3531171"/>
                  </a:lnTo>
                  <a:lnTo>
                    <a:pt x="7270420" y="3519601"/>
                  </a:lnTo>
                  <a:close/>
                </a:path>
                <a:path w="13221335" h="4688205">
                  <a:moveTo>
                    <a:pt x="7270420" y="2343429"/>
                  </a:moveTo>
                  <a:lnTo>
                    <a:pt x="7265733" y="2338743"/>
                  </a:lnTo>
                  <a:lnTo>
                    <a:pt x="7254151" y="2338743"/>
                  </a:lnTo>
                  <a:lnTo>
                    <a:pt x="7249452" y="2343429"/>
                  </a:lnTo>
                  <a:lnTo>
                    <a:pt x="7249452" y="2354999"/>
                  </a:lnTo>
                  <a:lnTo>
                    <a:pt x="7254151" y="2359685"/>
                  </a:lnTo>
                  <a:lnTo>
                    <a:pt x="7265733" y="2359685"/>
                  </a:lnTo>
                  <a:lnTo>
                    <a:pt x="7270420" y="2354999"/>
                  </a:lnTo>
                  <a:lnTo>
                    <a:pt x="7270420" y="2343429"/>
                  </a:lnTo>
                  <a:close/>
                </a:path>
                <a:path w="13221335" h="4688205">
                  <a:moveTo>
                    <a:pt x="7270420" y="1180858"/>
                  </a:moveTo>
                  <a:lnTo>
                    <a:pt x="7265733" y="1176172"/>
                  </a:lnTo>
                  <a:lnTo>
                    <a:pt x="7254151" y="1176172"/>
                  </a:lnTo>
                  <a:lnTo>
                    <a:pt x="7249452" y="1180858"/>
                  </a:lnTo>
                  <a:lnTo>
                    <a:pt x="7249452" y="1192428"/>
                  </a:lnTo>
                  <a:lnTo>
                    <a:pt x="7254151" y="1197114"/>
                  </a:lnTo>
                  <a:lnTo>
                    <a:pt x="7265733" y="1197114"/>
                  </a:lnTo>
                  <a:lnTo>
                    <a:pt x="7270420" y="1192428"/>
                  </a:lnTo>
                  <a:lnTo>
                    <a:pt x="7270420" y="1180858"/>
                  </a:lnTo>
                  <a:close/>
                </a:path>
                <a:path w="13221335" h="4688205">
                  <a:moveTo>
                    <a:pt x="7270420" y="4686"/>
                  </a:moveTo>
                  <a:lnTo>
                    <a:pt x="7265733" y="0"/>
                  </a:lnTo>
                  <a:lnTo>
                    <a:pt x="7254151" y="0"/>
                  </a:lnTo>
                  <a:lnTo>
                    <a:pt x="7249452" y="4686"/>
                  </a:lnTo>
                  <a:lnTo>
                    <a:pt x="7249452" y="16256"/>
                  </a:lnTo>
                  <a:lnTo>
                    <a:pt x="7254151" y="20942"/>
                  </a:lnTo>
                  <a:lnTo>
                    <a:pt x="7265733" y="20942"/>
                  </a:lnTo>
                  <a:lnTo>
                    <a:pt x="7270420" y="16256"/>
                  </a:lnTo>
                  <a:lnTo>
                    <a:pt x="7270420" y="4686"/>
                  </a:lnTo>
                  <a:close/>
                </a:path>
                <a:path w="13221335" h="4688205">
                  <a:moveTo>
                    <a:pt x="7312317" y="4671517"/>
                  </a:moveTo>
                  <a:lnTo>
                    <a:pt x="7307631" y="4666831"/>
                  </a:lnTo>
                  <a:lnTo>
                    <a:pt x="7296048" y="4666831"/>
                  </a:lnTo>
                  <a:lnTo>
                    <a:pt x="7291362" y="4671517"/>
                  </a:lnTo>
                  <a:lnTo>
                    <a:pt x="7291362" y="4683087"/>
                  </a:lnTo>
                  <a:lnTo>
                    <a:pt x="7296048" y="4687773"/>
                  </a:lnTo>
                  <a:lnTo>
                    <a:pt x="7307631" y="4687773"/>
                  </a:lnTo>
                  <a:lnTo>
                    <a:pt x="7312317" y="4683087"/>
                  </a:lnTo>
                  <a:lnTo>
                    <a:pt x="7312317" y="4671517"/>
                  </a:lnTo>
                  <a:close/>
                </a:path>
                <a:path w="13221335" h="4688205">
                  <a:moveTo>
                    <a:pt x="7312317" y="3519601"/>
                  </a:moveTo>
                  <a:lnTo>
                    <a:pt x="7307631" y="3514915"/>
                  </a:lnTo>
                  <a:lnTo>
                    <a:pt x="7296048" y="3514915"/>
                  </a:lnTo>
                  <a:lnTo>
                    <a:pt x="7291362" y="3519601"/>
                  </a:lnTo>
                  <a:lnTo>
                    <a:pt x="7291362" y="3531171"/>
                  </a:lnTo>
                  <a:lnTo>
                    <a:pt x="7296048" y="3535857"/>
                  </a:lnTo>
                  <a:lnTo>
                    <a:pt x="7307631" y="3535857"/>
                  </a:lnTo>
                  <a:lnTo>
                    <a:pt x="7312317" y="3531171"/>
                  </a:lnTo>
                  <a:lnTo>
                    <a:pt x="7312317" y="3519601"/>
                  </a:lnTo>
                  <a:close/>
                </a:path>
                <a:path w="13221335" h="4688205">
                  <a:moveTo>
                    <a:pt x="7312317" y="2343429"/>
                  </a:moveTo>
                  <a:lnTo>
                    <a:pt x="7307631" y="2338743"/>
                  </a:lnTo>
                  <a:lnTo>
                    <a:pt x="7296048" y="2338743"/>
                  </a:lnTo>
                  <a:lnTo>
                    <a:pt x="7291362" y="2343429"/>
                  </a:lnTo>
                  <a:lnTo>
                    <a:pt x="7291362" y="2354999"/>
                  </a:lnTo>
                  <a:lnTo>
                    <a:pt x="7296048" y="2359685"/>
                  </a:lnTo>
                  <a:lnTo>
                    <a:pt x="7307631" y="2359685"/>
                  </a:lnTo>
                  <a:lnTo>
                    <a:pt x="7312317" y="2354999"/>
                  </a:lnTo>
                  <a:lnTo>
                    <a:pt x="7312317" y="2343429"/>
                  </a:lnTo>
                  <a:close/>
                </a:path>
                <a:path w="13221335" h="4688205">
                  <a:moveTo>
                    <a:pt x="7312317" y="1180858"/>
                  </a:moveTo>
                  <a:lnTo>
                    <a:pt x="7307631" y="1176172"/>
                  </a:lnTo>
                  <a:lnTo>
                    <a:pt x="7296048" y="1176172"/>
                  </a:lnTo>
                  <a:lnTo>
                    <a:pt x="7291362" y="1180858"/>
                  </a:lnTo>
                  <a:lnTo>
                    <a:pt x="7291362" y="1192428"/>
                  </a:lnTo>
                  <a:lnTo>
                    <a:pt x="7296048" y="1197114"/>
                  </a:lnTo>
                  <a:lnTo>
                    <a:pt x="7307631" y="1197114"/>
                  </a:lnTo>
                  <a:lnTo>
                    <a:pt x="7312317" y="1192428"/>
                  </a:lnTo>
                  <a:lnTo>
                    <a:pt x="7312317" y="1180858"/>
                  </a:lnTo>
                  <a:close/>
                </a:path>
                <a:path w="13221335" h="4688205">
                  <a:moveTo>
                    <a:pt x="7312317" y="4686"/>
                  </a:moveTo>
                  <a:lnTo>
                    <a:pt x="7307631" y="0"/>
                  </a:lnTo>
                  <a:lnTo>
                    <a:pt x="7296048" y="0"/>
                  </a:lnTo>
                  <a:lnTo>
                    <a:pt x="7291362" y="4686"/>
                  </a:lnTo>
                  <a:lnTo>
                    <a:pt x="7291362" y="16256"/>
                  </a:lnTo>
                  <a:lnTo>
                    <a:pt x="7296048" y="20942"/>
                  </a:lnTo>
                  <a:lnTo>
                    <a:pt x="7307631" y="20942"/>
                  </a:lnTo>
                  <a:lnTo>
                    <a:pt x="7312317" y="16256"/>
                  </a:lnTo>
                  <a:lnTo>
                    <a:pt x="7312317" y="4686"/>
                  </a:lnTo>
                  <a:close/>
                </a:path>
                <a:path w="13221335" h="4688205">
                  <a:moveTo>
                    <a:pt x="7354227" y="4671517"/>
                  </a:moveTo>
                  <a:lnTo>
                    <a:pt x="7349541" y="4666831"/>
                  </a:lnTo>
                  <a:lnTo>
                    <a:pt x="7337958" y="4666831"/>
                  </a:lnTo>
                  <a:lnTo>
                    <a:pt x="7333259" y="4671517"/>
                  </a:lnTo>
                  <a:lnTo>
                    <a:pt x="7333259" y="4683087"/>
                  </a:lnTo>
                  <a:lnTo>
                    <a:pt x="7337958" y="4687773"/>
                  </a:lnTo>
                  <a:lnTo>
                    <a:pt x="7349541" y="4687773"/>
                  </a:lnTo>
                  <a:lnTo>
                    <a:pt x="7354227" y="4683087"/>
                  </a:lnTo>
                  <a:lnTo>
                    <a:pt x="7354227" y="4671517"/>
                  </a:lnTo>
                  <a:close/>
                </a:path>
                <a:path w="13221335" h="4688205">
                  <a:moveTo>
                    <a:pt x="7354227" y="3519601"/>
                  </a:moveTo>
                  <a:lnTo>
                    <a:pt x="7349541" y="3514915"/>
                  </a:lnTo>
                  <a:lnTo>
                    <a:pt x="7337958" y="3514915"/>
                  </a:lnTo>
                  <a:lnTo>
                    <a:pt x="7333259" y="3519601"/>
                  </a:lnTo>
                  <a:lnTo>
                    <a:pt x="7333259" y="3531171"/>
                  </a:lnTo>
                  <a:lnTo>
                    <a:pt x="7337958" y="3535857"/>
                  </a:lnTo>
                  <a:lnTo>
                    <a:pt x="7349541" y="3535857"/>
                  </a:lnTo>
                  <a:lnTo>
                    <a:pt x="7354227" y="3531171"/>
                  </a:lnTo>
                  <a:lnTo>
                    <a:pt x="7354227" y="3519601"/>
                  </a:lnTo>
                  <a:close/>
                </a:path>
                <a:path w="13221335" h="4688205">
                  <a:moveTo>
                    <a:pt x="7354227" y="2343429"/>
                  </a:moveTo>
                  <a:lnTo>
                    <a:pt x="7349541" y="2338743"/>
                  </a:lnTo>
                  <a:lnTo>
                    <a:pt x="7337958" y="2338743"/>
                  </a:lnTo>
                  <a:lnTo>
                    <a:pt x="7333259" y="2343429"/>
                  </a:lnTo>
                  <a:lnTo>
                    <a:pt x="7333259" y="2354999"/>
                  </a:lnTo>
                  <a:lnTo>
                    <a:pt x="7337958" y="2359685"/>
                  </a:lnTo>
                  <a:lnTo>
                    <a:pt x="7349541" y="2359685"/>
                  </a:lnTo>
                  <a:lnTo>
                    <a:pt x="7354227" y="2354999"/>
                  </a:lnTo>
                  <a:lnTo>
                    <a:pt x="7354227" y="2343429"/>
                  </a:lnTo>
                  <a:close/>
                </a:path>
                <a:path w="13221335" h="4688205">
                  <a:moveTo>
                    <a:pt x="7354227" y="1180858"/>
                  </a:moveTo>
                  <a:lnTo>
                    <a:pt x="7349541" y="1176172"/>
                  </a:lnTo>
                  <a:lnTo>
                    <a:pt x="7337958" y="1176172"/>
                  </a:lnTo>
                  <a:lnTo>
                    <a:pt x="7333259" y="1180858"/>
                  </a:lnTo>
                  <a:lnTo>
                    <a:pt x="7333259" y="1192428"/>
                  </a:lnTo>
                  <a:lnTo>
                    <a:pt x="7337958" y="1197114"/>
                  </a:lnTo>
                  <a:lnTo>
                    <a:pt x="7349541" y="1197114"/>
                  </a:lnTo>
                  <a:lnTo>
                    <a:pt x="7354227" y="1192428"/>
                  </a:lnTo>
                  <a:lnTo>
                    <a:pt x="7354227" y="1180858"/>
                  </a:lnTo>
                  <a:close/>
                </a:path>
                <a:path w="13221335" h="4688205">
                  <a:moveTo>
                    <a:pt x="7354227" y="4686"/>
                  </a:moveTo>
                  <a:lnTo>
                    <a:pt x="7349541" y="0"/>
                  </a:lnTo>
                  <a:lnTo>
                    <a:pt x="7337958" y="0"/>
                  </a:lnTo>
                  <a:lnTo>
                    <a:pt x="7333259" y="4686"/>
                  </a:lnTo>
                  <a:lnTo>
                    <a:pt x="7333259" y="16256"/>
                  </a:lnTo>
                  <a:lnTo>
                    <a:pt x="7337958" y="20942"/>
                  </a:lnTo>
                  <a:lnTo>
                    <a:pt x="7349541" y="20942"/>
                  </a:lnTo>
                  <a:lnTo>
                    <a:pt x="7354227" y="16256"/>
                  </a:lnTo>
                  <a:lnTo>
                    <a:pt x="7354227" y="4686"/>
                  </a:lnTo>
                  <a:close/>
                </a:path>
                <a:path w="13221335" h="4688205">
                  <a:moveTo>
                    <a:pt x="7396137" y="4671517"/>
                  </a:moveTo>
                  <a:lnTo>
                    <a:pt x="7391438" y="4666831"/>
                  </a:lnTo>
                  <a:lnTo>
                    <a:pt x="7379856" y="4666831"/>
                  </a:lnTo>
                  <a:lnTo>
                    <a:pt x="7375169" y="4671517"/>
                  </a:lnTo>
                  <a:lnTo>
                    <a:pt x="7375169" y="4683087"/>
                  </a:lnTo>
                  <a:lnTo>
                    <a:pt x="7379856" y="4687773"/>
                  </a:lnTo>
                  <a:lnTo>
                    <a:pt x="7391438" y="4687773"/>
                  </a:lnTo>
                  <a:lnTo>
                    <a:pt x="7396137" y="4683087"/>
                  </a:lnTo>
                  <a:lnTo>
                    <a:pt x="7396137" y="4671517"/>
                  </a:lnTo>
                  <a:close/>
                </a:path>
                <a:path w="13221335" h="4688205">
                  <a:moveTo>
                    <a:pt x="7396137" y="3519601"/>
                  </a:moveTo>
                  <a:lnTo>
                    <a:pt x="7391438" y="3514915"/>
                  </a:lnTo>
                  <a:lnTo>
                    <a:pt x="7379856" y="3514915"/>
                  </a:lnTo>
                  <a:lnTo>
                    <a:pt x="7375169" y="3519601"/>
                  </a:lnTo>
                  <a:lnTo>
                    <a:pt x="7375169" y="3531171"/>
                  </a:lnTo>
                  <a:lnTo>
                    <a:pt x="7379856" y="3535857"/>
                  </a:lnTo>
                  <a:lnTo>
                    <a:pt x="7391438" y="3535857"/>
                  </a:lnTo>
                  <a:lnTo>
                    <a:pt x="7396137" y="3531171"/>
                  </a:lnTo>
                  <a:lnTo>
                    <a:pt x="7396137" y="3519601"/>
                  </a:lnTo>
                  <a:close/>
                </a:path>
                <a:path w="13221335" h="4688205">
                  <a:moveTo>
                    <a:pt x="7396137" y="2343429"/>
                  </a:moveTo>
                  <a:lnTo>
                    <a:pt x="7391438" y="2338743"/>
                  </a:lnTo>
                  <a:lnTo>
                    <a:pt x="7379856" y="2338743"/>
                  </a:lnTo>
                  <a:lnTo>
                    <a:pt x="7375169" y="2343429"/>
                  </a:lnTo>
                  <a:lnTo>
                    <a:pt x="7375169" y="2354999"/>
                  </a:lnTo>
                  <a:lnTo>
                    <a:pt x="7379856" y="2359685"/>
                  </a:lnTo>
                  <a:lnTo>
                    <a:pt x="7391438" y="2359685"/>
                  </a:lnTo>
                  <a:lnTo>
                    <a:pt x="7396137" y="2354999"/>
                  </a:lnTo>
                  <a:lnTo>
                    <a:pt x="7396137" y="2343429"/>
                  </a:lnTo>
                  <a:close/>
                </a:path>
                <a:path w="13221335" h="4688205">
                  <a:moveTo>
                    <a:pt x="7396137" y="1180858"/>
                  </a:moveTo>
                  <a:lnTo>
                    <a:pt x="7391438" y="1176172"/>
                  </a:lnTo>
                  <a:lnTo>
                    <a:pt x="7379856" y="1176172"/>
                  </a:lnTo>
                  <a:lnTo>
                    <a:pt x="7375169" y="1180858"/>
                  </a:lnTo>
                  <a:lnTo>
                    <a:pt x="7375169" y="1192428"/>
                  </a:lnTo>
                  <a:lnTo>
                    <a:pt x="7379856" y="1197114"/>
                  </a:lnTo>
                  <a:lnTo>
                    <a:pt x="7391438" y="1197114"/>
                  </a:lnTo>
                  <a:lnTo>
                    <a:pt x="7396137" y="1192428"/>
                  </a:lnTo>
                  <a:lnTo>
                    <a:pt x="7396137" y="1180858"/>
                  </a:lnTo>
                  <a:close/>
                </a:path>
                <a:path w="13221335" h="4688205">
                  <a:moveTo>
                    <a:pt x="7396137" y="4686"/>
                  </a:moveTo>
                  <a:lnTo>
                    <a:pt x="7391438" y="0"/>
                  </a:lnTo>
                  <a:lnTo>
                    <a:pt x="7379856" y="0"/>
                  </a:lnTo>
                  <a:lnTo>
                    <a:pt x="7375169" y="4686"/>
                  </a:lnTo>
                  <a:lnTo>
                    <a:pt x="7375169" y="16256"/>
                  </a:lnTo>
                  <a:lnTo>
                    <a:pt x="7379856" y="20942"/>
                  </a:lnTo>
                  <a:lnTo>
                    <a:pt x="7391438" y="20942"/>
                  </a:lnTo>
                  <a:lnTo>
                    <a:pt x="7396137" y="16256"/>
                  </a:lnTo>
                  <a:lnTo>
                    <a:pt x="7396137" y="4686"/>
                  </a:lnTo>
                  <a:close/>
                </a:path>
                <a:path w="13221335" h="4688205">
                  <a:moveTo>
                    <a:pt x="7438034" y="4671517"/>
                  </a:moveTo>
                  <a:lnTo>
                    <a:pt x="7433348" y="4666831"/>
                  </a:lnTo>
                  <a:lnTo>
                    <a:pt x="7421753" y="4666831"/>
                  </a:lnTo>
                  <a:lnTo>
                    <a:pt x="7417079" y="4671517"/>
                  </a:lnTo>
                  <a:lnTo>
                    <a:pt x="7417079" y="4683087"/>
                  </a:lnTo>
                  <a:lnTo>
                    <a:pt x="7421753" y="4687773"/>
                  </a:lnTo>
                  <a:lnTo>
                    <a:pt x="7433348" y="4687773"/>
                  </a:lnTo>
                  <a:lnTo>
                    <a:pt x="7438034" y="4683087"/>
                  </a:lnTo>
                  <a:lnTo>
                    <a:pt x="7438034" y="4671517"/>
                  </a:lnTo>
                  <a:close/>
                </a:path>
                <a:path w="13221335" h="4688205">
                  <a:moveTo>
                    <a:pt x="7438034" y="3519601"/>
                  </a:moveTo>
                  <a:lnTo>
                    <a:pt x="7433348" y="3514915"/>
                  </a:lnTo>
                  <a:lnTo>
                    <a:pt x="7421753" y="3514915"/>
                  </a:lnTo>
                  <a:lnTo>
                    <a:pt x="7417079" y="3519601"/>
                  </a:lnTo>
                  <a:lnTo>
                    <a:pt x="7417079" y="3531171"/>
                  </a:lnTo>
                  <a:lnTo>
                    <a:pt x="7421753" y="3535857"/>
                  </a:lnTo>
                  <a:lnTo>
                    <a:pt x="7433348" y="3535857"/>
                  </a:lnTo>
                  <a:lnTo>
                    <a:pt x="7438034" y="3531171"/>
                  </a:lnTo>
                  <a:lnTo>
                    <a:pt x="7438034" y="3519601"/>
                  </a:lnTo>
                  <a:close/>
                </a:path>
                <a:path w="13221335" h="4688205">
                  <a:moveTo>
                    <a:pt x="7438034" y="2343429"/>
                  </a:moveTo>
                  <a:lnTo>
                    <a:pt x="7433348" y="2338743"/>
                  </a:lnTo>
                  <a:lnTo>
                    <a:pt x="7421753" y="2338743"/>
                  </a:lnTo>
                  <a:lnTo>
                    <a:pt x="7417079" y="2343429"/>
                  </a:lnTo>
                  <a:lnTo>
                    <a:pt x="7417079" y="2354999"/>
                  </a:lnTo>
                  <a:lnTo>
                    <a:pt x="7421753" y="2359685"/>
                  </a:lnTo>
                  <a:lnTo>
                    <a:pt x="7433348" y="2359685"/>
                  </a:lnTo>
                  <a:lnTo>
                    <a:pt x="7438034" y="2354999"/>
                  </a:lnTo>
                  <a:lnTo>
                    <a:pt x="7438034" y="2343429"/>
                  </a:lnTo>
                  <a:close/>
                </a:path>
                <a:path w="13221335" h="4688205">
                  <a:moveTo>
                    <a:pt x="7438034" y="1180858"/>
                  </a:moveTo>
                  <a:lnTo>
                    <a:pt x="7433348" y="1176172"/>
                  </a:lnTo>
                  <a:lnTo>
                    <a:pt x="7421753" y="1176172"/>
                  </a:lnTo>
                  <a:lnTo>
                    <a:pt x="7417079" y="1180858"/>
                  </a:lnTo>
                  <a:lnTo>
                    <a:pt x="7417079" y="1192428"/>
                  </a:lnTo>
                  <a:lnTo>
                    <a:pt x="7421753" y="1197114"/>
                  </a:lnTo>
                  <a:lnTo>
                    <a:pt x="7433348" y="1197114"/>
                  </a:lnTo>
                  <a:lnTo>
                    <a:pt x="7438034" y="1192428"/>
                  </a:lnTo>
                  <a:lnTo>
                    <a:pt x="7438034" y="1180858"/>
                  </a:lnTo>
                  <a:close/>
                </a:path>
                <a:path w="13221335" h="4688205">
                  <a:moveTo>
                    <a:pt x="7438034" y="4686"/>
                  </a:moveTo>
                  <a:lnTo>
                    <a:pt x="7433348" y="0"/>
                  </a:lnTo>
                  <a:lnTo>
                    <a:pt x="7421753" y="0"/>
                  </a:lnTo>
                  <a:lnTo>
                    <a:pt x="7417079" y="4686"/>
                  </a:lnTo>
                  <a:lnTo>
                    <a:pt x="7417079" y="16256"/>
                  </a:lnTo>
                  <a:lnTo>
                    <a:pt x="7421753" y="20942"/>
                  </a:lnTo>
                  <a:lnTo>
                    <a:pt x="7433348" y="20942"/>
                  </a:lnTo>
                  <a:lnTo>
                    <a:pt x="7438034" y="16256"/>
                  </a:lnTo>
                  <a:lnTo>
                    <a:pt x="7438034" y="4686"/>
                  </a:lnTo>
                  <a:close/>
                </a:path>
                <a:path w="13221335" h="4688205">
                  <a:moveTo>
                    <a:pt x="7479944" y="4671517"/>
                  </a:moveTo>
                  <a:lnTo>
                    <a:pt x="7475245" y="4666831"/>
                  </a:lnTo>
                  <a:lnTo>
                    <a:pt x="7463663" y="4666831"/>
                  </a:lnTo>
                  <a:lnTo>
                    <a:pt x="7458977" y="4671517"/>
                  </a:lnTo>
                  <a:lnTo>
                    <a:pt x="7458977" y="4683087"/>
                  </a:lnTo>
                  <a:lnTo>
                    <a:pt x="7463663" y="4687773"/>
                  </a:lnTo>
                  <a:lnTo>
                    <a:pt x="7475245" y="4687773"/>
                  </a:lnTo>
                  <a:lnTo>
                    <a:pt x="7479944" y="4683087"/>
                  </a:lnTo>
                  <a:lnTo>
                    <a:pt x="7479944" y="4671517"/>
                  </a:lnTo>
                  <a:close/>
                </a:path>
                <a:path w="13221335" h="4688205">
                  <a:moveTo>
                    <a:pt x="7479944" y="3519601"/>
                  </a:moveTo>
                  <a:lnTo>
                    <a:pt x="7475245" y="3514915"/>
                  </a:lnTo>
                  <a:lnTo>
                    <a:pt x="7463663" y="3514915"/>
                  </a:lnTo>
                  <a:lnTo>
                    <a:pt x="7458977" y="3519601"/>
                  </a:lnTo>
                  <a:lnTo>
                    <a:pt x="7458977" y="3531171"/>
                  </a:lnTo>
                  <a:lnTo>
                    <a:pt x="7463663" y="3535857"/>
                  </a:lnTo>
                  <a:lnTo>
                    <a:pt x="7475245" y="3535857"/>
                  </a:lnTo>
                  <a:lnTo>
                    <a:pt x="7479944" y="3531171"/>
                  </a:lnTo>
                  <a:lnTo>
                    <a:pt x="7479944" y="3519601"/>
                  </a:lnTo>
                  <a:close/>
                </a:path>
                <a:path w="13221335" h="4688205">
                  <a:moveTo>
                    <a:pt x="7479944" y="2343429"/>
                  </a:moveTo>
                  <a:lnTo>
                    <a:pt x="7475245" y="2338743"/>
                  </a:lnTo>
                  <a:lnTo>
                    <a:pt x="7463663" y="2338743"/>
                  </a:lnTo>
                  <a:lnTo>
                    <a:pt x="7458977" y="2343429"/>
                  </a:lnTo>
                  <a:lnTo>
                    <a:pt x="7458977" y="2354999"/>
                  </a:lnTo>
                  <a:lnTo>
                    <a:pt x="7463663" y="2359685"/>
                  </a:lnTo>
                  <a:lnTo>
                    <a:pt x="7475245" y="2359685"/>
                  </a:lnTo>
                  <a:lnTo>
                    <a:pt x="7479944" y="2354999"/>
                  </a:lnTo>
                  <a:lnTo>
                    <a:pt x="7479944" y="2343429"/>
                  </a:lnTo>
                  <a:close/>
                </a:path>
                <a:path w="13221335" h="4688205">
                  <a:moveTo>
                    <a:pt x="7479944" y="1180858"/>
                  </a:moveTo>
                  <a:lnTo>
                    <a:pt x="7475245" y="1176172"/>
                  </a:lnTo>
                  <a:lnTo>
                    <a:pt x="7463663" y="1176172"/>
                  </a:lnTo>
                  <a:lnTo>
                    <a:pt x="7458977" y="1180858"/>
                  </a:lnTo>
                  <a:lnTo>
                    <a:pt x="7458977" y="1192428"/>
                  </a:lnTo>
                  <a:lnTo>
                    <a:pt x="7463663" y="1197114"/>
                  </a:lnTo>
                  <a:lnTo>
                    <a:pt x="7475245" y="1197114"/>
                  </a:lnTo>
                  <a:lnTo>
                    <a:pt x="7479944" y="1192428"/>
                  </a:lnTo>
                  <a:lnTo>
                    <a:pt x="7479944" y="1180858"/>
                  </a:lnTo>
                  <a:close/>
                </a:path>
                <a:path w="13221335" h="4688205">
                  <a:moveTo>
                    <a:pt x="7479944" y="4686"/>
                  </a:moveTo>
                  <a:lnTo>
                    <a:pt x="7475245" y="0"/>
                  </a:lnTo>
                  <a:lnTo>
                    <a:pt x="7463663" y="0"/>
                  </a:lnTo>
                  <a:lnTo>
                    <a:pt x="7458977" y="4686"/>
                  </a:lnTo>
                  <a:lnTo>
                    <a:pt x="7458977" y="16256"/>
                  </a:lnTo>
                  <a:lnTo>
                    <a:pt x="7463663" y="20942"/>
                  </a:lnTo>
                  <a:lnTo>
                    <a:pt x="7475245" y="20942"/>
                  </a:lnTo>
                  <a:lnTo>
                    <a:pt x="7479944" y="16256"/>
                  </a:lnTo>
                  <a:lnTo>
                    <a:pt x="7479944" y="4686"/>
                  </a:lnTo>
                  <a:close/>
                </a:path>
                <a:path w="13221335" h="4688205">
                  <a:moveTo>
                    <a:pt x="7521842" y="4671517"/>
                  </a:moveTo>
                  <a:lnTo>
                    <a:pt x="7517155" y="4666831"/>
                  </a:lnTo>
                  <a:lnTo>
                    <a:pt x="7505560" y="4666831"/>
                  </a:lnTo>
                  <a:lnTo>
                    <a:pt x="7500887" y="4671517"/>
                  </a:lnTo>
                  <a:lnTo>
                    <a:pt x="7500887" y="4683087"/>
                  </a:lnTo>
                  <a:lnTo>
                    <a:pt x="7505560" y="4687773"/>
                  </a:lnTo>
                  <a:lnTo>
                    <a:pt x="7517155" y="4687773"/>
                  </a:lnTo>
                  <a:lnTo>
                    <a:pt x="7521842" y="4683087"/>
                  </a:lnTo>
                  <a:lnTo>
                    <a:pt x="7521842" y="4671517"/>
                  </a:lnTo>
                  <a:close/>
                </a:path>
                <a:path w="13221335" h="4688205">
                  <a:moveTo>
                    <a:pt x="7521842" y="3519601"/>
                  </a:moveTo>
                  <a:lnTo>
                    <a:pt x="7517155" y="3514915"/>
                  </a:lnTo>
                  <a:lnTo>
                    <a:pt x="7505560" y="3514915"/>
                  </a:lnTo>
                  <a:lnTo>
                    <a:pt x="7500887" y="3519601"/>
                  </a:lnTo>
                  <a:lnTo>
                    <a:pt x="7500887" y="3531171"/>
                  </a:lnTo>
                  <a:lnTo>
                    <a:pt x="7505560" y="3535857"/>
                  </a:lnTo>
                  <a:lnTo>
                    <a:pt x="7517155" y="3535857"/>
                  </a:lnTo>
                  <a:lnTo>
                    <a:pt x="7521842" y="3531171"/>
                  </a:lnTo>
                  <a:lnTo>
                    <a:pt x="7521842" y="3519601"/>
                  </a:lnTo>
                  <a:close/>
                </a:path>
                <a:path w="13221335" h="4688205">
                  <a:moveTo>
                    <a:pt x="7521842" y="2343429"/>
                  </a:moveTo>
                  <a:lnTo>
                    <a:pt x="7517155" y="2338743"/>
                  </a:lnTo>
                  <a:lnTo>
                    <a:pt x="7505560" y="2338743"/>
                  </a:lnTo>
                  <a:lnTo>
                    <a:pt x="7500887" y="2343429"/>
                  </a:lnTo>
                  <a:lnTo>
                    <a:pt x="7500887" y="2354999"/>
                  </a:lnTo>
                  <a:lnTo>
                    <a:pt x="7505560" y="2359685"/>
                  </a:lnTo>
                  <a:lnTo>
                    <a:pt x="7517155" y="2359685"/>
                  </a:lnTo>
                  <a:lnTo>
                    <a:pt x="7521842" y="2354999"/>
                  </a:lnTo>
                  <a:lnTo>
                    <a:pt x="7521842" y="2343429"/>
                  </a:lnTo>
                  <a:close/>
                </a:path>
                <a:path w="13221335" h="4688205">
                  <a:moveTo>
                    <a:pt x="7521842" y="1180858"/>
                  </a:moveTo>
                  <a:lnTo>
                    <a:pt x="7517155" y="1176172"/>
                  </a:lnTo>
                  <a:lnTo>
                    <a:pt x="7505560" y="1176172"/>
                  </a:lnTo>
                  <a:lnTo>
                    <a:pt x="7500887" y="1180858"/>
                  </a:lnTo>
                  <a:lnTo>
                    <a:pt x="7500887" y="1192428"/>
                  </a:lnTo>
                  <a:lnTo>
                    <a:pt x="7505560" y="1197114"/>
                  </a:lnTo>
                  <a:lnTo>
                    <a:pt x="7517155" y="1197114"/>
                  </a:lnTo>
                  <a:lnTo>
                    <a:pt x="7521842" y="1192428"/>
                  </a:lnTo>
                  <a:lnTo>
                    <a:pt x="7521842" y="1180858"/>
                  </a:lnTo>
                  <a:close/>
                </a:path>
                <a:path w="13221335" h="4688205">
                  <a:moveTo>
                    <a:pt x="7521842" y="4686"/>
                  </a:moveTo>
                  <a:lnTo>
                    <a:pt x="7517155" y="0"/>
                  </a:lnTo>
                  <a:lnTo>
                    <a:pt x="7505560" y="0"/>
                  </a:lnTo>
                  <a:lnTo>
                    <a:pt x="7500887" y="4686"/>
                  </a:lnTo>
                  <a:lnTo>
                    <a:pt x="7500887" y="16256"/>
                  </a:lnTo>
                  <a:lnTo>
                    <a:pt x="7505560" y="20942"/>
                  </a:lnTo>
                  <a:lnTo>
                    <a:pt x="7517155" y="20942"/>
                  </a:lnTo>
                  <a:lnTo>
                    <a:pt x="7521842" y="16256"/>
                  </a:lnTo>
                  <a:lnTo>
                    <a:pt x="7521842" y="4686"/>
                  </a:lnTo>
                  <a:close/>
                </a:path>
                <a:path w="13221335" h="4688205">
                  <a:moveTo>
                    <a:pt x="7563752" y="4671517"/>
                  </a:moveTo>
                  <a:lnTo>
                    <a:pt x="7559053" y="4666831"/>
                  </a:lnTo>
                  <a:lnTo>
                    <a:pt x="7547470" y="4666831"/>
                  </a:lnTo>
                  <a:lnTo>
                    <a:pt x="7542784" y="4671517"/>
                  </a:lnTo>
                  <a:lnTo>
                    <a:pt x="7542784" y="4683087"/>
                  </a:lnTo>
                  <a:lnTo>
                    <a:pt x="7547470" y="4687773"/>
                  </a:lnTo>
                  <a:lnTo>
                    <a:pt x="7559053" y="4687773"/>
                  </a:lnTo>
                  <a:lnTo>
                    <a:pt x="7563752" y="4683087"/>
                  </a:lnTo>
                  <a:lnTo>
                    <a:pt x="7563752" y="4671517"/>
                  </a:lnTo>
                  <a:close/>
                </a:path>
                <a:path w="13221335" h="4688205">
                  <a:moveTo>
                    <a:pt x="7563752" y="3519601"/>
                  </a:moveTo>
                  <a:lnTo>
                    <a:pt x="7559053" y="3514915"/>
                  </a:lnTo>
                  <a:lnTo>
                    <a:pt x="7547470" y="3514915"/>
                  </a:lnTo>
                  <a:lnTo>
                    <a:pt x="7542784" y="3519601"/>
                  </a:lnTo>
                  <a:lnTo>
                    <a:pt x="7542784" y="3531171"/>
                  </a:lnTo>
                  <a:lnTo>
                    <a:pt x="7547470" y="3535857"/>
                  </a:lnTo>
                  <a:lnTo>
                    <a:pt x="7559053" y="3535857"/>
                  </a:lnTo>
                  <a:lnTo>
                    <a:pt x="7563752" y="3531171"/>
                  </a:lnTo>
                  <a:lnTo>
                    <a:pt x="7563752" y="3519601"/>
                  </a:lnTo>
                  <a:close/>
                </a:path>
                <a:path w="13221335" h="4688205">
                  <a:moveTo>
                    <a:pt x="7563752" y="2343429"/>
                  </a:moveTo>
                  <a:lnTo>
                    <a:pt x="7559053" y="2338743"/>
                  </a:lnTo>
                  <a:lnTo>
                    <a:pt x="7547470" y="2338743"/>
                  </a:lnTo>
                  <a:lnTo>
                    <a:pt x="7542784" y="2343429"/>
                  </a:lnTo>
                  <a:lnTo>
                    <a:pt x="7542784" y="2354999"/>
                  </a:lnTo>
                  <a:lnTo>
                    <a:pt x="7547470" y="2359685"/>
                  </a:lnTo>
                  <a:lnTo>
                    <a:pt x="7559053" y="2359685"/>
                  </a:lnTo>
                  <a:lnTo>
                    <a:pt x="7563752" y="2354999"/>
                  </a:lnTo>
                  <a:lnTo>
                    <a:pt x="7563752" y="2343429"/>
                  </a:lnTo>
                  <a:close/>
                </a:path>
                <a:path w="13221335" h="4688205">
                  <a:moveTo>
                    <a:pt x="7563752" y="1180858"/>
                  </a:moveTo>
                  <a:lnTo>
                    <a:pt x="7559053" y="1176172"/>
                  </a:lnTo>
                  <a:lnTo>
                    <a:pt x="7547470" y="1176172"/>
                  </a:lnTo>
                  <a:lnTo>
                    <a:pt x="7542784" y="1180858"/>
                  </a:lnTo>
                  <a:lnTo>
                    <a:pt x="7542784" y="1192428"/>
                  </a:lnTo>
                  <a:lnTo>
                    <a:pt x="7547470" y="1197114"/>
                  </a:lnTo>
                  <a:lnTo>
                    <a:pt x="7559053" y="1197114"/>
                  </a:lnTo>
                  <a:lnTo>
                    <a:pt x="7563752" y="1192428"/>
                  </a:lnTo>
                  <a:lnTo>
                    <a:pt x="7563752" y="1180858"/>
                  </a:lnTo>
                  <a:close/>
                </a:path>
                <a:path w="13221335" h="4688205">
                  <a:moveTo>
                    <a:pt x="7563752" y="4686"/>
                  </a:moveTo>
                  <a:lnTo>
                    <a:pt x="7559053" y="0"/>
                  </a:lnTo>
                  <a:lnTo>
                    <a:pt x="7547470" y="0"/>
                  </a:lnTo>
                  <a:lnTo>
                    <a:pt x="7542784" y="4686"/>
                  </a:lnTo>
                  <a:lnTo>
                    <a:pt x="7542784" y="16256"/>
                  </a:lnTo>
                  <a:lnTo>
                    <a:pt x="7547470" y="20942"/>
                  </a:lnTo>
                  <a:lnTo>
                    <a:pt x="7559053" y="20942"/>
                  </a:lnTo>
                  <a:lnTo>
                    <a:pt x="7563752" y="16256"/>
                  </a:lnTo>
                  <a:lnTo>
                    <a:pt x="7563752" y="4686"/>
                  </a:lnTo>
                  <a:close/>
                </a:path>
                <a:path w="13221335" h="4688205">
                  <a:moveTo>
                    <a:pt x="7605649" y="4671517"/>
                  </a:moveTo>
                  <a:lnTo>
                    <a:pt x="7600963" y="4666831"/>
                  </a:lnTo>
                  <a:lnTo>
                    <a:pt x="7589367" y="4666831"/>
                  </a:lnTo>
                  <a:lnTo>
                    <a:pt x="7584694" y="4671517"/>
                  </a:lnTo>
                  <a:lnTo>
                    <a:pt x="7584694" y="4683087"/>
                  </a:lnTo>
                  <a:lnTo>
                    <a:pt x="7589367" y="4687773"/>
                  </a:lnTo>
                  <a:lnTo>
                    <a:pt x="7600963" y="4687773"/>
                  </a:lnTo>
                  <a:lnTo>
                    <a:pt x="7605649" y="4683087"/>
                  </a:lnTo>
                  <a:lnTo>
                    <a:pt x="7605649" y="4671517"/>
                  </a:lnTo>
                  <a:close/>
                </a:path>
                <a:path w="13221335" h="4688205">
                  <a:moveTo>
                    <a:pt x="7605649" y="3519601"/>
                  </a:moveTo>
                  <a:lnTo>
                    <a:pt x="7600963" y="3514915"/>
                  </a:lnTo>
                  <a:lnTo>
                    <a:pt x="7589367" y="3514915"/>
                  </a:lnTo>
                  <a:lnTo>
                    <a:pt x="7584694" y="3519601"/>
                  </a:lnTo>
                  <a:lnTo>
                    <a:pt x="7584694" y="3531171"/>
                  </a:lnTo>
                  <a:lnTo>
                    <a:pt x="7589367" y="3535857"/>
                  </a:lnTo>
                  <a:lnTo>
                    <a:pt x="7600963" y="3535857"/>
                  </a:lnTo>
                  <a:lnTo>
                    <a:pt x="7605649" y="3531171"/>
                  </a:lnTo>
                  <a:lnTo>
                    <a:pt x="7605649" y="3519601"/>
                  </a:lnTo>
                  <a:close/>
                </a:path>
                <a:path w="13221335" h="4688205">
                  <a:moveTo>
                    <a:pt x="7605649" y="2343429"/>
                  </a:moveTo>
                  <a:lnTo>
                    <a:pt x="7600963" y="2338743"/>
                  </a:lnTo>
                  <a:lnTo>
                    <a:pt x="7589367" y="2338743"/>
                  </a:lnTo>
                  <a:lnTo>
                    <a:pt x="7584694" y="2343429"/>
                  </a:lnTo>
                  <a:lnTo>
                    <a:pt x="7584694" y="2354999"/>
                  </a:lnTo>
                  <a:lnTo>
                    <a:pt x="7589367" y="2359685"/>
                  </a:lnTo>
                  <a:lnTo>
                    <a:pt x="7600963" y="2359685"/>
                  </a:lnTo>
                  <a:lnTo>
                    <a:pt x="7605649" y="2354999"/>
                  </a:lnTo>
                  <a:lnTo>
                    <a:pt x="7605649" y="2343429"/>
                  </a:lnTo>
                  <a:close/>
                </a:path>
                <a:path w="13221335" h="4688205">
                  <a:moveTo>
                    <a:pt x="7605649" y="1180858"/>
                  </a:moveTo>
                  <a:lnTo>
                    <a:pt x="7600963" y="1176172"/>
                  </a:lnTo>
                  <a:lnTo>
                    <a:pt x="7589367" y="1176172"/>
                  </a:lnTo>
                  <a:lnTo>
                    <a:pt x="7584694" y="1180858"/>
                  </a:lnTo>
                  <a:lnTo>
                    <a:pt x="7584694" y="1192428"/>
                  </a:lnTo>
                  <a:lnTo>
                    <a:pt x="7589367" y="1197114"/>
                  </a:lnTo>
                  <a:lnTo>
                    <a:pt x="7600963" y="1197114"/>
                  </a:lnTo>
                  <a:lnTo>
                    <a:pt x="7605649" y="1192428"/>
                  </a:lnTo>
                  <a:lnTo>
                    <a:pt x="7605649" y="1180858"/>
                  </a:lnTo>
                  <a:close/>
                </a:path>
                <a:path w="13221335" h="4688205">
                  <a:moveTo>
                    <a:pt x="7605649" y="4686"/>
                  </a:moveTo>
                  <a:lnTo>
                    <a:pt x="7600963" y="0"/>
                  </a:lnTo>
                  <a:lnTo>
                    <a:pt x="7589367" y="0"/>
                  </a:lnTo>
                  <a:lnTo>
                    <a:pt x="7584694" y="4686"/>
                  </a:lnTo>
                  <a:lnTo>
                    <a:pt x="7584694" y="16256"/>
                  </a:lnTo>
                  <a:lnTo>
                    <a:pt x="7589367" y="20942"/>
                  </a:lnTo>
                  <a:lnTo>
                    <a:pt x="7600963" y="20942"/>
                  </a:lnTo>
                  <a:lnTo>
                    <a:pt x="7605649" y="16256"/>
                  </a:lnTo>
                  <a:lnTo>
                    <a:pt x="7605649" y="4686"/>
                  </a:lnTo>
                  <a:close/>
                </a:path>
                <a:path w="13221335" h="4688205">
                  <a:moveTo>
                    <a:pt x="7647559" y="4671517"/>
                  </a:moveTo>
                  <a:lnTo>
                    <a:pt x="7642873" y="4666831"/>
                  </a:lnTo>
                  <a:lnTo>
                    <a:pt x="7631277" y="4666831"/>
                  </a:lnTo>
                  <a:lnTo>
                    <a:pt x="7626591" y="4671517"/>
                  </a:lnTo>
                  <a:lnTo>
                    <a:pt x="7626591" y="4683087"/>
                  </a:lnTo>
                  <a:lnTo>
                    <a:pt x="7631277" y="4687773"/>
                  </a:lnTo>
                  <a:lnTo>
                    <a:pt x="7642873" y="4687773"/>
                  </a:lnTo>
                  <a:lnTo>
                    <a:pt x="7647559" y="4683087"/>
                  </a:lnTo>
                  <a:lnTo>
                    <a:pt x="7647559" y="4671517"/>
                  </a:lnTo>
                  <a:close/>
                </a:path>
                <a:path w="13221335" h="4688205">
                  <a:moveTo>
                    <a:pt x="7647559" y="3519601"/>
                  </a:moveTo>
                  <a:lnTo>
                    <a:pt x="7642873" y="3514915"/>
                  </a:lnTo>
                  <a:lnTo>
                    <a:pt x="7631277" y="3514915"/>
                  </a:lnTo>
                  <a:lnTo>
                    <a:pt x="7626591" y="3519601"/>
                  </a:lnTo>
                  <a:lnTo>
                    <a:pt x="7626591" y="3531171"/>
                  </a:lnTo>
                  <a:lnTo>
                    <a:pt x="7631277" y="3535857"/>
                  </a:lnTo>
                  <a:lnTo>
                    <a:pt x="7642873" y="3535857"/>
                  </a:lnTo>
                  <a:lnTo>
                    <a:pt x="7647559" y="3531171"/>
                  </a:lnTo>
                  <a:lnTo>
                    <a:pt x="7647559" y="3519601"/>
                  </a:lnTo>
                  <a:close/>
                </a:path>
                <a:path w="13221335" h="4688205">
                  <a:moveTo>
                    <a:pt x="7647559" y="2343429"/>
                  </a:moveTo>
                  <a:lnTo>
                    <a:pt x="7642873" y="2338743"/>
                  </a:lnTo>
                  <a:lnTo>
                    <a:pt x="7631277" y="2338743"/>
                  </a:lnTo>
                  <a:lnTo>
                    <a:pt x="7626591" y="2343429"/>
                  </a:lnTo>
                  <a:lnTo>
                    <a:pt x="7626591" y="2354999"/>
                  </a:lnTo>
                  <a:lnTo>
                    <a:pt x="7631277" y="2359685"/>
                  </a:lnTo>
                  <a:lnTo>
                    <a:pt x="7642873" y="2359685"/>
                  </a:lnTo>
                  <a:lnTo>
                    <a:pt x="7647559" y="2354999"/>
                  </a:lnTo>
                  <a:lnTo>
                    <a:pt x="7647559" y="2343429"/>
                  </a:lnTo>
                  <a:close/>
                </a:path>
                <a:path w="13221335" h="4688205">
                  <a:moveTo>
                    <a:pt x="7647559" y="1180858"/>
                  </a:moveTo>
                  <a:lnTo>
                    <a:pt x="7642873" y="1176172"/>
                  </a:lnTo>
                  <a:lnTo>
                    <a:pt x="7631277" y="1176172"/>
                  </a:lnTo>
                  <a:lnTo>
                    <a:pt x="7626591" y="1180858"/>
                  </a:lnTo>
                  <a:lnTo>
                    <a:pt x="7626591" y="1192428"/>
                  </a:lnTo>
                  <a:lnTo>
                    <a:pt x="7631277" y="1197114"/>
                  </a:lnTo>
                  <a:lnTo>
                    <a:pt x="7642873" y="1197114"/>
                  </a:lnTo>
                  <a:lnTo>
                    <a:pt x="7647559" y="1192428"/>
                  </a:lnTo>
                  <a:lnTo>
                    <a:pt x="7647559" y="1180858"/>
                  </a:lnTo>
                  <a:close/>
                </a:path>
                <a:path w="13221335" h="4688205">
                  <a:moveTo>
                    <a:pt x="7647559" y="4686"/>
                  </a:moveTo>
                  <a:lnTo>
                    <a:pt x="7642873" y="0"/>
                  </a:lnTo>
                  <a:lnTo>
                    <a:pt x="7631277" y="0"/>
                  </a:lnTo>
                  <a:lnTo>
                    <a:pt x="7626591" y="4686"/>
                  </a:lnTo>
                  <a:lnTo>
                    <a:pt x="7626591" y="16256"/>
                  </a:lnTo>
                  <a:lnTo>
                    <a:pt x="7631277" y="20942"/>
                  </a:lnTo>
                  <a:lnTo>
                    <a:pt x="7642873" y="20942"/>
                  </a:lnTo>
                  <a:lnTo>
                    <a:pt x="7647559" y="16256"/>
                  </a:lnTo>
                  <a:lnTo>
                    <a:pt x="7647559" y="4686"/>
                  </a:lnTo>
                  <a:close/>
                </a:path>
                <a:path w="13221335" h="4688205">
                  <a:moveTo>
                    <a:pt x="7689469" y="4671517"/>
                  </a:moveTo>
                  <a:lnTo>
                    <a:pt x="7684770" y="4666831"/>
                  </a:lnTo>
                  <a:lnTo>
                    <a:pt x="7673175" y="4666831"/>
                  </a:lnTo>
                  <a:lnTo>
                    <a:pt x="7668501" y="4671517"/>
                  </a:lnTo>
                  <a:lnTo>
                    <a:pt x="7668501" y="4683087"/>
                  </a:lnTo>
                  <a:lnTo>
                    <a:pt x="7673175" y="4687773"/>
                  </a:lnTo>
                  <a:lnTo>
                    <a:pt x="7684770" y="4687773"/>
                  </a:lnTo>
                  <a:lnTo>
                    <a:pt x="7689469" y="4683087"/>
                  </a:lnTo>
                  <a:lnTo>
                    <a:pt x="7689469" y="4671517"/>
                  </a:lnTo>
                  <a:close/>
                </a:path>
                <a:path w="13221335" h="4688205">
                  <a:moveTo>
                    <a:pt x="7689469" y="3519601"/>
                  </a:moveTo>
                  <a:lnTo>
                    <a:pt x="7684770" y="3514915"/>
                  </a:lnTo>
                  <a:lnTo>
                    <a:pt x="7673175" y="3514915"/>
                  </a:lnTo>
                  <a:lnTo>
                    <a:pt x="7668501" y="3519601"/>
                  </a:lnTo>
                  <a:lnTo>
                    <a:pt x="7668501" y="3531171"/>
                  </a:lnTo>
                  <a:lnTo>
                    <a:pt x="7673175" y="3535857"/>
                  </a:lnTo>
                  <a:lnTo>
                    <a:pt x="7684770" y="3535857"/>
                  </a:lnTo>
                  <a:lnTo>
                    <a:pt x="7689469" y="3531171"/>
                  </a:lnTo>
                  <a:lnTo>
                    <a:pt x="7689469" y="3519601"/>
                  </a:lnTo>
                  <a:close/>
                </a:path>
                <a:path w="13221335" h="4688205">
                  <a:moveTo>
                    <a:pt x="7689469" y="2343429"/>
                  </a:moveTo>
                  <a:lnTo>
                    <a:pt x="7684770" y="2338743"/>
                  </a:lnTo>
                  <a:lnTo>
                    <a:pt x="7673175" y="2338743"/>
                  </a:lnTo>
                  <a:lnTo>
                    <a:pt x="7668501" y="2343429"/>
                  </a:lnTo>
                  <a:lnTo>
                    <a:pt x="7668501" y="2354999"/>
                  </a:lnTo>
                  <a:lnTo>
                    <a:pt x="7673175" y="2359685"/>
                  </a:lnTo>
                  <a:lnTo>
                    <a:pt x="7684770" y="2359685"/>
                  </a:lnTo>
                  <a:lnTo>
                    <a:pt x="7689469" y="2354999"/>
                  </a:lnTo>
                  <a:lnTo>
                    <a:pt x="7689469" y="2343429"/>
                  </a:lnTo>
                  <a:close/>
                </a:path>
                <a:path w="13221335" h="4688205">
                  <a:moveTo>
                    <a:pt x="7689469" y="1180858"/>
                  </a:moveTo>
                  <a:lnTo>
                    <a:pt x="7684770" y="1176172"/>
                  </a:lnTo>
                  <a:lnTo>
                    <a:pt x="7673175" y="1176172"/>
                  </a:lnTo>
                  <a:lnTo>
                    <a:pt x="7668501" y="1180858"/>
                  </a:lnTo>
                  <a:lnTo>
                    <a:pt x="7668501" y="1192428"/>
                  </a:lnTo>
                  <a:lnTo>
                    <a:pt x="7673175" y="1197114"/>
                  </a:lnTo>
                  <a:lnTo>
                    <a:pt x="7684770" y="1197114"/>
                  </a:lnTo>
                  <a:lnTo>
                    <a:pt x="7689469" y="1192428"/>
                  </a:lnTo>
                  <a:lnTo>
                    <a:pt x="7689469" y="1180858"/>
                  </a:lnTo>
                  <a:close/>
                </a:path>
                <a:path w="13221335" h="4688205">
                  <a:moveTo>
                    <a:pt x="7689469" y="4686"/>
                  </a:moveTo>
                  <a:lnTo>
                    <a:pt x="7684770" y="0"/>
                  </a:lnTo>
                  <a:lnTo>
                    <a:pt x="7673175" y="0"/>
                  </a:lnTo>
                  <a:lnTo>
                    <a:pt x="7668501" y="4686"/>
                  </a:lnTo>
                  <a:lnTo>
                    <a:pt x="7668501" y="16256"/>
                  </a:lnTo>
                  <a:lnTo>
                    <a:pt x="7673175" y="20942"/>
                  </a:lnTo>
                  <a:lnTo>
                    <a:pt x="7684770" y="20942"/>
                  </a:lnTo>
                  <a:lnTo>
                    <a:pt x="7689469" y="16256"/>
                  </a:lnTo>
                  <a:lnTo>
                    <a:pt x="7689469" y="4686"/>
                  </a:lnTo>
                  <a:close/>
                </a:path>
                <a:path w="13221335" h="4688205">
                  <a:moveTo>
                    <a:pt x="7731366" y="4671517"/>
                  </a:moveTo>
                  <a:lnTo>
                    <a:pt x="7726680" y="4666831"/>
                  </a:lnTo>
                  <a:lnTo>
                    <a:pt x="7715085" y="4666831"/>
                  </a:lnTo>
                  <a:lnTo>
                    <a:pt x="7710411" y="4671517"/>
                  </a:lnTo>
                  <a:lnTo>
                    <a:pt x="7710411" y="4683087"/>
                  </a:lnTo>
                  <a:lnTo>
                    <a:pt x="7715085" y="4687773"/>
                  </a:lnTo>
                  <a:lnTo>
                    <a:pt x="7726680" y="4687773"/>
                  </a:lnTo>
                  <a:lnTo>
                    <a:pt x="7731366" y="4683087"/>
                  </a:lnTo>
                  <a:lnTo>
                    <a:pt x="7731366" y="4671517"/>
                  </a:lnTo>
                  <a:close/>
                </a:path>
                <a:path w="13221335" h="4688205">
                  <a:moveTo>
                    <a:pt x="7731366" y="3519601"/>
                  </a:moveTo>
                  <a:lnTo>
                    <a:pt x="7726680" y="3514915"/>
                  </a:lnTo>
                  <a:lnTo>
                    <a:pt x="7715085" y="3514915"/>
                  </a:lnTo>
                  <a:lnTo>
                    <a:pt x="7710411" y="3519601"/>
                  </a:lnTo>
                  <a:lnTo>
                    <a:pt x="7710411" y="3531171"/>
                  </a:lnTo>
                  <a:lnTo>
                    <a:pt x="7715085" y="3535857"/>
                  </a:lnTo>
                  <a:lnTo>
                    <a:pt x="7726680" y="3535857"/>
                  </a:lnTo>
                  <a:lnTo>
                    <a:pt x="7731366" y="3531171"/>
                  </a:lnTo>
                  <a:lnTo>
                    <a:pt x="7731366" y="3519601"/>
                  </a:lnTo>
                  <a:close/>
                </a:path>
                <a:path w="13221335" h="4688205">
                  <a:moveTo>
                    <a:pt x="7731366" y="2343429"/>
                  </a:moveTo>
                  <a:lnTo>
                    <a:pt x="7726680" y="2338743"/>
                  </a:lnTo>
                  <a:lnTo>
                    <a:pt x="7715085" y="2338743"/>
                  </a:lnTo>
                  <a:lnTo>
                    <a:pt x="7710411" y="2343429"/>
                  </a:lnTo>
                  <a:lnTo>
                    <a:pt x="7710411" y="2354999"/>
                  </a:lnTo>
                  <a:lnTo>
                    <a:pt x="7715085" y="2359685"/>
                  </a:lnTo>
                  <a:lnTo>
                    <a:pt x="7726680" y="2359685"/>
                  </a:lnTo>
                  <a:lnTo>
                    <a:pt x="7731366" y="2354999"/>
                  </a:lnTo>
                  <a:lnTo>
                    <a:pt x="7731366" y="2343429"/>
                  </a:lnTo>
                  <a:close/>
                </a:path>
                <a:path w="13221335" h="4688205">
                  <a:moveTo>
                    <a:pt x="7731366" y="1180858"/>
                  </a:moveTo>
                  <a:lnTo>
                    <a:pt x="7726680" y="1176172"/>
                  </a:lnTo>
                  <a:lnTo>
                    <a:pt x="7715085" y="1176172"/>
                  </a:lnTo>
                  <a:lnTo>
                    <a:pt x="7710411" y="1180858"/>
                  </a:lnTo>
                  <a:lnTo>
                    <a:pt x="7710411" y="1192428"/>
                  </a:lnTo>
                  <a:lnTo>
                    <a:pt x="7715085" y="1197114"/>
                  </a:lnTo>
                  <a:lnTo>
                    <a:pt x="7726680" y="1197114"/>
                  </a:lnTo>
                  <a:lnTo>
                    <a:pt x="7731366" y="1192428"/>
                  </a:lnTo>
                  <a:lnTo>
                    <a:pt x="7731366" y="1180858"/>
                  </a:lnTo>
                  <a:close/>
                </a:path>
                <a:path w="13221335" h="4688205">
                  <a:moveTo>
                    <a:pt x="7731366" y="4686"/>
                  </a:moveTo>
                  <a:lnTo>
                    <a:pt x="7726680" y="0"/>
                  </a:lnTo>
                  <a:lnTo>
                    <a:pt x="7715085" y="0"/>
                  </a:lnTo>
                  <a:lnTo>
                    <a:pt x="7710411" y="4686"/>
                  </a:lnTo>
                  <a:lnTo>
                    <a:pt x="7710411" y="16256"/>
                  </a:lnTo>
                  <a:lnTo>
                    <a:pt x="7715085" y="20942"/>
                  </a:lnTo>
                  <a:lnTo>
                    <a:pt x="7726680" y="20942"/>
                  </a:lnTo>
                  <a:lnTo>
                    <a:pt x="7731366" y="16256"/>
                  </a:lnTo>
                  <a:lnTo>
                    <a:pt x="7731366" y="4686"/>
                  </a:lnTo>
                  <a:close/>
                </a:path>
                <a:path w="13221335" h="4688205">
                  <a:moveTo>
                    <a:pt x="7773263" y="4671517"/>
                  </a:moveTo>
                  <a:lnTo>
                    <a:pt x="7768577" y="4666831"/>
                  </a:lnTo>
                  <a:lnTo>
                    <a:pt x="7756995" y="4666831"/>
                  </a:lnTo>
                  <a:lnTo>
                    <a:pt x="7752308" y="4671517"/>
                  </a:lnTo>
                  <a:lnTo>
                    <a:pt x="7752308" y="4683087"/>
                  </a:lnTo>
                  <a:lnTo>
                    <a:pt x="7756995" y="4687773"/>
                  </a:lnTo>
                  <a:lnTo>
                    <a:pt x="7768577" y="4687773"/>
                  </a:lnTo>
                  <a:lnTo>
                    <a:pt x="7773263" y="4683087"/>
                  </a:lnTo>
                  <a:lnTo>
                    <a:pt x="7773263" y="4671517"/>
                  </a:lnTo>
                  <a:close/>
                </a:path>
                <a:path w="13221335" h="4688205">
                  <a:moveTo>
                    <a:pt x="7773263" y="3519601"/>
                  </a:moveTo>
                  <a:lnTo>
                    <a:pt x="7768577" y="3514915"/>
                  </a:lnTo>
                  <a:lnTo>
                    <a:pt x="7756995" y="3514915"/>
                  </a:lnTo>
                  <a:lnTo>
                    <a:pt x="7752308" y="3519601"/>
                  </a:lnTo>
                  <a:lnTo>
                    <a:pt x="7752308" y="3531171"/>
                  </a:lnTo>
                  <a:lnTo>
                    <a:pt x="7756995" y="3535857"/>
                  </a:lnTo>
                  <a:lnTo>
                    <a:pt x="7768577" y="3535857"/>
                  </a:lnTo>
                  <a:lnTo>
                    <a:pt x="7773263" y="3531171"/>
                  </a:lnTo>
                  <a:lnTo>
                    <a:pt x="7773263" y="3519601"/>
                  </a:lnTo>
                  <a:close/>
                </a:path>
                <a:path w="13221335" h="4688205">
                  <a:moveTo>
                    <a:pt x="7773263" y="2343429"/>
                  </a:moveTo>
                  <a:lnTo>
                    <a:pt x="7768577" y="2338743"/>
                  </a:lnTo>
                  <a:lnTo>
                    <a:pt x="7756995" y="2338743"/>
                  </a:lnTo>
                  <a:lnTo>
                    <a:pt x="7752308" y="2343429"/>
                  </a:lnTo>
                  <a:lnTo>
                    <a:pt x="7752308" y="2354999"/>
                  </a:lnTo>
                  <a:lnTo>
                    <a:pt x="7756995" y="2359685"/>
                  </a:lnTo>
                  <a:lnTo>
                    <a:pt x="7768577" y="2359685"/>
                  </a:lnTo>
                  <a:lnTo>
                    <a:pt x="7773263" y="2354999"/>
                  </a:lnTo>
                  <a:lnTo>
                    <a:pt x="7773263" y="2343429"/>
                  </a:lnTo>
                  <a:close/>
                </a:path>
                <a:path w="13221335" h="4688205">
                  <a:moveTo>
                    <a:pt x="7773263" y="1180858"/>
                  </a:moveTo>
                  <a:lnTo>
                    <a:pt x="7768577" y="1176172"/>
                  </a:lnTo>
                  <a:lnTo>
                    <a:pt x="7756995" y="1176172"/>
                  </a:lnTo>
                  <a:lnTo>
                    <a:pt x="7752308" y="1180858"/>
                  </a:lnTo>
                  <a:lnTo>
                    <a:pt x="7752308" y="1192428"/>
                  </a:lnTo>
                  <a:lnTo>
                    <a:pt x="7756995" y="1197114"/>
                  </a:lnTo>
                  <a:lnTo>
                    <a:pt x="7768577" y="1197114"/>
                  </a:lnTo>
                  <a:lnTo>
                    <a:pt x="7773263" y="1192428"/>
                  </a:lnTo>
                  <a:lnTo>
                    <a:pt x="7773263" y="1180858"/>
                  </a:lnTo>
                  <a:close/>
                </a:path>
                <a:path w="13221335" h="4688205">
                  <a:moveTo>
                    <a:pt x="7773263" y="4686"/>
                  </a:moveTo>
                  <a:lnTo>
                    <a:pt x="7768577" y="0"/>
                  </a:lnTo>
                  <a:lnTo>
                    <a:pt x="7756995" y="0"/>
                  </a:lnTo>
                  <a:lnTo>
                    <a:pt x="7752308" y="4686"/>
                  </a:lnTo>
                  <a:lnTo>
                    <a:pt x="7752308" y="16256"/>
                  </a:lnTo>
                  <a:lnTo>
                    <a:pt x="7756995" y="20942"/>
                  </a:lnTo>
                  <a:lnTo>
                    <a:pt x="7768577" y="20942"/>
                  </a:lnTo>
                  <a:lnTo>
                    <a:pt x="7773263" y="16256"/>
                  </a:lnTo>
                  <a:lnTo>
                    <a:pt x="7773263" y="4686"/>
                  </a:lnTo>
                  <a:close/>
                </a:path>
                <a:path w="13221335" h="4688205">
                  <a:moveTo>
                    <a:pt x="7815161" y="4671517"/>
                  </a:moveTo>
                  <a:lnTo>
                    <a:pt x="7810487" y="4666831"/>
                  </a:lnTo>
                  <a:lnTo>
                    <a:pt x="7798892" y="4666831"/>
                  </a:lnTo>
                  <a:lnTo>
                    <a:pt x="7794206" y="4671517"/>
                  </a:lnTo>
                  <a:lnTo>
                    <a:pt x="7794206" y="4683087"/>
                  </a:lnTo>
                  <a:lnTo>
                    <a:pt x="7798892" y="4687773"/>
                  </a:lnTo>
                  <a:lnTo>
                    <a:pt x="7810487" y="4687773"/>
                  </a:lnTo>
                  <a:lnTo>
                    <a:pt x="7815161" y="4683087"/>
                  </a:lnTo>
                  <a:lnTo>
                    <a:pt x="7815161" y="4671517"/>
                  </a:lnTo>
                  <a:close/>
                </a:path>
                <a:path w="13221335" h="4688205">
                  <a:moveTo>
                    <a:pt x="7815161" y="3519601"/>
                  </a:moveTo>
                  <a:lnTo>
                    <a:pt x="7810487" y="3514915"/>
                  </a:lnTo>
                  <a:lnTo>
                    <a:pt x="7798892" y="3514915"/>
                  </a:lnTo>
                  <a:lnTo>
                    <a:pt x="7794206" y="3519601"/>
                  </a:lnTo>
                  <a:lnTo>
                    <a:pt x="7794206" y="3531171"/>
                  </a:lnTo>
                  <a:lnTo>
                    <a:pt x="7798892" y="3535857"/>
                  </a:lnTo>
                  <a:lnTo>
                    <a:pt x="7810487" y="3535857"/>
                  </a:lnTo>
                  <a:lnTo>
                    <a:pt x="7815161" y="3531171"/>
                  </a:lnTo>
                  <a:lnTo>
                    <a:pt x="7815161" y="3519601"/>
                  </a:lnTo>
                  <a:close/>
                </a:path>
                <a:path w="13221335" h="4688205">
                  <a:moveTo>
                    <a:pt x="7815161" y="2343429"/>
                  </a:moveTo>
                  <a:lnTo>
                    <a:pt x="7810487" y="2338743"/>
                  </a:lnTo>
                  <a:lnTo>
                    <a:pt x="7798892" y="2338743"/>
                  </a:lnTo>
                  <a:lnTo>
                    <a:pt x="7794206" y="2343429"/>
                  </a:lnTo>
                  <a:lnTo>
                    <a:pt x="7794206" y="2354999"/>
                  </a:lnTo>
                  <a:lnTo>
                    <a:pt x="7798892" y="2359685"/>
                  </a:lnTo>
                  <a:lnTo>
                    <a:pt x="7810487" y="2359685"/>
                  </a:lnTo>
                  <a:lnTo>
                    <a:pt x="7815161" y="2354999"/>
                  </a:lnTo>
                  <a:lnTo>
                    <a:pt x="7815161" y="2343429"/>
                  </a:lnTo>
                  <a:close/>
                </a:path>
                <a:path w="13221335" h="4688205">
                  <a:moveTo>
                    <a:pt x="7815161" y="1180858"/>
                  </a:moveTo>
                  <a:lnTo>
                    <a:pt x="7810487" y="1176172"/>
                  </a:lnTo>
                  <a:lnTo>
                    <a:pt x="7798892" y="1176172"/>
                  </a:lnTo>
                  <a:lnTo>
                    <a:pt x="7794206" y="1180858"/>
                  </a:lnTo>
                  <a:lnTo>
                    <a:pt x="7794206" y="1192428"/>
                  </a:lnTo>
                  <a:lnTo>
                    <a:pt x="7798892" y="1197114"/>
                  </a:lnTo>
                  <a:lnTo>
                    <a:pt x="7810487" y="1197114"/>
                  </a:lnTo>
                  <a:lnTo>
                    <a:pt x="7815161" y="1192428"/>
                  </a:lnTo>
                  <a:lnTo>
                    <a:pt x="7815161" y="1180858"/>
                  </a:lnTo>
                  <a:close/>
                </a:path>
                <a:path w="13221335" h="4688205">
                  <a:moveTo>
                    <a:pt x="7815161" y="4686"/>
                  </a:moveTo>
                  <a:lnTo>
                    <a:pt x="7810487" y="0"/>
                  </a:lnTo>
                  <a:lnTo>
                    <a:pt x="7798892" y="0"/>
                  </a:lnTo>
                  <a:lnTo>
                    <a:pt x="7794206" y="4686"/>
                  </a:lnTo>
                  <a:lnTo>
                    <a:pt x="7794206" y="16256"/>
                  </a:lnTo>
                  <a:lnTo>
                    <a:pt x="7798892" y="20942"/>
                  </a:lnTo>
                  <a:lnTo>
                    <a:pt x="7810487" y="20942"/>
                  </a:lnTo>
                  <a:lnTo>
                    <a:pt x="7815161" y="16256"/>
                  </a:lnTo>
                  <a:lnTo>
                    <a:pt x="7815161" y="4686"/>
                  </a:lnTo>
                  <a:close/>
                </a:path>
                <a:path w="13221335" h="4688205">
                  <a:moveTo>
                    <a:pt x="7857071" y="4671517"/>
                  </a:moveTo>
                  <a:lnTo>
                    <a:pt x="7852384" y="4666831"/>
                  </a:lnTo>
                  <a:lnTo>
                    <a:pt x="7840802" y="4666831"/>
                  </a:lnTo>
                  <a:lnTo>
                    <a:pt x="7836103" y="4671517"/>
                  </a:lnTo>
                  <a:lnTo>
                    <a:pt x="7836103" y="4683087"/>
                  </a:lnTo>
                  <a:lnTo>
                    <a:pt x="7840802" y="4687773"/>
                  </a:lnTo>
                  <a:lnTo>
                    <a:pt x="7852384" y="4687773"/>
                  </a:lnTo>
                  <a:lnTo>
                    <a:pt x="7857071" y="4683087"/>
                  </a:lnTo>
                  <a:lnTo>
                    <a:pt x="7857071" y="4671517"/>
                  </a:lnTo>
                  <a:close/>
                </a:path>
                <a:path w="13221335" h="4688205">
                  <a:moveTo>
                    <a:pt x="7857071" y="3519601"/>
                  </a:moveTo>
                  <a:lnTo>
                    <a:pt x="7852384" y="3514915"/>
                  </a:lnTo>
                  <a:lnTo>
                    <a:pt x="7840802" y="3514915"/>
                  </a:lnTo>
                  <a:lnTo>
                    <a:pt x="7836103" y="3519601"/>
                  </a:lnTo>
                  <a:lnTo>
                    <a:pt x="7836103" y="3531171"/>
                  </a:lnTo>
                  <a:lnTo>
                    <a:pt x="7840802" y="3535857"/>
                  </a:lnTo>
                  <a:lnTo>
                    <a:pt x="7852384" y="3535857"/>
                  </a:lnTo>
                  <a:lnTo>
                    <a:pt x="7857071" y="3531171"/>
                  </a:lnTo>
                  <a:lnTo>
                    <a:pt x="7857071" y="3519601"/>
                  </a:lnTo>
                  <a:close/>
                </a:path>
                <a:path w="13221335" h="4688205">
                  <a:moveTo>
                    <a:pt x="7857071" y="2343429"/>
                  </a:moveTo>
                  <a:lnTo>
                    <a:pt x="7852384" y="2338743"/>
                  </a:lnTo>
                  <a:lnTo>
                    <a:pt x="7840802" y="2338743"/>
                  </a:lnTo>
                  <a:lnTo>
                    <a:pt x="7836103" y="2343429"/>
                  </a:lnTo>
                  <a:lnTo>
                    <a:pt x="7836103" y="2354999"/>
                  </a:lnTo>
                  <a:lnTo>
                    <a:pt x="7840802" y="2359685"/>
                  </a:lnTo>
                  <a:lnTo>
                    <a:pt x="7852384" y="2359685"/>
                  </a:lnTo>
                  <a:lnTo>
                    <a:pt x="7857071" y="2354999"/>
                  </a:lnTo>
                  <a:lnTo>
                    <a:pt x="7857071" y="2343429"/>
                  </a:lnTo>
                  <a:close/>
                </a:path>
                <a:path w="13221335" h="4688205">
                  <a:moveTo>
                    <a:pt x="7857071" y="1180858"/>
                  </a:moveTo>
                  <a:lnTo>
                    <a:pt x="7852384" y="1176172"/>
                  </a:lnTo>
                  <a:lnTo>
                    <a:pt x="7840802" y="1176172"/>
                  </a:lnTo>
                  <a:lnTo>
                    <a:pt x="7836103" y="1180858"/>
                  </a:lnTo>
                  <a:lnTo>
                    <a:pt x="7836103" y="1192428"/>
                  </a:lnTo>
                  <a:lnTo>
                    <a:pt x="7840802" y="1197114"/>
                  </a:lnTo>
                  <a:lnTo>
                    <a:pt x="7852384" y="1197114"/>
                  </a:lnTo>
                  <a:lnTo>
                    <a:pt x="7857071" y="1192428"/>
                  </a:lnTo>
                  <a:lnTo>
                    <a:pt x="7857071" y="1180858"/>
                  </a:lnTo>
                  <a:close/>
                </a:path>
                <a:path w="13221335" h="4688205">
                  <a:moveTo>
                    <a:pt x="7857071" y="4686"/>
                  </a:moveTo>
                  <a:lnTo>
                    <a:pt x="7852384" y="0"/>
                  </a:lnTo>
                  <a:lnTo>
                    <a:pt x="7840802" y="0"/>
                  </a:lnTo>
                  <a:lnTo>
                    <a:pt x="7836103" y="4686"/>
                  </a:lnTo>
                  <a:lnTo>
                    <a:pt x="7836103" y="16256"/>
                  </a:lnTo>
                  <a:lnTo>
                    <a:pt x="7840802" y="20942"/>
                  </a:lnTo>
                  <a:lnTo>
                    <a:pt x="7852384" y="20942"/>
                  </a:lnTo>
                  <a:lnTo>
                    <a:pt x="7857071" y="16256"/>
                  </a:lnTo>
                  <a:lnTo>
                    <a:pt x="7857071" y="4686"/>
                  </a:lnTo>
                  <a:close/>
                </a:path>
                <a:path w="13221335" h="4688205">
                  <a:moveTo>
                    <a:pt x="7898981" y="4671517"/>
                  </a:moveTo>
                  <a:lnTo>
                    <a:pt x="7894294" y="4666831"/>
                  </a:lnTo>
                  <a:lnTo>
                    <a:pt x="7882699" y="4666831"/>
                  </a:lnTo>
                  <a:lnTo>
                    <a:pt x="7878013" y="4671517"/>
                  </a:lnTo>
                  <a:lnTo>
                    <a:pt x="7878013" y="4683087"/>
                  </a:lnTo>
                  <a:lnTo>
                    <a:pt x="7882699" y="4687773"/>
                  </a:lnTo>
                  <a:lnTo>
                    <a:pt x="7894294" y="4687773"/>
                  </a:lnTo>
                  <a:lnTo>
                    <a:pt x="7898981" y="4683087"/>
                  </a:lnTo>
                  <a:lnTo>
                    <a:pt x="7898981" y="4671517"/>
                  </a:lnTo>
                  <a:close/>
                </a:path>
                <a:path w="13221335" h="4688205">
                  <a:moveTo>
                    <a:pt x="7898981" y="3519601"/>
                  </a:moveTo>
                  <a:lnTo>
                    <a:pt x="7894294" y="3514915"/>
                  </a:lnTo>
                  <a:lnTo>
                    <a:pt x="7882699" y="3514915"/>
                  </a:lnTo>
                  <a:lnTo>
                    <a:pt x="7878013" y="3519601"/>
                  </a:lnTo>
                  <a:lnTo>
                    <a:pt x="7878013" y="3531171"/>
                  </a:lnTo>
                  <a:lnTo>
                    <a:pt x="7882699" y="3535857"/>
                  </a:lnTo>
                  <a:lnTo>
                    <a:pt x="7894294" y="3535857"/>
                  </a:lnTo>
                  <a:lnTo>
                    <a:pt x="7898981" y="3531171"/>
                  </a:lnTo>
                  <a:lnTo>
                    <a:pt x="7898981" y="3519601"/>
                  </a:lnTo>
                  <a:close/>
                </a:path>
                <a:path w="13221335" h="4688205">
                  <a:moveTo>
                    <a:pt x="7898981" y="2343429"/>
                  </a:moveTo>
                  <a:lnTo>
                    <a:pt x="7894294" y="2338743"/>
                  </a:lnTo>
                  <a:lnTo>
                    <a:pt x="7882699" y="2338743"/>
                  </a:lnTo>
                  <a:lnTo>
                    <a:pt x="7878013" y="2343429"/>
                  </a:lnTo>
                  <a:lnTo>
                    <a:pt x="7878013" y="2354999"/>
                  </a:lnTo>
                  <a:lnTo>
                    <a:pt x="7882699" y="2359685"/>
                  </a:lnTo>
                  <a:lnTo>
                    <a:pt x="7894294" y="2359685"/>
                  </a:lnTo>
                  <a:lnTo>
                    <a:pt x="7898981" y="2354999"/>
                  </a:lnTo>
                  <a:lnTo>
                    <a:pt x="7898981" y="2343429"/>
                  </a:lnTo>
                  <a:close/>
                </a:path>
                <a:path w="13221335" h="4688205">
                  <a:moveTo>
                    <a:pt x="7898981" y="1180858"/>
                  </a:moveTo>
                  <a:lnTo>
                    <a:pt x="7894294" y="1176172"/>
                  </a:lnTo>
                  <a:lnTo>
                    <a:pt x="7882699" y="1176172"/>
                  </a:lnTo>
                  <a:lnTo>
                    <a:pt x="7878013" y="1180858"/>
                  </a:lnTo>
                  <a:lnTo>
                    <a:pt x="7878013" y="1192428"/>
                  </a:lnTo>
                  <a:lnTo>
                    <a:pt x="7882699" y="1197114"/>
                  </a:lnTo>
                  <a:lnTo>
                    <a:pt x="7894294" y="1197114"/>
                  </a:lnTo>
                  <a:lnTo>
                    <a:pt x="7898981" y="1192428"/>
                  </a:lnTo>
                  <a:lnTo>
                    <a:pt x="7898981" y="1180858"/>
                  </a:lnTo>
                  <a:close/>
                </a:path>
                <a:path w="13221335" h="4688205">
                  <a:moveTo>
                    <a:pt x="7898981" y="4686"/>
                  </a:moveTo>
                  <a:lnTo>
                    <a:pt x="7894294" y="0"/>
                  </a:lnTo>
                  <a:lnTo>
                    <a:pt x="7882699" y="0"/>
                  </a:lnTo>
                  <a:lnTo>
                    <a:pt x="7878013" y="4686"/>
                  </a:lnTo>
                  <a:lnTo>
                    <a:pt x="7878013" y="16256"/>
                  </a:lnTo>
                  <a:lnTo>
                    <a:pt x="7882699" y="20942"/>
                  </a:lnTo>
                  <a:lnTo>
                    <a:pt x="7894294" y="20942"/>
                  </a:lnTo>
                  <a:lnTo>
                    <a:pt x="7898981" y="16256"/>
                  </a:lnTo>
                  <a:lnTo>
                    <a:pt x="7898981" y="4686"/>
                  </a:lnTo>
                  <a:close/>
                </a:path>
                <a:path w="13221335" h="4688205">
                  <a:moveTo>
                    <a:pt x="7940878" y="4671517"/>
                  </a:moveTo>
                  <a:lnTo>
                    <a:pt x="7936204" y="4666831"/>
                  </a:lnTo>
                  <a:lnTo>
                    <a:pt x="7924609" y="4666831"/>
                  </a:lnTo>
                  <a:lnTo>
                    <a:pt x="7919923" y="4671517"/>
                  </a:lnTo>
                  <a:lnTo>
                    <a:pt x="7919923" y="4683087"/>
                  </a:lnTo>
                  <a:lnTo>
                    <a:pt x="7924609" y="4687773"/>
                  </a:lnTo>
                  <a:lnTo>
                    <a:pt x="7936204" y="4687773"/>
                  </a:lnTo>
                  <a:lnTo>
                    <a:pt x="7940878" y="4683087"/>
                  </a:lnTo>
                  <a:lnTo>
                    <a:pt x="7940878" y="4671517"/>
                  </a:lnTo>
                  <a:close/>
                </a:path>
                <a:path w="13221335" h="4688205">
                  <a:moveTo>
                    <a:pt x="7940878" y="3519601"/>
                  </a:moveTo>
                  <a:lnTo>
                    <a:pt x="7936204" y="3514915"/>
                  </a:lnTo>
                  <a:lnTo>
                    <a:pt x="7924609" y="3514915"/>
                  </a:lnTo>
                  <a:lnTo>
                    <a:pt x="7919923" y="3519601"/>
                  </a:lnTo>
                  <a:lnTo>
                    <a:pt x="7919923" y="3531171"/>
                  </a:lnTo>
                  <a:lnTo>
                    <a:pt x="7924609" y="3535857"/>
                  </a:lnTo>
                  <a:lnTo>
                    <a:pt x="7936204" y="3535857"/>
                  </a:lnTo>
                  <a:lnTo>
                    <a:pt x="7940878" y="3531171"/>
                  </a:lnTo>
                  <a:lnTo>
                    <a:pt x="7940878" y="3519601"/>
                  </a:lnTo>
                  <a:close/>
                </a:path>
                <a:path w="13221335" h="4688205">
                  <a:moveTo>
                    <a:pt x="7940878" y="2343429"/>
                  </a:moveTo>
                  <a:lnTo>
                    <a:pt x="7936204" y="2338743"/>
                  </a:lnTo>
                  <a:lnTo>
                    <a:pt x="7924609" y="2338743"/>
                  </a:lnTo>
                  <a:lnTo>
                    <a:pt x="7919923" y="2343429"/>
                  </a:lnTo>
                  <a:lnTo>
                    <a:pt x="7919923" y="2354999"/>
                  </a:lnTo>
                  <a:lnTo>
                    <a:pt x="7924609" y="2359685"/>
                  </a:lnTo>
                  <a:lnTo>
                    <a:pt x="7936204" y="2359685"/>
                  </a:lnTo>
                  <a:lnTo>
                    <a:pt x="7940878" y="2354999"/>
                  </a:lnTo>
                  <a:lnTo>
                    <a:pt x="7940878" y="2343429"/>
                  </a:lnTo>
                  <a:close/>
                </a:path>
                <a:path w="13221335" h="4688205">
                  <a:moveTo>
                    <a:pt x="7940878" y="1180858"/>
                  </a:moveTo>
                  <a:lnTo>
                    <a:pt x="7936204" y="1176172"/>
                  </a:lnTo>
                  <a:lnTo>
                    <a:pt x="7924609" y="1176172"/>
                  </a:lnTo>
                  <a:lnTo>
                    <a:pt x="7919923" y="1180858"/>
                  </a:lnTo>
                  <a:lnTo>
                    <a:pt x="7919923" y="1192428"/>
                  </a:lnTo>
                  <a:lnTo>
                    <a:pt x="7924609" y="1197114"/>
                  </a:lnTo>
                  <a:lnTo>
                    <a:pt x="7936204" y="1197114"/>
                  </a:lnTo>
                  <a:lnTo>
                    <a:pt x="7940878" y="1192428"/>
                  </a:lnTo>
                  <a:lnTo>
                    <a:pt x="7940878" y="1180858"/>
                  </a:lnTo>
                  <a:close/>
                </a:path>
                <a:path w="13221335" h="4688205">
                  <a:moveTo>
                    <a:pt x="7940878" y="4686"/>
                  </a:moveTo>
                  <a:lnTo>
                    <a:pt x="7936204" y="0"/>
                  </a:lnTo>
                  <a:lnTo>
                    <a:pt x="7924609" y="0"/>
                  </a:lnTo>
                  <a:lnTo>
                    <a:pt x="7919923" y="4686"/>
                  </a:lnTo>
                  <a:lnTo>
                    <a:pt x="7919923" y="16256"/>
                  </a:lnTo>
                  <a:lnTo>
                    <a:pt x="7924609" y="20942"/>
                  </a:lnTo>
                  <a:lnTo>
                    <a:pt x="7936204" y="20942"/>
                  </a:lnTo>
                  <a:lnTo>
                    <a:pt x="7940878" y="16256"/>
                  </a:lnTo>
                  <a:lnTo>
                    <a:pt x="7940878" y="4686"/>
                  </a:lnTo>
                  <a:close/>
                </a:path>
                <a:path w="13221335" h="4688205">
                  <a:moveTo>
                    <a:pt x="7982788" y="4671517"/>
                  </a:moveTo>
                  <a:lnTo>
                    <a:pt x="7978102" y="4666831"/>
                  </a:lnTo>
                  <a:lnTo>
                    <a:pt x="7966507" y="4666831"/>
                  </a:lnTo>
                  <a:lnTo>
                    <a:pt x="7961820" y="4671517"/>
                  </a:lnTo>
                  <a:lnTo>
                    <a:pt x="7961820" y="4683087"/>
                  </a:lnTo>
                  <a:lnTo>
                    <a:pt x="7966507" y="4687773"/>
                  </a:lnTo>
                  <a:lnTo>
                    <a:pt x="7978102" y="4687773"/>
                  </a:lnTo>
                  <a:lnTo>
                    <a:pt x="7982788" y="4683087"/>
                  </a:lnTo>
                  <a:lnTo>
                    <a:pt x="7982788" y="4671517"/>
                  </a:lnTo>
                  <a:close/>
                </a:path>
                <a:path w="13221335" h="4688205">
                  <a:moveTo>
                    <a:pt x="7982788" y="3519601"/>
                  </a:moveTo>
                  <a:lnTo>
                    <a:pt x="7978102" y="3514915"/>
                  </a:lnTo>
                  <a:lnTo>
                    <a:pt x="7966507" y="3514915"/>
                  </a:lnTo>
                  <a:lnTo>
                    <a:pt x="7961820" y="3519601"/>
                  </a:lnTo>
                  <a:lnTo>
                    <a:pt x="7961820" y="3531171"/>
                  </a:lnTo>
                  <a:lnTo>
                    <a:pt x="7966507" y="3535857"/>
                  </a:lnTo>
                  <a:lnTo>
                    <a:pt x="7978102" y="3535857"/>
                  </a:lnTo>
                  <a:lnTo>
                    <a:pt x="7982788" y="3531171"/>
                  </a:lnTo>
                  <a:lnTo>
                    <a:pt x="7982788" y="3519601"/>
                  </a:lnTo>
                  <a:close/>
                </a:path>
                <a:path w="13221335" h="4688205">
                  <a:moveTo>
                    <a:pt x="7982788" y="2343429"/>
                  </a:moveTo>
                  <a:lnTo>
                    <a:pt x="7978102" y="2338743"/>
                  </a:lnTo>
                  <a:lnTo>
                    <a:pt x="7966507" y="2338743"/>
                  </a:lnTo>
                  <a:lnTo>
                    <a:pt x="7961820" y="2343429"/>
                  </a:lnTo>
                  <a:lnTo>
                    <a:pt x="7961820" y="2354999"/>
                  </a:lnTo>
                  <a:lnTo>
                    <a:pt x="7966507" y="2359685"/>
                  </a:lnTo>
                  <a:lnTo>
                    <a:pt x="7978102" y="2359685"/>
                  </a:lnTo>
                  <a:lnTo>
                    <a:pt x="7982788" y="2354999"/>
                  </a:lnTo>
                  <a:lnTo>
                    <a:pt x="7982788" y="2343429"/>
                  </a:lnTo>
                  <a:close/>
                </a:path>
                <a:path w="13221335" h="4688205">
                  <a:moveTo>
                    <a:pt x="7982788" y="1180858"/>
                  </a:moveTo>
                  <a:lnTo>
                    <a:pt x="7978102" y="1176172"/>
                  </a:lnTo>
                  <a:lnTo>
                    <a:pt x="7966507" y="1176172"/>
                  </a:lnTo>
                  <a:lnTo>
                    <a:pt x="7961820" y="1180858"/>
                  </a:lnTo>
                  <a:lnTo>
                    <a:pt x="7961820" y="1192428"/>
                  </a:lnTo>
                  <a:lnTo>
                    <a:pt x="7966507" y="1197114"/>
                  </a:lnTo>
                  <a:lnTo>
                    <a:pt x="7978102" y="1197114"/>
                  </a:lnTo>
                  <a:lnTo>
                    <a:pt x="7982788" y="1192428"/>
                  </a:lnTo>
                  <a:lnTo>
                    <a:pt x="7982788" y="1180858"/>
                  </a:lnTo>
                  <a:close/>
                </a:path>
                <a:path w="13221335" h="4688205">
                  <a:moveTo>
                    <a:pt x="7982788" y="4686"/>
                  </a:moveTo>
                  <a:lnTo>
                    <a:pt x="7978102" y="0"/>
                  </a:lnTo>
                  <a:lnTo>
                    <a:pt x="7966507" y="0"/>
                  </a:lnTo>
                  <a:lnTo>
                    <a:pt x="7961820" y="4686"/>
                  </a:lnTo>
                  <a:lnTo>
                    <a:pt x="7961820" y="16256"/>
                  </a:lnTo>
                  <a:lnTo>
                    <a:pt x="7966507" y="20942"/>
                  </a:lnTo>
                  <a:lnTo>
                    <a:pt x="7978102" y="20942"/>
                  </a:lnTo>
                  <a:lnTo>
                    <a:pt x="7982788" y="16256"/>
                  </a:lnTo>
                  <a:lnTo>
                    <a:pt x="7982788" y="4686"/>
                  </a:lnTo>
                  <a:close/>
                </a:path>
                <a:path w="13221335" h="4688205">
                  <a:moveTo>
                    <a:pt x="8024685" y="4671517"/>
                  </a:moveTo>
                  <a:lnTo>
                    <a:pt x="8020012" y="4666831"/>
                  </a:lnTo>
                  <a:lnTo>
                    <a:pt x="8008417" y="4666831"/>
                  </a:lnTo>
                  <a:lnTo>
                    <a:pt x="8003730" y="4671517"/>
                  </a:lnTo>
                  <a:lnTo>
                    <a:pt x="8003730" y="4683087"/>
                  </a:lnTo>
                  <a:lnTo>
                    <a:pt x="8008417" y="4687773"/>
                  </a:lnTo>
                  <a:lnTo>
                    <a:pt x="8020012" y="4687773"/>
                  </a:lnTo>
                  <a:lnTo>
                    <a:pt x="8024685" y="4683087"/>
                  </a:lnTo>
                  <a:lnTo>
                    <a:pt x="8024685" y="4671517"/>
                  </a:lnTo>
                  <a:close/>
                </a:path>
                <a:path w="13221335" h="4688205">
                  <a:moveTo>
                    <a:pt x="8024685" y="3519601"/>
                  </a:moveTo>
                  <a:lnTo>
                    <a:pt x="8020012" y="3514915"/>
                  </a:lnTo>
                  <a:lnTo>
                    <a:pt x="8008417" y="3514915"/>
                  </a:lnTo>
                  <a:lnTo>
                    <a:pt x="8003730" y="3519601"/>
                  </a:lnTo>
                  <a:lnTo>
                    <a:pt x="8003730" y="3531171"/>
                  </a:lnTo>
                  <a:lnTo>
                    <a:pt x="8008417" y="3535857"/>
                  </a:lnTo>
                  <a:lnTo>
                    <a:pt x="8020012" y="3535857"/>
                  </a:lnTo>
                  <a:lnTo>
                    <a:pt x="8024685" y="3531171"/>
                  </a:lnTo>
                  <a:lnTo>
                    <a:pt x="8024685" y="3519601"/>
                  </a:lnTo>
                  <a:close/>
                </a:path>
                <a:path w="13221335" h="4688205">
                  <a:moveTo>
                    <a:pt x="8024685" y="2343429"/>
                  </a:moveTo>
                  <a:lnTo>
                    <a:pt x="8020012" y="2338743"/>
                  </a:lnTo>
                  <a:lnTo>
                    <a:pt x="8008417" y="2338743"/>
                  </a:lnTo>
                  <a:lnTo>
                    <a:pt x="8003730" y="2343429"/>
                  </a:lnTo>
                  <a:lnTo>
                    <a:pt x="8003730" y="2354999"/>
                  </a:lnTo>
                  <a:lnTo>
                    <a:pt x="8008417" y="2359685"/>
                  </a:lnTo>
                  <a:lnTo>
                    <a:pt x="8020012" y="2359685"/>
                  </a:lnTo>
                  <a:lnTo>
                    <a:pt x="8024685" y="2354999"/>
                  </a:lnTo>
                  <a:lnTo>
                    <a:pt x="8024685" y="2343429"/>
                  </a:lnTo>
                  <a:close/>
                </a:path>
                <a:path w="13221335" h="4688205">
                  <a:moveTo>
                    <a:pt x="8024685" y="1180858"/>
                  </a:moveTo>
                  <a:lnTo>
                    <a:pt x="8020012" y="1176172"/>
                  </a:lnTo>
                  <a:lnTo>
                    <a:pt x="8008417" y="1176172"/>
                  </a:lnTo>
                  <a:lnTo>
                    <a:pt x="8003730" y="1180858"/>
                  </a:lnTo>
                  <a:lnTo>
                    <a:pt x="8003730" y="1192428"/>
                  </a:lnTo>
                  <a:lnTo>
                    <a:pt x="8008417" y="1197114"/>
                  </a:lnTo>
                  <a:lnTo>
                    <a:pt x="8020012" y="1197114"/>
                  </a:lnTo>
                  <a:lnTo>
                    <a:pt x="8024685" y="1192428"/>
                  </a:lnTo>
                  <a:lnTo>
                    <a:pt x="8024685" y="1180858"/>
                  </a:lnTo>
                  <a:close/>
                </a:path>
                <a:path w="13221335" h="4688205">
                  <a:moveTo>
                    <a:pt x="8024685" y="4686"/>
                  </a:moveTo>
                  <a:lnTo>
                    <a:pt x="8020012" y="0"/>
                  </a:lnTo>
                  <a:lnTo>
                    <a:pt x="8008417" y="0"/>
                  </a:lnTo>
                  <a:lnTo>
                    <a:pt x="8003730" y="4686"/>
                  </a:lnTo>
                  <a:lnTo>
                    <a:pt x="8003730" y="16256"/>
                  </a:lnTo>
                  <a:lnTo>
                    <a:pt x="8008417" y="20942"/>
                  </a:lnTo>
                  <a:lnTo>
                    <a:pt x="8020012" y="20942"/>
                  </a:lnTo>
                  <a:lnTo>
                    <a:pt x="8024685" y="16256"/>
                  </a:lnTo>
                  <a:lnTo>
                    <a:pt x="8024685" y="4686"/>
                  </a:lnTo>
                  <a:close/>
                </a:path>
                <a:path w="13221335" h="4688205">
                  <a:moveTo>
                    <a:pt x="8066595" y="4671517"/>
                  </a:moveTo>
                  <a:lnTo>
                    <a:pt x="8061909" y="4666831"/>
                  </a:lnTo>
                  <a:lnTo>
                    <a:pt x="8050327" y="4666831"/>
                  </a:lnTo>
                  <a:lnTo>
                    <a:pt x="8045628" y="4671517"/>
                  </a:lnTo>
                  <a:lnTo>
                    <a:pt x="8045628" y="4683087"/>
                  </a:lnTo>
                  <a:lnTo>
                    <a:pt x="8050327" y="4687773"/>
                  </a:lnTo>
                  <a:lnTo>
                    <a:pt x="8061909" y="4687773"/>
                  </a:lnTo>
                  <a:lnTo>
                    <a:pt x="8066595" y="4683087"/>
                  </a:lnTo>
                  <a:lnTo>
                    <a:pt x="8066595" y="4671517"/>
                  </a:lnTo>
                  <a:close/>
                </a:path>
                <a:path w="13221335" h="4688205">
                  <a:moveTo>
                    <a:pt x="8066595" y="3519601"/>
                  </a:moveTo>
                  <a:lnTo>
                    <a:pt x="8061909" y="3514915"/>
                  </a:lnTo>
                  <a:lnTo>
                    <a:pt x="8050327" y="3514915"/>
                  </a:lnTo>
                  <a:lnTo>
                    <a:pt x="8045628" y="3519601"/>
                  </a:lnTo>
                  <a:lnTo>
                    <a:pt x="8045628" y="3531171"/>
                  </a:lnTo>
                  <a:lnTo>
                    <a:pt x="8050327" y="3535857"/>
                  </a:lnTo>
                  <a:lnTo>
                    <a:pt x="8061909" y="3535857"/>
                  </a:lnTo>
                  <a:lnTo>
                    <a:pt x="8066595" y="3531171"/>
                  </a:lnTo>
                  <a:lnTo>
                    <a:pt x="8066595" y="3519601"/>
                  </a:lnTo>
                  <a:close/>
                </a:path>
                <a:path w="13221335" h="4688205">
                  <a:moveTo>
                    <a:pt x="8066595" y="2343429"/>
                  </a:moveTo>
                  <a:lnTo>
                    <a:pt x="8061909" y="2338743"/>
                  </a:lnTo>
                  <a:lnTo>
                    <a:pt x="8050327" y="2338743"/>
                  </a:lnTo>
                  <a:lnTo>
                    <a:pt x="8045628" y="2343429"/>
                  </a:lnTo>
                  <a:lnTo>
                    <a:pt x="8045628" y="2354999"/>
                  </a:lnTo>
                  <a:lnTo>
                    <a:pt x="8050327" y="2359685"/>
                  </a:lnTo>
                  <a:lnTo>
                    <a:pt x="8061909" y="2359685"/>
                  </a:lnTo>
                  <a:lnTo>
                    <a:pt x="8066595" y="2354999"/>
                  </a:lnTo>
                  <a:lnTo>
                    <a:pt x="8066595" y="2343429"/>
                  </a:lnTo>
                  <a:close/>
                </a:path>
                <a:path w="13221335" h="4688205">
                  <a:moveTo>
                    <a:pt x="8066595" y="1180858"/>
                  </a:moveTo>
                  <a:lnTo>
                    <a:pt x="8061909" y="1176172"/>
                  </a:lnTo>
                  <a:lnTo>
                    <a:pt x="8050327" y="1176172"/>
                  </a:lnTo>
                  <a:lnTo>
                    <a:pt x="8045628" y="1180858"/>
                  </a:lnTo>
                  <a:lnTo>
                    <a:pt x="8045628" y="1192428"/>
                  </a:lnTo>
                  <a:lnTo>
                    <a:pt x="8050327" y="1197114"/>
                  </a:lnTo>
                  <a:lnTo>
                    <a:pt x="8061909" y="1197114"/>
                  </a:lnTo>
                  <a:lnTo>
                    <a:pt x="8066595" y="1192428"/>
                  </a:lnTo>
                  <a:lnTo>
                    <a:pt x="8066595" y="1180858"/>
                  </a:lnTo>
                  <a:close/>
                </a:path>
                <a:path w="13221335" h="4688205">
                  <a:moveTo>
                    <a:pt x="8066595" y="4686"/>
                  </a:moveTo>
                  <a:lnTo>
                    <a:pt x="8061909" y="0"/>
                  </a:lnTo>
                  <a:lnTo>
                    <a:pt x="8050327" y="0"/>
                  </a:lnTo>
                  <a:lnTo>
                    <a:pt x="8045628" y="4686"/>
                  </a:lnTo>
                  <a:lnTo>
                    <a:pt x="8045628" y="16256"/>
                  </a:lnTo>
                  <a:lnTo>
                    <a:pt x="8050327" y="20942"/>
                  </a:lnTo>
                  <a:lnTo>
                    <a:pt x="8061909" y="20942"/>
                  </a:lnTo>
                  <a:lnTo>
                    <a:pt x="8066595" y="16256"/>
                  </a:lnTo>
                  <a:lnTo>
                    <a:pt x="8066595" y="4686"/>
                  </a:lnTo>
                  <a:close/>
                </a:path>
                <a:path w="13221335" h="4688205">
                  <a:moveTo>
                    <a:pt x="8108493" y="4671517"/>
                  </a:moveTo>
                  <a:lnTo>
                    <a:pt x="8103819" y="4666831"/>
                  </a:lnTo>
                  <a:lnTo>
                    <a:pt x="8092224" y="4666831"/>
                  </a:lnTo>
                  <a:lnTo>
                    <a:pt x="8087538" y="4671517"/>
                  </a:lnTo>
                  <a:lnTo>
                    <a:pt x="8087538" y="4683087"/>
                  </a:lnTo>
                  <a:lnTo>
                    <a:pt x="8092224" y="4687773"/>
                  </a:lnTo>
                  <a:lnTo>
                    <a:pt x="8103819" y="4687773"/>
                  </a:lnTo>
                  <a:lnTo>
                    <a:pt x="8108493" y="4683087"/>
                  </a:lnTo>
                  <a:lnTo>
                    <a:pt x="8108493" y="4671517"/>
                  </a:lnTo>
                  <a:close/>
                </a:path>
                <a:path w="13221335" h="4688205">
                  <a:moveTo>
                    <a:pt x="8108493" y="3519601"/>
                  </a:moveTo>
                  <a:lnTo>
                    <a:pt x="8103819" y="3514915"/>
                  </a:lnTo>
                  <a:lnTo>
                    <a:pt x="8092224" y="3514915"/>
                  </a:lnTo>
                  <a:lnTo>
                    <a:pt x="8087538" y="3519601"/>
                  </a:lnTo>
                  <a:lnTo>
                    <a:pt x="8087538" y="3531171"/>
                  </a:lnTo>
                  <a:lnTo>
                    <a:pt x="8092224" y="3535857"/>
                  </a:lnTo>
                  <a:lnTo>
                    <a:pt x="8103819" y="3535857"/>
                  </a:lnTo>
                  <a:lnTo>
                    <a:pt x="8108493" y="3531171"/>
                  </a:lnTo>
                  <a:lnTo>
                    <a:pt x="8108493" y="3519601"/>
                  </a:lnTo>
                  <a:close/>
                </a:path>
                <a:path w="13221335" h="4688205">
                  <a:moveTo>
                    <a:pt x="8108493" y="2343429"/>
                  </a:moveTo>
                  <a:lnTo>
                    <a:pt x="8103819" y="2338743"/>
                  </a:lnTo>
                  <a:lnTo>
                    <a:pt x="8092224" y="2338743"/>
                  </a:lnTo>
                  <a:lnTo>
                    <a:pt x="8087538" y="2343429"/>
                  </a:lnTo>
                  <a:lnTo>
                    <a:pt x="8087538" y="2354999"/>
                  </a:lnTo>
                  <a:lnTo>
                    <a:pt x="8092224" y="2359685"/>
                  </a:lnTo>
                  <a:lnTo>
                    <a:pt x="8103819" y="2359685"/>
                  </a:lnTo>
                  <a:lnTo>
                    <a:pt x="8108493" y="2354999"/>
                  </a:lnTo>
                  <a:lnTo>
                    <a:pt x="8108493" y="2343429"/>
                  </a:lnTo>
                  <a:close/>
                </a:path>
                <a:path w="13221335" h="4688205">
                  <a:moveTo>
                    <a:pt x="8108493" y="1180858"/>
                  </a:moveTo>
                  <a:lnTo>
                    <a:pt x="8103819" y="1176172"/>
                  </a:lnTo>
                  <a:lnTo>
                    <a:pt x="8092224" y="1176172"/>
                  </a:lnTo>
                  <a:lnTo>
                    <a:pt x="8087538" y="1180858"/>
                  </a:lnTo>
                  <a:lnTo>
                    <a:pt x="8087538" y="1192428"/>
                  </a:lnTo>
                  <a:lnTo>
                    <a:pt x="8092224" y="1197114"/>
                  </a:lnTo>
                  <a:lnTo>
                    <a:pt x="8103819" y="1197114"/>
                  </a:lnTo>
                  <a:lnTo>
                    <a:pt x="8108493" y="1192428"/>
                  </a:lnTo>
                  <a:lnTo>
                    <a:pt x="8108493" y="1180858"/>
                  </a:lnTo>
                  <a:close/>
                </a:path>
                <a:path w="13221335" h="4688205">
                  <a:moveTo>
                    <a:pt x="8108493" y="4686"/>
                  </a:moveTo>
                  <a:lnTo>
                    <a:pt x="8103819" y="0"/>
                  </a:lnTo>
                  <a:lnTo>
                    <a:pt x="8092224" y="0"/>
                  </a:lnTo>
                  <a:lnTo>
                    <a:pt x="8087538" y="4686"/>
                  </a:lnTo>
                  <a:lnTo>
                    <a:pt x="8087538" y="16256"/>
                  </a:lnTo>
                  <a:lnTo>
                    <a:pt x="8092224" y="20942"/>
                  </a:lnTo>
                  <a:lnTo>
                    <a:pt x="8103819" y="20942"/>
                  </a:lnTo>
                  <a:lnTo>
                    <a:pt x="8108493" y="16256"/>
                  </a:lnTo>
                  <a:lnTo>
                    <a:pt x="8108493" y="4686"/>
                  </a:lnTo>
                  <a:close/>
                </a:path>
                <a:path w="13221335" h="4688205">
                  <a:moveTo>
                    <a:pt x="8150403" y="4671517"/>
                  </a:moveTo>
                  <a:lnTo>
                    <a:pt x="8145716" y="4666831"/>
                  </a:lnTo>
                  <a:lnTo>
                    <a:pt x="8134134" y="4666831"/>
                  </a:lnTo>
                  <a:lnTo>
                    <a:pt x="8129435" y="4671517"/>
                  </a:lnTo>
                  <a:lnTo>
                    <a:pt x="8129435" y="4683087"/>
                  </a:lnTo>
                  <a:lnTo>
                    <a:pt x="8134134" y="4687773"/>
                  </a:lnTo>
                  <a:lnTo>
                    <a:pt x="8145716" y="4687773"/>
                  </a:lnTo>
                  <a:lnTo>
                    <a:pt x="8150403" y="4683087"/>
                  </a:lnTo>
                  <a:lnTo>
                    <a:pt x="8150403" y="4671517"/>
                  </a:lnTo>
                  <a:close/>
                </a:path>
                <a:path w="13221335" h="4688205">
                  <a:moveTo>
                    <a:pt x="8150403" y="3519601"/>
                  </a:moveTo>
                  <a:lnTo>
                    <a:pt x="8145716" y="3514915"/>
                  </a:lnTo>
                  <a:lnTo>
                    <a:pt x="8134134" y="3514915"/>
                  </a:lnTo>
                  <a:lnTo>
                    <a:pt x="8129435" y="3519601"/>
                  </a:lnTo>
                  <a:lnTo>
                    <a:pt x="8129435" y="3531171"/>
                  </a:lnTo>
                  <a:lnTo>
                    <a:pt x="8134134" y="3535857"/>
                  </a:lnTo>
                  <a:lnTo>
                    <a:pt x="8145716" y="3535857"/>
                  </a:lnTo>
                  <a:lnTo>
                    <a:pt x="8150403" y="3531171"/>
                  </a:lnTo>
                  <a:lnTo>
                    <a:pt x="8150403" y="3519601"/>
                  </a:lnTo>
                  <a:close/>
                </a:path>
                <a:path w="13221335" h="4688205">
                  <a:moveTo>
                    <a:pt x="8150403" y="2343429"/>
                  </a:moveTo>
                  <a:lnTo>
                    <a:pt x="8145716" y="2338743"/>
                  </a:lnTo>
                  <a:lnTo>
                    <a:pt x="8134134" y="2338743"/>
                  </a:lnTo>
                  <a:lnTo>
                    <a:pt x="8129435" y="2343429"/>
                  </a:lnTo>
                  <a:lnTo>
                    <a:pt x="8129435" y="2354999"/>
                  </a:lnTo>
                  <a:lnTo>
                    <a:pt x="8134134" y="2359685"/>
                  </a:lnTo>
                  <a:lnTo>
                    <a:pt x="8145716" y="2359685"/>
                  </a:lnTo>
                  <a:lnTo>
                    <a:pt x="8150403" y="2354999"/>
                  </a:lnTo>
                  <a:lnTo>
                    <a:pt x="8150403" y="2343429"/>
                  </a:lnTo>
                  <a:close/>
                </a:path>
                <a:path w="13221335" h="4688205">
                  <a:moveTo>
                    <a:pt x="8150403" y="1180858"/>
                  </a:moveTo>
                  <a:lnTo>
                    <a:pt x="8145716" y="1176172"/>
                  </a:lnTo>
                  <a:lnTo>
                    <a:pt x="8134134" y="1176172"/>
                  </a:lnTo>
                  <a:lnTo>
                    <a:pt x="8129435" y="1180858"/>
                  </a:lnTo>
                  <a:lnTo>
                    <a:pt x="8129435" y="1192428"/>
                  </a:lnTo>
                  <a:lnTo>
                    <a:pt x="8134134" y="1197114"/>
                  </a:lnTo>
                  <a:lnTo>
                    <a:pt x="8145716" y="1197114"/>
                  </a:lnTo>
                  <a:lnTo>
                    <a:pt x="8150403" y="1192428"/>
                  </a:lnTo>
                  <a:lnTo>
                    <a:pt x="8150403" y="1180858"/>
                  </a:lnTo>
                  <a:close/>
                </a:path>
                <a:path w="13221335" h="4688205">
                  <a:moveTo>
                    <a:pt x="8150403" y="4686"/>
                  </a:moveTo>
                  <a:lnTo>
                    <a:pt x="8145716" y="0"/>
                  </a:lnTo>
                  <a:lnTo>
                    <a:pt x="8134134" y="0"/>
                  </a:lnTo>
                  <a:lnTo>
                    <a:pt x="8129435" y="4686"/>
                  </a:lnTo>
                  <a:lnTo>
                    <a:pt x="8129435" y="16256"/>
                  </a:lnTo>
                  <a:lnTo>
                    <a:pt x="8134134" y="20942"/>
                  </a:lnTo>
                  <a:lnTo>
                    <a:pt x="8145716" y="20942"/>
                  </a:lnTo>
                  <a:lnTo>
                    <a:pt x="8150403" y="16256"/>
                  </a:lnTo>
                  <a:lnTo>
                    <a:pt x="8150403" y="4686"/>
                  </a:lnTo>
                  <a:close/>
                </a:path>
                <a:path w="13221335" h="4688205">
                  <a:moveTo>
                    <a:pt x="8192313" y="4671517"/>
                  </a:moveTo>
                  <a:lnTo>
                    <a:pt x="8187614" y="4666831"/>
                  </a:lnTo>
                  <a:lnTo>
                    <a:pt x="8176031" y="4666831"/>
                  </a:lnTo>
                  <a:lnTo>
                    <a:pt x="8171345" y="4671517"/>
                  </a:lnTo>
                  <a:lnTo>
                    <a:pt x="8171345" y="4683087"/>
                  </a:lnTo>
                  <a:lnTo>
                    <a:pt x="8176031" y="4687773"/>
                  </a:lnTo>
                  <a:lnTo>
                    <a:pt x="8187614" y="4687773"/>
                  </a:lnTo>
                  <a:lnTo>
                    <a:pt x="8192313" y="4683087"/>
                  </a:lnTo>
                  <a:lnTo>
                    <a:pt x="8192313" y="4671517"/>
                  </a:lnTo>
                  <a:close/>
                </a:path>
                <a:path w="13221335" h="4688205">
                  <a:moveTo>
                    <a:pt x="8192313" y="3519601"/>
                  </a:moveTo>
                  <a:lnTo>
                    <a:pt x="8187614" y="3514915"/>
                  </a:lnTo>
                  <a:lnTo>
                    <a:pt x="8176031" y="3514915"/>
                  </a:lnTo>
                  <a:lnTo>
                    <a:pt x="8171345" y="3519601"/>
                  </a:lnTo>
                  <a:lnTo>
                    <a:pt x="8171345" y="3531171"/>
                  </a:lnTo>
                  <a:lnTo>
                    <a:pt x="8176031" y="3535857"/>
                  </a:lnTo>
                  <a:lnTo>
                    <a:pt x="8187614" y="3535857"/>
                  </a:lnTo>
                  <a:lnTo>
                    <a:pt x="8192313" y="3531171"/>
                  </a:lnTo>
                  <a:lnTo>
                    <a:pt x="8192313" y="3519601"/>
                  </a:lnTo>
                  <a:close/>
                </a:path>
                <a:path w="13221335" h="4688205">
                  <a:moveTo>
                    <a:pt x="8192313" y="2343429"/>
                  </a:moveTo>
                  <a:lnTo>
                    <a:pt x="8187614" y="2338743"/>
                  </a:lnTo>
                  <a:lnTo>
                    <a:pt x="8176031" y="2338743"/>
                  </a:lnTo>
                  <a:lnTo>
                    <a:pt x="8171345" y="2343429"/>
                  </a:lnTo>
                  <a:lnTo>
                    <a:pt x="8171345" y="2354999"/>
                  </a:lnTo>
                  <a:lnTo>
                    <a:pt x="8176031" y="2359685"/>
                  </a:lnTo>
                  <a:lnTo>
                    <a:pt x="8187614" y="2359685"/>
                  </a:lnTo>
                  <a:lnTo>
                    <a:pt x="8192313" y="2354999"/>
                  </a:lnTo>
                  <a:lnTo>
                    <a:pt x="8192313" y="2343429"/>
                  </a:lnTo>
                  <a:close/>
                </a:path>
                <a:path w="13221335" h="4688205">
                  <a:moveTo>
                    <a:pt x="8192313" y="1180858"/>
                  </a:moveTo>
                  <a:lnTo>
                    <a:pt x="8187614" y="1176172"/>
                  </a:lnTo>
                  <a:lnTo>
                    <a:pt x="8176031" y="1176172"/>
                  </a:lnTo>
                  <a:lnTo>
                    <a:pt x="8171345" y="1180858"/>
                  </a:lnTo>
                  <a:lnTo>
                    <a:pt x="8171345" y="1192428"/>
                  </a:lnTo>
                  <a:lnTo>
                    <a:pt x="8176031" y="1197114"/>
                  </a:lnTo>
                  <a:lnTo>
                    <a:pt x="8187614" y="1197114"/>
                  </a:lnTo>
                  <a:lnTo>
                    <a:pt x="8192313" y="1192428"/>
                  </a:lnTo>
                  <a:lnTo>
                    <a:pt x="8192313" y="1180858"/>
                  </a:lnTo>
                  <a:close/>
                </a:path>
                <a:path w="13221335" h="4688205">
                  <a:moveTo>
                    <a:pt x="8192313" y="4686"/>
                  </a:moveTo>
                  <a:lnTo>
                    <a:pt x="8187614" y="0"/>
                  </a:lnTo>
                  <a:lnTo>
                    <a:pt x="8176031" y="0"/>
                  </a:lnTo>
                  <a:lnTo>
                    <a:pt x="8171345" y="4686"/>
                  </a:lnTo>
                  <a:lnTo>
                    <a:pt x="8171345" y="16256"/>
                  </a:lnTo>
                  <a:lnTo>
                    <a:pt x="8176031" y="20942"/>
                  </a:lnTo>
                  <a:lnTo>
                    <a:pt x="8187614" y="20942"/>
                  </a:lnTo>
                  <a:lnTo>
                    <a:pt x="8192313" y="16256"/>
                  </a:lnTo>
                  <a:lnTo>
                    <a:pt x="8192313" y="4686"/>
                  </a:lnTo>
                  <a:close/>
                </a:path>
                <a:path w="13221335" h="4688205">
                  <a:moveTo>
                    <a:pt x="8234210" y="4671517"/>
                  </a:moveTo>
                  <a:lnTo>
                    <a:pt x="8229524" y="4666831"/>
                  </a:lnTo>
                  <a:lnTo>
                    <a:pt x="8217941" y="4666831"/>
                  </a:lnTo>
                  <a:lnTo>
                    <a:pt x="8213242" y="4671517"/>
                  </a:lnTo>
                  <a:lnTo>
                    <a:pt x="8213242" y="4683087"/>
                  </a:lnTo>
                  <a:lnTo>
                    <a:pt x="8217941" y="4687773"/>
                  </a:lnTo>
                  <a:lnTo>
                    <a:pt x="8229524" y="4687773"/>
                  </a:lnTo>
                  <a:lnTo>
                    <a:pt x="8234210" y="4683087"/>
                  </a:lnTo>
                  <a:lnTo>
                    <a:pt x="8234210" y="4671517"/>
                  </a:lnTo>
                  <a:close/>
                </a:path>
                <a:path w="13221335" h="4688205">
                  <a:moveTo>
                    <a:pt x="8234210" y="3519601"/>
                  </a:moveTo>
                  <a:lnTo>
                    <a:pt x="8229524" y="3514915"/>
                  </a:lnTo>
                  <a:lnTo>
                    <a:pt x="8217941" y="3514915"/>
                  </a:lnTo>
                  <a:lnTo>
                    <a:pt x="8213242" y="3519601"/>
                  </a:lnTo>
                  <a:lnTo>
                    <a:pt x="8213242" y="3531171"/>
                  </a:lnTo>
                  <a:lnTo>
                    <a:pt x="8217941" y="3535857"/>
                  </a:lnTo>
                  <a:lnTo>
                    <a:pt x="8229524" y="3535857"/>
                  </a:lnTo>
                  <a:lnTo>
                    <a:pt x="8234210" y="3531171"/>
                  </a:lnTo>
                  <a:lnTo>
                    <a:pt x="8234210" y="3519601"/>
                  </a:lnTo>
                  <a:close/>
                </a:path>
                <a:path w="13221335" h="4688205">
                  <a:moveTo>
                    <a:pt x="8234210" y="2343429"/>
                  </a:moveTo>
                  <a:lnTo>
                    <a:pt x="8229524" y="2338743"/>
                  </a:lnTo>
                  <a:lnTo>
                    <a:pt x="8217941" y="2338743"/>
                  </a:lnTo>
                  <a:lnTo>
                    <a:pt x="8213242" y="2343429"/>
                  </a:lnTo>
                  <a:lnTo>
                    <a:pt x="8213242" y="2354999"/>
                  </a:lnTo>
                  <a:lnTo>
                    <a:pt x="8217941" y="2359685"/>
                  </a:lnTo>
                  <a:lnTo>
                    <a:pt x="8229524" y="2359685"/>
                  </a:lnTo>
                  <a:lnTo>
                    <a:pt x="8234210" y="2354999"/>
                  </a:lnTo>
                  <a:lnTo>
                    <a:pt x="8234210" y="2343429"/>
                  </a:lnTo>
                  <a:close/>
                </a:path>
                <a:path w="13221335" h="4688205">
                  <a:moveTo>
                    <a:pt x="8234210" y="1180858"/>
                  </a:moveTo>
                  <a:lnTo>
                    <a:pt x="8229524" y="1176172"/>
                  </a:lnTo>
                  <a:lnTo>
                    <a:pt x="8217941" y="1176172"/>
                  </a:lnTo>
                  <a:lnTo>
                    <a:pt x="8213242" y="1180858"/>
                  </a:lnTo>
                  <a:lnTo>
                    <a:pt x="8213242" y="1192428"/>
                  </a:lnTo>
                  <a:lnTo>
                    <a:pt x="8217941" y="1197114"/>
                  </a:lnTo>
                  <a:lnTo>
                    <a:pt x="8229524" y="1197114"/>
                  </a:lnTo>
                  <a:lnTo>
                    <a:pt x="8234210" y="1192428"/>
                  </a:lnTo>
                  <a:lnTo>
                    <a:pt x="8234210" y="1180858"/>
                  </a:lnTo>
                  <a:close/>
                </a:path>
                <a:path w="13221335" h="4688205">
                  <a:moveTo>
                    <a:pt x="8234210" y="4686"/>
                  </a:moveTo>
                  <a:lnTo>
                    <a:pt x="8229524" y="0"/>
                  </a:lnTo>
                  <a:lnTo>
                    <a:pt x="8217941" y="0"/>
                  </a:lnTo>
                  <a:lnTo>
                    <a:pt x="8213242" y="4686"/>
                  </a:lnTo>
                  <a:lnTo>
                    <a:pt x="8213242" y="16256"/>
                  </a:lnTo>
                  <a:lnTo>
                    <a:pt x="8217941" y="20942"/>
                  </a:lnTo>
                  <a:lnTo>
                    <a:pt x="8229524" y="20942"/>
                  </a:lnTo>
                  <a:lnTo>
                    <a:pt x="8234210" y="16256"/>
                  </a:lnTo>
                  <a:lnTo>
                    <a:pt x="8234210" y="4686"/>
                  </a:lnTo>
                  <a:close/>
                </a:path>
                <a:path w="13221335" h="4688205">
                  <a:moveTo>
                    <a:pt x="8276120" y="4671517"/>
                  </a:moveTo>
                  <a:lnTo>
                    <a:pt x="8271421" y="4666831"/>
                  </a:lnTo>
                  <a:lnTo>
                    <a:pt x="8259839" y="4666831"/>
                  </a:lnTo>
                  <a:lnTo>
                    <a:pt x="8255152" y="4671517"/>
                  </a:lnTo>
                  <a:lnTo>
                    <a:pt x="8255152" y="4683087"/>
                  </a:lnTo>
                  <a:lnTo>
                    <a:pt x="8259839" y="4687773"/>
                  </a:lnTo>
                  <a:lnTo>
                    <a:pt x="8271421" y="4687773"/>
                  </a:lnTo>
                  <a:lnTo>
                    <a:pt x="8276120" y="4683087"/>
                  </a:lnTo>
                  <a:lnTo>
                    <a:pt x="8276120" y="4671517"/>
                  </a:lnTo>
                  <a:close/>
                </a:path>
                <a:path w="13221335" h="4688205">
                  <a:moveTo>
                    <a:pt x="8276120" y="3519601"/>
                  </a:moveTo>
                  <a:lnTo>
                    <a:pt x="8271421" y="3514915"/>
                  </a:lnTo>
                  <a:lnTo>
                    <a:pt x="8259839" y="3514915"/>
                  </a:lnTo>
                  <a:lnTo>
                    <a:pt x="8255152" y="3519601"/>
                  </a:lnTo>
                  <a:lnTo>
                    <a:pt x="8255152" y="3531171"/>
                  </a:lnTo>
                  <a:lnTo>
                    <a:pt x="8259839" y="3535857"/>
                  </a:lnTo>
                  <a:lnTo>
                    <a:pt x="8271421" y="3535857"/>
                  </a:lnTo>
                  <a:lnTo>
                    <a:pt x="8276120" y="3531171"/>
                  </a:lnTo>
                  <a:lnTo>
                    <a:pt x="8276120" y="3519601"/>
                  </a:lnTo>
                  <a:close/>
                </a:path>
                <a:path w="13221335" h="4688205">
                  <a:moveTo>
                    <a:pt x="8276120" y="2343429"/>
                  </a:moveTo>
                  <a:lnTo>
                    <a:pt x="8271421" y="2338743"/>
                  </a:lnTo>
                  <a:lnTo>
                    <a:pt x="8259839" y="2338743"/>
                  </a:lnTo>
                  <a:lnTo>
                    <a:pt x="8255152" y="2343429"/>
                  </a:lnTo>
                  <a:lnTo>
                    <a:pt x="8255152" y="2354999"/>
                  </a:lnTo>
                  <a:lnTo>
                    <a:pt x="8259839" y="2359685"/>
                  </a:lnTo>
                  <a:lnTo>
                    <a:pt x="8271421" y="2359685"/>
                  </a:lnTo>
                  <a:lnTo>
                    <a:pt x="8276120" y="2354999"/>
                  </a:lnTo>
                  <a:lnTo>
                    <a:pt x="8276120" y="2343429"/>
                  </a:lnTo>
                  <a:close/>
                </a:path>
                <a:path w="13221335" h="4688205">
                  <a:moveTo>
                    <a:pt x="8276120" y="1180858"/>
                  </a:moveTo>
                  <a:lnTo>
                    <a:pt x="8271421" y="1176172"/>
                  </a:lnTo>
                  <a:lnTo>
                    <a:pt x="8259839" y="1176172"/>
                  </a:lnTo>
                  <a:lnTo>
                    <a:pt x="8255152" y="1180858"/>
                  </a:lnTo>
                  <a:lnTo>
                    <a:pt x="8255152" y="1192428"/>
                  </a:lnTo>
                  <a:lnTo>
                    <a:pt x="8259839" y="1197114"/>
                  </a:lnTo>
                  <a:lnTo>
                    <a:pt x="8271421" y="1197114"/>
                  </a:lnTo>
                  <a:lnTo>
                    <a:pt x="8276120" y="1192428"/>
                  </a:lnTo>
                  <a:lnTo>
                    <a:pt x="8276120" y="1180858"/>
                  </a:lnTo>
                  <a:close/>
                </a:path>
                <a:path w="13221335" h="4688205">
                  <a:moveTo>
                    <a:pt x="8276120" y="4686"/>
                  </a:moveTo>
                  <a:lnTo>
                    <a:pt x="8271421" y="0"/>
                  </a:lnTo>
                  <a:lnTo>
                    <a:pt x="8259839" y="0"/>
                  </a:lnTo>
                  <a:lnTo>
                    <a:pt x="8255152" y="4686"/>
                  </a:lnTo>
                  <a:lnTo>
                    <a:pt x="8255152" y="16256"/>
                  </a:lnTo>
                  <a:lnTo>
                    <a:pt x="8259839" y="20942"/>
                  </a:lnTo>
                  <a:lnTo>
                    <a:pt x="8271421" y="20942"/>
                  </a:lnTo>
                  <a:lnTo>
                    <a:pt x="8276120" y="16256"/>
                  </a:lnTo>
                  <a:lnTo>
                    <a:pt x="8276120" y="4686"/>
                  </a:lnTo>
                  <a:close/>
                </a:path>
                <a:path w="13221335" h="4688205">
                  <a:moveTo>
                    <a:pt x="8318017" y="4671517"/>
                  </a:moveTo>
                  <a:lnTo>
                    <a:pt x="8313331" y="4666831"/>
                  </a:lnTo>
                  <a:lnTo>
                    <a:pt x="8301749" y="4666831"/>
                  </a:lnTo>
                  <a:lnTo>
                    <a:pt x="8297062" y="4671517"/>
                  </a:lnTo>
                  <a:lnTo>
                    <a:pt x="8297062" y="4683087"/>
                  </a:lnTo>
                  <a:lnTo>
                    <a:pt x="8301749" y="4687773"/>
                  </a:lnTo>
                  <a:lnTo>
                    <a:pt x="8313331" y="4687773"/>
                  </a:lnTo>
                  <a:lnTo>
                    <a:pt x="8318017" y="4683087"/>
                  </a:lnTo>
                  <a:lnTo>
                    <a:pt x="8318017" y="4671517"/>
                  </a:lnTo>
                  <a:close/>
                </a:path>
                <a:path w="13221335" h="4688205">
                  <a:moveTo>
                    <a:pt x="8318017" y="3519601"/>
                  </a:moveTo>
                  <a:lnTo>
                    <a:pt x="8313331" y="3514915"/>
                  </a:lnTo>
                  <a:lnTo>
                    <a:pt x="8301749" y="3514915"/>
                  </a:lnTo>
                  <a:lnTo>
                    <a:pt x="8297062" y="3519601"/>
                  </a:lnTo>
                  <a:lnTo>
                    <a:pt x="8297062" y="3531171"/>
                  </a:lnTo>
                  <a:lnTo>
                    <a:pt x="8301749" y="3535857"/>
                  </a:lnTo>
                  <a:lnTo>
                    <a:pt x="8313331" y="3535857"/>
                  </a:lnTo>
                  <a:lnTo>
                    <a:pt x="8318017" y="3531171"/>
                  </a:lnTo>
                  <a:lnTo>
                    <a:pt x="8318017" y="3519601"/>
                  </a:lnTo>
                  <a:close/>
                </a:path>
                <a:path w="13221335" h="4688205">
                  <a:moveTo>
                    <a:pt x="8318017" y="2343429"/>
                  </a:moveTo>
                  <a:lnTo>
                    <a:pt x="8313331" y="2338743"/>
                  </a:lnTo>
                  <a:lnTo>
                    <a:pt x="8301749" y="2338743"/>
                  </a:lnTo>
                  <a:lnTo>
                    <a:pt x="8297062" y="2343429"/>
                  </a:lnTo>
                  <a:lnTo>
                    <a:pt x="8297062" y="2354999"/>
                  </a:lnTo>
                  <a:lnTo>
                    <a:pt x="8301749" y="2359685"/>
                  </a:lnTo>
                  <a:lnTo>
                    <a:pt x="8313331" y="2359685"/>
                  </a:lnTo>
                  <a:lnTo>
                    <a:pt x="8318017" y="2354999"/>
                  </a:lnTo>
                  <a:lnTo>
                    <a:pt x="8318017" y="2343429"/>
                  </a:lnTo>
                  <a:close/>
                </a:path>
                <a:path w="13221335" h="4688205">
                  <a:moveTo>
                    <a:pt x="8318017" y="1180858"/>
                  </a:moveTo>
                  <a:lnTo>
                    <a:pt x="8313331" y="1176172"/>
                  </a:lnTo>
                  <a:lnTo>
                    <a:pt x="8301749" y="1176172"/>
                  </a:lnTo>
                  <a:lnTo>
                    <a:pt x="8297062" y="1180858"/>
                  </a:lnTo>
                  <a:lnTo>
                    <a:pt x="8297062" y="1192428"/>
                  </a:lnTo>
                  <a:lnTo>
                    <a:pt x="8301749" y="1197114"/>
                  </a:lnTo>
                  <a:lnTo>
                    <a:pt x="8313331" y="1197114"/>
                  </a:lnTo>
                  <a:lnTo>
                    <a:pt x="8318017" y="1192428"/>
                  </a:lnTo>
                  <a:lnTo>
                    <a:pt x="8318017" y="1180858"/>
                  </a:lnTo>
                  <a:close/>
                </a:path>
                <a:path w="13221335" h="4688205">
                  <a:moveTo>
                    <a:pt x="8318017" y="4686"/>
                  </a:moveTo>
                  <a:lnTo>
                    <a:pt x="8313331" y="0"/>
                  </a:lnTo>
                  <a:lnTo>
                    <a:pt x="8301749" y="0"/>
                  </a:lnTo>
                  <a:lnTo>
                    <a:pt x="8297062" y="4686"/>
                  </a:lnTo>
                  <a:lnTo>
                    <a:pt x="8297062" y="16256"/>
                  </a:lnTo>
                  <a:lnTo>
                    <a:pt x="8301749" y="20942"/>
                  </a:lnTo>
                  <a:lnTo>
                    <a:pt x="8313331" y="20942"/>
                  </a:lnTo>
                  <a:lnTo>
                    <a:pt x="8318017" y="16256"/>
                  </a:lnTo>
                  <a:lnTo>
                    <a:pt x="8318017" y="4686"/>
                  </a:lnTo>
                  <a:close/>
                </a:path>
                <a:path w="13221335" h="4688205">
                  <a:moveTo>
                    <a:pt x="8359927" y="4671517"/>
                  </a:moveTo>
                  <a:lnTo>
                    <a:pt x="8355228" y="4666831"/>
                  </a:lnTo>
                  <a:lnTo>
                    <a:pt x="8343659" y="4666831"/>
                  </a:lnTo>
                  <a:lnTo>
                    <a:pt x="8338960" y="4671517"/>
                  </a:lnTo>
                  <a:lnTo>
                    <a:pt x="8338960" y="4683087"/>
                  </a:lnTo>
                  <a:lnTo>
                    <a:pt x="8343659" y="4687773"/>
                  </a:lnTo>
                  <a:lnTo>
                    <a:pt x="8355228" y="4687773"/>
                  </a:lnTo>
                  <a:lnTo>
                    <a:pt x="8359927" y="4683087"/>
                  </a:lnTo>
                  <a:lnTo>
                    <a:pt x="8359927" y="4671517"/>
                  </a:lnTo>
                  <a:close/>
                </a:path>
                <a:path w="13221335" h="4688205">
                  <a:moveTo>
                    <a:pt x="8359927" y="3519601"/>
                  </a:moveTo>
                  <a:lnTo>
                    <a:pt x="8355228" y="3514915"/>
                  </a:lnTo>
                  <a:lnTo>
                    <a:pt x="8343659" y="3514915"/>
                  </a:lnTo>
                  <a:lnTo>
                    <a:pt x="8338960" y="3519601"/>
                  </a:lnTo>
                  <a:lnTo>
                    <a:pt x="8338960" y="3531171"/>
                  </a:lnTo>
                  <a:lnTo>
                    <a:pt x="8343659" y="3535857"/>
                  </a:lnTo>
                  <a:lnTo>
                    <a:pt x="8355228" y="3535857"/>
                  </a:lnTo>
                  <a:lnTo>
                    <a:pt x="8359927" y="3531171"/>
                  </a:lnTo>
                  <a:lnTo>
                    <a:pt x="8359927" y="3519601"/>
                  </a:lnTo>
                  <a:close/>
                </a:path>
                <a:path w="13221335" h="4688205">
                  <a:moveTo>
                    <a:pt x="8359927" y="2343429"/>
                  </a:moveTo>
                  <a:lnTo>
                    <a:pt x="8355228" y="2338743"/>
                  </a:lnTo>
                  <a:lnTo>
                    <a:pt x="8343659" y="2338743"/>
                  </a:lnTo>
                  <a:lnTo>
                    <a:pt x="8338960" y="2343429"/>
                  </a:lnTo>
                  <a:lnTo>
                    <a:pt x="8338960" y="2354999"/>
                  </a:lnTo>
                  <a:lnTo>
                    <a:pt x="8343659" y="2359685"/>
                  </a:lnTo>
                  <a:lnTo>
                    <a:pt x="8355228" y="2359685"/>
                  </a:lnTo>
                  <a:lnTo>
                    <a:pt x="8359927" y="2354999"/>
                  </a:lnTo>
                  <a:lnTo>
                    <a:pt x="8359927" y="2343429"/>
                  </a:lnTo>
                  <a:close/>
                </a:path>
                <a:path w="13221335" h="4688205">
                  <a:moveTo>
                    <a:pt x="8359927" y="1180858"/>
                  </a:moveTo>
                  <a:lnTo>
                    <a:pt x="8355228" y="1176172"/>
                  </a:lnTo>
                  <a:lnTo>
                    <a:pt x="8343659" y="1176172"/>
                  </a:lnTo>
                  <a:lnTo>
                    <a:pt x="8338960" y="1180858"/>
                  </a:lnTo>
                  <a:lnTo>
                    <a:pt x="8338960" y="1192428"/>
                  </a:lnTo>
                  <a:lnTo>
                    <a:pt x="8343659" y="1197114"/>
                  </a:lnTo>
                  <a:lnTo>
                    <a:pt x="8355228" y="1197114"/>
                  </a:lnTo>
                  <a:lnTo>
                    <a:pt x="8359927" y="1192428"/>
                  </a:lnTo>
                  <a:lnTo>
                    <a:pt x="8359927" y="1180858"/>
                  </a:lnTo>
                  <a:close/>
                </a:path>
                <a:path w="13221335" h="4688205">
                  <a:moveTo>
                    <a:pt x="8359927" y="4686"/>
                  </a:moveTo>
                  <a:lnTo>
                    <a:pt x="8355228" y="0"/>
                  </a:lnTo>
                  <a:lnTo>
                    <a:pt x="8343659" y="0"/>
                  </a:lnTo>
                  <a:lnTo>
                    <a:pt x="8338960" y="4686"/>
                  </a:lnTo>
                  <a:lnTo>
                    <a:pt x="8338960" y="16256"/>
                  </a:lnTo>
                  <a:lnTo>
                    <a:pt x="8343659" y="20942"/>
                  </a:lnTo>
                  <a:lnTo>
                    <a:pt x="8355228" y="20942"/>
                  </a:lnTo>
                  <a:lnTo>
                    <a:pt x="8359927" y="16256"/>
                  </a:lnTo>
                  <a:lnTo>
                    <a:pt x="8359927" y="4686"/>
                  </a:lnTo>
                  <a:close/>
                </a:path>
                <a:path w="13221335" h="4688205">
                  <a:moveTo>
                    <a:pt x="8401825" y="4671517"/>
                  </a:moveTo>
                  <a:lnTo>
                    <a:pt x="8397138" y="4666831"/>
                  </a:lnTo>
                  <a:lnTo>
                    <a:pt x="8385556" y="4666831"/>
                  </a:lnTo>
                  <a:lnTo>
                    <a:pt x="8380870" y="4671517"/>
                  </a:lnTo>
                  <a:lnTo>
                    <a:pt x="8380870" y="4683087"/>
                  </a:lnTo>
                  <a:lnTo>
                    <a:pt x="8385556" y="4687773"/>
                  </a:lnTo>
                  <a:lnTo>
                    <a:pt x="8397138" y="4687773"/>
                  </a:lnTo>
                  <a:lnTo>
                    <a:pt x="8401825" y="4683087"/>
                  </a:lnTo>
                  <a:lnTo>
                    <a:pt x="8401825" y="4671517"/>
                  </a:lnTo>
                  <a:close/>
                </a:path>
                <a:path w="13221335" h="4688205">
                  <a:moveTo>
                    <a:pt x="8401825" y="3519601"/>
                  </a:moveTo>
                  <a:lnTo>
                    <a:pt x="8397138" y="3514915"/>
                  </a:lnTo>
                  <a:lnTo>
                    <a:pt x="8385556" y="3514915"/>
                  </a:lnTo>
                  <a:lnTo>
                    <a:pt x="8380870" y="3519601"/>
                  </a:lnTo>
                  <a:lnTo>
                    <a:pt x="8380870" y="3531171"/>
                  </a:lnTo>
                  <a:lnTo>
                    <a:pt x="8385556" y="3535857"/>
                  </a:lnTo>
                  <a:lnTo>
                    <a:pt x="8397138" y="3535857"/>
                  </a:lnTo>
                  <a:lnTo>
                    <a:pt x="8401825" y="3531171"/>
                  </a:lnTo>
                  <a:lnTo>
                    <a:pt x="8401825" y="3519601"/>
                  </a:lnTo>
                  <a:close/>
                </a:path>
                <a:path w="13221335" h="4688205">
                  <a:moveTo>
                    <a:pt x="8401825" y="2343429"/>
                  </a:moveTo>
                  <a:lnTo>
                    <a:pt x="8397138" y="2338743"/>
                  </a:lnTo>
                  <a:lnTo>
                    <a:pt x="8385556" y="2338743"/>
                  </a:lnTo>
                  <a:lnTo>
                    <a:pt x="8380870" y="2343429"/>
                  </a:lnTo>
                  <a:lnTo>
                    <a:pt x="8380870" y="2354999"/>
                  </a:lnTo>
                  <a:lnTo>
                    <a:pt x="8385556" y="2359685"/>
                  </a:lnTo>
                  <a:lnTo>
                    <a:pt x="8397138" y="2359685"/>
                  </a:lnTo>
                  <a:lnTo>
                    <a:pt x="8401825" y="2354999"/>
                  </a:lnTo>
                  <a:lnTo>
                    <a:pt x="8401825" y="2343429"/>
                  </a:lnTo>
                  <a:close/>
                </a:path>
                <a:path w="13221335" h="4688205">
                  <a:moveTo>
                    <a:pt x="8401825" y="1180858"/>
                  </a:moveTo>
                  <a:lnTo>
                    <a:pt x="8397138" y="1176172"/>
                  </a:lnTo>
                  <a:lnTo>
                    <a:pt x="8385556" y="1176172"/>
                  </a:lnTo>
                  <a:lnTo>
                    <a:pt x="8380870" y="1180858"/>
                  </a:lnTo>
                  <a:lnTo>
                    <a:pt x="8380870" y="1192428"/>
                  </a:lnTo>
                  <a:lnTo>
                    <a:pt x="8385556" y="1197114"/>
                  </a:lnTo>
                  <a:lnTo>
                    <a:pt x="8397138" y="1197114"/>
                  </a:lnTo>
                  <a:lnTo>
                    <a:pt x="8401825" y="1192428"/>
                  </a:lnTo>
                  <a:lnTo>
                    <a:pt x="8401825" y="1180858"/>
                  </a:lnTo>
                  <a:close/>
                </a:path>
                <a:path w="13221335" h="4688205">
                  <a:moveTo>
                    <a:pt x="8401825" y="4686"/>
                  </a:moveTo>
                  <a:lnTo>
                    <a:pt x="8397138" y="0"/>
                  </a:lnTo>
                  <a:lnTo>
                    <a:pt x="8385556" y="0"/>
                  </a:lnTo>
                  <a:lnTo>
                    <a:pt x="8380870" y="4686"/>
                  </a:lnTo>
                  <a:lnTo>
                    <a:pt x="8380870" y="16256"/>
                  </a:lnTo>
                  <a:lnTo>
                    <a:pt x="8385556" y="20942"/>
                  </a:lnTo>
                  <a:lnTo>
                    <a:pt x="8397138" y="20942"/>
                  </a:lnTo>
                  <a:lnTo>
                    <a:pt x="8401825" y="16256"/>
                  </a:lnTo>
                  <a:lnTo>
                    <a:pt x="8401825" y="4686"/>
                  </a:lnTo>
                  <a:close/>
                </a:path>
                <a:path w="13221335" h="4688205">
                  <a:moveTo>
                    <a:pt x="8443735" y="4671517"/>
                  </a:moveTo>
                  <a:lnTo>
                    <a:pt x="8439048" y="4666831"/>
                  </a:lnTo>
                  <a:lnTo>
                    <a:pt x="8427466" y="4666831"/>
                  </a:lnTo>
                  <a:lnTo>
                    <a:pt x="8422767" y="4671517"/>
                  </a:lnTo>
                  <a:lnTo>
                    <a:pt x="8422767" y="4683087"/>
                  </a:lnTo>
                  <a:lnTo>
                    <a:pt x="8427466" y="4687773"/>
                  </a:lnTo>
                  <a:lnTo>
                    <a:pt x="8439048" y="4687773"/>
                  </a:lnTo>
                  <a:lnTo>
                    <a:pt x="8443735" y="4683087"/>
                  </a:lnTo>
                  <a:lnTo>
                    <a:pt x="8443735" y="4671517"/>
                  </a:lnTo>
                  <a:close/>
                </a:path>
                <a:path w="13221335" h="4688205">
                  <a:moveTo>
                    <a:pt x="8443735" y="3519601"/>
                  </a:moveTo>
                  <a:lnTo>
                    <a:pt x="8439048" y="3514915"/>
                  </a:lnTo>
                  <a:lnTo>
                    <a:pt x="8427466" y="3514915"/>
                  </a:lnTo>
                  <a:lnTo>
                    <a:pt x="8422767" y="3519601"/>
                  </a:lnTo>
                  <a:lnTo>
                    <a:pt x="8422767" y="3531171"/>
                  </a:lnTo>
                  <a:lnTo>
                    <a:pt x="8427466" y="3535857"/>
                  </a:lnTo>
                  <a:lnTo>
                    <a:pt x="8439048" y="3535857"/>
                  </a:lnTo>
                  <a:lnTo>
                    <a:pt x="8443735" y="3531171"/>
                  </a:lnTo>
                  <a:lnTo>
                    <a:pt x="8443735" y="3519601"/>
                  </a:lnTo>
                  <a:close/>
                </a:path>
                <a:path w="13221335" h="4688205">
                  <a:moveTo>
                    <a:pt x="8443735" y="2343429"/>
                  </a:moveTo>
                  <a:lnTo>
                    <a:pt x="8439048" y="2338743"/>
                  </a:lnTo>
                  <a:lnTo>
                    <a:pt x="8427466" y="2338743"/>
                  </a:lnTo>
                  <a:lnTo>
                    <a:pt x="8422767" y="2343429"/>
                  </a:lnTo>
                  <a:lnTo>
                    <a:pt x="8422767" y="2354999"/>
                  </a:lnTo>
                  <a:lnTo>
                    <a:pt x="8427466" y="2359685"/>
                  </a:lnTo>
                  <a:lnTo>
                    <a:pt x="8439048" y="2359685"/>
                  </a:lnTo>
                  <a:lnTo>
                    <a:pt x="8443735" y="2354999"/>
                  </a:lnTo>
                  <a:lnTo>
                    <a:pt x="8443735" y="2343429"/>
                  </a:lnTo>
                  <a:close/>
                </a:path>
                <a:path w="13221335" h="4688205">
                  <a:moveTo>
                    <a:pt x="8443735" y="1180858"/>
                  </a:moveTo>
                  <a:lnTo>
                    <a:pt x="8439048" y="1176172"/>
                  </a:lnTo>
                  <a:lnTo>
                    <a:pt x="8427466" y="1176172"/>
                  </a:lnTo>
                  <a:lnTo>
                    <a:pt x="8422767" y="1180858"/>
                  </a:lnTo>
                  <a:lnTo>
                    <a:pt x="8422767" y="1192428"/>
                  </a:lnTo>
                  <a:lnTo>
                    <a:pt x="8427466" y="1197114"/>
                  </a:lnTo>
                  <a:lnTo>
                    <a:pt x="8439048" y="1197114"/>
                  </a:lnTo>
                  <a:lnTo>
                    <a:pt x="8443735" y="1192428"/>
                  </a:lnTo>
                  <a:lnTo>
                    <a:pt x="8443735" y="1180858"/>
                  </a:lnTo>
                  <a:close/>
                </a:path>
                <a:path w="13221335" h="4688205">
                  <a:moveTo>
                    <a:pt x="8443735" y="4686"/>
                  </a:moveTo>
                  <a:lnTo>
                    <a:pt x="8439048" y="0"/>
                  </a:lnTo>
                  <a:lnTo>
                    <a:pt x="8427466" y="0"/>
                  </a:lnTo>
                  <a:lnTo>
                    <a:pt x="8422767" y="4686"/>
                  </a:lnTo>
                  <a:lnTo>
                    <a:pt x="8422767" y="16256"/>
                  </a:lnTo>
                  <a:lnTo>
                    <a:pt x="8427466" y="20942"/>
                  </a:lnTo>
                  <a:lnTo>
                    <a:pt x="8439048" y="20942"/>
                  </a:lnTo>
                  <a:lnTo>
                    <a:pt x="8443735" y="16256"/>
                  </a:lnTo>
                  <a:lnTo>
                    <a:pt x="8443735" y="4686"/>
                  </a:lnTo>
                  <a:close/>
                </a:path>
                <a:path w="13221335" h="4688205">
                  <a:moveTo>
                    <a:pt x="8485632" y="4671517"/>
                  </a:moveTo>
                  <a:lnTo>
                    <a:pt x="8480946" y="4666831"/>
                  </a:lnTo>
                  <a:lnTo>
                    <a:pt x="8469363" y="4666831"/>
                  </a:lnTo>
                  <a:lnTo>
                    <a:pt x="8464677" y="4671517"/>
                  </a:lnTo>
                  <a:lnTo>
                    <a:pt x="8464677" y="4683087"/>
                  </a:lnTo>
                  <a:lnTo>
                    <a:pt x="8469363" y="4687773"/>
                  </a:lnTo>
                  <a:lnTo>
                    <a:pt x="8480946" y="4687773"/>
                  </a:lnTo>
                  <a:lnTo>
                    <a:pt x="8485632" y="4683087"/>
                  </a:lnTo>
                  <a:lnTo>
                    <a:pt x="8485632" y="4671517"/>
                  </a:lnTo>
                  <a:close/>
                </a:path>
                <a:path w="13221335" h="4688205">
                  <a:moveTo>
                    <a:pt x="8485632" y="3519601"/>
                  </a:moveTo>
                  <a:lnTo>
                    <a:pt x="8480946" y="3514915"/>
                  </a:lnTo>
                  <a:lnTo>
                    <a:pt x="8469363" y="3514915"/>
                  </a:lnTo>
                  <a:lnTo>
                    <a:pt x="8464677" y="3519601"/>
                  </a:lnTo>
                  <a:lnTo>
                    <a:pt x="8464677" y="3531171"/>
                  </a:lnTo>
                  <a:lnTo>
                    <a:pt x="8469363" y="3535857"/>
                  </a:lnTo>
                  <a:lnTo>
                    <a:pt x="8480946" y="3535857"/>
                  </a:lnTo>
                  <a:lnTo>
                    <a:pt x="8485632" y="3531171"/>
                  </a:lnTo>
                  <a:lnTo>
                    <a:pt x="8485632" y="3519601"/>
                  </a:lnTo>
                  <a:close/>
                </a:path>
                <a:path w="13221335" h="4688205">
                  <a:moveTo>
                    <a:pt x="8485632" y="2343429"/>
                  </a:moveTo>
                  <a:lnTo>
                    <a:pt x="8480946" y="2338743"/>
                  </a:lnTo>
                  <a:lnTo>
                    <a:pt x="8469363" y="2338743"/>
                  </a:lnTo>
                  <a:lnTo>
                    <a:pt x="8464677" y="2343429"/>
                  </a:lnTo>
                  <a:lnTo>
                    <a:pt x="8464677" y="2354999"/>
                  </a:lnTo>
                  <a:lnTo>
                    <a:pt x="8469363" y="2359685"/>
                  </a:lnTo>
                  <a:lnTo>
                    <a:pt x="8480946" y="2359685"/>
                  </a:lnTo>
                  <a:lnTo>
                    <a:pt x="8485632" y="2354999"/>
                  </a:lnTo>
                  <a:lnTo>
                    <a:pt x="8485632" y="2343429"/>
                  </a:lnTo>
                  <a:close/>
                </a:path>
                <a:path w="13221335" h="4688205">
                  <a:moveTo>
                    <a:pt x="8485632" y="1180858"/>
                  </a:moveTo>
                  <a:lnTo>
                    <a:pt x="8480946" y="1176172"/>
                  </a:lnTo>
                  <a:lnTo>
                    <a:pt x="8469363" y="1176172"/>
                  </a:lnTo>
                  <a:lnTo>
                    <a:pt x="8464677" y="1180858"/>
                  </a:lnTo>
                  <a:lnTo>
                    <a:pt x="8464677" y="1192428"/>
                  </a:lnTo>
                  <a:lnTo>
                    <a:pt x="8469363" y="1197114"/>
                  </a:lnTo>
                  <a:lnTo>
                    <a:pt x="8480946" y="1197114"/>
                  </a:lnTo>
                  <a:lnTo>
                    <a:pt x="8485632" y="1192428"/>
                  </a:lnTo>
                  <a:lnTo>
                    <a:pt x="8485632" y="1180858"/>
                  </a:lnTo>
                  <a:close/>
                </a:path>
                <a:path w="13221335" h="4688205">
                  <a:moveTo>
                    <a:pt x="8485632" y="4686"/>
                  </a:moveTo>
                  <a:lnTo>
                    <a:pt x="8480946" y="0"/>
                  </a:lnTo>
                  <a:lnTo>
                    <a:pt x="8469363" y="0"/>
                  </a:lnTo>
                  <a:lnTo>
                    <a:pt x="8464677" y="4686"/>
                  </a:lnTo>
                  <a:lnTo>
                    <a:pt x="8464677" y="16256"/>
                  </a:lnTo>
                  <a:lnTo>
                    <a:pt x="8469363" y="20942"/>
                  </a:lnTo>
                  <a:lnTo>
                    <a:pt x="8480946" y="20942"/>
                  </a:lnTo>
                  <a:lnTo>
                    <a:pt x="8485632" y="16256"/>
                  </a:lnTo>
                  <a:lnTo>
                    <a:pt x="8485632" y="4686"/>
                  </a:lnTo>
                  <a:close/>
                </a:path>
                <a:path w="13221335" h="4688205">
                  <a:moveTo>
                    <a:pt x="8527542" y="4671517"/>
                  </a:moveTo>
                  <a:lnTo>
                    <a:pt x="8522856" y="4666831"/>
                  </a:lnTo>
                  <a:lnTo>
                    <a:pt x="8511273" y="4666831"/>
                  </a:lnTo>
                  <a:lnTo>
                    <a:pt x="8506574" y="4671517"/>
                  </a:lnTo>
                  <a:lnTo>
                    <a:pt x="8506574" y="4683087"/>
                  </a:lnTo>
                  <a:lnTo>
                    <a:pt x="8511273" y="4687773"/>
                  </a:lnTo>
                  <a:lnTo>
                    <a:pt x="8522856" y="4687773"/>
                  </a:lnTo>
                  <a:lnTo>
                    <a:pt x="8527542" y="4683087"/>
                  </a:lnTo>
                  <a:lnTo>
                    <a:pt x="8527542" y="4671517"/>
                  </a:lnTo>
                  <a:close/>
                </a:path>
                <a:path w="13221335" h="4688205">
                  <a:moveTo>
                    <a:pt x="8527542" y="3519601"/>
                  </a:moveTo>
                  <a:lnTo>
                    <a:pt x="8522856" y="3514915"/>
                  </a:lnTo>
                  <a:lnTo>
                    <a:pt x="8511273" y="3514915"/>
                  </a:lnTo>
                  <a:lnTo>
                    <a:pt x="8506574" y="3519601"/>
                  </a:lnTo>
                  <a:lnTo>
                    <a:pt x="8506574" y="3531171"/>
                  </a:lnTo>
                  <a:lnTo>
                    <a:pt x="8511273" y="3535857"/>
                  </a:lnTo>
                  <a:lnTo>
                    <a:pt x="8522856" y="3535857"/>
                  </a:lnTo>
                  <a:lnTo>
                    <a:pt x="8527542" y="3531171"/>
                  </a:lnTo>
                  <a:lnTo>
                    <a:pt x="8527542" y="3519601"/>
                  </a:lnTo>
                  <a:close/>
                </a:path>
                <a:path w="13221335" h="4688205">
                  <a:moveTo>
                    <a:pt x="8527542" y="2343429"/>
                  </a:moveTo>
                  <a:lnTo>
                    <a:pt x="8522856" y="2338743"/>
                  </a:lnTo>
                  <a:lnTo>
                    <a:pt x="8511273" y="2338743"/>
                  </a:lnTo>
                  <a:lnTo>
                    <a:pt x="8506574" y="2343429"/>
                  </a:lnTo>
                  <a:lnTo>
                    <a:pt x="8506574" y="2354999"/>
                  </a:lnTo>
                  <a:lnTo>
                    <a:pt x="8511273" y="2359685"/>
                  </a:lnTo>
                  <a:lnTo>
                    <a:pt x="8522856" y="2359685"/>
                  </a:lnTo>
                  <a:lnTo>
                    <a:pt x="8527542" y="2354999"/>
                  </a:lnTo>
                  <a:lnTo>
                    <a:pt x="8527542" y="2343429"/>
                  </a:lnTo>
                  <a:close/>
                </a:path>
                <a:path w="13221335" h="4688205">
                  <a:moveTo>
                    <a:pt x="8527542" y="1180858"/>
                  </a:moveTo>
                  <a:lnTo>
                    <a:pt x="8522856" y="1176172"/>
                  </a:lnTo>
                  <a:lnTo>
                    <a:pt x="8511273" y="1176172"/>
                  </a:lnTo>
                  <a:lnTo>
                    <a:pt x="8506574" y="1180858"/>
                  </a:lnTo>
                  <a:lnTo>
                    <a:pt x="8506574" y="1192428"/>
                  </a:lnTo>
                  <a:lnTo>
                    <a:pt x="8511273" y="1197114"/>
                  </a:lnTo>
                  <a:lnTo>
                    <a:pt x="8522856" y="1197114"/>
                  </a:lnTo>
                  <a:lnTo>
                    <a:pt x="8527542" y="1192428"/>
                  </a:lnTo>
                  <a:lnTo>
                    <a:pt x="8527542" y="1180858"/>
                  </a:lnTo>
                  <a:close/>
                </a:path>
                <a:path w="13221335" h="4688205">
                  <a:moveTo>
                    <a:pt x="8527542" y="4686"/>
                  </a:moveTo>
                  <a:lnTo>
                    <a:pt x="8522856" y="0"/>
                  </a:lnTo>
                  <a:lnTo>
                    <a:pt x="8511273" y="0"/>
                  </a:lnTo>
                  <a:lnTo>
                    <a:pt x="8506574" y="4686"/>
                  </a:lnTo>
                  <a:lnTo>
                    <a:pt x="8506574" y="16256"/>
                  </a:lnTo>
                  <a:lnTo>
                    <a:pt x="8511273" y="20942"/>
                  </a:lnTo>
                  <a:lnTo>
                    <a:pt x="8522856" y="20942"/>
                  </a:lnTo>
                  <a:lnTo>
                    <a:pt x="8527542" y="16256"/>
                  </a:lnTo>
                  <a:lnTo>
                    <a:pt x="8527542" y="4686"/>
                  </a:lnTo>
                  <a:close/>
                </a:path>
                <a:path w="13221335" h="4688205">
                  <a:moveTo>
                    <a:pt x="8569452" y="4671517"/>
                  </a:moveTo>
                  <a:lnTo>
                    <a:pt x="8564753" y="4666831"/>
                  </a:lnTo>
                  <a:lnTo>
                    <a:pt x="8553171" y="4666831"/>
                  </a:lnTo>
                  <a:lnTo>
                    <a:pt x="8548484" y="4671517"/>
                  </a:lnTo>
                  <a:lnTo>
                    <a:pt x="8548484" y="4683087"/>
                  </a:lnTo>
                  <a:lnTo>
                    <a:pt x="8553171" y="4687773"/>
                  </a:lnTo>
                  <a:lnTo>
                    <a:pt x="8564753" y="4687773"/>
                  </a:lnTo>
                  <a:lnTo>
                    <a:pt x="8569452" y="4683087"/>
                  </a:lnTo>
                  <a:lnTo>
                    <a:pt x="8569452" y="4671517"/>
                  </a:lnTo>
                  <a:close/>
                </a:path>
                <a:path w="13221335" h="4688205">
                  <a:moveTo>
                    <a:pt x="8569452" y="3519601"/>
                  </a:moveTo>
                  <a:lnTo>
                    <a:pt x="8564753" y="3514915"/>
                  </a:lnTo>
                  <a:lnTo>
                    <a:pt x="8553171" y="3514915"/>
                  </a:lnTo>
                  <a:lnTo>
                    <a:pt x="8548484" y="3519601"/>
                  </a:lnTo>
                  <a:lnTo>
                    <a:pt x="8548484" y="3531171"/>
                  </a:lnTo>
                  <a:lnTo>
                    <a:pt x="8553171" y="3535857"/>
                  </a:lnTo>
                  <a:lnTo>
                    <a:pt x="8564753" y="3535857"/>
                  </a:lnTo>
                  <a:lnTo>
                    <a:pt x="8569452" y="3531171"/>
                  </a:lnTo>
                  <a:lnTo>
                    <a:pt x="8569452" y="3519601"/>
                  </a:lnTo>
                  <a:close/>
                </a:path>
                <a:path w="13221335" h="4688205">
                  <a:moveTo>
                    <a:pt x="8569452" y="2343429"/>
                  </a:moveTo>
                  <a:lnTo>
                    <a:pt x="8564753" y="2338743"/>
                  </a:lnTo>
                  <a:lnTo>
                    <a:pt x="8553171" y="2338743"/>
                  </a:lnTo>
                  <a:lnTo>
                    <a:pt x="8548484" y="2343429"/>
                  </a:lnTo>
                  <a:lnTo>
                    <a:pt x="8548484" y="2354999"/>
                  </a:lnTo>
                  <a:lnTo>
                    <a:pt x="8553171" y="2359685"/>
                  </a:lnTo>
                  <a:lnTo>
                    <a:pt x="8564753" y="2359685"/>
                  </a:lnTo>
                  <a:lnTo>
                    <a:pt x="8569452" y="2354999"/>
                  </a:lnTo>
                  <a:lnTo>
                    <a:pt x="8569452" y="2343429"/>
                  </a:lnTo>
                  <a:close/>
                </a:path>
                <a:path w="13221335" h="4688205">
                  <a:moveTo>
                    <a:pt x="8569452" y="1180858"/>
                  </a:moveTo>
                  <a:lnTo>
                    <a:pt x="8564753" y="1176172"/>
                  </a:lnTo>
                  <a:lnTo>
                    <a:pt x="8553171" y="1176172"/>
                  </a:lnTo>
                  <a:lnTo>
                    <a:pt x="8548484" y="1180858"/>
                  </a:lnTo>
                  <a:lnTo>
                    <a:pt x="8548484" y="1192428"/>
                  </a:lnTo>
                  <a:lnTo>
                    <a:pt x="8553171" y="1197114"/>
                  </a:lnTo>
                  <a:lnTo>
                    <a:pt x="8564753" y="1197114"/>
                  </a:lnTo>
                  <a:lnTo>
                    <a:pt x="8569452" y="1192428"/>
                  </a:lnTo>
                  <a:lnTo>
                    <a:pt x="8569452" y="1180858"/>
                  </a:lnTo>
                  <a:close/>
                </a:path>
                <a:path w="13221335" h="4688205">
                  <a:moveTo>
                    <a:pt x="8569452" y="4686"/>
                  </a:moveTo>
                  <a:lnTo>
                    <a:pt x="8564753" y="0"/>
                  </a:lnTo>
                  <a:lnTo>
                    <a:pt x="8553171" y="0"/>
                  </a:lnTo>
                  <a:lnTo>
                    <a:pt x="8548484" y="4686"/>
                  </a:lnTo>
                  <a:lnTo>
                    <a:pt x="8548484" y="16256"/>
                  </a:lnTo>
                  <a:lnTo>
                    <a:pt x="8553171" y="20942"/>
                  </a:lnTo>
                  <a:lnTo>
                    <a:pt x="8564753" y="20942"/>
                  </a:lnTo>
                  <a:lnTo>
                    <a:pt x="8569452" y="16256"/>
                  </a:lnTo>
                  <a:lnTo>
                    <a:pt x="8569452" y="4686"/>
                  </a:lnTo>
                  <a:close/>
                </a:path>
                <a:path w="13221335" h="4688205">
                  <a:moveTo>
                    <a:pt x="8611349" y="4671517"/>
                  </a:moveTo>
                  <a:lnTo>
                    <a:pt x="8606663" y="4666831"/>
                  </a:lnTo>
                  <a:lnTo>
                    <a:pt x="8595081" y="4666831"/>
                  </a:lnTo>
                  <a:lnTo>
                    <a:pt x="8590394" y="4671517"/>
                  </a:lnTo>
                  <a:lnTo>
                    <a:pt x="8590394" y="4683087"/>
                  </a:lnTo>
                  <a:lnTo>
                    <a:pt x="8595081" y="4687773"/>
                  </a:lnTo>
                  <a:lnTo>
                    <a:pt x="8606663" y="4687773"/>
                  </a:lnTo>
                  <a:lnTo>
                    <a:pt x="8611349" y="4683087"/>
                  </a:lnTo>
                  <a:lnTo>
                    <a:pt x="8611349" y="4671517"/>
                  </a:lnTo>
                  <a:close/>
                </a:path>
                <a:path w="13221335" h="4688205">
                  <a:moveTo>
                    <a:pt x="8611349" y="3519601"/>
                  </a:moveTo>
                  <a:lnTo>
                    <a:pt x="8606663" y="3514915"/>
                  </a:lnTo>
                  <a:lnTo>
                    <a:pt x="8595081" y="3514915"/>
                  </a:lnTo>
                  <a:lnTo>
                    <a:pt x="8590394" y="3519601"/>
                  </a:lnTo>
                  <a:lnTo>
                    <a:pt x="8590394" y="3531171"/>
                  </a:lnTo>
                  <a:lnTo>
                    <a:pt x="8595081" y="3535857"/>
                  </a:lnTo>
                  <a:lnTo>
                    <a:pt x="8606663" y="3535857"/>
                  </a:lnTo>
                  <a:lnTo>
                    <a:pt x="8611349" y="3531171"/>
                  </a:lnTo>
                  <a:lnTo>
                    <a:pt x="8611349" y="3519601"/>
                  </a:lnTo>
                  <a:close/>
                </a:path>
                <a:path w="13221335" h="4688205">
                  <a:moveTo>
                    <a:pt x="8611349" y="2343429"/>
                  </a:moveTo>
                  <a:lnTo>
                    <a:pt x="8606663" y="2338743"/>
                  </a:lnTo>
                  <a:lnTo>
                    <a:pt x="8595081" y="2338743"/>
                  </a:lnTo>
                  <a:lnTo>
                    <a:pt x="8590394" y="2343429"/>
                  </a:lnTo>
                  <a:lnTo>
                    <a:pt x="8590394" y="2354999"/>
                  </a:lnTo>
                  <a:lnTo>
                    <a:pt x="8595081" y="2359685"/>
                  </a:lnTo>
                  <a:lnTo>
                    <a:pt x="8606663" y="2359685"/>
                  </a:lnTo>
                  <a:lnTo>
                    <a:pt x="8611349" y="2354999"/>
                  </a:lnTo>
                  <a:lnTo>
                    <a:pt x="8611349" y="2343429"/>
                  </a:lnTo>
                  <a:close/>
                </a:path>
                <a:path w="13221335" h="4688205">
                  <a:moveTo>
                    <a:pt x="8611349" y="1180858"/>
                  </a:moveTo>
                  <a:lnTo>
                    <a:pt x="8606663" y="1176172"/>
                  </a:lnTo>
                  <a:lnTo>
                    <a:pt x="8595081" y="1176172"/>
                  </a:lnTo>
                  <a:lnTo>
                    <a:pt x="8590394" y="1180858"/>
                  </a:lnTo>
                  <a:lnTo>
                    <a:pt x="8590394" y="1192428"/>
                  </a:lnTo>
                  <a:lnTo>
                    <a:pt x="8595081" y="1197114"/>
                  </a:lnTo>
                  <a:lnTo>
                    <a:pt x="8606663" y="1197114"/>
                  </a:lnTo>
                  <a:lnTo>
                    <a:pt x="8611349" y="1192428"/>
                  </a:lnTo>
                  <a:lnTo>
                    <a:pt x="8611349" y="1180858"/>
                  </a:lnTo>
                  <a:close/>
                </a:path>
                <a:path w="13221335" h="4688205">
                  <a:moveTo>
                    <a:pt x="8611349" y="4686"/>
                  </a:moveTo>
                  <a:lnTo>
                    <a:pt x="8606663" y="0"/>
                  </a:lnTo>
                  <a:lnTo>
                    <a:pt x="8595081" y="0"/>
                  </a:lnTo>
                  <a:lnTo>
                    <a:pt x="8590394" y="4686"/>
                  </a:lnTo>
                  <a:lnTo>
                    <a:pt x="8590394" y="16256"/>
                  </a:lnTo>
                  <a:lnTo>
                    <a:pt x="8595081" y="20942"/>
                  </a:lnTo>
                  <a:lnTo>
                    <a:pt x="8606663" y="20942"/>
                  </a:lnTo>
                  <a:lnTo>
                    <a:pt x="8611349" y="16256"/>
                  </a:lnTo>
                  <a:lnTo>
                    <a:pt x="8611349" y="4686"/>
                  </a:lnTo>
                  <a:close/>
                </a:path>
                <a:path w="13221335" h="4688205">
                  <a:moveTo>
                    <a:pt x="8653259" y="4671517"/>
                  </a:moveTo>
                  <a:lnTo>
                    <a:pt x="8648560" y="4666831"/>
                  </a:lnTo>
                  <a:lnTo>
                    <a:pt x="8636991" y="4666831"/>
                  </a:lnTo>
                  <a:lnTo>
                    <a:pt x="8632292" y="4671517"/>
                  </a:lnTo>
                  <a:lnTo>
                    <a:pt x="8632292" y="4683087"/>
                  </a:lnTo>
                  <a:lnTo>
                    <a:pt x="8636991" y="4687773"/>
                  </a:lnTo>
                  <a:lnTo>
                    <a:pt x="8648560" y="4687773"/>
                  </a:lnTo>
                  <a:lnTo>
                    <a:pt x="8653259" y="4683087"/>
                  </a:lnTo>
                  <a:lnTo>
                    <a:pt x="8653259" y="4671517"/>
                  </a:lnTo>
                  <a:close/>
                </a:path>
                <a:path w="13221335" h="4688205">
                  <a:moveTo>
                    <a:pt x="8653259" y="3519601"/>
                  </a:moveTo>
                  <a:lnTo>
                    <a:pt x="8648560" y="3514915"/>
                  </a:lnTo>
                  <a:lnTo>
                    <a:pt x="8636991" y="3514915"/>
                  </a:lnTo>
                  <a:lnTo>
                    <a:pt x="8632292" y="3519601"/>
                  </a:lnTo>
                  <a:lnTo>
                    <a:pt x="8632292" y="3531171"/>
                  </a:lnTo>
                  <a:lnTo>
                    <a:pt x="8636991" y="3535857"/>
                  </a:lnTo>
                  <a:lnTo>
                    <a:pt x="8648560" y="3535857"/>
                  </a:lnTo>
                  <a:lnTo>
                    <a:pt x="8653259" y="3531171"/>
                  </a:lnTo>
                  <a:lnTo>
                    <a:pt x="8653259" y="3519601"/>
                  </a:lnTo>
                  <a:close/>
                </a:path>
                <a:path w="13221335" h="4688205">
                  <a:moveTo>
                    <a:pt x="8653259" y="2343429"/>
                  </a:moveTo>
                  <a:lnTo>
                    <a:pt x="8648560" y="2338743"/>
                  </a:lnTo>
                  <a:lnTo>
                    <a:pt x="8636991" y="2338743"/>
                  </a:lnTo>
                  <a:lnTo>
                    <a:pt x="8632292" y="2343429"/>
                  </a:lnTo>
                  <a:lnTo>
                    <a:pt x="8632292" y="2354999"/>
                  </a:lnTo>
                  <a:lnTo>
                    <a:pt x="8636991" y="2359685"/>
                  </a:lnTo>
                  <a:lnTo>
                    <a:pt x="8648560" y="2359685"/>
                  </a:lnTo>
                  <a:lnTo>
                    <a:pt x="8653259" y="2354999"/>
                  </a:lnTo>
                  <a:lnTo>
                    <a:pt x="8653259" y="2343429"/>
                  </a:lnTo>
                  <a:close/>
                </a:path>
                <a:path w="13221335" h="4688205">
                  <a:moveTo>
                    <a:pt x="8653259" y="1180858"/>
                  </a:moveTo>
                  <a:lnTo>
                    <a:pt x="8648560" y="1176172"/>
                  </a:lnTo>
                  <a:lnTo>
                    <a:pt x="8636991" y="1176172"/>
                  </a:lnTo>
                  <a:lnTo>
                    <a:pt x="8632292" y="1180858"/>
                  </a:lnTo>
                  <a:lnTo>
                    <a:pt x="8632292" y="1192428"/>
                  </a:lnTo>
                  <a:lnTo>
                    <a:pt x="8636991" y="1197114"/>
                  </a:lnTo>
                  <a:lnTo>
                    <a:pt x="8648560" y="1197114"/>
                  </a:lnTo>
                  <a:lnTo>
                    <a:pt x="8653259" y="1192428"/>
                  </a:lnTo>
                  <a:lnTo>
                    <a:pt x="8653259" y="1180858"/>
                  </a:lnTo>
                  <a:close/>
                </a:path>
                <a:path w="13221335" h="4688205">
                  <a:moveTo>
                    <a:pt x="8653259" y="4686"/>
                  </a:moveTo>
                  <a:lnTo>
                    <a:pt x="8648560" y="0"/>
                  </a:lnTo>
                  <a:lnTo>
                    <a:pt x="8636991" y="0"/>
                  </a:lnTo>
                  <a:lnTo>
                    <a:pt x="8632292" y="4686"/>
                  </a:lnTo>
                  <a:lnTo>
                    <a:pt x="8632292" y="16256"/>
                  </a:lnTo>
                  <a:lnTo>
                    <a:pt x="8636991" y="20942"/>
                  </a:lnTo>
                  <a:lnTo>
                    <a:pt x="8648560" y="20942"/>
                  </a:lnTo>
                  <a:lnTo>
                    <a:pt x="8653259" y="16256"/>
                  </a:lnTo>
                  <a:lnTo>
                    <a:pt x="8653259" y="4686"/>
                  </a:lnTo>
                  <a:close/>
                </a:path>
                <a:path w="13221335" h="4688205">
                  <a:moveTo>
                    <a:pt x="8695157" y="4671517"/>
                  </a:moveTo>
                  <a:lnTo>
                    <a:pt x="8690470" y="4666831"/>
                  </a:lnTo>
                  <a:lnTo>
                    <a:pt x="8678888" y="4666831"/>
                  </a:lnTo>
                  <a:lnTo>
                    <a:pt x="8674202" y="4671517"/>
                  </a:lnTo>
                  <a:lnTo>
                    <a:pt x="8674202" y="4683087"/>
                  </a:lnTo>
                  <a:lnTo>
                    <a:pt x="8678888" y="4687773"/>
                  </a:lnTo>
                  <a:lnTo>
                    <a:pt x="8690470" y="4687773"/>
                  </a:lnTo>
                  <a:lnTo>
                    <a:pt x="8695157" y="4683087"/>
                  </a:lnTo>
                  <a:lnTo>
                    <a:pt x="8695157" y="4671517"/>
                  </a:lnTo>
                  <a:close/>
                </a:path>
                <a:path w="13221335" h="4688205">
                  <a:moveTo>
                    <a:pt x="8695157" y="3519601"/>
                  </a:moveTo>
                  <a:lnTo>
                    <a:pt x="8690470" y="3514915"/>
                  </a:lnTo>
                  <a:lnTo>
                    <a:pt x="8678888" y="3514915"/>
                  </a:lnTo>
                  <a:lnTo>
                    <a:pt x="8674202" y="3519601"/>
                  </a:lnTo>
                  <a:lnTo>
                    <a:pt x="8674202" y="3531171"/>
                  </a:lnTo>
                  <a:lnTo>
                    <a:pt x="8678888" y="3535857"/>
                  </a:lnTo>
                  <a:lnTo>
                    <a:pt x="8690470" y="3535857"/>
                  </a:lnTo>
                  <a:lnTo>
                    <a:pt x="8695157" y="3531171"/>
                  </a:lnTo>
                  <a:lnTo>
                    <a:pt x="8695157" y="3519601"/>
                  </a:lnTo>
                  <a:close/>
                </a:path>
                <a:path w="13221335" h="4688205">
                  <a:moveTo>
                    <a:pt x="8695157" y="2343429"/>
                  </a:moveTo>
                  <a:lnTo>
                    <a:pt x="8690470" y="2338743"/>
                  </a:lnTo>
                  <a:lnTo>
                    <a:pt x="8678888" y="2338743"/>
                  </a:lnTo>
                  <a:lnTo>
                    <a:pt x="8674202" y="2343429"/>
                  </a:lnTo>
                  <a:lnTo>
                    <a:pt x="8674202" y="2354999"/>
                  </a:lnTo>
                  <a:lnTo>
                    <a:pt x="8678888" y="2359685"/>
                  </a:lnTo>
                  <a:lnTo>
                    <a:pt x="8690470" y="2359685"/>
                  </a:lnTo>
                  <a:lnTo>
                    <a:pt x="8695157" y="2354999"/>
                  </a:lnTo>
                  <a:lnTo>
                    <a:pt x="8695157" y="2343429"/>
                  </a:lnTo>
                  <a:close/>
                </a:path>
                <a:path w="13221335" h="4688205">
                  <a:moveTo>
                    <a:pt x="8695157" y="1180858"/>
                  </a:moveTo>
                  <a:lnTo>
                    <a:pt x="8690470" y="1176172"/>
                  </a:lnTo>
                  <a:lnTo>
                    <a:pt x="8678888" y="1176172"/>
                  </a:lnTo>
                  <a:lnTo>
                    <a:pt x="8674202" y="1180858"/>
                  </a:lnTo>
                  <a:lnTo>
                    <a:pt x="8674202" y="1192428"/>
                  </a:lnTo>
                  <a:lnTo>
                    <a:pt x="8678888" y="1197114"/>
                  </a:lnTo>
                  <a:lnTo>
                    <a:pt x="8690470" y="1197114"/>
                  </a:lnTo>
                  <a:lnTo>
                    <a:pt x="8695157" y="1192428"/>
                  </a:lnTo>
                  <a:lnTo>
                    <a:pt x="8695157" y="1180858"/>
                  </a:lnTo>
                  <a:close/>
                </a:path>
                <a:path w="13221335" h="4688205">
                  <a:moveTo>
                    <a:pt x="8695157" y="4686"/>
                  </a:moveTo>
                  <a:lnTo>
                    <a:pt x="8690470" y="0"/>
                  </a:lnTo>
                  <a:lnTo>
                    <a:pt x="8678888" y="0"/>
                  </a:lnTo>
                  <a:lnTo>
                    <a:pt x="8674202" y="4686"/>
                  </a:lnTo>
                  <a:lnTo>
                    <a:pt x="8674202" y="16256"/>
                  </a:lnTo>
                  <a:lnTo>
                    <a:pt x="8678888" y="20942"/>
                  </a:lnTo>
                  <a:lnTo>
                    <a:pt x="8690470" y="20942"/>
                  </a:lnTo>
                  <a:lnTo>
                    <a:pt x="8695157" y="16256"/>
                  </a:lnTo>
                  <a:lnTo>
                    <a:pt x="8695157" y="4686"/>
                  </a:lnTo>
                  <a:close/>
                </a:path>
                <a:path w="13221335" h="4688205">
                  <a:moveTo>
                    <a:pt x="8737067" y="4671517"/>
                  </a:moveTo>
                  <a:lnTo>
                    <a:pt x="8732380" y="4666831"/>
                  </a:lnTo>
                  <a:lnTo>
                    <a:pt x="8720798" y="4666831"/>
                  </a:lnTo>
                  <a:lnTo>
                    <a:pt x="8716099" y="4671517"/>
                  </a:lnTo>
                  <a:lnTo>
                    <a:pt x="8716099" y="4683087"/>
                  </a:lnTo>
                  <a:lnTo>
                    <a:pt x="8720798" y="4687773"/>
                  </a:lnTo>
                  <a:lnTo>
                    <a:pt x="8732380" y="4687773"/>
                  </a:lnTo>
                  <a:lnTo>
                    <a:pt x="8737067" y="4683087"/>
                  </a:lnTo>
                  <a:lnTo>
                    <a:pt x="8737067" y="4671517"/>
                  </a:lnTo>
                  <a:close/>
                </a:path>
                <a:path w="13221335" h="4688205">
                  <a:moveTo>
                    <a:pt x="8737067" y="3519601"/>
                  </a:moveTo>
                  <a:lnTo>
                    <a:pt x="8732380" y="3514915"/>
                  </a:lnTo>
                  <a:lnTo>
                    <a:pt x="8720798" y="3514915"/>
                  </a:lnTo>
                  <a:lnTo>
                    <a:pt x="8716099" y="3519601"/>
                  </a:lnTo>
                  <a:lnTo>
                    <a:pt x="8716099" y="3531171"/>
                  </a:lnTo>
                  <a:lnTo>
                    <a:pt x="8720798" y="3535857"/>
                  </a:lnTo>
                  <a:lnTo>
                    <a:pt x="8732380" y="3535857"/>
                  </a:lnTo>
                  <a:lnTo>
                    <a:pt x="8737067" y="3531171"/>
                  </a:lnTo>
                  <a:lnTo>
                    <a:pt x="8737067" y="3519601"/>
                  </a:lnTo>
                  <a:close/>
                </a:path>
                <a:path w="13221335" h="4688205">
                  <a:moveTo>
                    <a:pt x="8737067" y="2343429"/>
                  </a:moveTo>
                  <a:lnTo>
                    <a:pt x="8732380" y="2338743"/>
                  </a:lnTo>
                  <a:lnTo>
                    <a:pt x="8720798" y="2338743"/>
                  </a:lnTo>
                  <a:lnTo>
                    <a:pt x="8716099" y="2343429"/>
                  </a:lnTo>
                  <a:lnTo>
                    <a:pt x="8716099" y="2354999"/>
                  </a:lnTo>
                  <a:lnTo>
                    <a:pt x="8720798" y="2359685"/>
                  </a:lnTo>
                  <a:lnTo>
                    <a:pt x="8732380" y="2359685"/>
                  </a:lnTo>
                  <a:lnTo>
                    <a:pt x="8737067" y="2354999"/>
                  </a:lnTo>
                  <a:lnTo>
                    <a:pt x="8737067" y="2343429"/>
                  </a:lnTo>
                  <a:close/>
                </a:path>
                <a:path w="13221335" h="4688205">
                  <a:moveTo>
                    <a:pt x="8737067" y="1180858"/>
                  </a:moveTo>
                  <a:lnTo>
                    <a:pt x="8732380" y="1176172"/>
                  </a:lnTo>
                  <a:lnTo>
                    <a:pt x="8720798" y="1176172"/>
                  </a:lnTo>
                  <a:lnTo>
                    <a:pt x="8716099" y="1180858"/>
                  </a:lnTo>
                  <a:lnTo>
                    <a:pt x="8716099" y="1192428"/>
                  </a:lnTo>
                  <a:lnTo>
                    <a:pt x="8720798" y="1197114"/>
                  </a:lnTo>
                  <a:lnTo>
                    <a:pt x="8732380" y="1197114"/>
                  </a:lnTo>
                  <a:lnTo>
                    <a:pt x="8737067" y="1192428"/>
                  </a:lnTo>
                  <a:lnTo>
                    <a:pt x="8737067" y="1180858"/>
                  </a:lnTo>
                  <a:close/>
                </a:path>
                <a:path w="13221335" h="4688205">
                  <a:moveTo>
                    <a:pt x="8737067" y="4686"/>
                  </a:moveTo>
                  <a:lnTo>
                    <a:pt x="8732380" y="0"/>
                  </a:lnTo>
                  <a:lnTo>
                    <a:pt x="8720798" y="0"/>
                  </a:lnTo>
                  <a:lnTo>
                    <a:pt x="8716099" y="4686"/>
                  </a:lnTo>
                  <a:lnTo>
                    <a:pt x="8716099" y="16256"/>
                  </a:lnTo>
                  <a:lnTo>
                    <a:pt x="8720798" y="20942"/>
                  </a:lnTo>
                  <a:lnTo>
                    <a:pt x="8732380" y="20942"/>
                  </a:lnTo>
                  <a:lnTo>
                    <a:pt x="8737067" y="16256"/>
                  </a:lnTo>
                  <a:lnTo>
                    <a:pt x="8737067" y="4686"/>
                  </a:lnTo>
                  <a:close/>
                </a:path>
                <a:path w="13221335" h="4688205">
                  <a:moveTo>
                    <a:pt x="8778964" y="4671517"/>
                  </a:moveTo>
                  <a:lnTo>
                    <a:pt x="8774278" y="4666831"/>
                  </a:lnTo>
                  <a:lnTo>
                    <a:pt x="8762682" y="4666831"/>
                  </a:lnTo>
                  <a:lnTo>
                    <a:pt x="8758009" y="4671517"/>
                  </a:lnTo>
                  <a:lnTo>
                    <a:pt x="8758009" y="4683087"/>
                  </a:lnTo>
                  <a:lnTo>
                    <a:pt x="8762682" y="4687773"/>
                  </a:lnTo>
                  <a:lnTo>
                    <a:pt x="8774278" y="4687773"/>
                  </a:lnTo>
                  <a:lnTo>
                    <a:pt x="8778964" y="4683087"/>
                  </a:lnTo>
                  <a:lnTo>
                    <a:pt x="8778964" y="4671517"/>
                  </a:lnTo>
                  <a:close/>
                </a:path>
                <a:path w="13221335" h="4688205">
                  <a:moveTo>
                    <a:pt x="8778964" y="3519601"/>
                  </a:moveTo>
                  <a:lnTo>
                    <a:pt x="8774278" y="3514915"/>
                  </a:lnTo>
                  <a:lnTo>
                    <a:pt x="8762682" y="3514915"/>
                  </a:lnTo>
                  <a:lnTo>
                    <a:pt x="8758009" y="3519601"/>
                  </a:lnTo>
                  <a:lnTo>
                    <a:pt x="8758009" y="3531171"/>
                  </a:lnTo>
                  <a:lnTo>
                    <a:pt x="8762682" y="3535857"/>
                  </a:lnTo>
                  <a:lnTo>
                    <a:pt x="8774278" y="3535857"/>
                  </a:lnTo>
                  <a:lnTo>
                    <a:pt x="8778964" y="3531171"/>
                  </a:lnTo>
                  <a:lnTo>
                    <a:pt x="8778964" y="3519601"/>
                  </a:lnTo>
                  <a:close/>
                </a:path>
                <a:path w="13221335" h="4688205">
                  <a:moveTo>
                    <a:pt x="8778964" y="2343429"/>
                  </a:moveTo>
                  <a:lnTo>
                    <a:pt x="8774278" y="2338743"/>
                  </a:lnTo>
                  <a:lnTo>
                    <a:pt x="8762682" y="2338743"/>
                  </a:lnTo>
                  <a:lnTo>
                    <a:pt x="8758009" y="2343429"/>
                  </a:lnTo>
                  <a:lnTo>
                    <a:pt x="8758009" y="2354999"/>
                  </a:lnTo>
                  <a:lnTo>
                    <a:pt x="8762682" y="2359685"/>
                  </a:lnTo>
                  <a:lnTo>
                    <a:pt x="8774278" y="2359685"/>
                  </a:lnTo>
                  <a:lnTo>
                    <a:pt x="8778964" y="2354999"/>
                  </a:lnTo>
                  <a:lnTo>
                    <a:pt x="8778964" y="2343429"/>
                  </a:lnTo>
                  <a:close/>
                </a:path>
                <a:path w="13221335" h="4688205">
                  <a:moveTo>
                    <a:pt x="8778964" y="1180858"/>
                  </a:moveTo>
                  <a:lnTo>
                    <a:pt x="8774278" y="1176172"/>
                  </a:lnTo>
                  <a:lnTo>
                    <a:pt x="8762682" y="1176172"/>
                  </a:lnTo>
                  <a:lnTo>
                    <a:pt x="8758009" y="1180858"/>
                  </a:lnTo>
                  <a:lnTo>
                    <a:pt x="8758009" y="1192428"/>
                  </a:lnTo>
                  <a:lnTo>
                    <a:pt x="8762682" y="1197114"/>
                  </a:lnTo>
                  <a:lnTo>
                    <a:pt x="8774278" y="1197114"/>
                  </a:lnTo>
                  <a:lnTo>
                    <a:pt x="8778964" y="1192428"/>
                  </a:lnTo>
                  <a:lnTo>
                    <a:pt x="8778964" y="1180858"/>
                  </a:lnTo>
                  <a:close/>
                </a:path>
                <a:path w="13221335" h="4688205">
                  <a:moveTo>
                    <a:pt x="8778964" y="4686"/>
                  </a:moveTo>
                  <a:lnTo>
                    <a:pt x="8774278" y="0"/>
                  </a:lnTo>
                  <a:lnTo>
                    <a:pt x="8762682" y="0"/>
                  </a:lnTo>
                  <a:lnTo>
                    <a:pt x="8758009" y="4686"/>
                  </a:lnTo>
                  <a:lnTo>
                    <a:pt x="8758009" y="16256"/>
                  </a:lnTo>
                  <a:lnTo>
                    <a:pt x="8762682" y="20942"/>
                  </a:lnTo>
                  <a:lnTo>
                    <a:pt x="8774278" y="20942"/>
                  </a:lnTo>
                  <a:lnTo>
                    <a:pt x="8778964" y="16256"/>
                  </a:lnTo>
                  <a:lnTo>
                    <a:pt x="8778964" y="4686"/>
                  </a:lnTo>
                  <a:close/>
                </a:path>
                <a:path w="13221335" h="4688205">
                  <a:moveTo>
                    <a:pt x="8820874" y="4671517"/>
                  </a:moveTo>
                  <a:lnTo>
                    <a:pt x="8816188" y="4666831"/>
                  </a:lnTo>
                  <a:lnTo>
                    <a:pt x="8804592" y="4666831"/>
                  </a:lnTo>
                  <a:lnTo>
                    <a:pt x="8799906" y="4671517"/>
                  </a:lnTo>
                  <a:lnTo>
                    <a:pt x="8799906" y="4683087"/>
                  </a:lnTo>
                  <a:lnTo>
                    <a:pt x="8804592" y="4687773"/>
                  </a:lnTo>
                  <a:lnTo>
                    <a:pt x="8816188" y="4687773"/>
                  </a:lnTo>
                  <a:lnTo>
                    <a:pt x="8820874" y="4683087"/>
                  </a:lnTo>
                  <a:lnTo>
                    <a:pt x="8820874" y="4671517"/>
                  </a:lnTo>
                  <a:close/>
                </a:path>
                <a:path w="13221335" h="4688205">
                  <a:moveTo>
                    <a:pt x="8820874" y="3519601"/>
                  </a:moveTo>
                  <a:lnTo>
                    <a:pt x="8816188" y="3514915"/>
                  </a:lnTo>
                  <a:lnTo>
                    <a:pt x="8804592" y="3514915"/>
                  </a:lnTo>
                  <a:lnTo>
                    <a:pt x="8799906" y="3519601"/>
                  </a:lnTo>
                  <a:lnTo>
                    <a:pt x="8799906" y="3531171"/>
                  </a:lnTo>
                  <a:lnTo>
                    <a:pt x="8804592" y="3535857"/>
                  </a:lnTo>
                  <a:lnTo>
                    <a:pt x="8816188" y="3535857"/>
                  </a:lnTo>
                  <a:lnTo>
                    <a:pt x="8820874" y="3531171"/>
                  </a:lnTo>
                  <a:lnTo>
                    <a:pt x="8820874" y="3519601"/>
                  </a:lnTo>
                  <a:close/>
                </a:path>
                <a:path w="13221335" h="4688205">
                  <a:moveTo>
                    <a:pt x="8820874" y="2343429"/>
                  </a:moveTo>
                  <a:lnTo>
                    <a:pt x="8816188" y="2338743"/>
                  </a:lnTo>
                  <a:lnTo>
                    <a:pt x="8804592" y="2338743"/>
                  </a:lnTo>
                  <a:lnTo>
                    <a:pt x="8799906" y="2343429"/>
                  </a:lnTo>
                  <a:lnTo>
                    <a:pt x="8799906" y="2354999"/>
                  </a:lnTo>
                  <a:lnTo>
                    <a:pt x="8804592" y="2359685"/>
                  </a:lnTo>
                  <a:lnTo>
                    <a:pt x="8816188" y="2359685"/>
                  </a:lnTo>
                  <a:lnTo>
                    <a:pt x="8820874" y="2354999"/>
                  </a:lnTo>
                  <a:lnTo>
                    <a:pt x="8820874" y="2343429"/>
                  </a:lnTo>
                  <a:close/>
                </a:path>
                <a:path w="13221335" h="4688205">
                  <a:moveTo>
                    <a:pt x="8820874" y="1180858"/>
                  </a:moveTo>
                  <a:lnTo>
                    <a:pt x="8816188" y="1176172"/>
                  </a:lnTo>
                  <a:lnTo>
                    <a:pt x="8804592" y="1176172"/>
                  </a:lnTo>
                  <a:lnTo>
                    <a:pt x="8799906" y="1180858"/>
                  </a:lnTo>
                  <a:lnTo>
                    <a:pt x="8799906" y="1192428"/>
                  </a:lnTo>
                  <a:lnTo>
                    <a:pt x="8804592" y="1197114"/>
                  </a:lnTo>
                  <a:lnTo>
                    <a:pt x="8816188" y="1197114"/>
                  </a:lnTo>
                  <a:lnTo>
                    <a:pt x="8820874" y="1192428"/>
                  </a:lnTo>
                  <a:lnTo>
                    <a:pt x="8820874" y="1180858"/>
                  </a:lnTo>
                  <a:close/>
                </a:path>
                <a:path w="13221335" h="4688205">
                  <a:moveTo>
                    <a:pt x="8820874" y="4686"/>
                  </a:moveTo>
                  <a:lnTo>
                    <a:pt x="8816188" y="0"/>
                  </a:lnTo>
                  <a:lnTo>
                    <a:pt x="8804592" y="0"/>
                  </a:lnTo>
                  <a:lnTo>
                    <a:pt x="8799906" y="4686"/>
                  </a:lnTo>
                  <a:lnTo>
                    <a:pt x="8799906" y="16256"/>
                  </a:lnTo>
                  <a:lnTo>
                    <a:pt x="8804592" y="20942"/>
                  </a:lnTo>
                  <a:lnTo>
                    <a:pt x="8816188" y="20942"/>
                  </a:lnTo>
                  <a:lnTo>
                    <a:pt x="8820874" y="16256"/>
                  </a:lnTo>
                  <a:lnTo>
                    <a:pt x="8820874" y="4686"/>
                  </a:lnTo>
                  <a:close/>
                </a:path>
                <a:path w="13221335" h="4688205">
                  <a:moveTo>
                    <a:pt x="8862784" y="4671517"/>
                  </a:moveTo>
                  <a:lnTo>
                    <a:pt x="8858085" y="4666831"/>
                  </a:lnTo>
                  <a:lnTo>
                    <a:pt x="8846502" y="4666831"/>
                  </a:lnTo>
                  <a:lnTo>
                    <a:pt x="8841816" y="4671517"/>
                  </a:lnTo>
                  <a:lnTo>
                    <a:pt x="8841816" y="4683087"/>
                  </a:lnTo>
                  <a:lnTo>
                    <a:pt x="8846502" y="4687773"/>
                  </a:lnTo>
                  <a:lnTo>
                    <a:pt x="8858085" y="4687773"/>
                  </a:lnTo>
                  <a:lnTo>
                    <a:pt x="8862784" y="4683087"/>
                  </a:lnTo>
                  <a:lnTo>
                    <a:pt x="8862784" y="4671517"/>
                  </a:lnTo>
                  <a:close/>
                </a:path>
                <a:path w="13221335" h="4688205">
                  <a:moveTo>
                    <a:pt x="8862784" y="3519601"/>
                  </a:moveTo>
                  <a:lnTo>
                    <a:pt x="8858085" y="3514915"/>
                  </a:lnTo>
                  <a:lnTo>
                    <a:pt x="8846502" y="3514915"/>
                  </a:lnTo>
                  <a:lnTo>
                    <a:pt x="8841816" y="3519601"/>
                  </a:lnTo>
                  <a:lnTo>
                    <a:pt x="8841816" y="3531171"/>
                  </a:lnTo>
                  <a:lnTo>
                    <a:pt x="8846502" y="3535857"/>
                  </a:lnTo>
                  <a:lnTo>
                    <a:pt x="8858085" y="3535857"/>
                  </a:lnTo>
                  <a:lnTo>
                    <a:pt x="8862784" y="3531171"/>
                  </a:lnTo>
                  <a:lnTo>
                    <a:pt x="8862784" y="3519601"/>
                  </a:lnTo>
                  <a:close/>
                </a:path>
                <a:path w="13221335" h="4688205">
                  <a:moveTo>
                    <a:pt x="8862784" y="2343429"/>
                  </a:moveTo>
                  <a:lnTo>
                    <a:pt x="8858085" y="2338743"/>
                  </a:lnTo>
                  <a:lnTo>
                    <a:pt x="8846502" y="2338743"/>
                  </a:lnTo>
                  <a:lnTo>
                    <a:pt x="8841816" y="2343429"/>
                  </a:lnTo>
                  <a:lnTo>
                    <a:pt x="8841816" y="2354999"/>
                  </a:lnTo>
                  <a:lnTo>
                    <a:pt x="8846502" y="2359685"/>
                  </a:lnTo>
                  <a:lnTo>
                    <a:pt x="8858085" y="2359685"/>
                  </a:lnTo>
                  <a:lnTo>
                    <a:pt x="8862784" y="2354999"/>
                  </a:lnTo>
                  <a:lnTo>
                    <a:pt x="8862784" y="2343429"/>
                  </a:lnTo>
                  <a:close/>
                </a:path>
                <a:path w="13221335" h="4688205">
                  <a:moveTo>
                    <a:pt x="8862784" y="1180858"/>
                  </a:moveTo>
                  <a:lnTo>
                    <a:pt x="8858085" y="1176172"/>
                  </a:lnTo>
                  <a:lnTo>
                    <a:pt x="8846502" y="1176172"/>
                  </a:lnTo>
                  <a:lnTo>
                    <a:pt x="8841816" y="1180858"/>
                  </a:lnTo>
                  <a:lnTo>
                    <a:pt x="8841816" y="1192428"/>
                  </a:lnTo>
                  <a:lnTo>
                    <a:pt x="8846502" y="1197114"/>
                  </a:lnTo>
                  <a:lnTo>
                    <a:pt x="8858085" y="1197114"/>
                  </a:lnTo>
                  <a:lnTo>
                    <a:pt x="8862784" y="1192428"/>
                  </a:lnTo>
                  <a:lnTo>
                    <a:pt x="8862784" y="1180858"/>
                  </a:lnTo>
                  <a:close/>
                </a:path>
                <a:path w="13221335" h="4688205">
                  <a:moveTo>
                    <a:pt x="8862784" y="4686"/>
                  </a:moveTo>
                  <a:lnTo>
                    <a:pt x="8858085" y="0"/>
                  </a:lnTo>
                  <a:lnTo>
                    <a:pt x="8846502" y="0"/>
                  </a:lnTo>
                  <a:lnTo>
                    <a:pt x="8841816" y="4686"/>
                  </a:lnTo>
                  <a:lnTo>
                    <a:pt x="8841816" y="16256"/>
                  </a:lnTo>
                  <a:lnTo>
                    <a:pt x="8846502" y="20942"/>
                  </a:lnTo>
                  <a:lnTo>
                    <a:pt x="8858085" y="20942"/>
                  </a:lnTo>
                  <a:lnTo>
                    <a:pt x="8862784" y="16256"/>
                  </a:lnTo>
                  <a:lnTo>
                    <a:pt x="8862784" y="4686"/>
                  </a:lnTo>
                  <a:close/>
                </a:path>
                <a:path w="13221335" h="4688205">
                  <a:moveTo>
                    <a:pt x="8904681" y="4671517"/>
                  </a:moveTo>
                  <a:lnTo>
                    <a:pt x="8899995" y="4666831"/>
                  </a:lnTo>
                  <a:lnTo>
                    <a:pt x="8888400" y="4666831"/>
                  </a:lnTo>
                  <a:lnTo>
                    <a:pt x="8883726" y="4671517"/>
                  </a:lnTo>
                  <a:lnTo>
                    <a:pt x="8883726" y="4683087"/>
                  </a:lnTo>
                  <a:lnTo>
                    <a:pt x="8888400" y="4687773"/>
                  </a:lnTo>
                  <a:lnTo>
                    <a:pt x="8899995" y="4687773"/>
                  </a:lnTo>
                  <a:lnTo>
                    <a:pt x="8904681" y="4683087"/>
                  </a:lnTo>
                  <a:lnTo>
                    <a:pt x="8904681" y="4671517"/>
                  </a:lnTo>
                  <a:close/>
                </a:path>
                <a:path w="13221335" h="4688205">
                  <a:moveTo>
                    <a:pt x="8904681" y="3519601"/>
                  </a:moveTo>
                  <a:lnTo>
                    <a:pt x="8899995" y="3514915"/>
                  </a:lnTo>
                  <a:lnTo>
                    <a:pt x="8888400" y="3514915"/>
                  </a:lnTo>
                  <a:lnTo>
                    <a:pt x="8883726" y="3519601"/>
                  </a:lnTo>
                  <a:lnTo>
                    <a:pt x="8883726" y="3531171"/>
                  </a:lnTo>
                  <a:lnTo>
                    <a:pt x="8888400" y="3535857"/>
                  </a:lnTo>
                  <a:lnTo>
                    <a:pt x="8899995" y="3535857"/>
                  </a:lnTo>
                  <a:lnTo>
                    <a:pt x="8904681" y="3531171"/>
                  </a:lnTo>
                  <a:lnTo>
                    <a:pt x="8904681" y="3519601"/>
                  </a:lnTo>
                  <a:close/>
                </a:path>
                <a:path w="13221335" h="4688205">
                  <a:moveTo>
                    <a:pt x="8904681" y="2343429"/>
                  </a:moveTo>
                  <a:lnTo>
                    <a:pt x="8899995" y="2338743"/>
                  </a:lnTo>
                  <a:lnTo>
                    <a:pt x="8888400" y="2338743"/>
                  </a:lnTo>
                  <a:lnTo>
                    <a:pt x="8883726" y="2343429"/>
                  </a:lnTo>
                  <a:lnTo>
                    <a:pt x="8883726" y="2354999"/>
                  </a:lnTo>
                  <a:lnTo>
                    <a:pt x="8888400" y="2359685"/>
                  </a:lnTo>
                  <a:lnTo>
                    <a:pt x="8899995" y="2359685"/>
                  </a:lnTo>
                  <a:lnTo>
                    <a:pt x="8904681" y="2354999"/>
                  </a:lnTo>
                  <a:lnTo>
                    <a:pt x="8904681" y="2343429"/>
                  </a:lnTo>
                  <a:close/>
                </a:path>
                <a:path w="13221335" h="4688205">
                  <a:moveTo>
                    <a:pt x="8904681" y="1180858"/>
                  </a:moveTo>
                  <a:lnTo>
                    <a:pt x="8899995" y="1176172"/>
                  </a:lnTo>
                  <a:lnTo>
                    <a:pt x="8888400" y="1176172"/>
                  </a:lnTo>
                  <a:lnTo>
                    <a:pt x="8883726" y="1180858"/>
                  </a:lnTo>
                  <a:lnTo>
                    <a:pt x="8883726" y="1192428"/>
                  </a:lnTo>
                  <a:lnTo>
                    <a:pt x="8888400" y="1197114"/>
                  </a:lnTo>
                  <a:lnTo>
                    <a:pt x="8899995" y="1197114"/>
                  </a:lnTo>
                  <a:lnTo>
                    <a:pt x="8904681" y="1192428"/>
                  </a:lnTo>
                  <a:lnTo>
                    <a:pt x="8904681" y="1180858"/>
                  </a:lnTo>
                  <a:close/>
                </a:path>
                <a:path w="13221335" h="4688205">
                  <a:moveTo>
                    <a:pt x="8904681" y="4686"/>
                  </a:moveTo>
                  <a:lnTo>
                    <a:pt x="8899995" y="0"/>
                  </a:lnTo>
                  <a:lnTo>
                    <a:pt x="8888400" y="0"/>
                  </a:lnTo>
                  <a:lnTo>
                    <a:pt x="8883726" y="4686"/>
                  </a:lnTo>
                  <a:lnTo>
                    <a:pt x="8883726" y="16256"/>
                  </a:lnTo>
                  <a:lnTo>
                    <a:pt x="8888400" y="20942"/>
                  </a:lnTo>
                  <a:lnTo>
                    <a:pt x="8899995" y="20942"/>
                  </a:lnTo>
                  <a:lnTo>
                    <a:pt x="8904681" y="16256"/>
                  </a:lnTo>
                  <a:lnTo>
                    <a:pt x="8904681" y="4686"/>
                  </a:lnTo>
                  <a:close/>
                </a:path>
                <a:path w="13221335" h="4688205">
                  <a:moveTo>
                    <a:pt x="8946591" y="4671517"/>
                  </a:moveTo>
                  <a:lnTo>
                    <a:pt x="8941892" y="4666831"/>
                  </a:lnTo>
                  <a:lnTo>
                    <a:pt x="8930310" y="4666831"/>
                  </a:lnTo>
                  <a:lnTo>
                    <a:pt x="8925623" y="4671517"/>
                  </a:lnTo>
                  <a:lnTo>
                    <a:pt x="8925623" y="4683087"/>
                  </a:lnTo>
                  <a:lnTo>
                    <a:pt x="8930310" y="4687773"/>
                  </a:lnTo>
                  <a:lnTo>
                    <a:pt x="8941892" y="4687773"/>
                  </a:lnTo>
                  <a:lnTo>
                    <a:pt x="8946591" y="4683087"/>
                  </a:lnTo>
                  <a:lnTo>
                    <a:pt x="8946591" y="4671517"/>
                  </a:lnTo>
                  <a:close/>
                </a:path>
                <a:path w="13221335" h="4688205">
                  <a:moveTo>
                    <a:pt x="8946591" y="3519601"/>
                  </a:moveTo>
                  <a:lnTo>
                    <a:pt x="8941892" y="3514915"/>
                  </a:lnTo>
                  <a:lnTo>
                    <a:pt x="8930310" y="3514915"/>
                  </a:lnTo>
                  <a:lnTo>
                    <a:pt x="8925623" y="3519601"/>
                  </a:lnTo>
                  <a:lnTo>
                    <a:pt x="8925623" y="3531171"/>
                  </a:lnTo>
                  <a:lnTo>
                    <a:pt x="8930310" y="3535857"/>
                  </a:lnTo>
                  <a:lnTo>
                    <a:pt x="8941892" y="3535857"/>
                  </a:lnTo>
                  <a:lnTo>
                    <a:pt x="8946591" y="3531171"/>
                  </a:lnTo>
                  <a:lnTo>
                    <a:pt x="8946591" y="3519601"/>
                  </a:lnTo>
                  <a:close/>
                </a:path>
                <a:path w="13221335" h="4688205">
                  <a:moveTo>
                    <a:pt x="8946591" y="2343429"/>
                  </a:moveTo>
                  <a:lnTo>
                    <a:pt x="8941892" y="2338743"/>
                  </a:lnTo>
                  <a:lnTo>
                    <a:pt x="8930310" y="2338743"/>
                  </a:lnTo>
                  <a:lnTo>
                    <a:pt x="8925623" y="2343429"/>
                  </a:lnTo>
                  <a:lnTo>
                    <a:pt x="8925623" y="2354999"/>
                  </a:lnTo>
                  <a:lnTo>
                    <a:pt x="8930310" y="2359685"/>
                  </a:lnTo>
                  <a:lnTo>
                    <a:pt x="8941892" y="2359685"/>
                  </a:lnTo>
                  <a:lnTo>
                    <a:pt x="8946591" y="2354999"/>
                  </a:lnTo>
                  <a:lnTo>
                    <a:pt x="8946591" y="2343429"/>
                  </a:lnTo>
                  <a:close/>
                </a:path>
                <a:path w="13221335" h="4688205">
                  <a:moveTo>
                    <a:pt x="8946591" y="1180858"/>
                  </a:moveTo>
                  <a:lnTo>
                    <a:pt x="8941892" y="1176172"/>
                  </a:lnTo>
                  <a:lnTo>
                    <a:pt x="8930310" y="1176172"/>
                  </a:lnTo>
                  <a:lnTo>
                    <a:pt x="8925623" y="1180858"/>
                  </a:lnTo>
                  <a:lnTo>
                    <a:pt x="8925623" y="1192428"/>
                  </a:lnTo>
                  <a:lnTo>
                    <a:pt x="8930310" y="1197114"/>
                  </a:lnTo>
                  <a:lnTo>
                    <a:pt x="8941892" y="1197114"/>
                  </a:lnTo>
                  <a:lnTo>
                    <a:pt x="8946591" y="1192428"/>
                  </a:lnTo>
                  <a:lnTo>
                    <a:pt x="8946591" y="1180858"/>
                  </a:lnTo>
                  <a:close/>
                </a:path>
                <a:path w="13221335" h="4688205">
                  <a:moveTo>
                    <a:pt x="8946591" y="4686"/>
                  </a:moveTo>
                  <a:lnTo>
                    <a:pt x="8941892" y="0"/>
                  </a:lnTo>
                  <a:lnTo>
                    <a:pt x="8930310" y="0"/>
                  </a:lnTo>
                  <a:lnTo>
                    <a:pt x="8925623" y="4686"/>
                  </a:lnTo>
                  <a:lnTo>
                    <a:pt x="8925623" y="16256"/>
                  </a:lnTo>
                  <a:lnTo>
                    <a:pt x="8930310" y="20942"/>
                  </a:lnTo>
                  <a:lnTo>
                    <a:pt x="8941892" y="20942"/>
                  </a:lnTo>
                  <a:lnTo>
                    <a:pt x="8946591" y="16256"/>
                  </a:lnTo>
                  <a:lnTo>
                    <a:pt x="8946591" y="4686"/>
                  </a:lnTo>
                  <a:close/>
                </a:path>
                <a:path w="13221335" h="4688205">
                  <a:moveTo>
                    <a:pt x="8988488" y="4671517"/>
                  </a:moveTo>
                  <a:lnTo>
                    <a:pt x="8983802" y="4666831"/>
                  </a:lnTo>
                  <a:lnTo>
                    <a:pt x="8972207" y="4666831"/>
                  </a:lnTo>
                  <a:lnTo>
                    <a:pt x="8967533" y="4671517"/>
                  </a:lnTo>
                  <a:lnTo>
                    <a:pt x="8967533" y="4683087"/>
                  </a:lnTo>
                  <a:lnTo>
                    <a:pt x="8972207" y="4687773"/>
                  </a:lnTo>
                  <a:lnTo>
                    <a:pt x="8983802" y="4687773"/>
                  </a:lnTo>
                  <a:lnTo>
                    <a:pt x="8988488" y="4683087"/>
                  </a:lnTo>
                  <a:lnTo>
                    <a:pt x="8988488" y="4671517"/>
                  </a:lnTo>
                  <a:close/>
                </a:path>
                <a:path w="13221335" h="4688205">
                  <a:moveTo>
                    <a:pt x="8988488" y="3519601"/>
                  </a:moveTo>
                  <a:lnTo>
                    <a:pt x="8983802" y="3514915"/>
                  </a:lnTo>
                  <a:lnTo>
                    <a:pt x="8972207" y="3514915"/>
                  </a:lnTo>
                  <a:lnTo>
                    <a:pt x="8967533" y="3519601"/>
                  </a:lnTo>
                  <a:lnTo>
                    <a:pt x="8967533" y="3531171"/>
                  </a:lnTo>
                  <a:lnTo>
                    <a:pt x="8972207" y="3535857"/>
                  </a:lnTo>
                  <a:lnTo>
                    <a:pt x="8983802" y="3535857"/>
                  </a:lnTo>
                  <a:lnTo>
                    <a:pt x="8988488" y="3531171"/>
                  </a:lnTo>
                  <a:lnTo>
                    <a:pt x="8988488" y="3519601"/>
                  </a:lnTo>
                  <a:close/>
                </a:path>
                <a:path w="13221335" h="4688205">
                  <a:moveTo>
                    <a:pt x="8988488" y="2343429"/>
                  </a:moveTo>
                  <a:lnTo>
                    <a:pt x="8983802" y="2338743"/>
                  </a:lnTo>
                  <a:lnTo>
                    <a:pt x="8972207" y="2338743"/>
                  </a:lnTo>
                  <a:lnTo>
                    <a:pt x="8967533" y="2343429"/>
                  </a:lnTo>
                  <a:lnTo>
                    <a:pt x="8967533" y="2354999"/>
                  </a:lnTo>
                  <a:lnTo>
                    <a:pt x="8972207" y="2359685"/>
                  </a:lnTo>
                  <a:lnTo>
                    <a:pt x="8983802" y="2359685"/>
                  </a:lnTo>
                  <a:lnTo>
                    <a:pt x="8988488" y="2354999"/>
                  </a:lnTo>
                  <a:lnTo>
                    <a:pt x="8988488" y="2343429"/>
                  </a:lnTo>
                  <a:close/>
                </a:path>
                <a:path w="13221335" h="4688205">
                  <a:moveTo>
                    <a:pt x="8988488" y="1180858"/>
                  </a:moveTo>
                  <a:lnTo>
                    <a:pt x="8983802" y="1176172"/>
                  </a:lnTo>
                  <a:lnTo>
                    <a:pt x="8972207" y="1176172"/>
                  </a:lnTo>
                  <a:lnTo>
                    <a:pt x="8967533" y="1180858"/>
                  </a:lnTo>
                  <a:lnTo>
                    <a:pt x="8967533" y="1192428"/>
                  </a:lnTo>
                  <a:lnTo>
                    <a:pt x="8972207" y="1197114"/>
                  </a:lnTo>
                  <a:lnTo>
                    <a:pt x="8983802" y="1197114"/>
                  </a:lnTo>
                  <a:lnTo>
                    <a:pt x="8988488" y="1192428"/>
                  </a:lnTo>
                  <a:lnTo>
                    <a:pt x="8988488" y="1180858"/>
                  </a:lnTo>
                  <a:close/>
                </a:path>
                <a:path w="13221335" h="4688205">
                  <a:moveTo>
                    <a:pt x="8988488" y="4686"/>
                  </a:moveTo>
                  <a:lnTo>
                    <a:pt x="8983802" y="0"/>
                  </a:lnTo>
                  <a:lnTo>
                    <a:pt x="8972207" y="0"/>
                  </a:lnTo>
                  <a:lnTo>
                    <a:pt x="8967533" y="4686"/>
                  </a:lnTo>
                  <a:lnTo>
                    <a:pt x="8967533" y="16256"/>
                  </a:lnTo>
                  <a:lnTo>
                    <a:pt x="8972207" y="20942"/>
                  </a:lnTo>
                  <a:lnTo>
                    <a:pt x="8983802" y="20942"/>
                  </a:lnTo>
                  <a:lnTo>
                    <a:pt x="8988488" y="16256"/>
                  </a:lnTo>
                  <a:lnTo>
                    <a:pt x="8988488" y="4686"/>
                  </a:lnTo>
                  <a:close/>
                </a:path>
                <a:path w="13221335" h="4688205">
                  <a:moveTo>
                    <a:pt x="9030398" y="4671517"/>
                  </a:moveTo>
                  <a:lnTo>
                    <a:pt x="9025699" y="4666831"/>
                  </a:lnTo>
                  <a:lnTo>
                    <a:pt x="9014117" y="4666831"/>
                  </a:lnTo>
                  <a:lnTo>
                    <a:pt x="9009431" y="4671517"/>
                  </a:lnTo>
                  <a:lnTo>
                    <a:pt x="9009431" y="4683087"/>
                  </a:lnTo>
                  <a:lnTo>
                    <a:pt x="9014117" y="4687773"/>
                  </a:lnTo>
                  <a:lnTo>
                    <a:pt x="9025699" y="4687773"/>
                  </a:lnTo>
                  <a:lnTo>
                    <a:pt x="9030398" y="4683087"/>
                  </a:lnTo>
                  <a:lnTo>
                    <a:pt x="9030398" y="4671517"/>
                  </a:lnTo>
                  <a:close/>
                </a:path>
                <a:path w="13221335" h="4688205">
                  <a:moveTo>
                    <a:pt x="9030398" y="3519601"/>
                  </a:moveTo>
                  <a:lnTo>
                    <a:pt x="9025699" y="3514915"/>
                  </a:lnTo>
                  <a:lnTo>
                    <a:pt x="9014117" y="3514915"/>
                  </a:lnTo>
                  <a:lnTo>
                    <a:pt x="9009431" y="3519601"/>
                  </a:lnTo>
                  <a:lnTo>
                    <a:pt x="9009431" y="3531171"/>
                  </a:lnTo>
                  <a:lnTo>
                    <a:pt x="9014117" y="3535857"/>
                  </a:lnTo>
                  <a:lnTo>
                    <a:pt x="9025699" y="3535857"/>
                  </a:lnTo>
                  <a:lnTo>
                    <a:pt x="9030398" y="3531171"/>
                  </a:lnTo>
                  <a:lnTo>
                    <a:pt x="9030398" y="3519601"/>
                  </a:lnTo>
                  <a:close/>
                </a:path>
                <a:path w="13221335" h="4688205">
                  <a:moveTo>
                    <a:pt x="9030398" y="2343429"/>
                  </a:moveTo>
                  <a:lnTo>
                    <a:pt x="9025699" y="2338743"/>
                  </a:lnTo>
                  <a:lnTo>
                    <a:pt x="9014117" y="2338743"/>
                  </a:lnTo>
                  <a:lnTo>
                    <a:pt x="9009431" y="2343429"/>
                  </a:lnTo>
                  <a:lnTo>
                    <a:pt x="9009431" y="2354999"/>
                  </a:lnTo>
                  <a:lnTo>
                    <a:pt x="9014117" y="2359685"/>
                  </a:lnTo>
                  <a:lnTo>
                    <a:pt x="9025699" y="2359685"/>
                  </a:lnTo>
                  <a:lnTo>
                    <a:pt x="9030398" y="2354999"/>
                  </a:lnTo>
                  <a:lnTo>
                    <a:pt x="9030398" y="2343429"/>
                  </a:lnTo>
                  <a:close/>
                </a:path>
                <a:path w="13221335" h="4688205">
                  <a:moveTo>
                    <a:pt x="9030398" y="1180858"/>
                  </a:moveTo>
                  <a:lnTo>
                    <a:pt x="9025699" y="1176172"/>
                  </a:lnTo>
                  <a:lnTo>
                    <a:pt x="9014117" y="1176172"/>
                  </a:lnTo>
                  <a:lnTo>
                    <a:pt x="9009431" y="1180858"/>
                  </a:lnTo>
                  <a:lnTo>
                    <a:pt x="9009431" y="1192428"/>
                  </a:lnTo>
                  <a:lnTo>
                    <a:pt x="9014117" y="1197114"/>
                  </a:lnTo>
                  <a:lnTo>
                    <a:pt x="9025699" y="1197114"/>
                  </a:lnTo>
                  <a:lnTo>
                    <a:pt x="9030398" y="1192428"/>
                  </a:lnTo>
                  <a:lnTo>
                    <a:pt x="9030398" y="1180858"/>
                  </a:lnTo>
                  <a:close/>
                </a:path>
                <a:path w="13221335" h="4688205">
                  <a:moveTo>
                    <a:pt x="9030398" y="4686"/>
                  </a:moveTo>
                  <a:lnTo>
                    <a:pt x="9025699" y="0"/>
                  </a:lnTo>
                  <a:lnTo>
                    <a:pt x="9014117" y="0"/>
                  </a:lnTo>
                  <a:lnTo>
                    <a:pt x="9009431" y="4686"/>
                  </a:lnTo>
                  <a:lnTo>
                    <a:pt x="9009431" y="16256"/>
                  </a:lnTo>
                  <a:lnTo>
                    <a:pt x="9014117" y="20942"/>
                  </a:lnTo>
                  <a:lnTo>
                    <a:pt x="9025699" y="20942"/>
                  </a:lnTo>
                  <a:lnTo>
                    <a:pt x="9030398" y="16256"/>
                  </a:lnTo>
                  <a:lnTo>
                    <a:pt x="9030398" y="4686"/>
                  </a:lnTo>
                  <a:close/>
                </a:path>
                <a:path w="13221335" h="4688205">
                  <a:moveTo>
                    <a:pt x="9072296" y="4671517"/>
                  </a:moveTo>
                  <a:lnTo>
                    <a:pt x="9067609" y="4666831"/>
                  </a:lnTo>
                  <a:lnTo>
                    <a:pt x="9056014" y="4666831"/>
                  </a:lnTo>
                  <a:lnTo>
                    <a:pt x="9051341" y="4671517"/>
                  </a:lnTo>
                  <a:lnTo>
                    <a:pt x="9051341" y="4683087"/>
                  </a:lnTo>
                  <a:lnTo>
                    <a:pt x="9056014" y="4687773"/>
                  </a:lnTo>
                  <a:lnTo>
                    <a:pt x="9067609" y="4687773"/>
                  </a:lnTo>
                  <a:lnTo>
                    <a:pt x="9072296" y="4683087"/>
                  </a:lnTo>
                  <a:lnTo>
                    <a:pt x="9072296" y="4671517"/>
                  </a:lnTo>
                  <a:close/>
                </a:path>
                <a:path w="13221335" h="4688205">
                  <a:moveTo>
                    <a:pt x="9072296" y="3519601"/>
                  </a:moveTo>
                  <a:lnTo>
                    <a:pt x="9067609" y="3514915"/>
                  </a:lnTo>
                  <a:lnTo>
                    <a:pt x="9056014" y="3514915"/>
                  </a:lnTo>
                  <a:lnTo>
                    <a:pt x="9051341" y="3519601"/>
                  </a:lnTo>
                  <a:lnTo>
                    <a:pt x="9051341" y="3531171"/>
                  </a:lnTo>
                  <a:lnTo>
                    <a:pt x="9056014" y="3535857"/>
                  </a:lnTo>
                  <a:lnTo>
                    <a:pt x="9067609" y="3535857"/>
                  </a:lnTo>
                  <a:lnTo>
                    <a:pt x="9072296" y="3531171"/>
                  </a:lnTo>
                  <a:lnTo>
                    <a:pt x="9072296" y="3519601"/>
                  </a:lnTo>
                  <a:close/>
                </a:path>
                <a:path w="13221335" h="4688205">
                  <a:moveTo>
                    <a:pt x="9072296" y="2343429"/>
                  </a:moveTo>
                  <a:lnTo>
                    <a:pt x="9067609" y="2338743"/>
                  </a:lnTo>
                  <a:lnTo>
                    <a:pt x="9056014" y="2338743"/>
                  </a:lnTo>
                  <a:lnTo>
                    <a:pt x="9051341" y="2343429"/>
                  </a:lnTo>
                  <a:lnTo>
                    <a:pt x="9051341" y="2354999"/>
                  </a:lnTo>
                  <a:lnTo>
                    <a:pt x="9056014" y="2359685"/>
                  </a:lnTo>
                  <a:lnTo>
                    <a:pt x="9067609" y="2359685"/>
                  </a:lnTo>
                  <a:lnTo>
                    <a:pt x="9072296" y="2354999"/>
                  </a:lnTo>
                  <a:lnTo>
                    <a:pt x="9072296" y="2343429"/>
                  </a:lnTo>
                  <a:close/>
                </a:path>
                <a:path w="13221335" h="4688205">
                  <a:moveTo>
                    <a:pt x="9072296" y="1180858"/>
                  </a:moveTo>
                  <a:lnTo>
                    <a:pt x="9067609" y="1176172"/>
                  </a:lnTo>
                  <a:lnTo>
                    <a:pt x="9056014" y="1176172"/>
                  </a:lnTo>
                  <a:lnTo>
                    <a:pt x="9051341" y="1180858"/>
                  </a:lnTo>
                  <a:lnTo>
                    <a:pt x="9051341" y="1192428"/>
                  </a:lnTo>
                  <a:lnTo>
                    <a:pt x="9056014" y="1197114"/>
                  </a:lnTo>
                  <a:lnTo>
                    <a:pt x="9067609" y="1197114"/>
                  </a:lnTo>
                  <a:lnTo>
                    <a:pt x="9072296" y="1192428"/>
                  </a:lnTo>
                  <a:lnTo>
                    <a:pt x="9072296" y="1180858"/>
                  </a:lnTo>
                  <a:close/>
                </a:path>
                <a:path w="13221335" h="4688205">
                  <a:moveTo>
                    <a:pt x="9072296" y="4686"/>
                  </a:moveTo>
                  <a:lnTo>
                    <a:pt x="9067609" y="0"/>
                  </a:lnTo>
                  <a:lnTo>
                    <a:pt x="9056014" y="0"/>
                  </a:lnTo>
                  <a:lnTo>
                    <a:pt x="9051341" y="4686"/>
                  </a:lnTo>
                  <a:lnTo>
                    <a:pt x="9051341" y="16256"/>
                  </a:lnTo>
                  <a:lnTo>
                    <a:pt x="9056014" y="20942"/>
                  </a:lnTo>
                  <a:lnTo>
                    <a:pt x="9067609" y="20942"/>
                  </a:lnTo>
                  <a:lnTo>
                    <a:pt x="9072296" y="16256"/>
                  </a:lnTo>
                  <a:lnTo>
                    <a:pt x="9072296" y="4686"/>
                  </a:lnTo>
                  <a:close/>
                </a:path>
                <a:path w="13221335" h="4688205">
                  <a:moveTo>
                    <a:pt x="9114193" y="4671517"/>
                  </a:moveTo>
                  <a:lnTo>
                    <a:pt x="9109519" y="4666831"/>
                  </a:lnTo>
                  <a:lnTo>
                    <a:pt x="9097924" y="4666831"/>
                  </a:lnTo>
                  <a:lnTo>
                    <a:pt x="9093238" y="4671517"/>
                  </a:lnTo>
                  <a:lnTo>
                    <a:pt x="9093238" y="4683087"/>
                  </a:lnTo>
                  <a:lnTo>
                    <a:pt x="9097924" y="4687773"/>
                  </a:lnTo>
                  <a:lnTo>
                    <a:pt x="9109519" y="4687773"/>
                  </a:lnTo>
                  <a:lnTo>
                    <a:pt x="9114193" y="4683087"/>
                  </a:lnTo>
                  <a:lnTo>
                    <a:pt x="9114193" y="4671517"/>
                  </a:lnTo>
                  <a:close/>
                </a:path>
                <a:path w="13221335" h="4688205">
                  <a:moveTo>
                    <a:pt x="9114193" y="3519601"/>
                  </a:moveTo>
                  <a:lnTo>
                    <a:pt x="9109519" y="3514915"/>
                  </a:lnTo>
                  <a:lnTo>
                    <a:pt x="9097924" y="3514915"/>
                  </a:lnTo>
                  <a:lnTo>
                    <a:pt x="9093238" y="3519601"/>
                  </a:lnTo>
                  <a:lnTo>
                    <a:pt x="9093238" y="3531171"/>
                  </a:lnTo>
                  <a:lnTo>
                    <a:pt x="9097924" y="3535857"/>
                  </a:lnTo>
                  <a:lnTo>
                    <a:pt x="9109519" y="3535857"/>
                  </a:lnTo>
                  <a:lnTo>
                    <a:pt x="9114193" y="3531171"/>
                  </a:lnTo>
                  <a:lnTo>
                    <a:pt x="9114193" y="3519601"/>
                  </a:lnTo>
                  <a:close/>
                </a:path>
                <a:path w="13221335" h="4688205">
                  <a:moveTo>
                    <a:pt x="9114193" y="2343429"/>
                  </a:moveTo>
                  <a:lnTo>
                    <a:pt x="9109519" y="2338743"/>
                  </a:lnTo>
                  <a:lnTo>
                    <a:pt x="9097924" y="2338743"/>
                  </a:lnTo>
                  <a:lnTo>
                    <a:pt x="9093238" y="2343429"/>
                  </a:lnTo>
                  <a:lnTo>
                    <a:pt x="9093238" y="2354999"/>
                  </a:lnTo>
                  <a:lnTo>
                    <a:pt x="9097924" y="2359685"/>
                  </a:lnTo>
                  <a:lnTo>
                    <a:pt x="9109519" y="2359685"/>
                  </a:lnTo>
                  <a:lnTo>
                    <a:pt x="9114193" y="2354999"/>
                  </a:lnTo>
                  <a:lnTo>
                    <a:pt x="9114193" y="2343429"/>
                  </a:lnTo>
                  <a:close/>
                </a:path>
                <a:path w="13221335" h="4688205">
                  <a:moveTo>
                    <a:pt x="9114193" y="1180858"/>
                  </a:moveTo>
                  <a:lnTo>
                    <a:pt x="9109519" y="1176172"/>
                  </a:lnTo>
                  <a:lnTo>
                    <a:pt x="9097924" y="1176172"/>
                  </a:lnTo>
                  <a:lnTo>
                    <a:pt x="9093238" y="1180858"/>
                  </a:lnTo>
                  <a:lnTo>
                    <a:pt x="9093238" y="1192428"/>
                  </a:lnTo>
                  <a:lnTo>
                    <a:pt x="9097924" y="1197114"/>
                  </a:lnTo>
                  <a:lnTo>
                    <a:pt x="9109519" y="1197114"/>
                  </a:lnTo>
                  <a:lnTo>
                    <a:pt x="9114193" y="1192428"/>
                  </a:lnTo>
                  <a:lnTo>
                    <a:pt x="9114193" y="1180858"/>
                  </a:lnTo>
                  <a:close/>
                </a:path>
                <a:path w="13221335" h="4688205">
                  <a:moveTo>
                    <a:pt x="9114193" y="4686"/>
                  </a:moveTo>
                  <a:lnTo>
                    <a:pt x="9109519" y="0"/>
                  </a:lnTo>
                  <a:lnTo>
                    <a:pt x="9097924" y="0"/>
                  </a:lnTo>
                  <a:lnTo>
                    <a:pt x="9093238" y="4686"/>
                  </a:lnTo>
                  <a:lnTo>
                    <a:pt x="9093238" y="16256"/>
                  </a:lnTo>
                  <a:lnTo>
                    <a:pt x="9097924" y="20942"/>
                  </a:lnTo>
                  <a:lnTo>
                    <a:pt x="9109519" y="20942"/>
                  </a:lnTo>
                  <a:lnTo>
                    <a:pt x="9114193" y="16256"/>
                  </a:lnTo>
                  <a:lnTo>
                    <a:pt x="9114193" y="4686"/>
                  </a:lnTo>
                  <a:close/>
                </a:path>
                <a:path w="13221335" h="4688205">
                  <a:moveTo>
                    <a:pt x="9156103" y="4671517"/>
                  </a:moveTo>
                  <a:lnTo>
                    <a:pt x="9151417" y="4666831"/>
                  </a:lnTo>
                  <a:lnTo>
                    <a:pt x="9139822" y="4666831"/>
                  </a:lnTo>
                  <a:lnTo>
                    <a:pt x="9135135" y="4671517"/>
                  </a:lnTo>
                  <a:lnTo>
                    <a:pt x="9135135" y="4683087"/>
                  </a:lnTo>
                  <a:lnTo>
                    <a:pt x="9139822" y="4687773"/>
                  </a:lnTo>
                  <a:lnTo>
                    <a:pt x="9151417" y="4687773"/>
                  </a:lnTo>
                  <a:lnTo>
                    <a:pt x="9156103" y="4683087"/>
                  </a:lnTo>
                  <a:lnTo>
                    <a:pt x="9156103" y="4671517"/>
                  </a:lnTo>
                  <a:close/>
                </a:path>
                <a:path w="13221335" h="4688205">
                  <a:moveTo>
                    <a:pt x="9156103" y="3519601"/>
                  </a:moveTo>
                  <a:lnTo>
                    <a:pt x="9151417" y="3514915"/>
                  </a:lnTo>
                  <a:lnTo>
                    <a:pt x="9139822" y="3514915"/>
                  </a:lnTo>
                  <a:lnTo>
                    <a:pt x="9135135" y="3519601"/>
                  </a:lnTo>
                  <a:lnTo>
                    <a:pt x="9135135" y="3531171"/>
                  </a:lnTo>
                  <a:lnTo>
                    <a:pt x="9139822" y="3535857"/>
                  </a:lnTo>
                  <a:lnTo>
                    <a:pt x="9151417" y="3535857"/>
                  </a:lnTo>
                  <a:lnTo>
                    <a:pt x="9156103" y="3531171"/>
                  </a:lnTo>
                  <a:lnTo>
                    <a:pt x="9156103" y="3519601"/>
                  </a:lnTo>
                  <a:close/>
                </a:path>
                <a:path w="13221335" h="4688205">
                  <a:moveTo>
                    <a:pt x="9156103" y="2343429"/>
                  </a:moveTo>
                  <a:lnTo>
                    <a:pt x="9151417" y="2338743"/>
                  </a:lnTo>
                  <a:lnTo>
                    <a:pt x="9139822" y="2338743"/>
                  </a:lnTo>
                  <a:lnTo>
                    <a:pt x="9135135" y="2343429"/>
                  </a:lnTo>
                  <a:lnTo>
                    <a:pt x="9135135" y="2354999"/>
                  </a:lnTo>
                  <a:lnTo>
                    <a:pt x="9139822" y="2359685"/>
                  </a:lnTo>
                  <a:lnTo>
                    <a:pt x="9151417" y="2359685"/>
                  </a:lnTo>
                  <a:lnTo>
                    <a:pt x="9156103" y="2354999"/>
                  </a:lnTo>
                  <a:lnTo>
                    <a:pt x="9156103" y="2343429"/>
                  </a:lnTo>
                  <a:close/>
                </a:path>
                <a:path w="13221335" h="4688205">
                  <a:moveTo>
                    <a:pt x="9156103" y="1180858"/>
                  </a:moveTo>
                  <a:lnTo>
                    <a:pt x="9151417" y="1176172"/>
                  </a:lnTo>
                  <a:lnTo>
                    <a:pt x="9139822" y="1176172"/>
                  </a:lnTo>
                  <a:lnTo>
                    <a:pt x="9135135" y="1180858"/>
                  </a:lnTo>
                  <a:lnTo>
                    <a:pt x="9135135" y="1192428"/>
                  </a:lnTo>
                  <a:lnTo>
                    <a:pt x="9139822" y="1197114"/>
                  </a:lnTo>
                  <a:lnTo>
                    <a:pt x="9151417" y="1197114"/>
                  </a:lnTo>
                  <a:lnTo>
                    <a:pt x="9156103" y="1192428"/>
                  </a:lnTo>
                  <a:lnTo>
                    <a:pt x="9156103" y="1180858"/>
                  </a:lnTo>
                  <a:close/>
                </a:path>
                <a:path w="13221335" h="4688205">
                  <a:moveTo>
                    <a:pt x="9156103" y="4686"/>
                  </a:moveTo>
                  <a:lnTo>
                    <a:pt x="9151417" y="0"/>
                  </a:lnTo>
                  <a:lnTo>
                    <a:pt x="9139822" y="0"/>
                  </a:lnTo>
                  <a:lnTo>
                    <a:pt x="9135135" y="4686"/>
                  </a:lnTo>
                  <a:lnTo>
                    <a:pt x="9135135" y="16256"/>
                  </a:lnTo>
                  <a:lnTo>
                    <a:pt x="9139822" y="20942"/>
                  </a:lnTo>
                  <a:lnTo>
                    <a:pt x="9151417" y="20942"/>
                  </a:lnTo>
                  <a:lnTo>
                    <a:pt x="9156103" y="16256"/>
                  </a:lnTo>
                  <a:lnTo>
                    <a:pt x="9156103" y="4686"/>
                  </a:lnTo>
                  <a:close/>
                </a:path>
                <a:path w="13221335" h="4688205">
                  <a:moveTo>
                    <a:pt x="9198000" y="4671517"/>
                  </a:moveTo>
                  <a:lnTo>
                    <a:pt x="9193327" y="4666831"/>
                  </a:lnTo>
                  <a:lnTo>
                    <a:pt x="9181732" y="4666831"/>
                  </a:lnTo>
                  <a:lnTo>
                    <a:pt x="9177045" y="4671517"/>
                  </a:lnTo>
                  <a:lnTo>
                    <a:pt x="9177045" y="4683087"/>
                  </a:lnTo>
                  <a:lnTo>
                    <a:pt x="9181732" y="4687773"/>
                  </a:lnTo>
                  <a:lnTo>
                    <a:pt x="9193327" y="4687773"/>
                  </a:lnTo>
                  <a:lnTo>
                    <a:pt x="9198000" y="4683087"/>
                  </a:lnTo>
                  <a:lnTo>
                    <a:pt x="9198000" y="4671517"/>
                  </a:lnTo>
                  <a:close/>
                </a:path>
                <a:path w="13221335" h="4688205">
                  <a:moveTo>
                    <a:pt x="9198000" y="3519601"/>
                  </a:moveTo>
                  <a:lnTo>
                    <a:pt x="9193327" y="3514915"/>
                  </a:lnTo>
                  <a:lnTo>
                    <a:pt x="9181732" y="3514915"/>
                  </a:lnTo>
                  <a:lnTo>
                    <a:pt x="9177045" y="3519601"/>
                  </a:lnTo>
                  <a:lnTo>
                    <a:pt x="9177045" y="3531171"/>
                  </a:lnTo>
                  <a:lnTo>
                    <a:pt x="9181732" y="3535857"/>
                  </a:lnTo>
                  <a:lnTo>
                    <a:pt x="9193327" y="3535857"/>
                  </a:lnTo>
                  <a:lnTo>
                    <a:pt x="9198000" y="3531171"/>
                  </a:lnTo>
                  <a:lnTo>
                    <a:pt x="9198000" y="3519601"/>
                  </a:lnTo>
                  <a:close/>
                </a:path>
                <a:path w="13221335" h="4688205">
                  <a:moveTo>
                    <a:pt x="9198000" y="2343429"/>
                  </a:moveTo>
                  <a:lnTo>
                    <a:pt x="9193327" y="2338743"/>
                  </a:lnTo>
                  <a:lnTo>
                    <a:pt x="9181732" y="2338743"/>
                  </a:lnTo>
                  <a:lnTo>
                    <a:pt x="9177045" y="2343429"/>
                  </a:lnTo>
                  <a:lnTo>
                    <a:pt x="9177045" y="2354999"/>
                  </a:lnTo>
                  <a:lnTo>
                    <a:pt x="9181732" y="2359685"/>
                  </a:lnTo>
                  <a:lnTo>
                    <a:pt x="9193327" y="2359685"/>
                  </a:lnTo>
                  <a:lnTo>
                    <a:pt x="9198000" y="2354999"/>
                  </a:lnTo>
                  <a:lnTo>
                    <a:pt x="9198000" y="2343429"/>
                  </a:lnTo>
                  <a:close/>
                </a:path>
                <a:path w="13221335" h="4688205">
                  <a:moveTo>
                    <a:pt x="9198000" y="1180858"/>
                  </a:moveTo>
                  <a:lnTo>
                    <a:pt x="9193327" y="1176172"/>
                  </a:lnTo>
                  <a:lnTo>
                    <a:pt x="9181732" y="1176172"/>
                  </a:lnTo>
                  <a:lnTo>
                    <a:pt x="9177045" y="1180858"/>
                  </a:lnTo>
                  <a:lnTo>
                    <a:pt x="9177045" y="1192428"/>
                  </a:lnTo>
                  <a:lnTo>
                    <a:pt x="9181732" y="1197114"/>
                  </a:lnTo>
                  <a:lnTo>
                    <a:pt x="9193327" y="1197114"/>
                  </a:lnTo>
                  <a:lnTo>
                    <a:pt x="9198000" y="1192428"/>
                  </a:lnTo>
                  <a:lnTo>
                    <a:pt x="9198000" y="1180858"/>
                  </a:lnTo>
                  <a:close/>
                </a:path>
                <a:path w="13221335" h="4688205">
                  <a:moveTo>
                    <a:pt x="9198000" y="4686"/>
                  </a:moveTo>
                  <a:lnTo>
                    <a:pt x="9193327" y="0"/>
                  </a:lnTo>
                  <a:lnTo>
                    <a:pt x="9181732" y="0"/>
                  </a:lnTo>
                  <a:lnTo>
                    <a:pt x="9177045" y="4686"/>
                  </a:lnTo>
                  <a:lnTo>
                    <a:pt x="9177045" y="16256"/>
                  </a:lnTo>
                  <a:lnTo>
                    <a:pt x="9181732" y="20942"/>
                  </a:lnTo>
                  <a:lnTo>
                    <a:pt x="9193327" y="20942"/>
                  </a:lnTo>
                  <a:lnTo>
                    <a:pt x="9198000" y="16256"/>
                  </a:lnTo>
                  <a:lnTo>
                    <a:pt x="9198000" y="4686"/>
                  </a:lnTo>
                  <a:close/>
                </a:path>
                <a:path w="13221335" h="4688205">
                  <a:moveTo>
                    <a:pt x="9239910" y="4671517"/>
                  </a:moveTo>
                  <a:lnTo>
                    <a:pt x="9235224" y="4666831"/>
                  </a:lnTo>
                  <a:lnTo>
                    <a:pt x="9223642" y="4666831"/>
                  </a:lnTo>
                  <a:lnTo>
                    <a:pt x="9218943" y="4671517"/>
                  </a:lnTo>
                  <a:lnTo>
                    <a:pt x="9218943" y="4683087"/>
                  </a:lnTo>
                  <a:lnTo>
                    <a:pt x="9223642" y="4687773"/>
                  </a:lnTo>
                  <a:lnTo>
                    <a:pt x="9235224" y="4687773"/>
                  </a:lnTo>
                  <a:lnTo>
                    <a:pt x="9239910" y="4683087"/>
                  </a:lnTo>
                  <a:lnTo>
                    <a:pt x="9239910" y="4671517"/>
                  </a:lnTo>
                  <a:close/>
                </a:path>
                <a:path w="13221335" h="4688205">
                  <a:moveTo>
                    <a:pt x="9239910" y="3519601"/>
                  </a:moveTo>
                  <a:lnTo>
                    <a:pt x="9235224" y="3514915"/>
                  </a:lnTo>
                  <a:lnTo>
                    <a:pt x="9223642" y="3514915"/>
                  </a:lnTo>
                  <a:lnTo>
                    <a:pt x="9218943" y="3519601"/>
                  </a:lnTo>
                  <a:lnTo>
                    <a:pt x="9218943" y="3531171"/>
                  </a:lnTo>
                  <a:lnTo>
                    <a:pt x="9223642" y="3535857"/>
                  </a:lnTo>
                  <a:lnTo>
                    <a:pt x="9235224" y="3535857"/>
                  </a:lnTo>
                  <a:lnTo>
                    <a:pt x="9239910" y="3531171"/>
                  </a:lnTo>
                  <a:lnTo>
                    <a:pt x="9239910" y="3519601"/>
                  </a:lnTo>
                  <a:close/>
                </a:path>
                <a:path w="13221335" h="4688205">
                  <a:moveTo>
                    <a:pt x="9239910" y="2343429"/>
                  </a:moveTo>
                  <a:lnTo>
                    <a:pt x="9235224" y="2338743"/>
                  </a:lnTo>
                  <a:lnTo>
                    <a:pt x="9223642" y="2338743"/>
                  </a:lnTo>
                  <a:lnTo>
                    <a:pt x="9218943" y="2343429"/>
                  </a:lnTo>
                  <a:lnTo>
                    <a:pt x="9218943" y="2354999"/>
                  </a:lnTo>
                  <a:lnTo>
                    <a:pt x="9223642" y="2359685"/>
                  </a:lnTo>
                  <a:lnTo>
                    <a:pt x="9235224" y="2359685"/>
                  </a:lnTo>
                  <a:lnTo>
                    <a:pt x="9239910" y="2354999"/>
                  </a:lnTo>
                  <a:lnTo>
                    <a:pt x="9239910" y="2343429"/>
                  </a:lnTo>
                  <a:close/>
                </a:path>
                <a:path w="13221335" h="4688205">
                  <a:moveTo>
                    <a:pt x="9239910" y="1180858"/>
                  </a:moveTo>
                  <a:lnTo>
                    <a:pt x="9235224" y="1176172"/>
                  </a:lnTo>
                  <a:lnTo>
                    <a:pt x="9223642" y="1176172"/>
                  </a:lnTo>
                  <a:lnTo>
                    <a:pt x="9218943" y="1180858"/>
                  </a:lnTo>
                  <a:lnTo>
                    <a:pt x="9218943" y="1192428"/>
                  </a:lnTo>
                  <a:lnTo>
                    <a:pt x="9223642" y="1197114"/>
                  </a:lnTo>
                  <a:lnTo>
                    <a:pt x="9235224" y="1197114"/>
                  </a:lnTo>
                  <a:lnTo>
                    <a:pt x="9239910" y="1192428"/>
                  </a:lnTo>
                  <a:lnTo>
                    <a:pt x="9239910" y="1180858"/>
                  </a:lnTo>
                  <a:close/>
                </a:path>
                <a:path w="13221335" h="4688205">
                  <a:moveTo>
                    <a:pt x="9239910" y="4686"/>
                  </a:moveTo>
                  <a:lnTo>
                    <a:pt x="9235224" y="0"/>
                  </a:lnTo>
                  <a:lnTo>
                    <a:pt x="9223642" y="0"/>
                  </a:lnTo>
                  <a:lnTo>
                    <a:pt x="9218943" y="4686"/>
                  </a:lnTo>
                  <a:lnTo>
                    <a:pt x="9218943" y="16256"/>
                  </a:lnTo>
                  <a:lnTo>
                    <a:pt x="9223642" y="20942"/>
                  </a:lnTo>
                  <a:lnTo>
                    <a:pt x="9235224" y="20942"/>
                  </a:lnTo>
                  <a:lnTo>
                    <a:pt x="9239910" y="16256"/>
                  </a:lnTo>
                  <a:lnTo>
                    <a:pt x="9239910" y="4686"/>
                  </a:lnTo>
                  <a:close/>
                </a:path>
                <a:path w="13221335" h="4688205">
                  <a:moveTo>
                    <a:pt x="9281808" y="4671517"/>
                  </a:moveTo>
                  <a:lnTo>
                    <a:pt x="9277134" y="4666831"/>
                  </a:lnTo>
                  <a:lnTo>
                    <a:pt x="9265539" y="4666831"/>
                  </a:lnTo>
                  <a:lnTo>
                    <a:pt x="9260853" y="4671517"/>
                  </a:lnTo>
                  <a:lnTo>
                    <a:pt x="9260853" y="4683087"/>
                  </a:lnTo>
                  <a:lnTo>
                    <a:pt x="9265539" y="4687773"/>
                  </a:lnTo>
                  <a:lnTo>
                    <a:pt x="9277134" y="4687773"/>
                  </a:lnTo>
                  <a:lnTo>
                    <a:pt x="9281808" y="4683087"/>
                  </a:lnTo>
                  <a:lnTo>
                    <a:pt x="9281808" y="4671517"/>
                  </a:lnTo>
                  <a:close/>
                </a:path>
                <a:path w="13221335" h="4688205">
                  <a:moveTo>
                    <a:pt x="9281808" y="3519601"/>
                  </a:moveTo>
                  <a:lnTo>
                    <a:pt x="9277134" y="3514915"/>
                  </a:lnTo>
                  <a:lnTo>
                    <a:pt x="9265539" y="3514915"/>
                  </a:lnTo>
                  <a:lnTo>
                    <a:pt x="9260853" y="3519601"/>
                  </a:lnTo>
                  <a:lnTo>
                    <a:pt x="9260853" y="3531171"/>
                  </a:lnTo>
                  <a:lnTo>
                    <a:pt x="9265539" y="3535857"/>
                  </a:lnTo>
                  <a:lnTo>
                    <a:pt x="9277134" y="3535857"/>
                  </a:lnTo>
                  <a:lnTo>
                    <a:pt x="9281808" y="3531171"/>
                  </a:lnTo>
                  <a:lnTo>
                    <a:pt x="9281808" y="3519601"/>
                  </a:lnTo>
                  <a:close/>
                </a:path>
                <a:path w="13221335" h="4688205">
                  <a:moveTo>
                    <a:pt x="9281808" y="2343429"/>
                  </a:moveTo>
                  <a:lnTo>
                    <a:pt x="9277134" y="2338743"/>
                  </a:lnTo>
                  <a:lnTo>
                    <a:pt x="9265539" y="2338743"/>
                  </a:lnTo>
                  <a:lnTo>
                    <a:pt x="9260853" y="2343429"/>
                  </a:lnTo>
                  <a:lnTo>
                    <a:pt x="9260853" y="2354999"/>
                  </a:lnTo>
                  <a:lnTo>
                    <a:pt x="9265539" y="2359685"/>
                  </a:lnTo>
                  <a:lnTo>
                    <a:pt x="9277134" y="2359685"/>
                  </a:lnTo>
                  <a:lnTo>
                    <a:pt x="9281808" y="2354999"/>
                  </a:lnTo>
                  <a:lnTo>
                    <a:pt x="9281808" y="2343429"/>
                  </a:lnTo>
                  <a:close/>
                </a:path>
                <a:path w="13221335" h="4688205">
                  <a:moveTo>
                    <a:pt x="9281808" y="1180858"/>
                  </a:moveTo>
                  <a:lnTo>
                    <a:pt x="9277134" y="1176172"/>
                  </a:lnTo>
                  <a:lnTo>
                    <a:pt x="9265539" y="1176172"/>
                  </a:lnTo>
                  <a:lnTo>
                    <a:pt x="9260853" y="1180858"/>
                  </a:lnTo>
                  <a:lnTo>
                    <a:pt x="9260853" y="1192428"/>
                  </a:lnTo>
                  <a:lnTo>
                    <a:pt x="9265539" y="1197114"/>
                  </a:lnTo>
                  <a:lnTo>
                    <a:pt x="9277134" y="1197114"/>
                  </a:lnTo>
                  <a:lnTo>
                    <a:pt x="9281808" y="1192428"/>
                  </a:lnTo>
                  <a:lnTo>
                    <a:pt x="9281808" y="1180858"/>
                  </a:lnTo>
                  <a:close/>
                </a:path>
                <a:path w="13221335" h="4688205">
                  <a:moveTo>
                    <a:pt x="9281808" y="4686"/>
                  </a:moveTo>
                  <a:lnTo>
                    <a:pt x="9277134" y="0"/>
                  </a:lnTo>
                  <a:lnTo>
                    <a:pt x="9265539" y="0"/>
                  </a:lnTo>
                  <a:lnTo>
                    <a:pt x="9260853" y="4686"/>
                  </a:lnTo>
                  <a:lnTo>
                    <a:pt x="9260853" y="16256"/>
                  </a:lnTo>
                  <a:lnTo>
                    <a:pt x="9265539" y="20942"/>
                  </a:lnTo>
                  <a:lnTo>
                    <a:pt x="9277134" y="20942"/>
                  </a:lnTo>
                  <a:lnTo>
                    <a:pt x="9281808" y="16256"/>
                  </a:lnTo>
                  <a:lnTo>
                    <a:pt x="9281808" y="4686"/>
                  </a:lnTo>
                  <a:close/>
                </a:path>
                <a:path w="13221335" h="4688205">
                  <a:moveTo>
                    <a:pt x="9323718" y="4671517"/>
                  </a:moveTo>
                  <a:lnTo>
                    <a:pt x="9319031" y="4666831"/>
                  </a:lnTo>
                  <a:lnTo>
                    <a:pt x="9307449" y="4666831"/>
                  </a:lnTo>
                  <a:lnTo>
                    <a:pt x="9302750" y="4671517"/>
                  </a:lnTo>
                  <a:lnTo>
                    <a:pt x="9302750" y="4683087"/>
                  </a:lnTo>
                  <a:lnTo>
                    <a:pt x="9307449" y="4687773"/>
                  </a:lnTo>
                  <a:lnTo>
                    <a:pt x="9319031" y="4687773"/>
                  </a:lnTo>
                  <a:lnTo>
                    <a:pt x="9323718" y="4683087"/>
                  </a:lnTo>
                  <a:lnTo>
                    <a:pt x="9323718" y="4671517"/>
                  </a:lnTo>
                  <a:close/>
                </a:path>
                <a:path w="13221335" h="4688205">
                  <a:moveTo>
                    <a:pt x="9323718" y="3519601"/>
                  </a:moveTo>
                  <a:lnTo>
                    <a:pt x="9319031" y="3514915"/>
                  </a:lnTo>
                  <a:lnTo>
                    <a:pt x="9307449" y="3514915"/>
                  </a:lnTo>
                  <a:lnTo>
                    <a:pt x="9302750" y="3519601"/>
                  </a:lnTo>
                  <a:lnTo>
                    <a:pt x="9302750" y="3531171"/>
                  </a:lnTo>
                  <a:lnTo>
                    <a:pt x="9307449" y="3535857"/>
                  </a:lnTo>
                  <a:lnTo>
                    <a:pt x="9319031" y="3535857"/>
                  </a:lnTo>
                  <a:lnTo>
                    <a:pt x="9323718" y="3531171"/>
                  </a:lnTo>
                  <a:lnTo>
                    <a:pt x="9323718" y="3519601"/>
                  </a:lnTo>
                  <a:close/>
                </a:path>
                <a:path w="13221335" h="4688205">
                  <a:moveTo>
                    <a:pt x="9323718" y="2343429"/>
                  </a:moveTo>
                  <a:lnTo>
                    <a:pt x="9319031" y="2338743"/>
                  </a:lnTo>
                  <a:lnTo>
                    <a:pt x="9307449" y="2338743"/>
                  </a:lnTo>
                  <a:lnTo>
                    <a:pt x="9302750" y="2343429"/>
                  </a:lnTo>
                  <a:lnTo>
                    <a:pt x="9302750" y="2354999"/>
                  </a:lnTo>
                  <a:lnTo>
                    <a:pt x="9307449" y="2359685"/>
                  </a:lnTo>
                  <a:lnTo>
                    <a:pt x="9319031" y="2359685"/>
                  </a:lnTo>
                  <a:lnTo>
                    <a:pt x="9323718" y="2354999"/>
                  </a:lnTo>
                  <a:lnTo>
                    <a:pt x="9323718" y="2343429"/>
                  </a:lnTo>
                  <a:close/>
                </a:path>
                <a:path w="13221335" h="4688205">
                  <a:moveTo>
                    <a:pt x="9323718" y="1180858"/>
                  </a:moveTo>
                  <a:lnTo>
                    <a:pt x="9319031" y="1176172"/>
                  </a:lnTo>
                  <a:lnTo>
                    <a:pt x="9307449" y="1176172"/>
                  </a:lnTo>
                  <a:lnTo>
                    <a:pt x="9302750" y="1180858"/>
                  </a:lnTo>
                  <a:lnTo>
                    <a:pt x="9302750" y="1192428"/>
                  </a:lnTo>
                  <a:lnTo>
                    <a:pt x="9307449" y="1197114"/>
                  </a:lnTo>
                  <a:lnTo>
                    <a:pt x="9319031" y="1197114"/>
                  </a:lnTo>
                  <a:lnTo>
                    <a:pt x="9323718" y="1192428"/>
                  </a:lnTo>
                  <a:lnTo>
                    <a:pt x="9323718" y="1180858"/>
                  </a:lnTo>
                  <a:close/>
                </a:path>
                <a:path w="13221335" h="4688205">
                  <a:moveTo>
                    <a:pt x="9323718" y="4686"/>
                  </a:moveTo>
                  <a:lnTo>
                    <a:pt x="9319031" y="0"/>
                  </a:lnTo>
                  <a:lnTo>
                    <a:pt x="9307449" y="0"/>
                  </a:lnTo>
                  <a:lnTo>
                    <a:pt x="9302750" y="4686"/>
                  </a:lnTo>
                  <a:lnTo>
                    <a:pt x="9302750" y="16256"/>
                  </a:lnTo>
                  <a:lnTo>
                    <a:pt x="9307449" y="20942"/>
                  </a:lnTo>
                  <a:lnTo>
                    <a:pt x="9319031" y="20942"/>
                  </a:lnTo>
                  <a:lnTo>
                    <a:pt x="9323718" y="16256"/>
                  </a:lnTo>
                  <a:lnTo>
                    <a:pt x="9323718" y="4686"/>
                  </a:lnTo>
                  <a:close/>
                </a:path>
                <a:path w="13221335" h="4688205">
                  <a:moveTo>
                    <a:pt x="9365628" y="4671517"/>
                  </a:moveTo>
                  <a:lnTo>
                    <a:pt x="9360941" y="4666831"/>
                  </a:lnTo>
                  <a:lnTo>
                    <a:pt x="9349346" y="4666831"/>
                  </a:lnTo>
                  <a:lnTo>
                    <a:pt x="9344660" y="4671517"/>
                  </a:lnTo>
                  <a:lnTo>
                    <a:pt x="9344660" y="4683087"/>
                  </a:lnTo>
                  <a:lnTo>
                    <a:pt x="9349346" y="4687773"/>
                  </a:lnTo>
                  <a:lnTo>
                    <a:pt x="9360941" y="4687773"/>
                  </a:lnTo>
                  <a:lnTo>
                    <a:pt x="9365628" y="4683087"/>
                  </a:lnTo>
                  <a:lnTo>
                    <a:pt x="9365628" y="4671517"/>
                  </a:lnTo>
                  <a:close/>
                </a:path>
                <a:path w="13221335" h="4688205">
                  <a:moveTo>
                    <a:pt x="9365628" y="3519601"/>
                  </a:moveTo>
                  <a:lnTo>
                    <a:pt x="9360941" y="3514915"/>
                  </a:lnTo>
                  <a:lnTo>
                    <a:pt x="9349346" y="3514915"/>
                  </a:lnTo>
                  <a:lnTo>
                    <a:pt x="9344660" y="3519601"/>
                  </a:lnTo>
                  <a:lnTo>
                    <a:pt x="9344660" y="3531171"/>
                  </a:lnTo>
                  <a:lnTo>
                    <a:pt x="9349346" y="3535857"/>
                  </a:lnTo>
                  <a:lnTo>
                    <a:pt x="9360941" y="3535857"/>
                  </a:lnTo>
                  <a:lnTo>
                    <a:pt x="9365628" y="3531171"/>
                  </a:lnTo>
                  <a:lnTo>
                    <a:pt x="9365628" y="3519601"/>
                  </a:lnTo>
                  <a:close/>
                </a:path>
                <a:path w="13221335" h="4688205">
                  <a:moveTo>
                    <a:pt x="9365628" y="2343429"/>
                  </a:moveTo>
                  <a:lnTo>
                    <a:pt x="9360941" y="2338743"/>
                  </a:lnTo>
                  <a:lnTo>
                    <a:pt x="9349346" y="2338743"/>
                  </a:lnTo>
                  <a:lnTo>
                    <a:pt x="9344660" y="2343429"/>
                  </a:lnTo>
                  <a:lnTo>
                    <a:pt x="9344660" y="2354999"/>
                  </a:lnTo>
                  <a:lnTo>
                    <a:pt x="9349346" y="2359685"/>
                  </a:lnTo>
                  <a:lnTo>
                    <a:pt x="9360941" y="2359685"/>
                  </a:lnTo>
                  <a:lnTo>
                    <a:pt x="9365628" y="2354999"/>
                  </a:lnTo>
                  <a:lnTo>
                    <a:pt x="9365628" y="2343429"/>
                  </a:lnTo>
                  <a:close/>
                </a:path>
                <a:path w="13221335" h="4688205">
                  <a:moveTo>
                    <a:pt x="9365628" y="1180858"/>
                  </a:moveTo>
                  <a:lnTo>
                    <a:pt x="9360941" y="1176172"/>
                  </a:lnTo>
                  <a:lnTo>
                    <a:pt x="9349346" y="1176172"/>
                  </a:lnTo>
                  <a:lnTo>
                    <a:pt x="9344660" y="1180858"/>
                  </a:lnTo>
                  <a:lnTo>
                    <a:pt x="9344660" y="1192428"/>
                  </a:lnTo>
                  <a:lnTo>
                    <a:pt x="9349346" y="1197114"/>
                  </a:lnTo>
                  <a:lnTo>
                    <a:pt x="9360941" y="1197114"/>
                  </a:lnTo>
                  <a:lnTo>
                    <a:pt x="9365628" y="1192428"/>
                  </a:lnTo>
                  <a:lnTo>
                    <a:pt x="9365628" y="1180858"/>
                  </a:lnTo>
                  <a:close/>
                </a:path>
                <a:path w="13221335" h="4688205">
                  <a:moveTo>
                    <a:pt x="9365628" y="4686"/>
                  </a:moveTo>
                  <a:lnTo>
                    <a:pt x="9360941" y="0"/>
                  </a:lnTo>
                  <a:lnTo>
                    <a:pt x="9349346" y="0"/>
                  </a:lnTo>
                  <a:lnTo>
                    <a:pt x="9344660" y="4686"/>
                  </a:lnTo>
                  <a:lnTo>
                    <a:pt x="9344660" y="16256"/>
                  </a:lnTo>
                  <a:lnTo>
                    <a:pt x="9349346" y="20942"/>
                  </a:lnTo>
                  <a:lnTo>
                    <a:pt x="9360941" y="20942"/>
                  </a:lnTo>
                  <a:lnTo>
                    <a:pt x="9365628" y="16256"/>
                  </a:lnTo>
                  <a:lnTo>
                    <a:pt x="9365628" y="4686"/>
                  </a:lnTo>
                  <a:close/>
                </a:path>
                <a:path w="13221335" h="4688205">
                  <a:moveTo>
                    <a:pt x="9407525" y="4671517"/>
                  </a:moveTo>
                  <a:lnTo>
                    <a:pt x="9402851" y="4666831"/>
                  </a:lnTo>
                  <a:lnTo>
                    <a:pt x="9391256" y="4666831"/>
                  </a:lnTo>
                  <a:lnTo>
                    <a:pt x="9386557" y="4671517"/>
                  </a:lnTo>
                  <a:lnTo>
                    <a:pt x="9386557" y="4683087"/>
                  </a:lnTo>
                  <a:lnTo>
                    <a:pt x="9391256" y="4687773"/>
                  </a:lnTo>
                  <a:lnTo>
                    <a:pt x="9402851" y="4687773"/>
                  </a:lnTo>
                  <a:lnTo>
                    <a:pt x="9407525" y="4683087"/>
                  </a:lnTo>
                  <a:lnTo>
                    <a:pt x="9407525" y="4671517"/>
                  </a:lnTo>
                  <a:close/>
                </a:path>
                <a:path w="13221335" h="4688205">
                  <a:moveTo>
                    <a:pt x="9407525" y="3519601"/>
                  </a:moveTo>
                  <a:lnTo>
                    <a:pt x="9402851" y="3514915"/>
                  </a:lnTo>
                  <a:lnTo>
                    <a:pt x="9391256" y="3514915"/>
                  </a:lnTo>
                  <a:lnTo>
                    <a:pt x="9386557" y="3519601"/>
                  </a:lnTo>
                  <a:lnTo>
                    <a:pt x="9386557" y="3531171"/>
                  </a:lnTo>
                  <a:lnTo>
                    <a:pt x="9391256" y="3535857"/>
                  </a:lnTo>
                  <a:lnTo>
                    <a:pt x="9402851" y="3535857"/>
                  </a:lnTo>
                  <a:lnTo>
                    <a:pt x="9407525" y="3531171"/>
                  </a:lnTo>
                  <a:lnTo>
                    <a:pt x="9407525" y="3519601"/>
                  </a:lnTo>
                  <a:close/>
                </a:path>
                <a:path w="13221335" h="4688205">
                  <a:moveTo>
                    <a:pt x="9407525" y="2343429"/>
                  </a:moveTo>
                  <a:lnTo>
                    <a:pt x="9402851" y="2338743"/>
                  </a:lnTo>
                  <a:lnTo>
                    <a:pt x="9391256" y="2338743"/>
                  </a:lnTo>
                  <a:lnTo>
                    <a:pt x="9386557" y="2343429"/>
                  </a:lnTo>
                  <a:lnTo>
                    <a:pt x="9386557" y="2354999"/>
                  </a:lnTo>
                  <a:lnTo>
                    <a:pt x="9391256" y="2359685"/>
                  </a:lnTo>
                  <a:lnTo>
                    <a:pt x="9402851" y="2359685"/>
                  </a:lnTo>
                  <a:lnTo>
                    <a:pt x="9407525" y="2354999"/>
                  </a:lnTo>
                  <a:lnTo>
                    <a:pt x="9407525" y="2343429"/>
                  </a:lnTo>
                  <a:close/>
                </a:path>
                <a:path w="13221335" h="4688205">
                  <a:moveTo>
                    <a:pt x="9407525" y="1180858"/>
                  </a:moveTo>
                  <a:lnTo>
                    <a:pt x="9402851" y="1176172"/>
                  </a:lnTo>
                  <a:lnTo>
                    <a:pt x="9391256" y="1176172"/>
                  </a:lnTo>
                  <a:lnTo>
                    <a:pt x="9386557" y="1180858"/>
                  </a:lnTo>
                  <a:lnTo>
                    <a:pt x="9386557" y="1192428"/>
                  </a:lnTo>
                  <a:lnTo>
                    <a:pt x="9391256" y="1197114"/>
                  </a:lnTo>
                  <a:lnTo>
                    <a:pt x="9402851" y="1197114"/>
                  </a:lnTo>
                  <a:lnTo>
                    <a:pt x="9407525" y="1192428"/>
                  </a:lnTo>
                  <a:lnTo>
                    <a:pt x="9407525" y="1180858"/>
                  </a:lnTo>
                  <a:close/>
                </a:path>
                <a:path w="13221335" h="4688205">
                  <a:moveTo>
                    <a:pt x="9407525" y="4686"/>
                  </a:moveTo>
                  <a:lnTo>
                    <a:pt x="9402851" y="0"/>
                  </a:lnTo>
                  <a:lnTo>
                    <a:pt x="9391256" y="0"/>
                  </a:lnTo>
                  <a:lnTo>
                    <a:pt x="9386557" y="4686"/>
                  </a:lnTo>
                  <a:lnTo>
                    <a:pt x="9386557" y="16256"/>
                  </a:lnTo>
                  <a:lnTo>
                    <a:pt x="9391256" y="20942"/>
                  </a:lnTo>
                  <a:lnTo>
                    <a:pt x="9402851" y="20942"/>
                  </a:lnTo>
                  <a:lnTo>
                    <a:pt x="9407525" y="16256"/>
                  </a:lnTo>
                  <a:lnTo>
                    <a:pt x="9407525" y="4686"/>
                  </a:lnTo>
                  <a:close/>
                </a:path>
                <a:path w="13221335" h="4688205">
                  <a:moveTo>
                    <a:pt x="9449435" y="4671517"/>
                  </a:moveTo>
                  <a:lnTo>
                    <a:pt x="9444749" y="4666831"/>
                  </a:lnTo>
                  <a:lnTo>
                    <a:pt x="9433154" y="4666831"/>
                  </a:lnTo>
                  <a:lnTo>
                    <a:pt x="9428467" y="4671517"/>
                  </a:lnTo>
                  <a:lnTo>
                    <a:pt x="9428467" y="4683087"/>
                  </a:lnTo>
                  <a:lnTo>
                    <a:pt x="9433154" y="4687773"/>
                  </a:lnTo>
                  <a:lnTo>
                    <a:pt x="9444749" y="4687773"/>
                  </a:lnTo>
                  <a:lnTo>
                    <a:pt x="9449435" y="4683087"/>
                  </a:lnTo>
                  <a:lnTo>
                    <a:pt x="9449435" y="4671517"/>
                  </a:lnTo>
                  <a:close/>
                </a:path>
                <a:path w="13221335" h="4688205">
                  <a:moveTo>
                    <a:pt x="9449435" y="3519601"/>
                  </a:moveTo>
                  <a:lnTo>
                    <a:pt x="9444749" y="3514915"/>
                  </a:lnTo>
                  <a:lnTo>
                    <a:pt x="9433154" y="3514915"/>
                  </a:lnTo>
                  <a:lnTo>
                    <a:pt x="9428467" y="3519601"/>
                  </a:lnTo>
                  <a:lnTo>
                    <a:pt x="9428467" y="3531171"/>
                  </a:lnTo>
                  <a:lnTo>
                    <a:pt x="9433154" y="3535857"/>
                  </a:lnTo>
                  <a:lnTo>
                    <a:pt x="9444749" y="3535857"/>
                  </a:lnTo>
                  <a:lnTo>
                    <a:pt x="9449435" y="3531171"/>
                  </a:lnTo>
                  <a:lnTo>
                    <a:pt x="9449435" y="3519601"/>
                  </a:lnTo>
                  <a:close/>
                </a:path>
                <a:path w="13221335" h="4688205">
                  <a:moveTo>
                    <a:pt x="9449435" y="2343429"/>
                  </a:moveTo>
                  <a:lnTo>
                    <a:pt x="9444749" y="2338743"/>
                  </a:lnTo>
                  <a:lnTo>
                    <a:pt x="9433154" y="2338743"/>
                  </a:lnTo>
                  <a:lnTo>
                    <a:pt x="9428467" y="2343429"/>
                  </a:lnTo>
                  <a:lnTo>
                    <a:pt x="9428467" y="2354999"/>
                  </a:lnTo>
                  <a:lnTo>
                    <a:pt x="9433154" y="2359685"/>
                  </a:lnTo>
                  <a:lnTo>
                    <a:pt x="9444749" y="2359685"/>
                  </a:lnTo>
                  <a:lnTo>
                    <a:pt x="9449435" y="2354999"/>
                  </a:lnTo>
                  <a:lnTo>
                    <a:pt x="9449435" y="2343429"/>
                  </a:lnTo>
                  <a:close/>
                </a:path>
                <a:path w="13221335" h="4688205">
                  <a:moveTo>
                    <a:pt x="9449435" y="1180858"/>
                  </a:moveTo>
                  <a:lnTo>
                    <a:pt x="9444749" y="1176172"/>
                  </a:lnTo>
                  <a:lnTo>
                    <a:pt x="9433154" y="1176172"/>
                  </a:lnTo>
                  <a:lnTo>
                    <a:pt x="9428467" y="1180858"/>
                  </a:lnTo>
                  <a:lnTo>
                    <a:pt x="9428467" y="1192428"/>
                  </a:lnTo>
                  <a:lnTo>
                    <a:pt x="9433154" y="1197114"/>
                  </a:lnTo>
                  <a:lnTo>
                    <a:pt x="9444749" y="1197114"/>
                  </a:lnTo>
                  <a:lnTo>
                    <a:pt x="9449435" y="1192428"/>
                  </a:lnTo>
                  <a:lnTo>
                    <a:pt x="9449435" y="1180858"/>
                  </a:lnTo>
                  <a:close/>
                </a:path>
                <a:path w="13221335" h="4688205">
                  <a:moveTo>
                    <a:pt x="9449435" y="4686"/>
                  </a:moveTo>
                  <a:lnTo>
                    <a:pt x="9444749" y="0"/>
                  </a:lnTo>
                  <a:lnTo>
                    <a:pt x="9433154" y="0"/>
                  </a:lnTo>
                  <a:lnTo>
                    <a:pt x="9428467" y="4686"/>
                  </a:lnTo>
                  <a:lnTo>
                    <a:pt x="9428467" y="16256"/>
                  </a:lnTo>
                  <a:lnTo>
                    <a:pt x="9433154" y="20942"/>
                  </a:lnTo>
                  <a:lnTo>
                    <a:pt x="9444749" y="20942"/>
                  </a:lnTo>
                  <a:lnTo>
                    <a:pt x="9449435" y="16256"/>
                  </a:lnTo>
                  <a:lnTo>
                    <a:pt x="9449435" y="4686"/>
                  </a:lnTo>
                  <a:close/>
                </a:path>
                <a:path w="13221335" h="4688205">
                  <a:moveTo>
                    <a:pt x="9491332" y="4671517"/>
                  </a:moveTo>
                  <a:lnTo>
                    <a:pt x="9486646" y="4666831"/>
                  </a:lnTo>
                  <a:lnTo>
                    <a:pt x="9475064" y="4666831"/>
                  </a:lnTo>
                  <a:lnTo>
                    <a:pt x="9470377" y="4671517"/>
                  </a:lnTo>
                  <a:lnTo>
                    <a:pt x="9470377" y="4683087"/>
                  </a:lnTo>
                  <a:lnTo>
                    <a:pt x="9475064" y="4687773"/>
                  </a:lnTo>
                  <a:lnTo>
                    <a:pt x="9486646" y="4687773"/>
                  </a:lnTo>
                  <a:lnTo>
                    <a:pt x="9491332" y="4683087"/>
                  </a:lnTo>
                  <a:lnTo>
                    <a:pt x="9491332" y="4671517"/>
                  </a:lnTo>
                  <a:close/>
                </a:path>
                <a:path w="13221335" h="4688205">
                  <a:moveTo>
                    <a:pt x="9491332" y="3519601"/>
                  </a:moveTo>
                  <a:lnTo>
                    <a:pt x="9486646" y="3514915"/>
                  </a:lnTo>
                  <a:lnTo>
                    <a:pt x="9475064" y="3514915"/>
                  </a:lnTo>
                  <a:lnTo>
                    <a:pt x="9470377" y="3519601"/>
                  </a:lnTo>
                  <a:lnTo>
                    <a:pt x="9470377" y="3531171"/>
                  </a:lnTo>
                  <a:lnTo>
                    <a:pt x="9475064" y="3535857"/>
                  </a:lnTo>
                  <a:lnTo>
                    <a:pt x="9486646" y="3535857"/>
                  </a:lnTo>
                  <a:lnTo>
                    <a:pt x="9491332" y="3531171"/>
                  </a:lnTo>
                  <a:lnTo>
                    <a:pt x="9491332" y="3519601"/>
                  </a:lnTo>
                  <a:close/>
                </a:path>
                <a:path w="13221335" h="4688205">
                  <a:moveTo>
                    <a:pt x="9491332" y="2343429"/>
                  </a:moveTo>
                  <a:lnTo>
                    <a:pt x="9486646" y="2338743"/>
                  </a:lnTo>
                  <a:lnTo>
                    <a:pt x="9475064" y="2338743"/>
                  </a:lnTo>
                  <a:lnTo>
                    <a:pt x="9470377" y="2343429"/>
                  </a:lnTo>
                  <a:lnTo>
                    <a:pt x="9470377" y="2354999"/>
                  </a:lnTo>
                  <a:lnTo>
                    <a:pt x="9475064" y="2359685"/>
                  </a:lnTo>
                  <a:lnTo>
                    <a:pt x="9486646" y="2359685"/>
                  </a:lnTo>
                  <a:lnTo>
                    <a:pt x="9491332" y="2354999"/>
                  </a:lnTo>
                  <a:lnTo>
                    <a:pt x="9491332" y="2343429"/>
                  </a:lnTo>
                  <a:close/>
                </a:path>
                <a:path w="13221335" h="4688205">
                  <a:moveTo>
                    <a:pt x="9491332" y="1180858"/>
                  </a:moveTo>
                  <a:lnTo>
                    <a:pt x="9486646" y="1176172"/>
                  </a:lnTo>
                  <a:lnTo>
                    <a:pt x="9475064" y="1176172"/>
                  </a:lnTo>
                  <a:lnTo>
                    <a:pt x="9470377" y="1180858"/>
                  </a:lnTo>
                  <a:lnTo>
                    <a:pt x="9470377" y="1192428"/>
                  </a:lnTo>
                  <a:lnTo>
                    <a:pt x="9475064" y="1197114"/>
                  </a:lnTo>
                  <a:lnTo>
                    <a:pt x="9486646" y="1197114"/>
                  </a:lnTo>
                  <a:lnTo>
                    <a:pt x="9491332" y="1192428"/>
                  </a:lnTo>
                  <a:lnTo>
                    <a:pt x="9491332" y="1180858"/>
                  </a:lnTo>
                  <a:close/>
                </a:path>
                <a:path w="13221335" h="4688205">
                  <a:moveTo>
                    <a:pt x="9491332" y="4686"/>
                  </a:moveTo>
                  <a:lnTo>
                    <a:pt x="9486646" y="0"/>
                  </a:lnTo>
                  <a:lnTo>
                    <a:pt x="9475064" y="0"/>
                  </a:lnTo>
                  <a:lnTo>
                    <a:pt x="9470377" y="4686"/>
                  </a:lnTo>
                  <a:lnTo>
                    <a:pt x="9470377" y="16256"/>
                  </a:lnTo>
                  <a:lnTo>
                    <a:pt x="9475064" y="20942"/>
                  </a:lnTo>
                  <a:lnTo>
                    <a:pt x="9486646" y="20942"/>
                  </a:lnTo>
                  <a:lnTo>
                    <a:pt x="9491332" y="16256"/>
                  </a:lnTo>
                  <a:lnTo>
                    <a:pt x="9491332" y="4686"/>
                  </a:lnTo>
                  <a:close/>
                </a:path>
                <a:path w="13221335" h="4688205">
                  <a:moveTo>
                    <a:pt x="9533242" y="4671517"/>
                  </a:moveTo>
                  <a:lnTo>
                    <a:pt x="9528543" y="4666831"/>
                  </a:lnTo>
                  <a:lnTo>
                    <a:pt x="9516974" y="4666831"/>
                  </a:lnTo>
                  <a:lnTo>
                    <a:pt x="9512275" y="4671517"/>
                  </a:lnTo>
                  <a:lnTo>
                    <a:pt x="9512275" y="4683087"/>
                  </a:lnTo>
                  <a:lnTo>
                    <a:pt x="9516974" y="4687773"/>
                  </a:lnTo>
                  <a:lnTo>
                    <a:pt x="9528543" y="4687773"/>
                  </a:lnTo>
                  <a:lnTo>
                    <a:pt x="9533242" y="4683087"/>
                  </a:lnTo>
                  <a:lnTo>
                    <a:pt x="9533242" y="4671517"/>
                  </a:lnTo>
                  <a:close/>
                </a:path>
                <a:path w="13221335" h="4688205">
                  <a:moveTo>
                    <a:pt x="9533242" y="3519601"/>
                  </a:moveTo>
                  <a:lnTo>
                    <a:pt x="9528543" y="3514915"/>
                  </a:lnTo>
                  <a:lnTo>
                    <a:pt x="9516974" y="3514915"/>
                  </a:lnTo>
                  <a:lnTo>
                    <a:pt x="9512275" y="3519601"/>
                  </a:lnTo>
                  <a:lnTo>
                    <a:pt x="9512275" y="3531171"/>
                  </a:lnTo>
                  <a:lnTo>
                    <a:pt x="9516974" y="3535857"/>
                  </a:lnTo>
                  <a:lnTo>
                    <a:pt x="9528543" y="3535857"/>
                  </a:lnTo>
                  <a:lnTo>
                    <a:pt x="9533242" y="3531171"/>
                  </a:lnTo>
                  <a:lnTo>
                    <a:pt x="9533242" y="3519601"/>
                  </a:lnTo>
                  <a:close/>
                </a:path>
                <a:path w="13221335" h="4688205">
                  <a:moveTo>
                    <a:pt x="9533242" y="2343429"/>
                  </a:moveTo>
                  <a:lnTo>
                    <a:pt x="9528543" y="2338743"/>
                  </a:lnTo>
                  <a:lnTo>
                    <a:pt x="9516974" y="2338743"/>
                  </a:lnTo>
                  <a:lnTo>
                    <a:pt x="9512275" y="2343429"/>
                  </a:lnTo>
                  <a:lnTo>
                    <a:pt x="9512275" y="2354999"/>
                  </a:lnTo>
                  <a:lnTo>
                    <a:pt x="9516974" y="2359685"/>
                  </a:lnTo>
                  <a:lnTo>
                    <a:pt x="9528543" y="2359685"/>
                  </a:lnTo>
                  <a:lnTo>
                    <a:pt x="9533242" y="2354999"/>
                  </a:lnTo>
                  <a:lnTo>
                    <a:pt x="9533242" y="2343429"/>
                  </a:lnTo>
                  <a:close/>
                </a:path>
                <a:path w="13221335" h="4688205">
                  <a:moveTo>
                    <a:pt x="9533242" y="1180858"/>
                  </a:moveTo>
                  <a:lnTo>
                    <a:pt x="9528543" y="1176172"/>
                  </a:lnTo>
                  <a:lnTo>
                    <a:pt x="9516974" y="1176172"/>
                  </a:lnTo>
                  <a:lnTo>
                    <a:pt x="9512275" y="1180858"/>
                  </a:lnTo>
                  <a:lnTo>
                    <a:pt x="9512275" y="1192428"/>
                  </a:lnTo>
                  <a:lnTo>
                    <a:pt x="9516974" y="1197114"/>
                  </a:lnTo>
                  <a:lnTo>
                    <a:pt x="9528543" y="1197114"/>
                  </a:lnTo>
                  <a:lnTo>
                    <a:pt x="9533242" y="1192428"/>
                  </a:lnTo>
                  <a:lnTo>
                    <a:pt x="9533242" y="1180858"/>
                  </a:lnTo>
                  <a:close/>
                </a:path>
                <a:path w="13221335" h="4688205">
                  <a:moveTo>
                    <a:pt x="9533242" y="4686"/>
                  </a:moveTo>
                  <a:lnTo>
                    <a:pt x="9528543" y="0"/>
                  </a:lnTo>
                  <a:lnTo>
                    <a:pt x="9516974" y="0"/>
                  </a:lnTo>
                  <a:lnTo>
                    <a:pt x="9512275" y="4686"/>
                  </a:lnTo>
                  <a:lnTo>
                    <a:pt x="9512275" y="16256"/>
                  </a:lnTo>
                  <a:lnTo>
                    <a:pt x="9516974" y="20942"/>
                  </a:lnTo>
                  <a:lnTo>
                    <a:pt x="9528543" y="20942"/>
                  </a:lnTo>
                  <a:lnTo>
                    <a:pt x="9533242" y="16256"/>
                  </a:lnTo>
                  <a:lnTo>
                    <a:pt x="9533242" y="4686"/>
                  </a:lnTo>
                  <a:close/>
                </a:path>
                <a:path w="13221335" h="4688205">
                  <a:moveTo>
                    <a:pt x="9575140" y="4671517"/>
                  </a:moveTo>
                  <a:lnTo>
                    <a:pt x="9570453" y="4666831"/>
                  </a:lnTo>
                  <a:lnTo>
                    <a:pt x="9558871" y="4666831"/>
                  </a:lnTo>
                  <a:lnTo>
                    <a:pt x="9554185" y="4671517"/>
                  </a:lnTo>
                  <a:lnTo>
                    <a:pt x="9554185" y="4683087"/>
                  </a:lnTo>
                  <a:lnTo>
                    <a:pt x="9558871" y="4687773"/>
                  </a:lnTo>
                  <a:lnTo>
                    <a:pt x="9570453" y="4687773"/>
                  </a:lnTo>
                  <a:lnTo>
                    <a:pt x="9575140" y="4683087"/>
                  </a:lnTo>
                  <a:lnTo>
                    <a:pt x="9575140" y="4671517"/>
                  </a:lnTo>
                  <a:close/>
                </a:path>
                <a:path w="13221335" h="4688205">
                  <a:moveTo>
                    <a:pt x="9575140" y="3519601"/>
                  </a:moveTo>
                  <a:lnTo>
                    <a:pt x="9570453" y="3514915"/>
                  </a:lnTo>
                  <a:lnTo>
                    <a:pt x="9558871" y="3514915"/>
                  </a:lnTo>
                  <a:lnTo>
                    <a:pt x="9554185" y="3519601"/>
                  </a:lnTo>
                  <a:lnTo>
                    <a:pt x="9554185" y="3531171"/>
                  </a:lnTo>
                  <a:lnTo>
                    <a:pt x="9558871" y="3535857"/>
                  </a:lnTo>
                  <a:lnTo>
                    <a:pt x="9570453" y="3535857"/>
                  </a:lnTo>
                  <a:lnTo>
                    <a:pt x="9575140" y="3531171"/>
                  </a:lnTo>
                  <a:lnTo>
                    <a:pt x="9575140" y="3519601"/>
                  </a:lnTo>
                  <a:close/>
                </a:path>
                <a:path w="13221335" h="4688205">
                  <a:moveTo>
                    <a:pt x="9575140" y="2343429"/>
                  </a:moveTo>
                  <a:lnTo>
                    <a:pt x="9570453" y="2338743"/>
                  </a:lnTo>
                  <a:lnTo>
                    <a:pt x="9558871" y="2338743"/>
                  </a:lnTo>
                  <a:lnTo>
                    <a:pt x="9554185" y="2343429"/>
                  </a:lnTo>
                  <a:lnTo>
                    <a:pt x="9554185" y="2354999"/>
                  </a:lnTo>
                  <a:lnTo>
                    <a:pt x="9558871" y="2359685"/>
                  </a:lnTo>
                  <a:lnTo>
                    <a:pt x="9570453" y="2359685"/>
                  </a:lnTo>
                  <a:lnTo>
                    <a:pt x="9575140" y="2354999"/>
                  </a:lnTo>
                  <a:lnTo>
                    <a:pt x="9575140" y="2343429"/>
                  </a:lnTo>
                  <a:close/>
                </a:path>
                <a:path w="13221335" h="4688205">
                  <a:moveTo>
                    <a:pt x="9575140" y="1180858"/>
                  </a:moveTo>
                  <a:lnTo>
                    <a:pt x="9570453" y="1176172"/>
                  </a:lnTo>
                  <a:lnTo>
                    <a:pt x="9558871" y="1176172"/>
                  </a:lnTo>
                  <a:lnTo>
                    <a:pt x="9554185" y="1180858"/>
                  </a:lnTo>
                  <a:lnTo>
                    <a:pt x="9554185" y="1192428"/>
                  </a:lnTo>
                  <a:lnTo>
                    <a:pt x="9558871" y="1197114"/>
                  </a:lnTo>
                  <a:lnTo>
                    <a:pt x="9570453" y="1197114"/>
                  </a:lnTo>
                  <a:lnTo>
                    <a:pt x="9575140" y="1192428"/>
                  </a:lnTo>
                  <a:lnTo>
                    <a:pt x="9575140" y="1180858"/>
                  </a:lnTo>
                  <a:close/>
                </a:path>
                <a:path w="13221335" h="4688205">
                  <a:moveTo>
                    <a:pt x="9575140" y="4686"/>
                  </a:moveTo>
                  <a:lnTo>
                    <a:pt x="9570453" y="0"/>
                  </a:lnTo>
                  <a:lnTo>
                    <a:pt x="9558871" y="0"/>
                  </a:lnTo>
                  <a:lnTo>
                    <a:pt x="9554185" y="4686"/>
                  </a:lnTo>
                  <a:lnTo>
                    <a:pt x="9554185" y="16256"/>
                  </a:lnTo>
                  <a:lnTo>
                    <a:pt x="9558871" y="20942"/>
                  </a:lnTo>
                  <a:lnTo>
                    <a:pt x="9570453" y="20942"/>
                  </a:lnTo>
                  <a:lnTo>
                    <a:pt x="9575140" y="16256"/>
                  </a:lnTo>
                  <a:lnTo>
                    <a:pt x="9575140" y="4686"/>
                  </a:lnTo>
                  <a:close/>
                </a:path>
                <a:path w="13221335" h="4688205">
                  <a:moveTo>
                    <a:pt x="9617050" y="4671517"/>
                  </a:moveTo>
                  <a:lnTo>
                    <a:pt x="9612363" y="4666831"/>
                  </a:lnTo>
                  <a:lnTo>
                    <a:pt x="9600781" y="4666831"/>
                  </a:lnTo>
                  <a:lnTo>
                    <a:pt x="9596082" y="4671517"/>
                  </a:lnTo>
                  <a:lnTo>
                    <a:pt x="9596082" y="4683087"/>
                  </a:lnTo>
                  <a:lnTo>
                    <a:pt x="9600781" y="4687773"/>
                  </a:lnTo>
                  <a:lnTo>
                    <a:pt x="9612363" y="4687773"/>
                  </a:lnTo>
                  <a:lnTo>
                    <a:pt x="9617050" y="4683087"/>
                  </a:lnTo>
                  <a:lnTo>
                    <a:pt x="9617050" y="4671517"/>
                  </a:lnTo>
                  <a:close/>
                </a:path>
                <a:path w="13221335" h="4688205">
                  <a:moveTo>
                    <a:pt x="9617050" y="3519601"/>
                  </a:moveTo>
                  <a:lnTo>
                    <a:pt x="9612363" y="3514915"/>
                  </a:lnTo>
                  <a:lnTo>
                    <a:pt x="9600781" y="3514915"/>
                  </a:lnTo>
                  <a:lnTo>
                    <a:pt x="9596082" y="3519601"/>
                  </a:lnTo>
                  <a:lnTo>
                    <a:pt x="9596082" y="3531171"/>
                  </a:lnTo>
                  <a:lnTo>
                    <a:pt x="9600781" y="3535857"/>
                  </a:lnTo>
                  <a:lnTo>
                    <a:pt x="9612363" y="3535857"/>
                  </a:lnTo>
                  <a:lnTo>
                    <a:pt x="9617050" y="3531171"/>
                  </a:lnTo>
                  <a:lnTo>
                    <a:pt x="9617050" y="3519601"/>
                  </a:lnTo>
                  <a:close/>
                </a:path>
                <a:path w="13221335" h="4688205">
                  <a:moveTo>
                    <a:pt x="9617050" y="2343429"/>
                  </a:moveTo>
                  <a:lnTo>
                    <a:pt x="9612363" y="2338743"/>
                  </a:lnTo>
                  <a:lnTo>
                    <a:pt x="9600781" y="2338743"/>
                  </a:lnTo>
                  <a:lnTo>
                    <a:pt x="9596082" y="2343429"/>
                  </a:lnTo>
                  <a:lnTo>
                    <a:pt x="9596082" y="2354999"/>
                  </a:lnTo>
                  <a:lnTo>
                    <a:pt x="9600781" y="2359685"/>
                  </a:lnTo>
                  <a:lnTo>
                    <a:pt x="9612363" y="2359685"/>
                  </a:lnTo>
                  <a:lnTo>
                    <a:pt x="9617050" y="2354999"/>
                  </a:lnTo>
                  <a:lnTo>
                    <a:pt x="9617050" y="2343429"/>
                  </a:lnTo>
                  <a:close/>
                </a:path>
                <a:path w="13221335" h="4688205">
                  <a:moveTo>
                    <a:pt x="9617050" y="1180858"/>
                  </a:moveTo>
                  <a:lnTo>
                    <a:pt x="9612363" y="1176172"/>
                  </a:lnTo>
                  <a:lnTo>
                    <a:pt x="9600781" y="1176172"/>
                  </a:lnTo>
                  <a:lnTo>
                    <a:pt x="9596082" y="1180858"/>
                  </a:lnTo>
                  <a:lnTo>
                    <a:pt x="9596082" y="1192428"/>
                  </a:lnTo>
                  <a:lnTo>
                    <a:pt x="9600781" y="1197114"/>
                  </a:lnTo>
                  <a:lnTo>
                    <a:pt x="9612363" y="1197114"/>
                  </a:lnTo>
                  <a:lnTo>
                    <a:pt x="9617050" y="1192428"/>
                  </a:lnTo>
                  <a:lnTo>
                    <a:pt x="9617050" y="1180858"/>
                  </a:lnTo>
                  <a:close/>
                </a:path>
                <a:path w="13221335" h="4688205">
                  <a:moveTo>
                    <a:pt x="9617050" y="4686"/>
                  </a:moveTo>
                  <a:lnTo>
                    <a:pt x="9612363" y="0"/>
                  </a:lnTo>
                  <a:lnTo>
                    <a:pt x="9600781" y="0"/>
                  </a:lnTo>
                  <a:lnTo>
                    <a:pt x="9596082" y="4686"/>
                  </a:lnTo>
                  <a:lnTo>
                    <a:pt x="9596082" y="16256"/>
                  </a:lnTo>
                  <a:lnTo>
                    <a:pt x="9600781" y="20942"/>
                  </a:lnTo>
                  <a:lnTo>
                    <a:pt x="9612363" y="20942"/>
                  </a:lnTo>
                  <a:lnTo>
                    <a:pt x="9617050" y="16256"/>
                  </a:lnTo>
                  <a:lnTo>
                    <a:pt x="9617050" y="4686"/>
                  </a:lnTo>
                  <a:close/>
                </a:path>
                <a:path w="13221335" h="4688205">
                  <a:moveTo>
                    <a:pt x="9658947" y="4671517"/>
                  </a:moveTo>
                  <a:lnTo>
                    <a:pt x="9654261" y="4666831"/>
                  </a:lnTo>
                  <a:lnTo>
                    <a:pt x="9642678" y="4666831"/>
                  </a:lnTo>
                  <a:lnTo>
                    <a:pt x="9637992" y="4671517"/>
                  </a:lnTo>
                  <a:lnTo>
                    <a:pt x="9637992" y="4683087"/>
                  </a:lnTo>
                  <a:lnTo>
                    <a:pt x="9642678" y="4687773"/>
                  </a:lnTo>
                  <a:lnTo>
                    <a:pt x="9654261" y="4687773"/>
                  </a:lnTo>
                  <a:lnTo>
                    <a:pt x="9658947" y="4683087"/>
                  </a:lnTo>
                  <a:lnTo>
                    <a:pt x="9658947" y="4671517"/>
                  </a:lnTo>
                  <a:close/>
                </a:path>
                <a:path w="13221335" h="4688205">
                  <a:moveTo>
                    <a:pt x="9658947" y="3519601"/>
                  </a:moveTo>
                  <a:lnTo>
                    <a:pt x="9654261" y="3514915"/>
                  </a:lnTo>
                  <a:lnTo>
                    <a:pt x="9642678" y="3514915"/>
                  </a:lnTo>
                  <a:lnTo>
                    <a:pt x="9637992" y="3519601"/>
                  </a:lnTo>
                  <a:lnTo>
                    <a:pt x="9637992" y="3531171"/>
                  </a:lnTo>
                  <a:lnTo>
                    <a:pt x="9642678" y="3535857"/>
                  </a:lnTo>
                  <a:lnTo>
                    <a:pt x="9654261" y="3535857"/>
                  </a:lnTo>
                  <a:lnTo>
                    <a:pt x="9658947" y="3531171"/>
                  </a:lnTo>
                  <a:lnTo>
                    <a:pt x="9658947" y="3519601"/>
                  </a:lnTo>
                  <a:close/>
                </a:path>
                <a:path w="13221335" h="4688205">
                  <a:moveTo>
                    <a:pt x="9658947" y="2343429"/>
                  </a:moveTo>
                  <a:lnTo>
                    <a:pt x="9654261" y="2338743"/>
                  </a:lnTo>
                  <a:lnTo>
                    <a:pt x="9642678" y="2338743"/>
                  </a:lnTo>
                  <a:lnTo>
                    <a:pt x="9637992" y="2343429"/>
                  </a:lnTo>
                  <a:lnTo>
                    <a:pt x="9637992" y="2354999"/>
                  </a:lnTo>
                  <a:lnTo>
                    <a:pt x="9642678" y="2359685"/>
                  </a:lnTo>
                  <a:lnTo>
                    <a:pt x="9654261" y="2359685"/>
                  </a:lnTo>
                  <a:lnTo>
                    <a:pt x="9658947" y="2354999"/>
                  </a:lnTo>
                  <a:lnTo>
                    <a:pt x="9658947" y="2343429"/>
                  </a:lnTo>
                  <a:close/>
                </a:path>
                <a:path w="13221335" h="4688205">
                  <a:moveTo>
                    <a:pt x="9658947" y="1180858"/>
                  </a:moveTo>
                  <a:lnTo>
                    <a:pt x="9654261" y="1176172"/>
                  </a:lnTo>
                  <a:lnTo>
                    <a:pt x="9642678" y="1176172"/>
                  </a:lnTo>
                  <a:lnTo>
                    <a:pt x="9637992" y="1180858"/>
                  </a:lnTo>
                  <a:lnTo>
                    <a:pt x="9637992" y="1192428"/>
                  </a:lnTo>
                  <a:lnTo>
                    <a:pt x="9642678" y="1197114"/>
                  </a:lnTo>
                  <a:lnTo>
                    <a:pt x="9654261" y="1197114"/>
                  </a:lnTo>
                  <a:lnTo>
                    <a:pt x="9658947" y="1192428"/>
                  </a:lnTo>
                  <a:lnTo>
                    <a:pt x="9658947" y="1180858"/>
                  </a:lnTo>
                  <a:close/>
                </a:path>
                <a:path w="13221335" h="4688205">
                  <a:moveTo>
                    <a:pt x="9658947" y="4686"/>
                  </a:moveTo>
                  <a:lnTo>
                    <a:pt x="9654261" y="0"/>
                  </a:lnTo>
                  <a:lnTo>
                    <a:pt x="9642678" y="0"/>
                  </a:lnTo>
                  <a:lnTo>
                    <a:pt x="9637992" y="4686"/>
                  </a:lnTo>
                  <a:lnTo>
                    <a:pt x="9637992" y="16256"/>
                  </a:lnTo>
                  <a:lnTo>
                    <a:pt x="9642678" y="20942"/>
                  </a:lnTo>
                  <a:lnTo>
                    <a:pt x="9654261" y="20942"/>
                  </a:lnTo>
                  <a:lnTo>
                    <a:pt x="9658947" y="16256"/>
                  </a:lnTo>
                  <a:lnTo>
                    <a:pt x="9658947" y="4686"/>
                  </a:lnTo>
                  <a:close/>
                </a:path>
                <a:path w="13221335" h="4688205">
                  <a:moveTo>
                    <a:pt x="9700857" y="4671517"/>
                  </a:moveTo>
                  <a:lnTo>
                    <a:pt x="9696171" y="4666831"/>
                  </a:lnTo>
                  <a:lnTo>
                    <a:pt x="9684588" y="4666831"/>
                  </a:lnTo>
                  <a:lnTo>
                    <a:pt x="9679889" y="4671517"/>
                  </a:lnTo>
                  <a:lnTo>
                    <a:pt x="9679889" y="4683087"/>
                  </a:lnTo>
                  <a:lnTo>
                    <a:pt x="9684588" y="4687773"/>
                  </a:lnTo>
                  <a:lnTo>
                    <a:pt x="9696171" y="4687773"/>
                  </a:lnTo>
                  <a:lnTo>
                    <a:pt x="9700857" y="4683087"/>
                  </a:lnTo>
                  <a:lnTo>
                    <a:pt x="9700857" y="4671517"/>
                  </a:lnTo>
                  <a:close/>
                </a:path>
                <a:path w="13221335" h="4688205">
                  <a:moveTo>
                    <a:pt x="9700857" y="3519601"/>
                  </a:moveTo>
                  <a:lnTo>
                    <a:pt x="9696171" y="3514915"/>
                  </a:lnTo>
                  <a:lnTo>
                    <a:pt x="9684588" y="3514915"/>
                  </a:lnTo>
                  <a:lnTo>
                    <a:pt x="9679889" y="3519601"/>
                  </a:lnTo>
                  <a:lnTo>
                    <a:pt x="9679889" y="3531171"/>
                  </a:lnTo>
                  <a:lnTo>
                    <a:pt x="9684588" y="3535857"/>
                  </a:lnTo>
                  <a:lnTo>
                    <a:pt x="9696171" y="3535857"/>
                  </a:lnTo>
                  <a:lnTo>
                    <a:pt x="9700857" y="3531171"/>
                  </a:lnTo>
                  <a:lnTo>
                    <a:pt x="9700857" y="3519601"/>
                  </a:lnTo>
                  <a:close/>
                </a:path>
                <a:path w="13221335" h="4688205">
                  <a:moveTo>
                    <a:pt x="9700857" y="2343429"/>
                  </a:moveTo>
                  <a:lnTo>
                    <a:pt x="9696171" y="2338743"/>
                  </a:lnTo>
                  <a:lnTo>
                    <a:pt x="9684588" y="2338743"/>
                  </a:lnTo>
                  <a:lnTo>
                    <a:pt x="9679889" y="2343429"/>
                  </a:lnTo>
                  <a:lnTo>
                    <a:pt x="9679889" y="2354999"/>
                  </a:lnTo>
                  <a:lnTo>
                    <a:pt x="9684588" y="2359685"/>
                  </a:lnTo>
                  <a:lnTo>
                    <a:pt x="9696171" y="2359685"/>
                  </a:lnTo>
                  <a:lnTo>
                    <a:pt x="9700857" y="2354999"/>
                  </a:lnTo>
                  <a:lnTo>
                    <a:pt x="9700857" y="2343429"/>
                  </a:lnTo>
                  <a:close/>
                </a:path>
                <a:path w="13221335" h="4688205">
                  <a:moveTo>
                    <a:pt x="9700857" y="1180858"/>
                  </a:moveTo>
                  <a:lnTo>
                    <a:pt x="9696171" y="1176172"/>
                  </a:lnTo>
                  <a:lnTo>
                    <a:pt x="9684588" y="1176172"/>
                  </a:lnTo>
                  <a:lnTo>
                    <a:pt x="9679889" y="1180858"/>
                  </a:lnTo>
                  <a:lnTo>
                    <a:pt x="9679889" y="1192428"/>
                  </a:lnTo>
                  <a:lnTo>
                    <a:pt x="9684588" y="1197114"/>
                  </a:lnTo>
                  <a:lnTo>
                    <a:pt x="9696171" y="1197114"/>
                  </a:lnTo>
                  <a:lnTo>
                    <a:pt x="9700857" y="1192428"/>
                  </a:lnTo>
                  <a:lnTo>
                    <a:pt x="9700857" y="1180858"/>
                  </a:lnTo>
                  <a:close/>
                </a:path>
                <a:path w="13221335" h="4688205">
                  <a:moveTo>
                    <a:pt x="9700857" y="4686"/>
                  </a:moveTo>
                  <a:lnTo>
                    <a:pt x="9696171" y="0"/>
                  </a:lnTo>
                  <a:lnTo>
                    <a:pt x="9684588" y="0"/>
                  </a:lnTo>
                  <a:lnTo>
                    <a:pt x="9679889" y="4686"/>
                  </a:lnTo>
                  <a:lnTo>
                    <a:pt x="9679889" y="16256"/>
                  </a:lnTo>
                  <a:lnTo>
                    <a:pt x="9684588" y="20942"/>
                  </a:lnTo>
                  <a:lnTo>
                    <a:pt x="9696171" y="20942"/>
                  </a:lnTo>
                  <a:lnTo>
                    <a:pt x="9700857" y="16256"/>
                  </a:lnTo>
                  <a:lnTo>
                    <a:pt x="9700857" y="4686"/>
                  </a:lnTo>
                  <a:close/>
                </a:path>
                <a:path w="13221335" h="4688205">
                  <a:moveTo>
                    <a:pt x="9742767" y="4671517"/>
                  </a:moveTo>
                  <a:lnTo>
                    <a:pt x="9738068" y="4666831"/>
                  </a:lnTo>
                  <a:lnTo>
                    <a:pt x="9726485" y="4666831"/>
                  </a:lnTo>
                  <a:lnTo>
                    <a:pt x="9721799" y="4671517"/>
                  </a:lnTo>
                  <a:lnTo>
                    <a:pt x="9721799" y="4683087"/>
                  </a:lnTo>
                  <a:lnTo>
                    <a:pt x="9726485" y="4687773"/>
                  </a:lnTo>
                  <a:lnTo>
                    <a:pt x="9738068" y="4687773"/>
                  </a:lnTo>
                  <a:lnTo>
                    <a:pt x="9742767" y="4683087"/>
                  </a:lnTo>
                  <a:lnTo>
                    <a:pt x="9742767" y="4671517"/>
                  </a:lnTo>
                  <a:close/>
                </a:path>
                <a:path w="13221335" h="4688205">
                  <a:moveTo>
                    <a:pt x="9742767" y="3519601"/>
                  </a:moveTo>
                  <a:lnTo>
                    <a:pt x="9738068" y="3514915"/>
                  </a:lnTo>
                  <a:lnTo>
                    <a:pt x="9726485" y="3514915"/>
                  </a:lnTo>
                  <a:lnTo>
                    <a:pt x="9721799" y="3519601"/>
                  </a:lnTo>
                  <a:lnTo>
                    <a:pt x="9721799" y="3531171"/>
                  </a:lnTo>
                  <a:lnTo>
                    <a:pt x="9726485" y="3535857"/>
                  </a:lnTo>
                  <a:lnTo>
                    <a:pt x="9738068" y="3535857"/>
                  </a:lnTo>
                  <a:lnTo>
                    <a:pt x="9742767" y="3531171"/>
                  </a:lnTo>
                  <a:lnTo>
                    <a:pt x="9742767" y="3519601"/>
                  </a:lnTo>
                  <a:close/>
                </a:path>
                <a:path w="13221335" h="4688205">
                  <a:moveTo>
                    <a:pt x="9742767" y="2343429"/>
                  </a:moveTo>
                  <a:lnTo>
                    <a:pt x="9738068" y="2338743"/>
                  </a:lnTo>
                  <a:lnTo>
                    <a:pt x="9726485" y="2338743"/>
                  </a:lnTo>
                  <a:lnTo>
                    <a:pt x="9721799" y="2343429"/>
                  </a:lnTo>
                  <a:lnTo>
                    <a:pt x="9721799" y="2354999"/>
                  </a:lnTo>
                  <a:lnTo>
                    <a:pt x="9726485" y="2359685"/>
                  </a:lnTo>
                  <a:lnTo>
                    <a:pt x="9738068" y="2359685"/>
                  </a:lnTo>
                  <a:lnTo>
                    <a:pt x="9742767" y="2354999"/>
                  </a:lnTo>
                  <a:lnTo>
                    <a:pt x="9742767" y="2343429"/>
                  </a:lnTo>
                  <a:close/>
                </a:path>
                <a:path w="13221335" h="4688205">
                  <a:moveTo>
                    <a:pt x="9742767" y="1180858"/>
                  </a:moveTo>
                  <a:lnTo>
                    <a:pt x="9738068" y="1176172"/>
                  </a:lnTo>
                  <a:lnTo>
                    <a:pt x="9726485" y="1176172"/>
                  </a:lnTo>
                  <a:lnTo>
                    <a:pt x="9721799" y="1180858"/>
                  </a:lnTo>
                  <a:lnTo>
                    <a:pt x="9721799" y="1192428"/>
                  </a:lnTo>
                  <a:lnTo>
                    <a:pt x="9726485" y="1197114"/>
                  </a:lnTo>
                  <a:lnTo>
                    <a:pt x="9738068" y="1197114"/>
                  </a:lnTo>
                  <a:lnTo>
                    <a:pt x="9742767" y="1192428"/>
                  </a:lnTo>
                  <a:lnTo>
                    <a:pt x="9742767" y="1180858"/>
                  </a:lnTo>
                  <a:close/>
                </a:path>
                <a:path w="13221335" h="4688205">
                  <a:moveTo>
                    <a:pt x="9742767" y="4686"/>
                  </a:moveTo>
                  <a:lnTo>
                    <a:pt x="9738068" y="0"/>
                  </a:lnTo>
                  <a:lnTo>
                    <a:pt x="9726485" y="0"/>
                  </a:lnTo>
                  <a:lnTo>
                    <a:pt x="9721799" y="4686"/>
                  </a:lnTo>
                  <a:lnTo>
                    <a:pt x="9721799" y="16256"/>
                  </a:lnTo>
                  <a:lnTo>
                    <a:pt x="9726485" y="20942"/>
                  </a:lnTo>
                  <a:lnTo>
                    <a:pt x="9738068" y="20942"/>
                  </a:lnTo>
                  <a:lnTo>
                    <a:pt x="9742767" y="16256"/>
                  </a:lnTo>
                  <a:lnTo>
                    <a:pt x="9742767" y="4686"/>
                  </a:lnTo>
                  <a:close/>
                </a:path>
                <a:path w="13221335" h="4688205">
                  <a:moveTo>
                    <a:pt x="9784664" y="4671517"/>
                  </a:moveTo>
                  <a:lnTo>
                    <a:pt x="9779978" y="4666831"/>
                  </a:lnTo>
                  <a:lnTo>
                    <a:pt x="9768395" y="4666831"/>
                  </a:lnTo>
                  <a:lnTo>
                    <a:pt x="9763709" y="4671517"/>
                  </a:lnTo>
                  <a:lnTo>
                    <a:pt x="9763709" y="4683087"/>
                  </a:lnTo>
                  <a:lnTo>
                    <a:pt x="9768395" y="4687773"/>
                  </a:lnTo>
                  <a:lnTo>
                    <a:pt x="9779978" y="4687773"/>
                  </a:lnTo>
                  <a:lnTo>
                    <a:pt x="9784664" y="4683087"/>
                  </a:lnTo>
                  <a:lnTo>
                    <a:pt x="9784664" y="4671517"/>
                  </a:lnTo>
                  <a:close/>
                </a:path>
                <a:path w="13221335" h="4688205">
                  <a:moveTo>
                    <a:pt x="9784664" y="3519601"/>
                  </a:moveTo>
                  <a:lnTo>
                    <a:pt x="9779978" y="3514915"/>
                  </a:lnTo>
                  <a:lnTo>
                    <a:pt x="9768395" y="3514915"/>
                  </a:lnTo>
                  <a:lnTo>
                    <a:pt x="9763709" y="3519601"/>
                  </a:lnTo>
                  <a:lnTo>
                    <a:pt x="9763709" y="3531171"/>
                  </a:lnTo>
                  <a:lnTo>
                    <a:pt x="9768395" y="3535857"/>
                  </a:lnTo>
                  <a:lnTo>
                    <a:pt x="9779978" y="3535857"/>
                  </a:lnTo>
                  <a:lnTo>
                    <a:pt x="9784664" y="3531171"/>
                  </a:lnTo>
                  <a:lnTo>
                    <a:pt x="9784664" y="3519601"/>
                  </a:lnTo>
                  <a:close/>
                </a:path>
                <a:path w="13221335" h="4688205">
                  <a:moveTo>
                    <a:pt x="9784664" y="2343429"/>
                  </a:moveTo>
                  <a:lnTo>
                    <a:pt x="9779978" y="2338743"/>
                  </a:lnTo>
                  <a:lnTo>
                    <a:pt x="9768395" y="2338743"/>
                  </a:lnTo>
                  <a:lnTo>
                    <a:pt x="9763709" y="2343429"/>
                  </a:lnTo>
                  <a:lnTo>
                    <a:pt x="9763709" y="2354999"/>
                  </a:lnTo>
                  <a:lnTo>
                    <a:pt x="9768395" y="2359685"/>
                  </a:lnTo>
                  <a:lnTo>
                    <a:pt x="9779978" y="2359685"/>
                  </a:lnTo>
                  <a:lnTo>
                    <a:pt x="9784664" y="2354999"/>
                  </a:lnTo>
                  <a:lnTo>
                    <a:pt x="9784664" y="2343429"/>
                  </a:lnTo>
                  <a:close/>
                </a:path>
                <a:path w="13221335" h="4688205">
                  <a:moveTo>
                    <a:pt x="9784664" y="1180858"/>
                  </a:moveTo>
                  <a:lnTo>
                    <a:pt x="9779978" y="1176172"/>
                  </a:lnTo>
                  <a:lnTo>
                    <a:pt x="9768395" y="1176172"/>
                  </a:lnTo>
                  <a:lnTo>
                    <a:pt x="9763709" y="1180858"/>
                  </a:lnTo>
                  <a:lnTo>
                    <a:pt x="9763709" y="1192428"/>
                  </a:lnTo>
                  <a:lnTo>
                    <a:pt x="9768395" y="1197114"/>
                  </a:lnTo>
                  <a:lnTo>
                    <a:pt x="9779978" y="1197114"/>
                  </a:lnTo>
                  <a:lnTo>
                    <a:pt x="9784664" y="1192428"/>
                  </a:lnTo>
                  <a:lnTo>
                    <a:pt x="9784664" y="1180858"/>
                  </a:lnTo>
                  <a:close/>
                </a:path>
                <a:path w="13221335" h="4688205">
                  <a:moveTo>
                    <a:pt x="9784664" y="4686"/>
                  </a:moveTo>
                  <a:lnTo>
                    <a:pt x="9779978" y="0"/>
                  </a:lnTo>
                  <a:lnTo>
                    <a:pt x="9768395" y="0"/>
                  </a:lnTo>
                  <a:lnTo>
                    <a:pt x="9763709" y="4686"/>
                  </a:lnTo>
                  <a:lnTo>
                    <a:pt x="9763709" y="16256"/>
                  </a:lnTo>
                  <a:lnTo>
                    <a:pt x="9768395" y="20942"/>
                  </a:lnTo>
                  <a:lnTo>
                    <a:pt x="9779978" y="20942"/>
                  </a:lnTo>
                  <a:lnTo>
                    <a:pt x="9784664" y="16256"/>
                  </a:lnTo>
                  <a:lnTo>
                    <a:pt x="9784664" y="4686"/>
                  </a:lnTo>
                  <a:close/>
                </a:path>
                <a:path w="13221335" h="4688205">
                  <a:moveTo>
                    <a:pt x="9826574" y="4671517"/>
                  </a:moveTo>
                  <a:lnTo>
                    <a:pt x="9821875" y="4666831"/>
                  </a:lnTo>
                  <a:lnTo>
                    <a:pt x="9810305" y="4666831"/>
                  </a:lnTo>
                  <a:lnTo>
                    <a:pt x="9805606" y="4671517"/>
                  </a:lnTo>
                  <a:lnTo>
                    <a:pt x="9805606" y="4683087"/>
                  </a:lnTo>
                  <a:lnTo>
                    <a:pt x="9810305" y="4687773"/>
                  </a:lnTo>
                  <a:lnTo>
                    <a:pt x="9821875" y="4687773"/>
                  </a:lnTo>
                  <a:lnTo>
                    <a:pt x="9826574" y="4683087"/>
                  </a:lnTo>
                  <a:lnTo>
                    <a:pt x="9826574" y="4671517"/>
                  </a:lnTo>
                  <a:close/>
                </a:path>
                <a:path w="13221335" h="4688205">
                  <a:moveTo>
                    <a:pt x="9826574" y="3519601"/>
                  </a:moveTo>
                  <a:lnTo>
                    <a:pt x="9821875" y="3514915"/>
                  </a:lnTo>
                  <a:lnTo>
                    <a:pt x="9810305" y="3514915"/>
                  </a:lnTo>
                  <a:lnTo>
                    <a:pt x="9805606" y="3519601"/>
                  </a:lnTo>
                  <a:lnTo>
                    <a:pt x="9805606" y="3531171"/>
                  </a:lnTo>
                  <a:lnTo>
                    <a:pt x="9810305" y="3535857"/>
                  </a:lnTo>
                  <a:lnTo>
                    <a:pt x="9821875" y="3535857"/>
                  </a:lnTo>
                  <a:lnTo>
                    <a:pt x="9826574" y="3531171"/>
                  </a:lnTo>
                  <a:lnTo>
                    <a:pt x="9826574" y="3519601"/>
                  </a:lnTo>
                  <a:close/>
                </a:path>
                <a:path w="13221335" h="4688205">
                  <a:moveTo>
                    <a:pt x="9826574" y="2343429"/>
                  </a:moveTo>
                  <a:lnTo>
                    <a:pt x="9821875" y="2338743"/>
                  </a:lnTo>
                  <a:lnTo>
                    <a:pt x="9810305" y="2338743"/>
                  </a:lnTo>
                  <a:lnTo>
                    <a:pt x="9805606" y="2343429"/>
                  </a:lnTo>
                  <a:lnTo>
                    <a:pt x="9805606" y="2354999"/>
                  </a:lnTo>
                  <a:lnTo>
                    <a:pt x="9810305" y="2359685"/>
                  </a:lnTo>
                  <a:lnTo>
                    <a:pt x="9821875" y="2359685"/>
                  </a:lnTo>
                  <a:lnTo>
                    <a:pt x="9826574" y="2354999"/>
                  </a:lnTo>
                  <a:lnTo>
                    <a:pt x="9826574" y="2343429"/>
                  </a:lnTo>
                  <a:close/>
                </a:path>
                <a:path w="13221335" h="4688205">
                  <a:moveTo>
                    <a:pt x="9826574" y="1180858"/>
                  </a:moveTo>
                  <a:lnTo>
                    <a:pt x="9821875" y="1176172"/>
                  </a:lnTo>
                  <a:lnTo>
                    <a:pt x="9810305" y="1176172"/>
                  </a:lnTo>
                  <a:lnTo>
                    <a:pt x="9805606" y="1180858"/>
                  </a:lnTo>
                  <a:lnTo>
                    <a:pt x="9805606" y="1192428"/>
                  </a:lnTo>
                  <a:lnTo>
                    <a:pt x="9810305" y="1197114"/>
                  </a:lnTo>
                  <a:lnTo>
                    <a:pt x="9821875" y="1197114"/>
                  </a:lnTo>
                  <a:lnTo>
                    <a:pt x="9826574" y="1192428"/>
                  </a:lnTo>
                  <a:lnTo>
                    <a:pt x="9826574" y="1180858"/>
                  </a:lnTo>
                  <a:close/>
                </a:path>
                <a:path w="13221335" h="4688205">
                  <a:moveTo>
                    <a:pt x="9826574" y="4686"/>
                  </a:moveTo>
                  <a:lnTo>
                    <a:pt x="9821875" y="0"/>
                  </a:lnTo>
                  <a:lnTo>
                    <a:pt x="9810305" y="0"/>
                  </a:lnTo>
                  <a:lnTo>
                    <a:pt x="9805606" y="4686"/>
                  </a:lnTo>
                  <a:lnTo>
                    <a:pt x="9805606" y="16256"/>
                  </a:lnTo>
                  <a:lnTo>
                    <a:pt x="9810305" y="20942"/>
                  </a:lnTo>
                  <a:lnTo>
                    <a:pt x="9821875" y="20942"/>
                  </a:lnTo>
                  <a:lnTo>
                    <a:pt x="9826574" y="16256"/>
                  </a:lnTo>
                  <a:lnTo>
                    <a:pt x="9826574" y="4686"/>
                  </a:lnTo>
                  <a:close/>
                </a:path>
                <a:path w="13221335" h="4688205">
                  <a:moveTo>
                    <a:pt x="9868471" y="4671517"/>
                  </a:moveTo>
                  <a:lnTo>
                    <a:pt x="9863785" y="4666831"/>
                  </a:lnTo>
                  <a:lnTo>
                    <a:pt x="9852203" y="4666831"/>
                  </a:lnTo>
                  <a:lnTo>
                    <a:pt x="9847516" y="4671517"/>
                  </a:lnTo>
                  <a:lnTo>
                    <a:pt x="9847516" y="4683087"/>
                  </a:lnTo>
                  <a:lnTo>
                    <a:pt x="9852203" y="4687773"/>
                  </a:lnTo>
                  <a:lnTo>
                    <a:pt x="9863785" y="4687773"/>
                  </a:lnTo>
                  <a:lnTo>
                    <a:pt x="9868471" y="4683087"/>
                  </a:lnTo>
                  <a:lnTo>
                    <a:pt x="9868471" y="4671517"/>
                  </a:lnTo>
                  <a:close/>
                </a:path>
                <a:path w="13221335" h="4688205">
                  <a:moveTo>
                    <a:pt x="9868471" y="3519601"/>
                  </a:moveTo>
                  <a:lnTo>
                    <a:pt x="9863785" y="3514915"/>
                  </a:lnTo>
                  <a:lnTo>
                    <a:pt x="9852203" y="3514915"/>
                  </a:lnTo>
                  <a:lnTo>
                    <a:pt x="9847516" y="3519601"/>
                  </a:lnTo>
                  <a:lnTo>
                    <a:pt x="9847516" y="3531171"/>
                  </a:lnTo>
                  <a:lnTo>
                    <a:pt x="9852203" y="3535857"/>
                  </a:lnTo>
                  <a:lnTo>
                    <a:pt x="9863785" y="3535857"/>
                  </a:lnTo>
                  <a:lnTo>
                    <a:pt x="9868471" y="3531171"/>
                  </a:lnTo>
                  <a:lnTo>
                    <a:pt x="9868471" y="3519601"/>
                  </a:lnTo>
                  <a:close/>
                </a:path>
                <a:path w="13221335" h="4688205">
                  <a:moveTo>
                    <a:pt x="9868471" y="2343429"/>
                  </a:moveTo>
                  <a:lnTo>
                    <a:pt x="9863785" y="2338743"/>
                  </a:lnTo>
                  <a:lnTo>
                    <a:pt x="9852203" y="2338743"/>
                  </a:lnTo>
                  <a:lnTo>
                    <a:pt x="9847516" y="2343429"/>
                  </a:lnTo>
                  <a:lnTo>
                    <a:pt x="9847516" y="2354999"/>
                  </a:lnTo>
                  <a:lnTo>
                    <a:pt x="9852203" y="2359685"/>
                  </a:lnTo>
                  <a:lnTo>
                    <a:pt x="9863785" y="2359685"/>
                  </a:lnTo>
                  <a:lnTo>
                    <a:pt x="9868471" y="2354999"/>
                  </a:lnTo>
                  <a:lnTo>
                    <a:pt x="9868471" y="2343429"/>
                  </a:lnTo>
                  <a:close/>
                </a:path>
                <a:path w="13221335" h="4688205">
                  <a:moveTo>
                    <a:pt x="9868471" y="1180858"/>
                  </a:moveTo>
                  <a:lnTo>
                    <a:pt x="9863785" y="1176172"/>
                  </a:lnTo>
                  <a:lnTo>
                    <a:pt x="9852203" y="1176172"/>
                  </a:lnTo>
                  <a:lnTo>
                    <a:pt x="9847516" y="1180858"/>
                  </a:lnTo>
                  <a:lnTo>
                    <a:pt x="9847516" y="1192428"/>
                  </a:lnTo>
                  <a:lnTo>
                    <a:pt x="9852203" y="1197114"/>
                  </a:lnTo>
                  <a:lnTo>
                    <a:pt x="9863785" y="1197114"/>
                  </a:lnTo>
                  <a:lnTo>
                    <a:pt x="9868471" y="1192428"/>
                  </a:lnTo>
                  <a:lnTo>
                    <a:pt x="9868471" y="1180858"/>
                  </a:lnTo>
                  <a:close/>
                </a:path>
                <a:path w="13221335" h="4688205">
                  <a:moveTo>
                    <a:pt x="9868471" y="4686"/>
                  </a:moveTo>
                  <a:lnTo>
                    <a:pt x="9863785" y="0"/>
                  </a:lnTo>
                  <a:lnTo>
                    <a:pt x="9852203" y="0"/>
                  </a:lnTo>
                  <a:lnTo>
                    <a:pt x="9847516" y="4686"/>
                  </a:lnTo>
                  <a:lnTo>
                    <a:pt x="9847516" y="16256"/>
                  </a:lnTo>
                  <a:lnTo>
                    <a:pt x="9852203" y="20942"/>
                  </a:lnTo>
                  <a:lnTo>
                    <a:pt x="9863785" y="20942"/>
                  </a:lnTo>
                  <a:lnTo>
                    <a:pt x="9868471" y="16256"/>
                  </a:lnTo>
                  <a:lnTo>
                    <a:pt x="9868471" y="4686"/>
                  </a:lnTo>
                  <a:close/>
                </a:path>
                <a:path w="13221335" h="4688205">
                  <a:moveTo>
                    <a:pt x="9910381" y="4671517"/>
                  </a:moveTo>
                  <a:lnTo>
                    <a:pt x="9905695" y="4666831"/>
                  </a:lnTo>
                  <a:lnTo>
                    <a:pt x="9894113" y="4666831"/>
                  </a:lnTo>
                  <a:lnTo>
                    <a:pt x="9889414" y="4671517"/>
                  </a:lnTo>
                  <a:lnTo>
                    <a:pt x="9889414" y="4683087"/>
                  </a:lnTo>
                  <a:lnTo>
                    <a:pt x="9894113" y="4687773"/>
                  </a:lnTo>
                  <a:lnTo>
                    <a:pt x="9905695" y="4687773"/>
                  </a:lnTo>
                  <a:lnTo>
                    <a:pt x="9910381" y="4683087"/>
                  </a:lnTo>
                  <a:lnTo>
                    <a:pt x="9910381" y="4671517"/>
                  </a:lnTo>
                  <a:close/>
                </a:path>
                <a:path w="13221335" h="4688205">
                  <a:moveTo>
                    <a:pt x="9910381" y="3519601"/>
                  </a:moveTo>
                  <a:lnTo>
                    <a:pt x="9905695" y="3514915"/>
                  </a:lnTo>
                  <a:lnTo>
                    <a:pt x="9894113" y="3514915"/>
                  </a:lnTo>
                  <a:lnTo>
                    <a:pt x="9889414" y="3519601"/>
                  </a:lnTo>
                  <a:lnTo>
                    <a:pt x="9889414" y="3531171"/>
                  </a:lnTo>
                  <a:lnTo>
                    <a:pt x="9894113" y="3535857"/>
                  </a:lnTo>
                  <a:lnTo>
                    <a:pt x="9905695" y="3535857"/>
                  </a:lnTo>
                  <a:lnTo>
                    <a:pt x="9910381" y="3531171"/>
                  </a:lnTo>
                  <a:lnTo>
                    <a:pt x="9910381" y="3519601"/>
                  </a:lnTo>
                  <a:close/>
                </a:path>
                <a:path w="13221335" h="4688205">
                  <a:moveTo>
                    <a:pt x="9910381" y="2343429"/>
                  </a:moveTo>
                  <a:lnTo>
                    <a:pt x="9905695" y="2338743"/>
                  </a:lnTo>
                  <a:lnTo>
                    <a:pt x="9894113" y="2338743"/>
                  </a:lnTo>
                  <a:lnTo>
                    <a:pt x="9889414" y="2343429"/>
                  </a:lnTo>
                  <a:lnTo>
                    <a:pt x="9889414" y="2354999"/>
                  </a:lnTo>
                  <a:lnTo>
                    <a:pt x="9894113" y="2359685"/>
                  </a:lnTo>
                  <a:lnTo>
                    <a:pt x="9905695" y="2359685"/>
                  </a:lnTo>
                  <a:lnTo>
                    <a:pt x="9910381" y="2354999"/>
                  </a:lnTo>
                  <a:lnTo>
                    <a:pt x="9910381" y="2343429"/>
                  </a:lnTo>
                  <a:close/>
                </a:path>
                <a:path w="13221335" h="4688205">
                  <a:moveTo>
                    <a:pt x="9910381" y="1180858"/>
                  </a:moveTo>
                  <a:lnTo>
                    <a:pt x="9905695" y="1176172"/>
                  </a:lnTo>
                  <a:lnTo>
                    <a:pt x="9894113" y="1176172"/>
                  </a:lnTo>
                  <a:lnTo>
                    <a:pt x="9889414" y="1180858"/>
                  </a:lnTo>
                  <a:lnTo>
                    <a:pt x="9889414" y="1192428"/>
                  </a:lnTo>
                  <a:lnTo>
                    <a:pt x="9894113" y="1197114"/>
                  </a:lnTo>
                  <a:lnTo>
                    <a:pt x="9905695" y="1197114"/>
                  </a:lnTo>
                  <a:lnTo>
                    <a:pt x="9910381" y="1192428"/>
                  </a:lnTo>
                  <a:lnTo>
                    <a:pt x="9910381" y="1180858"/>
                  </a:lnTo>
                  <a:close/>
                </a:path>
                <a:path w="13221335" h="4688205">
                  <a:moveTo>
                    <a:pt x="9910381" y="4686"/>
                  </a:moveTo>
                  <a:lnTo>
                    <a:pt x="9905695" y="0"/>
                  </a:lnTo>
                  <a:lnTo>
                    <a:pt x="9894113" y="0"/>
                  </a:lnTo>
                  <a:lnTo>
                    <a:pt x="9889414" y="4686"/>
                  </a:lnTo>
                  <a:lnTo>
                    <a:pt x="9889414" y="16256"/>
                  </a:lnTo>
                  <a:lnTo>
                    <a:pt x="9894113" y="20942"/>
                  </a:lnTo>
                  <a:lnTo>
                    <a:pt x="9905695" y="20942"/>
                  </a:lnTo>
                  <a:lnTo>
                    <a:pt x="9910381" y="16256"/>
                  </a:lnTo>
                  <a:lnTo>
                    <a:pt x="9910381" y="4686"/>
                  </a:lnTo>
                  <a:close/>
                </a:path>
                <a:path w="13221335" h="4688205">
                  <a:moveTo>
                    <a:pt x="9952279" y="4671517"/>
                  </a:moveTo>
                  <a:lnTo>
                    <a:pt x="9947592" y="4666831"/>
                  </a:lnTo>
                  <a:lnTo>
                    <a:pt x="9936010" y="4666831"/>
                  </a:lnTo>
                  <a:lnTo>
                    <a:pt x="9931324" y="4671517"/>
                  </a:lnTo>
                  <a:lnTo>
                    <a:pt x="9931324" y="4683087"/>
                  </a:lnTo>
                  <a:lnTo>
                    <a:pt x="9936010" y="4687773"/>
                  </a:lnTo>
                  <a:lnTo>
                    <a:pt x="9947592" y="4687773"/>
                  </a:lnTo>
                  <a:lnTo>
                    <a:pt x="9952279" y="4683087"/>
                  </a:lnTo>
                  <a:lnTo>
                    <a:pt x="9952279" y="4671517"/>
                  </a:lnTo>
                  <a:close/>
                </a:path>
                <a:path w="13221335" h="4688205">
                  <a:moveTo>
                    <a:pt x="9952279" y="3519601"/>
                  </a:moveTo>
                  <a:lnTo>
                    <a:pt x="9947592" y="3514915"/>
                  </a:lnTo>
                  <a:lnTo>
                    <a:pt x="9936010" y="3514915"/>
                  </a:lnTo>
                  <a:lnTo>
                    <a:pt x="9931324" y="3519601"/>
                  </a:lnTo>
                  <a:lnTo>
                    <a:pt x="9931324" y="3531171"/>
                  </a:lnTo>
                  <a:lnTo>
                    <a:pt x="9936010" y="3535857"/>
                  </a:lnTo>
                  <a:lnTo>
                    <a:pt x="9947592" y="3535857"/>
                  </a:lnTo>
                  <a:lnTo>
                    <a:pt x="9952279" y="3531171"/>
                  </a:lnTo>
                  <a:lnTo>
                    <a:pt x="9952279" y="3519601"/>
                  </a:lnTo>
                  <a:close/>
                </a:path>
                <a:path w="13221335" h="4688205">
                  <a:moveTo>
                    <a:pt x="9952279" y="2343429"/>
                  </a:moveTo>
                  <a:lnTo>
                    <a:pt x="9947592" y="2338743"/>
                  </a:lnTo>
                  <a:lnTo>
                    <a:pt x="9936010" y="2338743"/>
                  </a:lnTo>
                  <a:lnTo>
                    <a:pt x="9931324" y="2343429"/>
                  </a:lnTo>
                  <a:lnTo>
                    <a:pt x="9931324" y="2354999"/>
                  </a:lnTo>
                  <a:lnTo>
                    <a:pt x="9936010" y="2359685"/>
                  </a:lnTo>
                  <a:lnTo>
                    <a:pt x="9947592" y="2359685"/>
                  </a:lnTo>
                  <a:lnTo>
                    <a:pt x="9952279" y="2354999"/>
                  </a:lnTo>
                  <a:lnTo>
                    <a:pt x="9952279" y="2343429"/>
                  </a:lnTo>
                  <a:close/>
                </a:path>
                <a:path w="13221335" h="4688205">
                  <a:moveTo>
                    <a:pt x="9952279" y="1180858"/>
                  </a:moveTo>
                  <a:lnTo>
                    <a:pt x="9947592" y="1176172"/>
                  </a:lnTo>
                  <a:lnTo>
                    <a:pt x="9936010" y="1176172"/>
                  </a:lnTo>
                  <a:lnTo>
                    <a:pt x="9931324" y="1180858"/>
                  </a:lnTo>
                  <a:lnTo>
                    <a:pt x="9931324" y="1192428"/>
                  </a:lnTo>
                  <a:lnTo>
                    <a:pt x="9936010" y="1197114"/>
                  </a:lnTo>
                  <a:lnTo>
                    <a:pt x="9947592" y="1197114"/>
                  </a:lnTo>
                  <a:lnTo>
                    <a:pt x="9952279" y="1192428"/>
                  </a:lnTo>
                  <a:lnTo>
                    <a:pt x="9952279" y="1180858"/>
                  </a:lnTo>
                  <a:close/>
                </a:path>
                <a:path w="13221335" h="4688205">
                  <a:moveTo>
                    <a:pt x="9952279" y="4686"/>
                  </a:moveTo>
                  <a:lnTo>
                    <a:pt x="9947592" y="0"/>
                  </a:lnTo>
                  <a:lnTo>
                    <a:pt x="9936010" y="0"/>
                  </a:lnTo>
                  <a:lnTo>
                    <a:pt x="9931324" y="4686"/>
                  </a:lnTo>
                  <a:lnTo>
                    <a:pt x="9931324" y="16256"/>
                  </a:lnTo>
                  <a:lnTo>
                    <a:pt x="9936010" y="20942"/>
                  </a:lnTo>
                  <a:lnTo>
                    <a:pt x="9947592" y="20942"/>
                  </a:lnTo>
                  <a:lnTo>
                    <a:pt x="9952279" y="16256"/>
                  </a:lnTo>
                  <a:lnTo>
                    <a:pt x="9952279" y="4686"/>
                  </a:lnTo>
                  <a:close/>
                </a:path>
                <a:path w="13221335" h="4688205">
                  <a:moveTo>
                    <a:pt x="9994189" y="4671517"/>
                  </a:moveTo>
                  <a:lnTo>
                    <a:pt x="9989502" y="4666831"/>
                  </a:lnTo>
                  <a:lnTo>
                    <a:pt x="9977920" y="4666831"/>
                  </a:lnTo>
                  <a:lnTo>
                    <a:pt x="9973221" y="4671517"/>
                  </a:lnTo>
                  <a:lnTo>
                    <a:pt x="9973221" y="4683087"/>
                  </a:lnTo>
                  <a:lnTo>
                    <a:pt x="9977920" y="4687773"/>
                  </a:lnTo>
                  <a:lnTo>
                    <a:pt x="9989502" y="4687773"/>
                  </a:lnTo>
                  <a:lnTo>
                    <a:pt x="9994189" y="4683087"/>
                  </a:lnTo>
                  <a:lnTo>
                    <a:pt x="9994189" y="4671517"/>
                  </a:lnTo>
                  <a:close/>
                </a:path>
                <a:path w="13221335" h="4688205">
                  <a:moveTo>
                    <a:pt x="9994189" y="3519601"/>
                  </a:moveTo>
                  <a:lnTo>
                    <a:pt x="9989502" y="3514915"/>
                  </a:lnTo>
                  <a:lnTo>
                    <a:pt x="9977920" y="3514915"/>
                  </a:lnTo>
                  <a:lnTo>
                    <a:pt x="9973221" y="3519601"/>
                  </a:lnTo>
                  <a:lnTo>
                    <a:pt x="9973221" y="3531171"/>
                  </a:lnTo>
                  <a:lnTo>
                    <a:pt x="9977920" y="3535857"/>
                  </a:lnTo>
                  <a:lnTo>
                    <a:pt x="9989502" y="3535857"/>
                  </a:lnTo>
                  <a:lnTo>
                    <a:pt x="9994189" y="3531171"/>
                  </a:lnTo>
                  <a:lnTo>
                    <a:pt x="9994189" y="3519601"/>
                  </a:lnTo>
                  <a:close/>
                </a:path>
                <a:path w="13221335" h="4688205">
                  <a:moveTo>
                    <a:pt x="9994189" y="2343429"/>
                  </a:moveTo>
                  <a:lnTo>
                    <a:pt x="9989502" y="2338743"/>
                  </a:lnTo>
                  <a:lnTo>
                    <a:pt x="9977920" y="2338743"/>
                  </a:lnTo>
                  <a:lnTo>
                    <a:pt x="9973221" y="2343429"/>
                  </a:lnTo>
                  <a:lnTo>
                    <a:pt x="9973221" y="2354999"/>
                  </a:lnTo>
                  <a:lnTo>
                    <a:pt x="9977920" y="2359685"/>
                  </a:lnTo>
                  <a:lnTo>
                    <a:pt x="9989502" y="2359685"/>
                  </a:lnTo>
                  <a:lnTo>
                    <a:pt x="9994189" y="2354999"/>
                  </a:lnTo>
                  <a:lnTo>
                    <a:pt x="9994189" y="2343429"/>
                  </a:lnTo>
                  <a:close/>
                </a:path>
                <a:path w="13221335" h="4688205">
                  <a:moveTo>
                    <a:pt x="9994189" y="1180858"/>
                  </a:moveTo>
                  <a:lnTo>
                    <a:pt x="9989502" y="1176172"/>
                  </a:lnTo>
                  <a:lnTo>
                    <a:pt x="9977920" y="1176172"/>
                  </a:lnTo>
                  <a:lnTo>
                    <a:pt x="9973221" y="1180858"/>
                  </a:lnTo>
                  <a:lnTo>
                    <a:pt x="9973221" y="1192428"/>
                  </a:lnTo>
                  <a:lnTo>
                    <a:pt x="9977920" y="1197114"/>
                  </a:lnTo>
                  <a:lnTo>
                    <a:pt x="9989502" y="1197114"/>
                  </a:lnTo>
                  <a:lnTo>
                    <a:pt x="9994189" y="1192428"/>
                  </a:lnTo>
                  <a:lnTo>
                    <a:pt x="9994189" y="1180858"/>
                  </a:lnTo>
                  <a:close/>
                </a:path>
                <a:path w="13221335" h="4688205">
                  <a:moveTo>
                    <a:pt x="9994189" y="4686"/>
                  </a:moveTo>
                  <a:lnTo>
                    <a:pt x="9989502" y="0"/>
                  </a:lnTo>
                  <a:lnTo>
                    <a:pt x="9977920" y="0"/>
                  </a:lnTo>
                  <a:lnTo>
                    <a:pt x="9973221" y="4686"/>
                  </a:lnTo>
                  <a:lnTo>
                    <a:pt x="9973221" y="16256"/>
                  </a:lnTo>
                  <a:lnTo>
                    <a:pt x="9977920" y="20942"/>
                  </a:lnTo>
                  <a:lnTo>
                    <a:pt x="9989502" y="20942"/>
                  </a:lnTo>
                  <a:lnTo>
                    <a:pt x="9994189" y="16256"/>
                  </a:lnTo>
                  <a:lnTo>
                    <a:pt x="9994189" y="4686"/>
                  </a:lnTo>
                  <a:close/>
                </a:path>
                <a:path w="13221335" h="4688205">
                  <a:moveTo>
                    <a:pt x="10036099" y="4671517"/>
                  </a:moveTo>
                  <a:lnTo>
                    <a:pt x="10031400" y="4666831"/>
                  </a:lnTo>
                  <a:lnTo>
                    <a:pt x="10019817" y="4666831"/>
                  </a:lnTo>
                  <a:lnTo>
                    <a:pt x="10015131" y="4671517"/>
                  </a:lnTo>
                  <a:lnTo>
                    <a:pt x="10015131" y="4683087"/>
                  </a:lnTo>
                  <a:lnTo>
                    <a:pt x="10019817" y="4687773"/>
                  </a:lnTo>
                  <a:lnTo>
                    <a:pt x="10031400" y="4687773"/>
                  </a:lnTo>
                  <a:lnTo>
                    <a:pt x="10036099" y="4683087"/>
                  </a:lnTo>
                  <a:lnTo>
                    <a:pt x="10036099" y="4671517"/>
                  </a:lnTo>
                  <a:close/>
                </a:path>
                <a:path w="13221335" h="4688205">
                  <a:moveTo>
                    <a:pt x="10036099" y="3519601"/>
                  </a:moveTo>
                  <a:lnTo>
                    <a:pt x="10031400" y="3514915"/>
                  </a:lnTo>
                  <a:lnTo>
                    <a:pt x="10019817" y="3514915"/>
                  </a:lnTo>
                  <a:lnTo>
                    <a:pt x="10015131" y="3519601"/>
                  </a:lnTo>
                  <a:lnTo>
                    <a:pt x="10015131" y="3531171"/>
                  </a:lnTo>
                  <a:lnTo>
                    <a:pt x="10019817" y="3535857"/>
                  </a:lnTo>
                  <a:lnTo>
                    <a:pt x="10031400" y="3535857"/>
                  </a:lnTo>
                  <a:lnTo>
                    <a:pt x="10036099" y="3531171"/>
                  </a:lnTo>
                  <a:lnTo>
                    <a:pt x="10036099" y="3519601"/>
                  </a:lnTo>
                  <a:close/>
                </a:path>
                <a:path w="13221335" h="4688205">
                  <a:moveTo>
                    <a:pt x="10036099" y="2343429"/>
                  </a:moveTo>
                  <a:lnTo>
                    <a:pt x="10031400" y="2338743"/>
                  </a:lnTo>
                  <a:lnTo>
                    <a:pt x="10019817" y="2338743"/>
                  </a:lnTo>
                  <a:lnTo>
                    <a:pt x="10015131" y="2343429"/>
                  </a:lnTo>
                  <a:lnTo>
                    <a:pt x="10015131" y="2354999"/>
                  </a:lnTo>
                  <a:lnTo>
                    <a:pt x="10019817" y="2359685"/>
                  </a:lnTo>
                  <a:lnTo>
                    <a:pt x="10031400" y="2359685"/>
                  </a:lnTo>
                  <a:lnTo>
                    <a:pt x="10036099" y="2354999"/>
                  </a:lnTo>
                  <a:lnTo>
                    <a:pt x="10036099" y="2343429"/>
                  </a:lnTo>
                  <a:close/>
                </a:path>
                <a:path w="13221335" h="4688205">
                  <a:moveTo>
                    <a:pt x="10036099" y="1180858"/>
                  </a:moveTo>
                  <a:lnTo>
                    <a:pt x="10031400" y="1176172"/>
                  </a:lnTo>
                  <a:lnTo>
                    <a:pt x="10019817" y="1176172"/>
                  </a:lnTo>
                  <a:lnTo>
                    <a:pt x="10015131" y="1180858"/>
                  </a:lnTo>
                  <a:lnTo>
                    <a:pt x="10015131" y="1192428"/>
                  </a:lnTo>
                  <a:lnTo>
                    <a:pt x="10019817" y="1197114"/>
                  </a:lnTo>
                  <a:lnTo>
                    <a:pt x="10031400" y="1197114"/>
                  </a:lnTo>
                  <a:lnTo>
                    <a:pt x="10036099" y="1192428"/>
                  </a:lnTo>
                  <a:lnTo>
                    <a:pt x="10036099" y="1180858"/>
                  </a:lnTo>
                  <a:close/>
                </a:path>
                <a:path w="13221335" h="4688205">
                  <a:moveTo>
                    <a:pt x="10036099" y="4686"/>
                  </a:moveTo>
                  <a:lnTo>
                    <a:pt x="10031400" y="0"/>
                  </a:lnTo>
                  <a:lnTo>
                    <a:pt x="10019817" y="0"/>
                  </a:lnTo>
                  <a:lnTo>
                    <a:pt x="10015131" y="4686"/>
                  </a:lnTo>
                  <a:lnTo>
                    <a:pt x="10015131" y="16256"/>
                  </a:lnTo>
                  <a:lnTo>
                    <a:pt x="10019817" y="20942"/>
                  </a:lnTo>
                  <a:lnTo>
                    <a:pt x="10031400" y="20942"/>
                  </a:lnTo>
                  <a:lnTo>
                    <a:pt x="10036099" y="16256"/>
                  </a:lnTo>
                  <a:lnTo>
                    <a:pt x="10036099" y="4686"/>
                  </a:lnTo>
                  <a:close/>
                </a:path>
                <a:path w="13221335" h="4688205">
                  <a:moveTo>
                    <a:pt x="10077996" y="4671517"/>
                  </a:moveTo>
                  <a:lnTo>
                    <a:pt x="10073310" y="4666831"/>
                  </a:lnTo>
                  <a:lnTo>
                    <a:pt x="10061715" y="4666831"/>
                  </a:lnTo>
                  <a:lnTo>
                    <a:pt x="10057041" y="4671517"/>
                  </a:lnTo>
                  <a:lnTo>
                    <a:pt x="10057041" y="4683087"/>
                  </a:lnTo>
                  <a:lnTo>
                    <a:pt x="10061715" y="4687773"/>
                  </a:lnTo>
                  <a:lnTo>
                    <a:pt x="10073310" y="4687773"/>
                  </a:lnTo>
                  <a:lnTo>
                    <a:pt x="10077996" y="4683087"/>
                  </a:lnTo>
                  <a:lnTo>
                    <a:pt x="10077996" y="4671517"/>
                  </a:lnTo>
                  <a:close/>
                </a:path>
                <a:path w="13221335" h="4688205">
                  <a:moveTo>
                    <a:pt x="10077996" y="3519601"/>
                  </a:moveTo>
                  <a:lnTo>
                    <a:pt x="10073310" y="3514915"/>
                  </a:lnTo>
                  <a:lnTo>
                    <a:pt x="10061715" y="3514915"/>
                  </a:lnTo>
                  <a:lnTo>
                    <a:pt x="10057041" y="3519601"/>
                  </a:lnTo>
                  <a:lnTo>
                    <a:pt x="10057041" y="3531171"/>
                  </a:lnTo>
                  <a:lnTo>
                    <a:pt x="10061715" y="3535857"/>
                  </a:lnTo>
                  <a:lnTo>
                    <a:pt x="10073310" y="3535857"/>
                  </a:lnTo>
                  <a:lnTo>
                    <a:pt x="10077996" y="3531171"/>
                  </a:lnTo>
                  <a:lnTo>
                    <a:pt x="10077996" y="3519601"/>
                  </a:lnTo>
                  <a:close/>
                </a:path>
                <a:path w="13221335" h="4688205">
                  <a:moveTo>
                    <a:pt x="10077996" y="2343429"/>
                  </a:moveTo>
                  <a:lnTo>
                    <a:pt x="10073310" y="2338743"/>
                  </a:lnTo>
                  <a:lnTo>
                    <a:pt x="10061715" y="2338743"/>
                  </a:lnTo>
                  <a:lnTo>
                    <a:pt x="10057041" y="2343429"/>
                  </a:lnTo>
                  <a:lnTo>
                    <a:pt x="10057041" y="2354999"/>
                  </a:lnTo>
                  <a:lnTo>
                    <a:pt x="10061715" y="2359685"/>
                  </a:lnTo>
                  <a:lnTo>
                    <a:pt x="10073310" y="2359685"/>
                  </a:lnTo>
                  <a:lnTo>
                    <a:pt x="10077996" y="2354999"/>
                  </a:lnTo>
                  <a:lnTo>
                    <a:pt x="10077996" y="2343429"/>
                  </a:lnTo>
                  <a:close/>
                </a:path>
                <a:path w="13221335" h="4688205">
                  <a:moveTo>
                    <a:pt x="10077996" y="1180858"/>
                  </a:moveTo>
                  <a:lnTo>
                    <a:pt x="10073310" y="1176172"/>
                  </a:lnTo>
                  <a:lnTo>
                    <a:pt x="10061715" y="1176172"/>
                  </a:lnTo>
                  <a:lnTo>
                    <a:pt x="10057041" y="1180858"/>
                  </a:lnTo>
                  <a:lnTo>
                    <a:pt x="10057041" y="1192428"/>
                  </a:lnTo>
                  <a:lnTo>
                    <a:pt x="10061715" y="1197114"/>
                  </a:lnTo>
                  <a:lnTo>
                    <a:pt x="10073310" y="1197114"/>
                  </a:lnTo>
                  <a:lnTo>
                    <a:pt x="10077996" y="1192428"/>
                  </a:lnTo>
                  <a:lnTo>
                    <a:pt x="10077996" y="1180858"/>
                  </a:lnTo>
                  <a:close/>
                </a:path>
                <a:path w="13221335" h="4688205">
                  <a:moveTo>
                    <a:pt x="10077996" y="4686"/>
                  </a:moveTo>
                  <a:lnTo>
                    <a:pt x="10073310" y="0"/>
                  </a:lnTo>
                  <a:lnTo>
                    <a:pt x="10061715" y="0"/>
                  </a:lnTo>
                  <a:lnTo>
                    <a:pt x="10057041" y="4686"/>
                  </a:lnTo>
                  <a:lnTo>
                    <a:pt x="10057041" y="16256"/>
                  </a:lnTo>
                  <a:lnTo>
                    <a:pt x="10061715" y="20942"/>
                  </a:lnTo>
                  <a:lnTo>
                    <a:pt x="10073310" y="20942"/>
                  </a:lnTo>
                  <a:lnTo>
                    <a:pt x="10077996" y="16256"/>
                  </a:lnTo>
                  <a:lnTo>
                    <a:pt x="10077996" y="4686"/>
                  </a:lnTo>
                  <a:close/>
                </a:path>
                <a:path w="13221335" h="4688205">
                  <a:moveTo>
                    <a:pt x="10119906" y="4671517"/>
                  </a:moveTo>
                  <a:lnTo>
                    <a:pt x="10115207" y="4666831"/>
                  </a:lnTo>
                  <a:lnTo>
                    <a:pt x="10103625" y="4666831"/>
                  </a:lnTo>
                  <a:lnTo>
                    <a:pt x="10098938" y="4671517"/>
                  </a:lnTo>
                  <a:lnTo>
                    <a:pt x="10098938" y="4683087"/>
                  </a:lnTo>
                  <a:lnTo>
                    <a:pt x="10103625" y="4687773"/>
                  </a:lnTo>
                  <a:lnTo>
                    <a:pt x="10115207" y="4687773"/>
                  </a:lnTo>
                  <a:lnTo>
                    <a:pt x="10119906" y="4683087"/>
                  </a:lnTo>
                  <a:lnTo>
                    <a:pt x="10119906" y="4671517"/>
                  </a:lnTo>
                  <a:close/>
                </a:path>
                <a:path w="13221335" h="4688205">
                  <a:moveTo>
                    <a:pt x="10119906" y="3519601"/>
                  </a:moveTo>
                  <a:lnTo>
                    <a:pt x="10115207" y="3514915"/>
                  </a:lnTo>
                  <a:lnTo>
                    <a:pt x="10103625" y="3514915"/>
                  </a:lnTo>
                  <a:lnTo>
                    <a:pt x="10098938" y="3519601"/>
                  </a:lnTo>
                  <a:lnTo>
                    <a:pt x="10098938" y="3531171"/>
                  </a:lnTo>
                  <a:lnTo>
                    <a:pt x="10103625" y="3535857"/>
                  </a:lnTo>
                  <a:lnTo>
                    <a:pt x="10115207" y="3535857"/>
                  </a:lnTo>
                  <a:lnTo>
                    <a:pt x="10119906" y="3531171"/>
                  </a:lnTo>
                  <a:lnTo>
                    <a:pt x="10119906" y="3519601"/>
                  </a:lnTo>
                  <a:close/>
                </a:path>
                <a:path w="13221335" h="4688205">
                  <a:moveTo>
                    <a:pt x="10119906" y="2343429"/>
                  </a:moveTo>
                  <a:lnTo>
                    <a:pt x="10115207" y="2338743"/>
                  </a:lnTo>
                  <a:lnTo>
                    <a:pt x="10103625" y="2338743"/>
                  </a:lnTo>
                  <a:lnTo>
                    <a:pt x="10098938" y="2343429"/>
                  </a:lnTo>
                  <a:lnTo>
                    <a:pt x="10098938" y="2354999"/>
                  </a:lnTo>
                  <a:lnTo>
                    <a:pt x="10103625" y="2359685"/>
                  </a:lnTo>
                  <a:lnTo>
                    <a:pt x="10115207" y="2359685"/>
                  </a:lnTo>
                  <a:lnTo>
                    <a:pt x="10119906" y="2354999"/>
                  </a:lnTo>
                  <a:lnTo>
                    <a:pt x="10119906" y="2343429"/>
                  </a:lnTo>
                  <a:close/>
                </a:path>
                <a:path w="13221335" h="4688205">
                  <a:moveTo>
                    <a:pt x="10119906" y="1180858"/>
                  </a:moveTo>
                  <a:lnTo>
                    <a:pt x="10115207" y="1176172"/>
                  </a:lnTo>
                  <a:lnTo>
                    <a:pt x="10103625" y="1176172"/>
                  </a:lnTo>
                  <a:lnTo>
                    <a:pt x="10098938" y="1180858"/>
                  </a:lnTo>
                  <a:lnTo>
                    <a:pt x="10098938" y="1192428"/>
                  </a:lnTo>
                  <a:lnTo>
                    <a:pt x="10103625" y="1197114"/>
                  </a:lnTo>
                  <a:lnTo>
                    <a:pt x="10115207" y="1197114"/>
                  </a:lnTo>
                  <a:lnTo>
                    <a:pt x="10119906" y="1192428"/>
                  </a:lnTo>
                  <a:lnTo>
                    <a:pt x="10119906" y="1180858"/>
                  </a:lnTo>
                  <a:close/>
                </a:path>
                <a:path w="13221335" h="4688205">
                  <a:moveTo>
                    <a:pt x="10119906" y="4686"/>
                  </a:moveTo>
                  <a:lnTo>
                    <a:pt x="10115207" y="0"/>
                  </a:lnTo>
                  <a:lnTo>
                    <a:pt x="10103625" y="0"/>
                  </a:lnTo>
                  <a:lnTo>
                    <a:pt x="10098938" y="4686"/>
                  </a:lnTo>
                  <a:lnTo>
                    <a:pt x="10098938" y="16256"/>
                  </a:lnTo>
                  <a:lnTo>
                    <a:pt x="10103625" y="20942"/>
                  </a:lnTo>
                  <a:lnTo>
                    <a:pt x="10115207" y="20942"/>
                  </a:lnTo>
                  <a:lnTo>
                    <a:pt x="10119906" y="16256"/>
                  </a:lnTo>
                  <a:lnTo>
                    <a:pt x="10119906" y="4686"/>
                  </a:lnTo>
                  <a:close/>
                </a:path>
                <a:path w="13221335" h="4688205">
                  <a:moveTo>
                    <a:pt x="10161803" y="4671517"/>
                  </a:moveTo>
                  <a:lnTo>
                    <a:pt x="10157117" y="4666831"/>
                  </a:lnTo>
                  <a:lnTo>
                    <a:pt x="10145522" y="4666831"/>
                  </a:lnTo>
                  <a:lnTo>
                    <a:pt x="10140848" y="4671517"/>
                  </a:lnTo>
                  <a:lnTo>
                    <a:pt x="10140848" y="4683087"/>
                  </a:lnTo>
                  <a:lnTo>
                    <a:pt x="10145522" y="4687773"/>
                  </a:lnTo>
                  <a:lnTo>
                    <a:pt x="10157117" y="4687773"/>
                  </a:lnTo>
                  <a:lnTo>
                    <a:pt x="10161803" y="4683087"/>
                  </a:lnTo>
                  <a:lnTo>
                    <a:pt x="10161803" y="4671517"/>
                  </a:lnTo>
                  <a:close/>
                </a:path>
                <a:path w="13221335" h="4688205">
                  <a:moveTo>
                    <a:pt x="10161803" y="3519601"/>
                  </a:moveTo>
                  <a:lnTo>
                    <a:pt x="10157117" y="3514915"/>
                  </a:lnTo>
                  <a:lnTo>
                    <a:pt x="10145522" y="3514915"/>
                  </a:lnTo>
                  <a:lnTo>
                    <a:pt x="10140848" y="3519601"/>
                  </a:lnTo>
                  <a:lnTo>
                    <a:pt x="10140848" y="3531171"/>
                  </a:lnTo>
                  <a:lnTo>
                    <a:pt x="10145522" y="3535857"/>
                  </a:lnTo>
                  <a:lnTo>
                    <a:pt x="10157117" y="3535857"/>
                  </a:lnTo>
                  <a:lnTo>
                    <a:pt x="10161803" y="3531171"/>
                  </a:lnTo>
                  <a:lnTo>
                    <a:pt x="10161803" y="3519601"/>
                  </a:lnTo>
                  <a:close/>
                </a:path>
                <a:path w="13221335" h="4688205">
                  <a:moveTo>
                    <a:pt x="10161803" y="2343429"/>
                  </a:moveTo>
                  <a:lnTo>
                    <a:pt x="10157117" y="2338743"/>
                  </a:lnTo>
                  <a:lnTo>
                    <a:pt x="10145522" y="2338743"/>
                  </a:lnTo>
                  <a:lnTo>
                    <a:pt x="10140848" y="2343429"/>
                  </a:lnTo>
                  <a:lnTo>
                    <a:pt x="10140848" y="2354999"/>
                  </a:lnTo>
                  <a:lnTo>
                    <a:pt x="10145522" y="2359685"/>
                  </a:lnTo>
                  <a:lnTo>
                    <a:pt x="10157117" y="2359685"/>
                  </a:lnTo>
                  <a:lnTo>
                    <a:pt x="10161803" y="2354999"/>
                  </a:lnTo>
                  <a:lnTo>
                    <a:pt x="10161803" y="2343429"/>
                  </a:lnTo>
                  <a:close/>
                </a:path>
                <a:path w="13221335" h="4688205">
                  <a:moveTo>
                    <a:pt x="10161803" y="1180858"/>
                  </a:moveTo>
                  <a:lnTo>
                    <a:pt x="10157117" y="1176172"/>
                  </a:lnTo>
                  <a:lnTo>
                    <a:pt x="10145522" y="1176172"/>
                  </a:lnTo>
                  <a:lnTo>
                    <a:pt x="10140848" y="1180858"/>
                  </a:lnTo>
                  <a:lnTo>
                    <a:pt x="10140848" y="1192428"/>
                  </a:lnTo>
                  <a:lnTo>
                    <a:pt x="10145522" y="1197114"/>
                  </a:lnTo>
                  <a:lnTo>
                    <a:pt x="10157117" y="1197114"/>
                  </a:lnTo>
                  <a:lnTo>
                    <a:pt x="10161803" y="1192428"/>
                  </a:lnTo>
                  <a:lnTo>
                    <a:pt x="10161803" y="1180858"/>
                  </a:lnTo>
                  <a:close/>
                </a:path>
                <a:path w="13221335" h="4688205">
                  <a:moveTo>
                    <a:pt x="10161803" y="4686"/>
                  </a:moveTo>
                  <a:lnTo>
                    <a:pt x="10157117" y="0"/>
                  </a:lnTo>
                  <a:lnTo>
                    <a:pt x="10145522" y="0"/>
                  </a:lnTo>
                  <a:lnTo>
                    <a:pt x="10140848" y="4686"/>
                  </a:lnTo>
                  <a:lnTo>
                    <a:pt x="10140848" y="16256"/>
                  </a:lnTo>
                  <a:lnTo>
                    <a:pt x="10145522" y="20942"/>
                  </a:lnTo>
                  <a:lnTo>
                    <a:pt x="10157117" y="20942"/>
                  </a:lnTo>
                  <a:lnTo>
                    <a:pt x="10161803" y="16256"/>
                  </a:lnTo>
                  <a:lnTo>
                    <a:pt x="10161803" y="4686"/>
                  </a:lnTo>
                  <a:close/>
                </a:path>
                <a:path w="13221335" h="4688205">
                  <a:moveTo>
                    <a:pt x="10203713" y="4671517"/>
                  </a:moveTo>
                  <a:lnTo>
                    <a:pt x="10199014" y="4666831"/>
                  </a:lnTo>
                  <a:lnTo>
                    <a:pt x="10187432" y="4666831"/>
                  </a:lnTo>
                  <a:lnTo>
                    <a:pt x="10182746" y="4671517"/>
                  </a:lnTo>
                  <a:lnTo>
                    <a:pt x="10182746" y="4683087"/>
                  </a:lnTo>
                  <a:lnTo>
                    <a:pt x="10187432" y="4687773"/>
                  </a:lnTo>
                  <a:lnTo>
                    <a:pt x="10199014" y="4687773"/>
                  </a:lnTo>
                  <a:lnTo>
                    <a:pt x="10203713" y="4683087"/>
                  </a:lnTo>
                  <a:lnTo>
                    <a:pt x="10203713" y="4671517"/>
                  </a:lnTo>
                  <a:close/>
                </a:path>
                <a:path w="13221335" h="4688205">
                  <a:moveTo>
                    <a:pt x="10203713" y="3519601"/>
                  </a:moveTo>
                  <a:lnTo>
                    <a:pt x="10199014" y="3514915"/>
                  </a:lnTo>
                  <a:lnTo>
                    <a:pt x="10187432" y="3514915"/>
                  </a:lnTo>
                  <a:lnTo>
                    <a:pt x="10182746" y="3519601"/>
                  </a:lnTo>
                  <a:lnTo>
                    <a:pt x="10182746" y="3531171"/>
                  </a:lnTo>
                  <a:lnTo>
                    <a:pt x="10187432" y="3535857"/>
                  </a:lnTo>
                  <a:lnTo>
                    <a:pt x="10199014" y="3535857"/>
                  </a:lnTo>
                  <a:lnTo>
                    <a:pt x="10203713" y="3531171"/>
                  </a:lnTo>
                  <a:lnTo>
                    <a:pt x="10203713" y="3519601"/>
                  </a:lnTo>
                  <a:close/>
                </a:path>
                <a:path w="13221335" h="4688205">
                  <a:moveTo>
                    <a:pt x="10203713" y="2343429"/>
                  </a:moveTo>
                  <a:lnTo>
                    <a:pt x="10199014" y="2338743"/>
                  </a:lnTo>
                  <a:lnTo>
                    <a:pt x="10187432" y="2338743"/>
                  </a:lnTo>
                  <a:lnTo>
                    <a:pt x="10182746" y="2343429"/>
                  </a:lnTo>
                  <a:lnTo>
                    <a:pt x="10182746" y="2354999"/>
                  </a:lnTo>
                  <a:lnTo>
                    <a:pt x="10187432" y="2359685"/>
                  </a:lnTo>
                  <a:lnTo>
                    <a:pt x="10199014" y="2359685"/>
                  </a:lnTo>
                  <a:lnTo>
                    <a:pt x="10203713" y="2354999"/>
                  </a:lnTo>
                  <a:lnTo>
                    <a:pt x="10203713" y="2343429"/>
                  </a:lnTo>
                  <a:close/>
                </a:path>
                <a:path w="13221335" h="4688205">
                  <a:moveTo>
                    <a:pt x="10203713" y="1180858"/>
                  </a:moveTo>
                  <a:lnTo>
                    <a:pt x="10199014" y="1176172"/>
                  </a:lnTo>
                  <a:lnTo>
                    <a:pt x="10187432" y="1176172"/>
                  </a:lnTo>
                  <a:lnTo>
                    <a:pt x="10182746" y="1180858"/>
                  </a:lnTo>
                  <a:lnTo>
                    <a:pt x="10182746" y="1192428"/>
                  </a:lnTo>
                  <a:lnTo>
                    <a:pt x="10187432" y="1197114"/>
                  </a:lnTo>
                  <a:lnTo>
                    <a:pt x="10199014" y="1197114"/>
                  </a:lnTo>
                  <a:lnTo>
                    <a:pt x="10203713" y="1192428"/>
                  </a:lnTo>
                  <a:lnTo>
                    <a:pt x="10203713" y="1180858"/>
                  </a:lnTo>
                  <a:close/>
                </a:path>
                <a:path w="13221335" h="4688205">
                  <a:moveTo>
                    <a:pt x="10203713" y="4686"/>
                  </a:moveTo>
                  <a:lnTo>
                    <a:pt x="10199014" y="0"/>
                  </a:lnTo>
                  <a:lnTo>
                    <a:pt x="10187432" y="0"/>
                  </a:lnTo>
                  <a:lnTo>
                    <a:pt x="10182746" y="4686"/>
                  </a:lnTo>
                  <a:lnTo>
                    <a:pt x="10182746" y="16256"/>
                  </a:lnTo>
                  <a:lnTo>
                    <a:pt x="10187432" y="20942"/>
                  </a:lnTo>
                  <a:lnTo>
                    <a:pt x="10199014" y="20942"/>
                  </a:lnTo>
                  <a:lnTo>
                    <a:pt x="10203713" y="16256"/>
                  </a:lnTo>
                  <a:lnTo>
                    <a:pt x="10203713" y="4686"/>
                  </a:lnTo>
                  <a:close/>
                </a:path>
                <a:path w="13221335" h="4688205">
                  <a:moveTo>
                    <a:pt x="10245611" y="4671517"/>
                  </a:moveTo>
                  <a:lnTo>
                    <a:pt x="10240924" y="4666831"/>
                  </a:lnTo>
                  <a:lnTo>
                    <a:pt x="10229329" y="4666831"/>
                  </a:lnTo>
                  <a:lnTo>
                    <a:pt x="10224656" y="4671517"/>
                  </a:lnTo>
                  <a:lnTo>
                    <a:pt x="10224656" y="4683087"/>
                  </a:lnTo>
                  <a:lnTo>
                    <a:pt x="10229329" y="4687773"/>
                  </a:lnTo>
                  <a:lnTo>
                    <a:pt x="10240924" y="4687773"/>
                  </a:lnTo>
                  <a:lnTo>
                    <a:pt x="10245611" y="4683087"/>
                  </a:lnTo>
                  <a:lnTo>
                    <a:pt x="10245611" y="4671517"/>
                  </a:lnTo>
                  <a:close/>
                </a:path>
                <a:path w="13221335" h="4688205">
                  <a:moveTo>
                    <a:pt x="10245611" y="3519601"/>
                  </a:moveTo>
                  <a:lnTo>
                    <a:pt x="10240924" y="3514915"/>
                  </a:lnTo>
                  <a:lnTo>
                    <a:pt x="10229329" y="3514915"/>
                  </a:lnTo>
                  <a:lnTo>
                    <a:pt x="10224656" y="3519601"/>
                  </a:lnTo>
                  <a:lnTo>
                    <a:pt x="10224656" y="3531171"/>
                  </a:lnTo>
                  <a:lnTo>
                    <a:pt x="10229329" y="3535857"/>
                  </a:lnTo>
                  <a:lnTo>
                    <a:pt x="10240924" y="3535857"/>
                  </a:lnTo>
                  <a:lnTo>
                    <a:pt x="10245611" y="3531171"/>
                  </a:lnTo>
                  <a:lnTo>
                    <a:pt x="10245611" y="3519601"/>
                  </a:lnTo>
                  <a:close/>
                </a:path>
                <a:path w="13221335" h="4688205">
                  <a:moveTo>
                    <a:pt x="10245611" y="2343429"/>
                  </a:moveTo>
                  <a:lnTo>
                    <a:pt x="10240924" y="2338743"/>
                  </a:lnTo>
                  <a:lnTo>
                    <a:pt x="10229329" y="2338743"/>
                  </a:lnTo>
                  <a:lnTo>
                    <a:pt x="10224656" y="2343429"/>
                  </a:lnTo>
                  <a:lnTo>
                    <a:pt x="10224656" y="2354999"/>
                  </a:lnTo>
                  <a:lnTo>
                    <a:pt x="10229329" y="2359685"/>
                  </a:lnTo>
                  <a:lnTo>
                    <a:pt x="10240924" y="2359685"/>
                  </a:lnTo>
                  <a:lnTo>
                    <a:pt x="10245611" y="2354999"/>
                  </a:lnTo>
                  <a:lnTo>
                    <a:pt x="10245611" y="2343429"/>
                  </a:lnTo>
                  <a:close/>
                </a:path>
                <a:path w="13221335" h="4688205">
                  <a:moveTo>
                    <a:pt x="10245611" y="1180858"/>
                  </a:moveTo>
                  <a:lnTo>
                    <a:pt x="10240924" y="1176172"/>
                  </a:lnTo>
                  <a:lnTo>
                    <a:pt x="10229329" y="1176172"/>
                  </a:lnTo>
                  <a:lnTo>
                    <a:pt x="10224656" y="1180858"/>
                  </a:lnTo>
                  <a:lnTo>
                    <a:pt x="10224656" y="1192428"/>
                  </a:lnTo>
                  <a:lnTo>
                    <a:pt x="10229329" y="1197114"/>
                  </a:lnTo>
                  <a:lnTo>
                    <a:pt x="10240924" y="1197114"/>
                  </a:lnTo>
                  <a:lnTo>
                    <a:pt x="10245611" y="1192428"/>
                  </a:lnTo>
                  <a:lnTo>
                    <a:pt x="10245611" y="1180858"/>
                  </a:lnTo>
                  <a:close/>
                </a:path>
                <a:path w="13221335" h="4688205">
                  <a:moveTo>
                    <a:pt x="10245611" y="4686"/>
                  </a:moveTo>
                  <a:lnTo>
                    <a:pt x="10240924" y="0"/>
                  </a:lnTo>
                  <a:lnTo>
                    <a:pt x="10229329" y="0"/>
                  </a:lnTo>
                  <a:lnTo>
                    <a:pt x="10224656" y="4686"/>
                  </a:lnTo>
                  <a:lnTo>
                    <a:pt x="10224656" y="16256"/>
                  </a:lnTo>
                  <a:lnTo>
                    <a:pt x="10229329" y="20942"/>
                  </a:lnTo>
                  <a:lnTo>
                    <a:pt x="10240924" y="20942"/>
                  </a:lnTo>
                  <a:lnTo>
                    <a:pt x="10245611" y="16256"/>
                  </a:lnTo>
                  <a:lnTo>
                    <a:pt x="10245611" y="4686"/>
                  </a:lnTo>
                  <a:close/>
                </a:path>
                <a:path w="13221335" h="4688205">
                  <a:moveTo>
                    <a:pt x="10287521" y="4671517"/>
                  </a:moveTo>
                  <a:lnTo>
                    <a:pt x="10282834" y="4666831"/>
                  </a:lnTo>
                  <a:lnTo>
                    <a:pt x="10271239" y="4666831"/>
                  </a:lnTo>
                  <a:lnTo>
                    <a:pt x="10266553" y="4671517"/>
                  </a:lnTo>
                  <a:lnTo>
                    <a:pt x="10266553" y="4683087"/>
                  </a:lnTo>
                  <a:lnTo>
                    <a:pt x="10271239" y="4687773"/>
                  </a:lnTo>
                  <a:lnTo>
                    <a:pt x="10282834" y="4687773"/>
                  </a:lnTo>
                  <a:lnTo>
                    <a:pt x="10287521" y="4683087"/>
                  </a:lnTo>
                  <a:lnTo>
                    <a:pt x="10287521" y="4671517"/>
                  </a:lnTo>
                  <a:close/>
                </a:path>
                <a:path w="13221335" h="4688205">
                  <a:moveTo>
                    <a:pt x="10287521" y="3519601"/>
                  </a:moveTo>
                  <a:lnTo>
                    <a:pt x="10282834" y="3514915"/>
                  </a:lnTo>
                  <a:lnTo>
                    <a:pt x="10271239" y="3514915"/>
                  </a:lnTo>
                  <a:lnTo>
                    <a:pt x="10266553" y="3519601"/>
                  </a:lnTo>
                  <a:lnTo>
                    <a:pt x="10266553" y="3531171"/>
                  </a:lnTo>
                  <a:lnTo>
                    <a:pt x="10271239" y="3535857"/>
                  </a:lnTo>
                  <a:lnTo>
                    <a:pt x="10282834" y="3535857"/>
                  </a:lnTo>
                  <a:lnTo>
                    <a:pt x="10287521" y="3531171"/>
                  </a:lnTo>
                  <a:lnTo>
                    <a:pt x="10287521" y="3519601"/>
                  </a:lnTo>
                  <a:close/>
                </a:path>
                <a:path w="13221335" h="4688205">
                  <a:moveTo>
                    <a:pt x="10287521" y="2343429"/>
                  </a:moveTo>
                  <a:lnTo>
                    <a:pt x="10282834" y="2338743"/>
                  </a:lnTo>
                  <a:lnTo>
                    <a:pt x="10271239" y="2338743"/>
                  </a:lnTo>
                  <a:lnTo>
                    <a:pt x="10266553" y="2343429"/>
                  </a:lnTo>
                  <a:lnTo>
                    <a:pt x="10266553" y="2354999"/>
                  </a:lnTo>
                  <a:lnTo>
                    <a:pt x="10271239" y="2359685"/>
                  </a:lnTo>
                  <a:lnTo>
                    <a:pt x="10282834" y="2359685"/>
                  </a:lnTo>
                  <a:lnTo>
                    <a:pt x="10287521" y="2354999"/>
                  </a:lnTo>
                  <a:lnTo>
                    <a:pt x="10287521" y="2343429"/>
                  </a:lnTo>
                  <a:close/>
                </a:path>
                <a:path w="13221335" h="4688205">
                  <a:moveTo>
                    <a:pt x="10287521" y="1180858"/>
                  </a:moveTo>
                  <a:lnTo>
                    <a:pt x="10282834" y="1176172"/>
                  </a:lnTo>
                  <a:lnTo>
                    <a:pt x="10271239" y="1176172"/>
                  </a:lnTo>
                  <a:lnTo>
                    <a:pt x="10266553" y="1180858"/>
                  </a:lnTo>
                  <a:lnTo>
                    <a:pt x="10266553" y="1192428"/>
                  </a:lnTo>
                  <a:lnTo>
                    <a:pt x="10271239" y="1197114"/>
                  </a:lnTo>
                  <a:lnTo>
                    <a:pt x="10282834" y="1197114"/>
                  </a:lnTo>
                  <a:lnTo>
                    <a:pt x="10287521" y="1192428"/>
                  </a:lnTo>
                  <a:lnTo>
                    <a:pt x="10287521" y="1180858"/>
                  </a:lnTo>
                  <a:close/>
                </a:path>
                <a:path w="13221335" h="4688205">
                  <a:moveTo>
                    <a:pt x="10287521" y="4686"/>
                  </a:moveTo>
                  <a:lnTo>
                    <a:pt x="10282834" y="0"/>
                  </a:lnTo>
                  <a:lnTo>
                    <a:pt x="10271239" y="0"/>
                  </a:lnTo>
                  <a:lnTo>
                    <a:pt x="10266553" y="4686"/>
                  </a:lnTo>
                  <a:lnTo>
                    <a:pt x="10266553" y="16256"/>
                  </a:lnTo>
                  <a:lnTo>
                    <a:pt x="10271239" y="20942"/>
                  </a:lnTo>
                  <a:lnTo>
                    <a:pt x="10282834" y="20942"/>
                  </a:lnTo>
                  <a:lnTo>
                    <a:pt x="10287521" y="16256"/>
                  </a:lnTo>
                  <a:lnTo>
                    <a:pt x="10287521" y="4686"/>
                  </a:lnTo>
                  <a:close/>
                </a:path>
                <a:path w="13221335" h="4688205">
                  <a:moveTo>
                    <a:pt x="10329431" y="4671517"/>
                  </a:moveTo>
                  <a:lnTo>
                    <a:pt x="10324732" y="4666831"/>
                  </a:lnTo>
                  <a:lnTo>
                    <a:pt x="10313137" y="4666831"/>
                  </a:lnTo>
                  <a:lnTo>
                    <a:pt x="10308463" y="4671517"/>
                  </a:lnTo>
                  <a:lnTo>
                    <a:pt x="10308463" y="4683087"/>
                  </a:lnTo>
                  <a:lnTo>
                    <a:pt x="10313137" y="4687773"/>
                  </a:lnTo>
                  <a:lnTo>
                    <a:pt x="10324732" y="4687773"/>
                  </a:lnTo>
                  <a:lnTo>
                    <a:pt x="10329431" y="4683087"/>
                  </a:lnTo>
                  <a:lnTo>
                    <a:pt x="10329431" y="4671517"/>
                  </a:lnTo>
                  <a:close/>
                </a:path>
                <a:path w="13221335" h="4688205">
                  <a:moveTo>
                    <a:pt x="10329431" y="3519601"/>
                  </a:moveTo>
                  <a:lnTo>
                    <a:pt x="10324732" y="3514915"/>
                  </a:lnTo>
                  <a:lnTo>
                    <a:pt x="10313137" y="3514915"/>
                  </a:lnTo>
                  <a:lnTo>
                    <a:pt x="10308463" y="3519601"/>
                  </a:lnTo>
                  <a:lnTo>
                    <a:pt x="10308463" y="3531171"/>
                  </a:lnTo>
                  <a:lnTo>
                    <a:pt x="10313137" y="3535857"/>
                  </a:lnTo>
                  <a:lnTo>
                    <a:pt x="10324732" y="3535857"/>
                  </a:lnTo>
                  <a:lnTo>
                    <a:pt x="10329431" y="3531171"/>
                  </a:lnTo>
                  <a:lnTo>
                    <a:pt x="10329431" y="3519601"/>
                  </a:lnTo>
                  <a:close/>
                </a:path>
                <a:path w="13221335" h="4688205">
                  <a:moveTo>
                    <a:pt x="10329431" y="2343429"/>
                  </a:moveTo>
                  <a:lnTo>
                    <a:pt x="10324732" y="2338743"/>
                  </a:lnTo>
                  <a:lnTo>
                    <a:pt x="10313137" y="2338743"/>
                  </a:lnTo>
                  <a:lnTo>
                    <a:pt x="10308463" y="2343429"/>
                  </a:lnTo>
                  <a:lnTo>
                    <a:pt x="10308463" y="2354999"/>
                  </a:lnTo>
                  <a:lnTo>
                    <a:pt x="10313137" y="2359685"/>
                  </a:lnTo>
                  <a:lnTo>
                    <a:pt x="10324732" y="2359685"/>
                  </a:lnTo>
                  <a:lnTo>
                    <a:pt x="10329431" y="2354999"/>
                  </a:lnTo>
                  <a:lnTo>
                    <a:pt x="10329431" y="2343429"/>
                  </a:lnTo>
                  <a:close/>
                </a:path>
                <a:path w="13221335" h="4688205">
                  <a:moveTo>
                    <a:pt x="10329431" y="1180858"/>
                  </a:moveTo>
                  <a:lnTo>
                    <a:pt x="10324732" y="1176172"/>
                  </a:lnTo>
                  <a:lnTo>
                    <a:pt x="10313137" y="1176172"/>
                  </a:lnTo>
                  <a:lnTo>
                    <a:pt x="10308463" y="1180858"/>
                  </a:lnTo>
                  <a:lnTo>
                    <a:pt x="10308463" y="1192428"/>
                  </a:lnTo>
                  <a:lnTo>
                    <a:pt x="10313137" y="1197114"/>
                  </a:lnTo>
                  <a:lnTo>
                    <a:pt x="10324732" y="1197114"/>
                  </a:lnTo>
                  <a:lnTo>
                    <a:pt x="10329431" y="1192428"/>
                  </a:lnTo>
                  <a:lnTo>
                    <a:pt x="10329431" y="1180858"/>
                  </a:lnTo>
                  <a:close/>
                </a:path>
                <a:path w="13221335" h="4688205">
                  <a:moveTo>
                    <a:pt x="10329431" y="4686"/>
                  </a:moveTo>
                  <a:lnTo>
                    <a:pt x="10324732" y="0"/>
                  </a:lnTo>
                  <a:lnTo>
                    <a:pt x="10313137" y="0"/>
                  </a:lnTo>
                  <a:lnTo>
                    <a:pt x="10308463" y="4686"/>
                  </a:lnTo>
                  <a:lnTo>
                    <a:pt x="10308463" y="16256"/>
                  </a:lnTo>
                  <a:lnTo>
                    <a:pt x="10313137" y="20942"/>
                  </a:lnTo>
                  <a:lnTo>
                    <a:pt x="10324732" y="20942"/>
                  </a:lnTo>
                  <a:lnTo>
                    <a:pt x="10329431" y="16256"/>
                  </a:lnTo>
                  <a:lnTo>
                    <a:pt x="10329431" y="4686"/>
                  </a:lnTo>
                  <a:close/>
                </a:path>
                <a:path w="13221335" h="4688205">
                  <a:moveTo>
                    <a:pt x="10371328" y="4671517"/>
                  </a:moveTo>
                  <a:lnTo>
                    <a:pt x="10366642" y="4666831"/>
                  </a:lnTo>
                  <a:lnTo>
                    <a:pt x="10355047" y="4666831"/>
                  </a:lnTo>
                  <a:lnTo>
                    <a:pt x="10350373" y="4671517"/>
                  </a:lnTo>
                  <a:lnTo>
                    <a:pt x="10350373" y="4683087"/>
                  </a:lnTo>
                  <a:lnTo>
                    <a:pt x="10355047" y="4687773"/>
                  </a:lnTo>
                  <a:lnTo>
                    <a:pt x="10366642" y="4687773"/>
                  </a:lnTo>
                  <a:lnTo>
                    <a:pt x="10371328" y="4683087"/>
                  </a:lnTo>
                  <a:lnTo>
                    <a:pt x="10371328" y="4671517"/>
                  </a:lnTo>
                  <a:close/>
                </a:path>
                <a:path w="13221335" h="4688205">
                  <a:moveTo>
                    <a:pt x="10371328" y="3519601"/>
                  </a:moveTo>
                  <a:lnTo>
                    <a:pt x="10366642" y="3514915"/>
                  </a:lnTo>
                  <a:lnTo>
                    <a:pt x="10355047" y="3514915"/>
                  </a:lnTo>
                  <a:lnTo>
                    <a:pt x="10350373" y="3519601"/>
                  </a:lnTo>
                  <a:lnTo>
                    <a:pt x="10350373" y="3531171"/>
                  </a:lnTo>
                  <a:lnTo>
                    <a:pt x="10355047" y="3535857"/>
                  </a:lnTo>
                  <a:lnTo>
                    <a:pt x="10366642" y="3535857"/>
                  </a:lnTo>
                  <a:lnTo>
                    <a:pt x="10371328" y="3531171"/>
                  </a:lnTo>
                  <a:lnTo>
                    <a:pt x="10371328" y="3519601"/>
                  </a:lnTo>
                  <a:close/>
                </a:path>
                <a:path w="13221335" h="4688205">
                  <a:moveTo>
                    <a:pt x="10371328" y="2343429"/>
                  </a:moveTo>
                  <a:lnTo>
                    <a:pt x="10366642" y="2338743"/>
                  </a:lnTo>
                  <a:lnTo>
                    <a:pt x="10355047" y="2338743"/>
                  </a:lnTo>
                  <a:lnTo>
                    <a:pt x="10350373" y="2343429"/>
                  </a:lnTo>
                  <a:lnTo>
                    <a:pt x="10350373" y="2354999"/>
                  </a:lnTo>
                  <a:lnTo>
                    <a:pt x="10355047" y="2359685"/>
                  </a:lnTo>
                  <a:lnTo>
                    <a:pt x="10366642" y="2359685"/>
                  </a:lnTo>
                  <a:lnTo>
                    <a:pt x="10371328" y="2354999"/>
                  </a:lnTo>
                  <a:lnTo>
                    <a:pt x="10371328" y="2343429"/>
                  </a:lnTo>
                  <a:close/>
                </a:path>
                <a:path w="13221335" h="4688205">
                  <a:moveTo>
                    <a:pt x="10371328" y="1180858"/>
                  </a:moveTo>
                  <a:lnTo>
                    <a:pt x="10366642" y="1176172"/>
                  </a:lnTo>
                  <a:lnTo>
                    <a:pt x="10355047" y="1176172"/>
                  </a:lnTo>
                  <a:lnTo>
                    <a:pt x="10350373" y="1180858"/>
                  </a:lnTo>
                  <a:lnTo>
                    <a:pt x="10350373" y="1192428"/>
                  </a:lnTo>
                  <a:lnTo>
                    <a:pt x="10355047" y="1197114"/>
                  </a:lnTo>
                  <a:lnTo>
                    <a:pt x="10366642" y="1197114"/>
                  </a:lnTo>
                  <a:lnTo>
                    <a:pt x="10371328" y="1192428"/>
                  </a:lnTo>
                  <a:lnTo>
                    <a:pt x="10371328" y="1180858"/>
                  </a:lnTo>
                  <a:close/>
                </a:path>
                <a:path w="13221335" h="4688205">
                  <a:moveTo>
                    <a:pt x="10371328" y="4686"/>
                  </a:moveTo>
                  <a:lnTo>
                    <a:pt x="10366642" y="0"/>
                  </a:lnTo>
                  <a:lnTo>
                    <a:pt x="10355047" y="0"/>
                  </a:lnTo>
                  <a:lnTo>
                    <a:pt x="10350373" y="4686"/>
                  </a:lnTo>
                  <a:lnTo>
                    <a:pt x="10350373" y="16256"/>
                  </a:lnTo>
                  <a:lnTo>
                    <a:pt x="10355047" y="20942"/>
                  </a:lnTo>
                  <a:lnTo>
                    <a:pt x="10366642" y="20942"/>
                  </a:lnTo>
                  <a:lnTo>
                    <a:pt x="10371328" y="16256"/>
                  </a:lnTo>
                  <a:lnTo>
                    <a:pt x="10371328" y="4686"/>
                  </a:lnTo>
                  <a:close/>
                </a:path>
                <a:path w="13221335" h="4688205">
                  <a:moveTo>
                    <a:pt x="10413225" y="4671517"/>
                  </a:moveTo>
                  <a:lnTo>
                    <a:pt x="10408539" y="4666831"/>
                  </a:lnTo>
                  <a:lnTo>
                    <a:pt x="10396957" y="4666831"/>
                  </a:lnTo>
                  <a:lnTo>
                    <a:pt x="10392270" y="4671517"/>
                  </a:lnTo>
                  <a:lnTo>
                    <a:pt x="10392270" y="4683087"/>
                  </a:lnTo>
                  <a:lnTo>
                    <a:pt x="10396957" y="4687773"/>
                  </a:lnTo>
                  <a:lnTo>
                    <a:pt x="10408539" y="4687773"/>
                  </a:lnTo>
                  <a:lnTo>
                    <a:pt x="10413225" y="4683087"/>
                  </a:lnTo>
                  <a:lnTo>
                    <a:pt x="10413225" y="4671517"/>
                  </a:lnTo>
                  <a:close/>
                </a:path>
                <a:path w="13221335" h="4688205">
                  <a:moveTo>
                    <a:pt x="10413225" y="3519601"/>
                  </a:moveTo>
                  <a:lnTo>
                    <a:pt x="10408539" y="3514915"/>
                  </a:lnTo>
                  <a:lnTo>
                    <a:pt x="10396957" y="3514915"/>
                  </a:lnTo>
                  <a:lnTo>
                    <a:pt x="10392270" y="3519601"/>
                  </a:lnTo>
                  <a:lnTo>
                    <a:pt x="10392270" y="3531171"/>
                  </a:lnTo>
                  <a:lnTo>
                    <a:pt x="10396957" y="3535857"/>
                  </a:lnTo>
                  <a:lnTo>
                    <a:pt x="10408539" y="3535857"/>
                  </a:lnTo>
                  <a:lnTo>
                    <a:pt x="10413225" y="3531171"/>
                  </a:lnTo>
                  <a:lnTo>
                    <a:pt x="10413225" y="3519601"/>
                  </a:lnTo>
                  <a:close/>
                </a:path>
                <a:path w="13221335" h="4688205">
                  <a:moveTo>
                    <a:pt x="10413225" y="2343429"/>
                  </a:moveTo>
                  <a:lnTo>
                    <a:pt x="10408539" y="2338743"/>
                  </a:lnTo>
                  <a:lnTo>
                    <a:pt x="10396957" y="2338743"/>
                  </a:lnTo>
                  <a:lnTo>
                    <a:pt x="10392270" y="2343429"/>
                  </a:lnTo>
                  <a:lnTo>
                    <a:pt x="10392270" y="2354999"/>
                  </a:lnTo>
                  <a:lnTo>
                    <a:pt x="10396957" y="2359685"/>
                  </a:lnTo>
                  <a:lnTo>
                    <a:pt x="10408539" y="2359685"/>
                  </a:lnTo>
                  <a:lnTo>
                    <a:pt x="10413225" y="2354999"/>
                  </a:lnTo>
                  <a:lnTo>
                    <a:pt x="10413225" y="2343429"/>
                  </a:lnTo>
                  <a:close/>
                </a:path>
                <a:path w="13221335" h="4688205">
                  <a:moveTo>
                    <a:pt x="10413225" y="1180858"/>
                  </a:moveTo>
                  <a:lnTo>
                    <a:pt x="10408539" y="1176172"/>
                  </a:lnTo>
                  <a:lnTo>
                    <a:pt x="10396957" y="1176172"/>
                  </a:lnTo>
                  <a:lnTo>
                    <a:pt x="10392270" y="1180858"/>
                  </a:lnTo>
                  <a:lnTo>
                    <a:pt x="10392270" y="1192428"/>
                  </a:lnTo>
                  <a:lnTo>
                    <a:pt x="10396957" y="1197114"/>
                  </a:lnTo>
                  <a:lnTo>
                    <a:pt x="10408539" y="1197114"/>
                  </a:lnTo>
                  <a:lnTo>
                    <a:pt x="10413225" y="1192428"/>
                  </a:lnTo>
                  <a:lnTo>
                    <a:pt x="10413225" y="1180858"/>
                  </a:lnTo>
                  <a:close/>
                </a:path>
                <a:path w="13221335" h="4688205">
                  <a:moveTo>
                    <a:pt x="10413225" y="4686"/>
                  </a:moveTo>
                  <a:lnTo>
                    <a:pt x="10408539" y="0"/>
                  </a:lnTo>
                  <a:lnTo>
                    <a:pt x="10396957" y="0"/>
                  </a:lnTo>
                  <a:lnTo>
                    <a:pt x="10392270" y="4686"/>
                  </a:lnTo>
                  <a:lnTo>
                    <a:pt x="10392270" y="16256"/>
                  </a:lnTo>
                  <a:lnTo>
                    <a:pt x="10396957" y="20942"/>
                  </a:lnTo>
                  <a:lnTo>
                    <a:pt x="10408539" y="20942"/>
                  </a:lnTo>
                  <a:lnTo>
                    <a:pt x="10413225" y="16256"/>
                  </a:lnTo>
                  <a:lnTo>
                    <a:pt x="10413225" y="4686"/>
                  </a:lnTo>
                  <a:close/>
                </a:path>
                <a:path w="13221335" h="4688205">
                  <a:moveTo>
                    <a:pt x="10455123" y="4671517"/>
                  </a:moveTo>
                  <a:lnTo>
                    <a:pt x="10450449" y="4666831"/>
                  </a:lnTo>
                  <a:lnTo>
                    <a:pt x="10438854" y="4666831"/>
                  </a:lnTo>
                  <a:lnTo>
                    <a:pt x="10434168" y="4671517"/>
                  </a:lnTo>
                  <a:lnTo>
                    <a:pt x="10434168" y="4683087"/>
                  </a:lnTo>
                  <a:lnTo>
                    <a:pt x="10438854" y="4687773"/>
                  </a:lnTo>
                  <a:lnTo>
                    <a:pt x="10450449" y="4687773"/>
                  </a:lnTo>
                  <a:lnTo>
                    <a:pt x="10455123" y="4683087"/>
                  </a:lnTo>
                  <a:lnTo>
                    <a:pt x="10455123" y="4671517"/>
                  </a:lnTo>
                  <a:close/>
                </a:path>
                <a:path w="13221335" h="4688205">
                  <a:moveTo>
                    <a:pt x="10455123" y="3519601"/>
                  </a:moveTo>
                  <a:lnTo>
                    <a:pt x="10450449" y="3514915"/>
                  </a:lnTo>
                  <a:lnTo>
                    <a:pt x="10438854" y="3514915"/>
                  </a:lnTo>
                  <a:lnTo>
                    <a:pt x="10434168" y="3519601"/>
                  </a:lnTo>
                  <a:lnTo>
                    <a:pt x="10434168" y="3531171"/>
                  </a:lnTo>
                  <a:lnTo>
                    <a:pt x="10438854" y="3535857"/>
                  </a:lnTo>
                  <a:lnTo>
                    <a:pt x="10450449" y="3535857"/>
                  </a:lnTo>
                  <a:lnTo>
                    <a:pt x="10455123" y="3531171"/>
                  </a:lnTo>
                  <a:lnTo>
                    <a:pt x="10455123" y="3519601"/>
                  </a:lnTo>
                  <a:close/>
                </a:path>
                <a:path w="13221335" h="4688205">
                  <a:moveTo>
                    <a:pt x="10455123" y="2343429"/>
                  </a:moveTo>
                  <a:lnTo>
                    <a:pt x="10450449" y="2338743"/>
                  </a:lnTo>
                  <a:lnTo>
                    <a:pt x="10438854" y="2338743"/>
                  </a:lnTo>
                  <a:lnTo>
                    <a:pt x="10434168" y="2343429"/>
                  </a:lnTo>
                  <a:lnTo>
                    <a:pt x="10434168" y="2354999"/>
                  </a:lnTo>
                  <a:lnTo>
                    <a:pt x="10438854" y="2359685"/>
                  </a:lnTo>
                  <a:lnTo>
                    <a:pt x="10450449" y="2359685"/>
                  </a:lnTo>
                  <a:lnTo>
                    <a:pt x="10455123" y="2354999"/>
                  </a:lnTo>
                  <a:lnTo>
                    <a:pt x="10455123" y="2343429"/>
                  </a:lnTo>
                  <a:close/>
                </a:path>
                <a:path w="13221335" h="4688205">
                  <a:moveTo>
                    <a:pt x="10455123" y="1180858"/>
                  </a:moveTo>
                  <a:lnTo>
                    <a:pt x="10450449" y="1176172"/>
                  </a:lnTo>
                  <a:lnTo>
                    <a:pt x="10438854" y="1176172"/>
                  </a:lnTo>
                  <a:lnTo>
                    <a:pt x="10434168" y="1180858"/>
                  </a:lnTo>
                  <a:lnTo>
                    <a:pt x="10434168" y="1192428"/>
                  </a:lnTo>
                  <a:lnTo>
                    <a:pt x="10438854" y="1197114"/>
                  </a:lnTo>
                  <a:lnTo>
                    <a:pt x="10450449" y="1197114"/>
                  </a:lnTo>
                  <a:lnTo>
                    <a:pt x="10455123" y="1192428"/>
                  </a:lnTo>
                  <a:lnTo>
                    <a:pt x="10455123" y="1180858"/>
                  </a:lnTo>
                  <a:close/>
                </a:path>
                <a:path w="13221335" h="4688205">
                  <a:moveTo>
                    <a:pt x="10455123" y="4686"/>
                  </a:moveTo>
                  <a:lnTo>
                    <a:pt x="10450449" y="0"/>
                  </a:lnTo>
                  <a:lnTo>
                    <a:pt x="10438854" y="0"/>
                  </a:lnTo>
                  <a:lnTo>
                    <a:pt x="10434168" y="4686"/>
                  </a:lnTo>
                  <a:lnTo>
                    <a:pt x="10434168" y="16256"/>
                  </a:lnTo>
                  <a:lnTo>
                    <a:pt x="10438854" y="20942"/>
                  </a:lnTo>
                  <a:lnTo>
                    <a:pt x="10450449" y="20942"/>
                  </a:lnTo>
                  <a:lnTo>
                    <a:pt x="10455123" y="16256"/>
                  </a:lnTo>
                  <a:lnTo>
                    <a:pt x="10455123" y="4686"/>
                  </a:lnTo>
                  <a:close/>
                </a:path>
                <a:path w="13221335" h="4688205">
                  <a:moveTo>
                    <a:pt x="10497033" y="4671517"/>
                  </a:moveTo>
                  <a:lnTo>
                    <a:pt x="10492346" y="4666831"/>
                  </a:lnTo>
                  <a:lnTo>
                    <a:pt x="10480764" y="4666831"/>
                  </a:lnTo>
                  <a:lnTo>
                    <a:pt x="10476065" y="4671517"/>
                  </a:lnTo>
                  <a:lnTo>
                    <a:pt x="10476065" y="4683087"/>
                  </a:lnTo>
                  <a:lnTo>
                    <a:pt x="10480764" y="4687773"/>
                  </a:lnTo>
                  <a:lnTo>
                    <a:pt x="10492346" y="4687773"/>
                  </a:lnTo>
                  <a:lnTo>
                    <a:pt x="10497033" y="4683087"/>
                  </a:lnTo>
                  <a:lnTo>
                    <a:pt x="10497033" y="4671517"/>
                  </a:lnTo>
                  <a:close/>
                </a:path>
                <a:path w="13221335" h="4688205">
                  <a:moveTo>
                    <a:pt x="10497033" y="3519601"/>
                  </a:moveTo>
                  <a:lnTo>
                    <a:pt x="10492346" y="3514915"/>
                  </a:lnTo>
                  <a:lnTo>
                    <a:pt x="10480764" y="3514915"/>
                  </a:lnTo>
                  <a:lnTo>
                    <a:pt x="10476065" y="3519601"/>
                  </a:lnTo>
                  <a:lnTo>
                    <a:pt x="10476065" y="3531171"/>
                  </a:lnTo>
                  <a:lnTo>
                    <a:pt x="10480764" y="3535857"/>
                  </a:lnTo>
                  <a:lnTo>
                    <a:pt x="10492346" y="3535857"/>
                  </a:lnTo>
                  <a:lnTo>
                    <a:pt x="10497033" y="3531171"/>
                  </a:lnTo>
                  <a:lnTo>
                    <a:pt x="10497033" y="3519601"/>
                  </a:lnTo>
                  <a:close/>
                </a:path>
                <a:path w="13221335" h="4688205">
                  <a:moveTo>
                    <a:pt x="10497033" y="2343429"/>
                  </a:moveTo>
                  <a:lnTo>
                    <a:pt x="10492346" y="2338743"/>
                  </a:lnTo>
                  <a:lnTo>
                    <a:pt x="10480764" y="2338743"/>
                  </a:lnTo>
                  <a:lnTo>
                    <a:pt x="10476065" y="2343429"/>
                  </a:lnTo>
                  <a:lnTo>
                    <a:pt x="10476065" y="2354999"/>
                  </a:lnTo>
                  <a:lnTo>
                    <a:pt x="10480764" y="2359685"/>
                  </a:lnTo>
                  <a:lnTo>
                    <a:pt x="10492346" y="2359685"/>
                  </a:lnTo>
                  <a:lnTo>
                    <a:pt x="10497033" y="2354999"/>
                  </a:lnTo>
                  <a:lnTo>
                    <a:pt x="10497033" y="2343429"/>
                  </a:lnTo>
                  <a:close/>
                </a:path>
                <a:path w="13221335" h="4688205">
                  <a:moveTo>
                    <a:pt x="10497033" y="1180858"/>
                  </a:moveTo>
                  <a:lnTo>
                    <a:pt x="10492346" y="1176172"/>
                  </a:lnTo>
                  <a:lnTo>
                    <a:pt x="10480764" y="1176172"/>
                  </a:lnTo>
                  <a:lnTo>
                    <a:pt x="10476065" y="1180858"/>
                  </a:lnTo>
                  <a:lnTo>
                    <a:pt x="10476065" y="1192428"/>
                  </a:lnTo>
                  <a:lnTo>
                    <a:pt x="10480764" y="1197114"/>
                  </a:lnTo>
                  <a:lnTo>
                    <a:pt x="10492346" y="1197114"/>
                  </a:lnTo>
                  <a:lnTo>
                    <a:pt x="10497033" y="1192428"/>
                  </a:lnTo>
                  <a:lnTo>
                    <a:pt x="10497033" y="1180858"/>
                  </a:lnTo>
                  <a:close/>
                </a:path>
                <a:path w="13221335" h="4688205">
                  <a:moveTo>
                    <a:pt x="10497033" y="4686"/>
                  </a:moveTo>
                  <a:lnTo>
                    <a:pt x="10492346" y="0"/>
                  </a:lnTo>
                  <a:lnTo>
                    <a:pt x="10480764" y="0"/>
                  </a:lnTo>
                  <a:lnTo>
                    <a:pt x="10476065" y="4686"/>
                  </a:lnTo>
                  <a:lnTo>
                    <a:pt x="10476065" y="16256"/>
                  </a:lnTo>
                  <a:lnTo>
                    <a:pt x="10480764" y="20942"/>
                  </a:lnTo>
                  <a:lnTo>
                    <a:pt x="10492346" y="20942"/>
                  </a:lnTo>
                  <a:lnTo>
                    <a:pt x="10497033" y="16256"/>
                  </a:lnTo>
                  <a:lnTo>
                    <a:pt x="10497033" y="4686"/>
                  </a:lnTo>
                  <a:close/>
                </a:path>
                <a:path w="13221335" h="4688205">
                  <a:moveTo>
                    <a:pt x="10538943" y="4671517"/>
                  </a:moveTo>
                  <a:lnTo>
                    <a:pt x="10534256" y="4666831"/>
                  </a:lnTo>
                  <a:lnTo>
                    <a:pt x="10522661" y="4666831"/>
                  </a:lnTo>
                  <a:lnTo>
                    <a:pt x="10517975" y="4671517"/>
                  </a:lnTo>
                  <a:lnTo>
                    <a:pt x="10517975" y="4683087"/>
                  </a:lnTo>
                  <a:lnTo>
                    <a:pt x="10522661" y="4687773"/>
                  </a:lnTo>
                  <a:lnTo>
                    <a:pt x="10534256" y="4687773"/>
                  </a:lnTo>
                  <a:lnTo>
                    <a:pt x="10538943" y="4683087"/>
                  </a:lnTo>
                  <a:lnTo>
                    <a:pt x="10538943" y="4671517"/>
                  </a:lnTo>
                  <a:close/>
                </a:path>
                <a:path w="13221335" h="4688205">
                  <a:moveTo>
                    <a:pt x="10538943" y="3519601"/>
                  </a:moveTo>
                  <a:lnTo>
                    <a:pt x="10534256" y="3514915"/>
                  </a:lnTo>
                  <a:lnTo>
                    <a:pt x="10522661" y="3514915"/>
                  </a:lnTo>
                  <a:lnTo>
                    <a:pt x="10517975" y="3519601"/>
                  </a:lnTo>
                  <a:lnTo>
                    <a:pt x="10517975" y="3531171"/>
                  </a:lnTo>
                  <a:lnTo>
                    <a:pt x="10522661" y="3535857"/>
                  </a:lnTo>
                  <a:lnTo>
                    <a:pt x="10534256" y="3535857"/>
                  </a:lnTo>
                  <a:lnTo>
                    <a:pt x="10538943" y="3531171"/>
                  </a:lnTo>
                  <a:lnTo>
                    <a:pt x="10538943" y="3519601"/>
                  </a:lnTo>
                  <a:close/>
                </a:path>
                <a:path w="13221335" h="4688205">
                  <a:moveTo>
                    <a:pt x="10538943" y="2343429"/>
                  </a:moveTo>
                  <a:lnTo>
                    <a:pt x="10534256" y="2338743"/>
                  </a:lnTo>
                  <a:lnTo>
                    <a:pt x="10522661" y="2338743"/>
                  </a:lnTo>
                  <a:lnTo>
                    <a:pt x="10517975" y="2343429"/>
                  </a:lnTo>
                  <a:lnTo>
                    <a:pt x="10517975" y="2354999"/>
                  </a:lnTo>
                  <a:lnTo>
                    <a:pt x="10522661" y="2359685"/>
                  </a:lnTo>
                  <a:lnTo>
                    <a:pt x="10534256" y="2359685"/>
                  </a:lnTo>
                  <a:lnTo>
                    <a:pt x="10538943" y="2354999"/>
                  </a:lnTo>
                  <a:lnTo>
                    <a:pt x="10538943" y="2343429"/>
                  </a:lnTo>
                  <a:close/>
                </a:path>
                <a:path w="13221335" h="4688205">
                  <a:moveTo>
                    <a:pt x="10538943" y="1180858"/>
                  </a:moveTo>
                  <a:lnTo>
                    <a:pt x="10534256" y="1176172"/>
                  </a:lnTo>
                  <a:lnTo>
                    <a:pt x="10522661" y="1176172"/>
                  </a:lnTo>
                  <a:lnTo>
                    <a:pt x="10517975" y="1180858"/>
                  </a:lnTo>
                  <a:lnTo>
                    <a:pt x="10517975" y="1192428"/>
                  </a:lnTo>
                  <a:lnTo>
                    <a:pt x="10522661" y="1197114"/>
                  </a:lnTo>
                  <a:lnTo>
                    <a:pt x="10534256" y="1197114"/>
                  </a:lnTo>
                  <a:lnTo>
                    <a:pt x="10538943" y="1192428"/>
                  </a:lnTo>
                  <a:lnTo>
                    <a:pt x="10538943" y="1180858"/>
                  </a:lnTo>
                  <a:close/>
                </a:path>
                <a:path w="13221335" h="4688205">
                  <a:moveTo>
                    <a:pt x="10538943" y="4686"/>
                  </a:moveTo>
                  <a:lnTo>
                    <a:pt x="10534256" y="0"/>
                  </a:lnTo>
                  <a:lnTo>
                    <a:pt x="10522661" y="0"/>
                  </a:lnTo>
                  <a:lnTo>
                    <a:pt x="10517975" y="4686"/>
                  </a:lnTo>
                  <a:lnTo>
                    <a:pt x="10517975" y="16256"/>
                  </a:lnTo>
                  <a:lnTo>
                    <a:pt x="10522661" y="20942"/>
                  </a:lnTo>
                  <a:lnTo>
                    <a:pt x="10534256" y="20942"/>
                  </a:lnTo>
                  <a:lnTo>
                    <a:pt x="10538943" y="16256"/>
                  </a:lnTo>
                  <a:lnTo>
                    <a:pt x="10538943" y="4686"/>
                  </a:lnTo>
                  <a:close/>
                </a:path>
                <a:path w="13221335" h="4688205">
                  <a:moveTo>
                    <a:pt x="10580840" y="4671517"/>
                  </a:moveTo>
                  <a:lnTo>
                    <a:pt x="10576166" y="4666831"/>
                  </a:lnTo>
                  <a:lnTo>
                    <a:pt x="10564571" y="4666831"/>
                  </a:lnTo>
                  <a:lnTo>
                    <a:pt x="10559885" y="4671517"/>
                  </a:lnTo>
                  <a:lnTo>
                    <a:pt x="10559885" y="4683087"/>
                  </a:lnTo>
                  <a:lnTo>
                    <a:pt x="10564571" y="4687773"/>
                  </a:lnTo>
                  <a:lnTo>
                    <a:pt x="10576166" y="4687773"/>
                  </a:lnTo>
                  <a:lnTo>
                    <a:pt x="10580840" y="4683087"/>
                  </a:lnTo>
                  <a:lnTo>
                    <a:pt x="10580840" y="4671517"/>
                  </a:lnTo>
                  <a:close/>
                </a:path>
                <a:path w="13221335" h="4688205">
                  <a:moveTo>
                    <a:pt x="10580840" y="3519601"/>
                  </a:moveTo>
                  <a:lnTo>
                    <a:pt x="10576166" y="3514915"/>
                  </a:lnTo>
                  <a:lnTo>
                    <a:pt x="10564571" y="3514915"/>
                  </a:lnTo>
                  <a:lnTo>
                    <a:pt x="10559885" y="3519601"/>
                  </a:lnTo>
                  <a:lnTo>
                    <a:pt x="10559885" y="3531171"/>
                  </a:lnTo>
                  <a:lnTo>
                    <a:pt x="10564571" y="3535857"/>
                  </a:lnTo>
                  <a:lnTo>
                    <a:pt x="10576166" y="3535857"/>
                  </a:lnTo>
                  <a:lnTo>
                    <a:pt x="10580840" y="3531171"/>
                  </a:lnTo>
                  <a:lnTo>
                    <a:pt x="10580840" y="3519601"/>
                  </a:lnTo>
                  <a:close/>
                </a:path>
                <a:path w="13221335" h="4688205">
                  <a:moveTo>
                    <a:pt x="10580840" y="2343429"/>
                  </a:moveTo>
                  <a:lnTo>
                    <a:pt x="10576166" y="2338743"/>
                  </a:lnTo>
                  <a:lnTo>
                    <a:pt x="10564571" y="2338743"/>
                  </a:lnTo>
                  <a:lnTo>
                    <a:pt x="10559885" y="2343429"/>
                  </a:lnTo>
                  <a:lnTo>
                    <a:pt x="10559885" y="2354999"/>
                  </a:lnTo>
                  <a:lnTo>
                    <a:pt x="10564571" y="2359685"/>
                  </a:lnTo>
                  <a:lnTo>
                    <a:pt x="10576166" y="2359685"/>
                  </a:lnTo>
                  <a:lnTo>
                    <a:pt x="10580840" y="2354999"/>
                  </a:lnTo>
                  <a:lnTo>
                    <a:pt x="10580840" y="2343429"/>
                  </a:lnTo>
                  <a:close/>
                </a:path>
                <a:path w="13221335" h="4688205">
                  <a:moveTo>
                    <a:pt x="10580840" y="1180858"/>
                  </a:moveTo>
                  <a:lnTo>
                    <a:pt x="10576166" y="1176172"/>
                  </a:lnTo>
                  <a:lnTo>
                    <a:pt x="10564571" y="1176172"/>
                  </a:lnTo>
                  <a:lnTo>
                    <a:pt x="10559885" y="1180858"/>
                  </a:lnTo>
                  <a:lnTo>
                    <a:pt x="10559885" y="1192428"/>
                  </a:lnTo>
                  <a:lnTo>
                    <a:pt x="10564571" y="1197114"/>
                  </a:lnTo>
                  <a:lnTo>
                    <a:pt x="10576166" y="1197114"/>
                  </a:lnTo>
                  <a:lnTo>
                    <a:pt x="10580840" y="1192428"/>
                  </a:lnTo>
                  <a:lnTo>
                    <a:pt x="10580840" y="1180858"/>
                  </a:lnTo>
                  <a:close/>
                </a:path>
                <a:path w="13221335" h="4688205">
                  <a:moveTo>
                    <a:pt x="10580840" y="4686"/>
                  </a:moveTo>
                  <a:lnTo>
                    <a:pt x="10576166" y="0"/>
                  </a:lnTo>
                  <a:lnTo>
                    <a:pt x="10564571" y="0"/>
                  </a:lnTo>
                  <a:lnTo>
                    <a:pt x="10559885" y="4686"/>
                  </a:lnTo>
                  <a:lnTo>
                    <a:pt x="10559885" y="16256"/>
                  </a:lnTo>
                  <a:lnTo>
                    <a:pt x="10564571" y="20942"/>
                  </a:lnTo>
                  <a:lnTo>
                    <a:pt x="10576166" y="20942"/>
                  </a:lnTo>
                  <a:lnTo>
                    <a:pt x="10580840" y="16256"/>
                  </a:lnTo>
                  <a:lnTo>
                    <a:pt x="10580840" y="4686"/>
                  </a:lnTo>
                  <a:close/>
                </a:path>
                <a:path w="13221335" h="4688205">
                  <a:moveTo>
                    <a:pt x="10622750" y="4671517"/>
                  </a:moveTo>
                  <a:lnTo>
                    <a:pt x="10618064" y="4666831"/>
                  </a:lnTo>
                  <a:lnTo>
                    <a:pt x="10606469" y="4666831"/>
                  </a:lnTo>
                  <a:lnTo>
                    <a:pt x="10601782" y="4671517"/>
                  </a:lnTo>
                  <a:lnTo>
                    <a:pt x="10601782" y="4683087"/>
                  </a:lnTo>
                  <a:lnTo>
                    <a:pt x="10606469" y="4687773"/>
                  </a:lnTo>
                  <a:lnTo>
                    <a:pt x="10618064" y="4687773"/>
                  </a:lnTo>
                  <a:lnTo>
                    <a:pt x="10622750" y="4683087"/>
                  </a:lnTo>
                  <a:lnTo>
                    <a:pt x="10622750" y="4671517"/>
                  </a:lnTo>
                  <a:close/>
                </a:path>
                <a:path w="13221335" h="4688205">
                  <a:moveTo>
                    <a:pt x="10622750" y="3519601"/>
                  </a:moveTo>
                  <a:lnTo>
                    <a:pt x="10618064" y="3514915"/>
                  </a:lnTo>
                  <a:lnTo>
                    <a:pt x="10606469" y="3514915"/>
                  </a:lnTo>
                  <a:lnTo>
                    <a:pt x="10601782" y="3519601"/>
                  </a:lnTo>
                  <a:lnTo>
                    <a:pt x="10601782" y="3531171"/>
                  </a:lnTo>
                  <a:lnTo>
                    <a:pt x="10606469" y="3535857"/>
                  </a:lnTo>
                  <a:lnTo>
                    <a:pt x="10618064" y="3535857"/>
                  </a:lnTo>
                  <a:lnTo>
                    <a:pt x="10622750" y="3531171"/>
                  </a:lnTo>
                  <a:lnTo>
                    <a:pt x="10622750" y="3519601"/>
                  </a:lnTo>
                  <a:close/>
                </a:path>
                <a:path w="13221335" h="4688205">
                  <a:moveTo>
                    <a:pt x="10622750" y="2343429"/>
                  </a:moveTo>
                  <a:lnTo>
                    <a:pt x="10618064" y="2338743"/>
                  </a:lnTo>
                  <a:lnTo>
                    <a:pt x="10606469" y="2338743"/>
                  </a:lnTo>
                  <a:lnTo>
                    <a:pt x="10601782" y="2343429"/>
                  </a:lnTo>
                  <a:lnTo>
                    <a:pt x="10601782" y="2354999"/>
                  </a:lnTo>
                  <a:lnTo>
                    <a:pt x="10606469" y="2359685"/>
                  </a:lnTo>
                  <a:lnTo>
                    <a:pt x="10618064" y="2359685"/>
                  </a:lnTo>
                  <a:lnTo>
                    <a:pt x="10622750" y="2354999"/>
                  </a:lnTo>
                  <a:lnTo>
                    <a:pt x="10622750" y="2343429"/>
                  </a:lnTo>
                  <a:close/>
                </a:path>
                <a:path w="13221335" h="4688205">
                  <a:moveTo>
                    <a:pt x="10622750" y="1180858"/>
                  </a:moveTo>
                  <a:lnTo>
                    <a:pt x="10618064" y="1176172"/>
                  </a:lnTo>
                  <a:lnTo>
                    <a:pt x="10606469" y="1176172"/>
                  </a:lnTo>
                  <a:lnTo>
                    <a:pt x="10601782" y="1180858"/>
                  </a:lnTo>
                  <a:lnTo>
                    <a:pt x="10601782" y="1192428"/>
                  </a:lnTo>
                  <a:lnTo>
                    <a:pt x="10606469" y="1197114"/>
                  </a:lnTo>
                  <a:lnTo>
                    <a:pt x="10618064" y="1197114"/>
                  </a:lnTo>
                  <a:lnTo>
                    <a:pt x="10622750" y="1192428"/>
                  </a:lnTo>
                  <a:lnTo>
                    <a:pt x="10622750" y="1180858"/>
                  </a:lnTo>
                  <a:close/>
                </a:path>
                <a:path w="13221335" h="4688205">
                  <a:moveTo>
                    <a:pt x="10622750" y="4686"/>
                  </a:moveTo>
                  <a:lnTo>
                    <a:pt x="10618064" y="0"/>
                  </a:lnTo>
                  <a:lnTo>
                    <a:pt x="10606469" y="0"/>
                  </a:lnTo>
                  <a:lnTo>
                    <a:pt x="10601782" y="4686"/>
                  </a:lnTo>
                  <a:lnTo>
                    <a:pt x="10601782" y="16256"/>
                  </a:lnTo>
                  <a:lnTo>
                    <a:pt x="10606469" y="20942"/>
                  </a:lnTo>
                  <a:lnTo>
                    <a:pt x="10618064" y="20942"/>
                  </a:lnTo>
                  <a:lnTo>
                    <a:pt x="10622750" y="16256"/>
                  </a:lnTo>
                  <a:lnTo>
                    <a:pt x="10622750" y="4686"/>
                  </a:lnTo>
                  <a:close/>
                </a:path>
                <a:path w="13221335" h="4688205">
                  <a:moveTo>
                    <a:pt x="10664647" y="4671517"/>
                  </a:moveTo>
                  <a:lnTo>
                    <a:pt x="10659974" y="4666831"/>
                  </a:lnTo>
                  <a:lnTo>
                    <a:pt x="10648379" y="4666831"/>
                  </a:lnTo>
                  <a:lnTo>
                    <a:pt x="10643692" y="4671517"/>
                  </a:lnTo>
                  <a:lnTo>
                    <a:pt x="10643692" y="4683087"/>
                  </a:lnTo>
                  <a:lnTo>
                    <a:pt x="10648379" y="4687773"/>
                  </a:lnTo>
                  <a:lnTo>
                    <a:pt x="10659974" y="4687773"/>
                  </a:lnTo>
                  <a:lnTo>
                    <a:pt x="10664647" y="4683087"/>
                  </a:lnTo>
                  <a:lnTo>
                    <a:pt x="10664647" y="4671517"/>
                  </a:lnTo>
                  <a:close/>
                </a:path>
                <a:path w="13221335" h="4688205">
                  <a:moveTo>
                    <a:pt x="10664647" y="3519601"/>
                  </a:moveTo>
                  <a:lnTo>
                    <a:pt x="10659974" y="3514915"/>
                  </a:lnTo>
                  <a:lnTo>
                    <a:pt x="10648379" y="3514915"/>
                  </a:lnTo>
                  <a:lnTo>
                    <a:pt x="10643692" y="3519601"/>
                  </a:lnTo>
                  <a:lnTo>
                    <a:pt x="10643692" y="3531171"/>
                  </a:lnTo>
                  <a:lnTo>
                    <a:pt x="10648379" y="3535857"/>
                  </a:lnTo>
                  <a:lnTo>
                    <a:pt x="10659974" y="3535857"/>
                  </a:lnTo>
                  <a:lnTo>
                    <a:pt x="10664647" y="3531171"/>
                  </a:lnTo>
                  <a:lnTo>
                    <a:pt x="10664647" y="3519601"/>
                  </a:lnTo>
                  <a:close/>
                </a:path>
                <a:path w="13221335" h="4688205">
                  <a:moveTo>
                    <a:pt x="10664647" y="2343429"/>
                  </a:moveTo>
                  <a:lnTo>
                    <a:pt x="10659974" y="2338743"/>
                  </a:lnTo>
                  <a:lnTo>
                    <a:pt x="10648379" y="2338743"/>
                  </a:lnTo>
                  <a:lnTo>
                    <a:pt x="10643692" y="2343429"/>
                  </a:lnTo>
                  <a:lnTo>
                    <a:pt x="10643692" y="2354999"/>
                  </a:lnTo>
                  <a:lnTo>
                    <a:pt x="10648379" y="2359685"/>
                  </a:lnTo>
                  <a:lnTo>
                    <a:pt x="10659974" y="2359685"/>
                  </a:lnTo>
                  <a:lnTo>
                    <a:pt x="10664647" y="2354999"/>
                  </a:lnTo>
                  <a:lnTo>
                    <a:pt x="10664647" y="2343429"/>
                  </a:lnTo>
                  <a:close/>
                </a:path>
                <a:path w="13221335" h="4688205">
                  <a:moveTo>
                    <a:pt x="10664647" y="1180858"/>
                  </a:moveTo>
                  <a:lnTo>
                    <a:pt x="10659974" y="1176172"/>
                  </a:lnTo>
                  <a:lnTo>
                    <a:pt x="10648379" y="1176172"/>
                  </a:lnTo>
                  <a:lnTo>
                    <a:pt x="10643692" y="1180858"/>
                  </a:lnTo>
                  <a:lnTo>
                    <a:pt x="10643692" y="1192428"/>
                  </a:lnTo>
                  <a:lnTo>
                    <a:pt x="10648379" y="1197114"/>
                  </a:lnTo>
                  <a:lnTo>
                    <a:pt x="10659974" y="1197114"/>
                  </a:lnTo>
                  <a:lnTo>
                    <a:pt x="10664647" y="1192428"/>
                  </a:lnTo>
                  <a:lnTo>
                    <a:pt x="10664647" y="1180858"/>
                  </a:lnTo>
                  <a:close/>
                </a:path>
                <a:path w="13221335" h="4688205">
                  <a:moveTo>
                    <a:pt x="10664647" y="4686"/>
                  </a:moveTo>
                  <a:lnTo>
                    <a:pt x="10659974" y="0"/>
                  </a:lnTo>
                  <a:lnTo>
                    <a:pt x="10648379" y="0"/>
                  </a:lnTo>
                  <a:lnTo>
                    <a:pt x="10643692" y="4686"/>
                  </a:lnTo>
                  <a:lnTo>
                    <a:pt x="10643692" y="16256"/>
                  </a:lnTo>
                  <a:lnTo>
                    <a:pt x="10648379" y="20942"/>
                  </a:lnTo>
                  <a:lnTo>
                    <a:pt x="10659974" y="20942"/>
                  </a:lnTo>
                  <a:lnTo>
                    <a:pt x="10664647" y="16256"/>
                  </a:lnTo>
                  <a:lnTo>
                    <a:pt x="10664647" y="4686"/>
                  </a:lnTo>
                  <a:close/>
                </a:path>
                <a:path w="13221335" h="4688205">
                  <a:moveTo>
                    <a:pt x="10706557" y="4671517"/>
                  </a:moveTo>
                  <a:lnTo>
                    <a:pt x="10701871" y="4666831"/>
                  </a:lnTo>
                  <a:lnTo>
                    <a:pt x="10690289" y="4666831"/>
                  </a:lnTo>
                  <a:lnTo>
                    <a:pt x="10685590" y="4671517"/>
                  </a:lnTo>
                  <a:lnTo>
                    <a:pt x="10685590" y="4683087"/>
                  </a:lnTo>
                  <a:lnTo>
                    <a:pt x="10690289" y="4687773"/>
                  </a:lnTo>
                  <a:lnTo>
                    <a:pt x="10701871" y="4687773"/>
                  </a:lnTo>
                  <a:lnTo>
                    <a:pt x="10706557" y="4683087"/>
                  </a:lnTo>
                  <a:lnTo>
                    <a:pt x="10706557" y="4671517"/>
                  </a:lnTo>
                  <a:close/>
                </a:path>
                <a:path w="13221335" h="4688205">
                  <a:moveTo>
                    <a:pt x="10706557" y="3519601"/>
                  </a:moveTo>
                  <a:lnTo>
                    <a:pt x="10701871" y="3514915"/>
                  </a:lnTo>
                  <a:lnTo>
                    <a:pt x="10690289" y="3514915"/>
                  </a:lnTo>
                  <a:lnTo>
                    <a:pt x="10685590" y="3519601"/>
                  </a:lnTo>
                  <a:lnTo>
                    <a:pt x="10685590" y="3531171"/>
                  </a:lnTo>
                  <a:lnTo>
                    <a:pt x="10690289" y="3535857"/>
                  </a:lnTo>
                  <a:lnTo>
                    <a:pt x="10701871" y="3535857"/>
                  </a:lnTo>
                  <a:lnTo>
                    <a:pt x="10706557" y="3531171"/>
                  </a:lnTo>
                  <a:lnTo>
                    <a:pt x="10706557" y="3519601"/>
                  </a:lnTo>
                  <a:close/>
                </a:path>
                <a:path w="13221335" h="4688205">
                  <a:moveTo>
                    <a:pt x="10706557" y="2343429"/>
                  </a:moveTo>
                  <a:lnTo>
                    <a:pt x="10701871" y="2338743"/>
                  </a:lnTo>
                  <a:lnTo>
                    <a:pt x="10690289" y="2338743"/>
                  </a:lnTo>
                  <a:lnTo>
                    <a:pt x="10685590" y="2343429"/>
                  </a:lnTo>
                  <a:lnTo>
                    <a:pt x="10685590" y="2354999"/>
                  </a:lnTo>
                  <a:lnTo>
                    <a:pt x="10690289" y="2359685"/>
                  </a:lnTo>
                  <a:lnTo>
                    <a:pt x="10701871" y="2359685"/>
                  </a:lnTo>
                  <a:lnTo>
                    <a:pt x="10706557" y="2354999"/>
                  </a:lnTo>
                  <a:lnTo>
                    <a:pt x="10706557" y="2343429"/>
                  </a:lnTo>
                  <a:close/>
                </a:path>
                <a:path w="13221335" h="4688205">
                  <a:moveTo>
                    <a:pt x="10706557" y="1180858"/>
                  </a:moveTo>
                  <a:lnTo>
                    <a:pt x="10701871" y="1176172"/>
                  </a:lnTo>
                  <a:lnTo>
                    <a:pt x="10690289" y="1176172"/>
                  </a:lnTo>
                  <a:lnTo>
                    <a:pt x="10685590" y="1180858"/>
                  </a:lnTo>
                  <a:lnTo>
                    <a:pt x="10685590" y="1192428"/>
                  </a:lnTo>
                  <a:lnTo>
                    <a:pt x="10690289" y="1197114"/>
                  </a:lnTo>
                  <a:lnTo>
                    <a:pt x="10701871" y="1197114"/>
                  </a:lnTo>
                  <a:lnTo>
                    <a:pt x="10706557" y="1192428"/>
                  </a:lnTo>
                  <a:lnTo>
                    <a:pt x="10706557" y="1180858"/>
                  </a:lnTo>
                  <a:close/>
                </a:path>
                <a:path w="13221335" h="4688205">
                  <a:moveTo>
                    <a:pt x="10706557" y="4686"/>
                  </a:moveTo>
                  <a:lnTo>
                    <a:pt x="10701871" y="0"/>
                  </a:lnTo>
                  <a:lnTo>
                    <a:pt x="10690289" y="0"/>
                  </a:lnTo>
                  <a:lnTo>
                    <a:pt x="10685590" y="4686"/>
                  </a:lnTo>
                  <a:lnTo>
                    <a:pt x="10685590" y="16256"/>
                  </a:lnTo>
                  <a:lnTo>
                    <a:pt x="10690289" y="20942"/>
                  </a:lnTo>
                  <a:lnTo>
                    <a:pt x="10701871" y="20942"/>
                  </a:lnTo>
                  <a:lnTo>
                    <a:pt x="10706557" y="16256"/>
                  </a:lnTo>
                  <a:lnTo>
                    <a:pt x="10706557" y="4686"/>
                  </a:lnTo>
                  <a:close/>
                </a:path>
                <a:path w="13221335" h="4688205">
                  <a:moveTo>
                    <a:pt x="10748455" y="4671517"/>
                  </a:moveTo>
                  <a:lnTo>
                    <a:pt x="10743781" y="4666831"/>
                  </a:lnTo>
                  <a:lnTo>
                    <a:pt x="10732186" y="4666831"/>
                  </a:lnTo>
                  <a:lnTo>
                    <a:pt x="10727500" y="4671517"/>
                  </a:lnTo>
                  <a:lnTo>
                    <a:pt x="10727500" y="4683087"/>
                  </a:lnTo>
                  <a:lnTo>
                    <a:pt x="10732186" y="4687773"/>
                  </a:lnTo>
                  <a:lnTo>
                    <a:pt x="10743781" y="4687773"/>
                  </a:lnTo>
                  <a:lnTo>
                    <a:pt x="10748455" y="4683087"/>
                  </a:lnTo>
                  <a:lnTo>
                    <a:pt x="10748455" y="4671517"/>
                  </a:lnTo>
                  <a:close/>
                </a:path>
                <a:path w="13221335" h="4688205">
                  <a:moveTo>
                    <a:pt x="10748455" y="3519601"/>
                  </a:moveTo>
                  <a:lnTo>
                    <a:pt x="10743781" y="3514915"/>
                  </a:lnTo>
                  <a:lnTo>
                    <a:pt x="10732186" y="3514915"/>
                  </a:lnTo>
                  <a:lnTo>
                    <a:pt x="10727500" y="3519601"/>
                  </a:lnTo>
                  <a:lnTo>
                    <a:pt x="10727500" y="3531171"/>
                  </a:lnTo>
                  <a:lnTo>
                    <a:pt x="10732186" y="3535857"/>
                  </a:lnTo>
                  <a:lnTo>
                    <a:pt x="10743781" y="3535857"/>
                  </a:lnTo>
                  <a:lnTo>
                    <a:pt x="10748455" y="3531171"/>
                  </a:lnTo>
                  <a:lnTo>
                    <a:pt x="10748455" y="3519601"/>
                  </a:lnTo>
                  <a:close/>
                </a:path>
                <a:path w="13221335" h="4688205">
                  <a:moveTo>
                    <a:pt x="10748455" y="2343429"/>
                  </a:moveTo>
                  <a:lnTo>
                    <a:pt x="10743781" y="2338743"/>
                  </a:lnTo>
                  <a:lnTo>
                    <a:pt x="10732186" y="2338743"/>
                  </a:lnTo>
                  <a:lnTo>
                    <a:pt x="10727500" y="2343429"/>
                  </a:lnTo>
                  <a:lnTo>
                    <a:pt x="10727500" y="2354999"/>
                  </a:lnTo>
                  <a:lnTo>
                    <a:pt x="10732186" y="2359685"/>
                  </a:lnTo>
                  <a:lnTo>
                    <a:pt x="10743781" y="2359685"/>
                  </a:lnTo>
                  <a:lnTo>
                    <a:pt x="10748455" y="2354999"/>
                  </a:lnTo>
                  <a:lnTo>
                    <a:pt x="10748455" y="2343429"/>
                  </a:lnTo>
                  <a:close/>
                </a:path>
                <a:path w="13221335" h="4688205">
                  <a:moveTo>
                    <a:pt x="10748455" y="1180858"/>
                  </a:moveTo>
                  <a:lnTo>
                    <a:pt x="10743781" y="1176172"/>
                  </a:lnTo>
                  <a:lnTo>
                    <a:pt x="10732186" y="1176172"/>
                  </a:lnTo>
                  <a:lnTo>
                    <a:pt x="10727500" y="1180858"/>
                  </a:lnTo>
                  <a:lnTo>
                    <a:pt x="10727500" y="1192428"/>
                  </a:lnTo>
                  <a:lnTo>
                    <a:pt x="10732186" y="1197114"/>
                  </a:lnTo>
                  <a:lnTo>
                    <a:pt x="10743781" y="1197114"/>
                  </a:lnTo>
                  <a:lnTo>
                    <a:pt x="10748455" y="1192428"/>
                  </a:lnTo>
                  <a:lnTo>
                    <a:pt x="10748455" y="1180858"/>
                  </a:lnTo>
                  <a:close/>
                </a:path>
                <a:path w="13221335" h="4688205">
                  <a:moveTo>
                    <a:pt x="10748455" y="4686"/>
                  </a:moveTo>
                  <a:lnTo>
                    <a:pt x="10743781" y="0"/>
                  </a:lnTo>
                  <a:lnTo>
                    <a:pt x="10732186" y="0"/>
                  </a:lnTo>
                  <a:lnTo>
                    <a:pt x="10727500" y="4686"/>
                  </a:lnTo>
                  <a:lnTo>
                    <a:pt x="10727500" y="16256"/>
                  </a:lnTo>
                  <a:lnTo>
                    <a:pt x="10732186" y="20942"/>
                  </a:lnTo>
                  <a:lnTo>
                    <a:pt x="10743781" y="20942"/>
                  </a:lnTo>
                  <a:lnTo>
                    <a:pt x="10748455" y="16256"/>
                  </a:lnTo>
                  <a:lnTo>
                    <a:pt x="10748455" y="4686"/>
                  </a:lnTo>
                  <a:close/>
                </a:path>
                <a:path w="13221335" h="4688205">
                  <a:moveTo>
                    <a:pt x="10790365" y="4671517"/>
                  </a:moveTo>
                  <a:lnTo>
                    <a:pt x="10785678" y="4666831"/>
                  </a:lnTo>
                  <a:lnTo>
                    <a:pt x="10774096" y="4666831"/>
                  </a:lnTo>
                  <a:lnTo>
                    <a:pt x="10769397" y="4671517"/>
                  </a:lnTo>
                  <a:lnTo>
                    <a:pt x="10769397" y="4683087"/>
                  </a:lnTo>
                  <a:lnTo>
                    <a:pt x="10774096" y="4687773"/>
                  </a:lnTo>
                  <a:lnTo>
                    <a:pt x="10785678" y="4687773"/>
                  </a:lnTo>
                  <a:lnTo>
                    <a:pt x="10790365" y="4683087"/>
                  </a:lnTo>
                  <a:lnTo>
                    <a:pt x="10790365" y="4671517"/>
                  </a:lnTo>
                  <a:close/>
                </a:path>
                <a:path w="13221335" h="4688205">
                  <a:moveTo>
                    <a:pt x="10790365" y="3519601"/>
                  </a:moveTo>
                  <a:lnTo>
                    <a:pt x="10785678" y="3514915"/>
                  </a:lnTo>
                  <a:lnTo>
                    <a:pt x="10774096" y="3514915"/>
                  </a:lnTo>
                  <a:lnTo>
                    <a:pt x="10769397" y="3519601"/>
                  </a:lnTo>
                  <a:lnTo>
                    <a:pt x="10769397" y="3531171"/>
                  </a:lnTo>
                  <a:lnTo>
                    <a:pt x="10774096" y="3535857"/>
                  </a:lnTo>
                  <a:lnTo>
                    <a:pt x="10785678" y="3535857"/>
                  </a:lnTo>
                  <a:lnTo>
                    <a:pt x="10790365" y="3531171"/>
                  </a:lnTo>
                  <a:lnTo>
                    <a:pt x="10790365" y="3519601"/>
                  </a:lnTo>
                  <a:close/>
                </a:path>
                <a:path w="13221335" h="4688205">
                  <a:moveTo>
                    <a:pt x="10790365" y="2343429"/>
                  </a:moveTo>
                  <a:lnTo>
                    <a:pt x="10785678" y="2338743"/>
                  </a:lnTo>
                  <a:lnTo>
                    <a:pt x="10774096" y="2338743"/>
                  </a:lnTo>
                  <a:lnTo>
                    <a:pt x="10769397" y="2343429"/>
                  </a:lnTo>
                  <a:lnTo>
                    <a:pt x="10769397" y="2354999"/>
                  </a:lnTo>
                  <a:lnTo>
                    <a:pt x="10774096" y="2359685"/>
                  </a:lnTo>
                  <a:lnTo>
                    <a:pt x="10785678" y="2359685"/>
                  </a:lnTo>
                  <a:lnTo>
                    <a:pt x="10790365" y="2354999"/>
                  </a:lnTo>
                  <a:lnTo>
                    <a:pt x="10790365" y="2343429"/>
                  </a:lnTo>
                  <a:close/>
                </a:path>
                <a:path w="13221335" h="4688205">
                  <a:moveTo>
                    <a:pt x="10790365" y="1180858"/>
                  </a:moveTo>
                  <a:lnTo>
                    <a:pt x="10785678" y="1176172"/>
                  </a:lnTo>
                  <a:lnTo>
                    <a:pt x="10774096" y="1176172"/>
                  </a:lnTo>
                  <a:lnTo>
                    <a:pt x="10769397" y="1180858"/>
                  </a:lnTo>
                  <a:lnTo>
                    <a:pt x="10769397" y="1192428"/>
                  </a:lnTo>
                  <a:lnTo>
                    <a:pt x="10774096" y="1197114"/>
                  </a:lnTo>
                  <a:lnTo>
                    <a:pt x="10785678" y="1197114"/>
                  </a:lnTo>
                  <a:lnTo>
                    <a:pt x="10790365" y="1192428"/>
                  </a:lnTo>
                  <a:lnTo>
                    <a:pt x="10790365" y="1180858"/>
                  </a:lnTo>
                  <a:close/>
                </a:path>
                <a:path w="13221335" h="4688205">
                  <a:moveTo>
                    <a:pt x="10790365" y="4686"/>
                  </a:moveTo>
                  <a:lnTo>
                    <a:pt x="10785678" y="0"/>
                  </a:lnTo>
                  <a:lnTo>
                    <a:pt x="10774096" y="0"/>
                  </a:lnTo>
                  <a:lnTo>
                    <a:pt x="10769397" y="4686"/>
                  </a:lnTo>
                  <a:lnTo>
                    <a:pt x="10769397" y="16256"/>
                  </a:lnTo>
                  <a:lnTo>
                    <a:pt x="10774096" y="20942"/>
                  </a:lnTo>
                  <a:lnTo>
                    <a:pt x="10785678" y="20942"/>
                  </a:lnTo>
                  <a:lnTo>
                    <a:pt x="10790365" y="16256"/>
                  </a:lnTo>
                  <a:lnTo>
                    <a:pt x="10790365" y="4686"/>
                  </a:lnTo>
                  <a:close/>
                </a:path>
                <a:path w="13221335" h="4688205">
                  <a:moveTo>
                    <a:pt x="10832275" y="4671517"/>
                  </a:moveTo>
                  <a:lnTo>
                    <a:pt x="10827576" y="4666831"/>
                  </a:lnTo>
                  <a:lnTo>
                    <a:pt x="10815993" y="4666831"/>
                  </a:lnTo>
                  <a:lnTo>
                    <a:pt x="10811307" y="4671517"/>
                  </a:lnTo>
                  <a:lnTo>
                    <a:pt x="10811307" y="4683087"/>
                  </a:lnTo>
                  <a:lnTo>
                    <a:pt x="10815993" y="4687773"/>
                  </a:lnTo>
                  <a:lnTo>
                    <a:pt x="10827576" y="4687773"/>
                  </a:lnTo>
                  <a:lnTo>
                    <a:pt x="10832275" y="4683087"/>
                  </a:lnTo>
                  <a:lnTo>
                    <a:pt x="10832275" y="4671517"/>
                  </a:lnTo>
                  <a:close/>
                </a:path>
                <a:path w="13221335" h="4688205">
                  <a:moveTo>
                    <a:pt x="10832275" y="3519601"/>
                  </a:moveTo>
                  <a:lnTo>
                    <a:pt x="10827576" y="3514915"/>
                  </a:lnTo>
                  <a:lnTo>
                    <a:pt x="10815993" y="3514915"/>
                  </a:lnTo>
                  <a:lnTo>
                    <a:pt x="10811307" y="3519601"/>
                  </a:lnTo>
                  <a:lnTo>
                    <a:pt x="10811307" y="3531171"/>
                  </a:lnTo>
                  <a:lnTo>
                    <a:pt x="10815993" y="3535857"/>
                  </a:lnTo>
                  <a:lnTo>
                    <a:pt x="10827576" y="3535857"/>
                  </a:lnTo>
                  <a:lnTo>
                    <a:pt x="10832275" y="3531171"/>
                  </a:lnTo>
                  <a:lnTo>
                    <a:pt x="10832275" y="3519601"/>
                  </a:lnTo>
                  <a:close/>
                </a:path>
                <a:path w="13221335" h="4688205">
                  <a:moveTo>
                    <a:pt x="10832275" y="2343429"/>
                  </a:moveTo>
                  <a:lnTo>
                    <a:pt x="10827576" y="2338743"/>
                  </a:lnTo>
                  <a:lnTo>
                    <a:pt x="10815993" y="2338743"/>
                  </a:lnTo>
                  <a:lnTo>
                    <a:pt x="10811307" y="2343429"/>
                  </a:lnTo>
                  <a:lnTo>
                    <a:pt x="10811307" y="2354999"/>
                  </a:lnTo>
                  <a:lnTo>
                    <a:pt x="10815993" y="2359685"/>
                  </a:lnTo>
                  <a:lnTo>
                    <a:pt x="10827576" y="2359685"/>
                  </a:lnTo>
                  <a:lnTo>
                    <a:pt x="10832275" y="2354999"/>
                  </a:lnTo>
                  <a:lnTo>
                    <a:pt x="10832275" y="2343429"/>
                  </a:lnTo>
                  <a:close/>
                </a:path>
                <a:path w="13221335" h="4688205">
                  <a:moveTo>
                    <a:pt x="10832275" y="1180858"/>
                  </a:moveTo>
                  <a:lnTo>
                    <a:pt x="10827576" y="1176172"/>
                  </a:lnTo>
                  <a:lnTo>
                    <a:pt x="10815993" y="1176172"/>
                  </a:lnTo>
                  <a:lnTo>
                    <a:pt x="10811307" y="1180858"/>
                  </a:lnTo>
                  <a:lnTo>
                    <a:pt x="10811307" y="1192428"/>
                  </a:lnTo>
                  <a:lnTo>
                    <a:pt x="10815993" y="1197114"/>
                  </a:lnTo>
                  <a:lnTo>
                    <a:pt x="10827576" y="1197114"/>
                  </a:lnTo>
                  <a:lnTo>
                    <a:pt x="10832275" y="1192428"/>
                  </a:lnTo>
                  <a:lnTo>
                    <a:pt x="10832275" y="1180858"/>
                  </a:lnTo>
                  <a:close/>
                </a:path>
                <a:path w="13221335" h="4688205">
                  <a:moveTo>
                    <a:pt x="10832275" y="4686"/>
                  </a:moveTo>
                  <a:lnTo>
                    <a:pt x="10827576" y="0"/>
                  </a:lnTo>
                  <a:lnTo>
                    <a:pt x="10815993" y="0"/>
                  </a:lnTo>
                  <a:lnTo>
                    <a:pt x="10811307" y="4686"/>
                  </a:lnTo>
                  <a:lnTo>
                    <a:pt x="10811307" y="16256"/>
                  </a:lnTo>
                  <a:lnTo>
                    <a:pt x="10815993" y="20942"/>
                  </a:lnTo>
                  <a:lnTo>
                    <a:pt x="10827576" y="20942"/>
                  </a:lnTo>
                  <a:lnTo>
                    <a:pt x="10832275" y="16256"/>
                  </a:lnTo>
                  <a:lnTo>
                    <a:pt x="10832275" y="4686"/>
                  </a:lnTo>
                  <a:close/>
                </a:path>
                <a:path w="13221335" h="4688205">
                  <a:moveTo>
                    <a:pt x="10874172" y="4671517"/>
                  </a:moveTo>
                  <a:lnTo>
                    <a:pt x="10869486" y="4666831"/>
                  </a:lnTo>
                  <a:lnTo>
                    <a:pt x="10857903" y="4666831"/>
                  </a:lnTo>
                  <a:lnTo>
                    <a:pt x="10853204" y="4671517"/>
                  </a:lnTo>
                  <a:lnTo>
                    <a:pt x="10853204" y="4683087"/>
                  </a:lnTo>
                  <a:lnTo>
                    <a:pt x="10857903" y="4687773"/>
                  </a:lnTo>
                  <a:lnTo>
                    <a:pt x="10869486" y="4687773"/>
                  </a:lnTo>
                  <a:lnTo>
                    <a:pt x="10874172" y="4683087"/>
                  </a:lnTo>
                  <a:lnTo>
                    <a:pt x="10874172" y="4671517"/>
                  </a:lnTo>
                  <a:close/>
                </a:path>
                <a:path w="13221335" h="4688205">
                  <a:moveTo>
                    <a:pt x="10874172" y="3519601"/>
                  </a:moveTo>
                  <a:lnTo>
                    <a:pt x="10869486" y="3514915"/>
                  </a:lnTo>
                  <a:lnTo>
                    <a:pt x="10857903" y="3514915"/>
                  </a:lnTo>
                  <a:lnTo>
                    <a:pt x="10853204" y="3519601"/>
                  </a:lnTo>
                  <a:lnTo>
                    <a:pt x="10853204" y="3531171"/>
                  </a:lnTo>
                  <a:lnTo>
                    <a:pt x="10857903" y="3535857"/>
                  </a:lnTo>
                  <a:lnTo>
                    <a:pt x="10869486" y="3535857"/>
                  </a:lnTo>
                  <a:lnTo>
                    <a:pt x="10874172" y="3531171"/>
                  </a:lnTo>
                  <a:lnTo>
                    <a:pt x="10874172" y="3519601"/>
                  </a:lnTo>
                  <a:close/>
                </a:path>
                <a:path w="13221335" h="4688205">
                  <a:moveTo>
                    <a:pt x="10874172" y="2343429"/>
                  </a:moveTo>
                  <a:lnTo>
                    <a:pt x="10869486" y="2338743"/>
                  </a:lnTo>
                  <a:lnTo>
                    <a:pt x="10857903" y="2338743"/>
                  </a:lnTo>
                  <a:lnTo>
                    <a:pt x="10853204" y="2343429"/>
                  </a:lnTo>
                  <a:lnTo>
                    <a:pt x="10853204" y="2354999"/>
                  </a:lnTo>
                  <a:lnTo>
                    <a:pt x="10857903" y="2359685"/>
                  </a:lnTo>
                  <a:lnTo>
                    <a:pt x="10869486" y="2359685"/>
                  </a:lnTo>
                  <a:lnTo>
                    <a:pt x="10874172" y="2354999"/>
                  </a:lnTo>
                  <a:lnTo>
                    <a:pt x="10874172" y="2343429"/>
                  </a:lnTo>
                  <a:close/>
                </a:path>
                <a:path w="13221335" h="4688205">
                  <a:moveTo>
                    <a:pt x="10874172" y="1180858"/>
                  </a:moveTo>
                  <a:lnTo>
                    <a:pt x="10869486" y="1176172"/>
                  </a:lnTo>
                  <a:lnTo>
                    <a:pt x="10857903" y="1176172"/>
                  </a:lnTo>
                  <a:lnTo>
                    <a:pt x="10853204" y="1180858"/>
                  </a:lnTo>
                  <a:lnTo>
                    <a:pt x="10853204" y="1192428"/>
                  </a:lnTo>
                  <a:lnTo>
                    <a:pt x="10857903" y="1197114"/>
                  </a:lnTo>
                  <a:lnTo>
                    <a:pt x="10869486" y="1197114"/>
                  </a:lnTo>
                  <a:lnTo>
                    <a:pt x="10874172" y="1192428"/>
                  </a:lnTo>
                  <a:lnTo>
                    <a:pt x="10874172" y="1180858"/>
                  </a:lnTo>
                  <a:close/>
                </a:path>
                <a:path w="13221335" h="4688205">
                  <a:moveTo>
                    <a:pt x="10874172" y="4686"/>
                  </a:moveTo>
                  <a:lnTo>
                    <a:pt x="10869486" y="0"/>
                  </a:lnTo>
                  <a:lnTo>
                    <a:pt x="10857903" y="0"/>
                  </a:lnTo>
                  <a:lnTo>
                    <a:pt x="10853204" y="4686"/>
                  </a:lnTo>
                  <a:lnTo>
                    <a:pt x="10853204" y="16256"/>
                  </a:lnTo>
                  <a:lnTo>
                    <a:pt x="10857903" y="20942"/>
                  </a:lnTo>
                  <a:lnTo>
                    <a:pt x="10869486" y="20942"/>
                  </a:lnTo>
                  <a:lnTo>
                    <a:pt x="10874172" y="16256"/>
                  </a:lnTo>
                  <a:lnTo>
                    <a:pt x="10874172" y="4686"/>
                  </a:lnTo>
                  <a:close/>
                </a:path>
                <a:path w="13221335" h="4688205">
                  <a:moveTo>
                    <a:pt x="10916082" y="4671517"/>
                  </a:moveTo>
                  <a:lnTo>
                    <a:pt x="10911383" y="4666831"/>
                  </a:lnTo>
                  <a:lnTo>
                    <a:pt x="10899800" y="4666831"/>
                  </a:lnTo>
                  <a:lnTo>
                    <a:pt x="10895114" y="4671517"/>
                  </a:lnTo>
                  <a:lnTo>
                    <a:pt x="10895114" y="4683087"/>
                  </a:lnTo>
                  <a:lnTo>
                    <a:pt x="10899800" y="4687773"/>
                  </a:lnTo>
                  <a:lnTo>
                    <a:pt x="10911383" y="4687773"/>
                  </a:lnTo>
                  <a:lnTo>
                    <a:pt x="10916082" y="4683087"/>
                  </a:lnTo>
                  <a:lnTo>
                    <a:pt x="10916082" y="4671517"/>
                  </a:lnTo>
                  <a:close/>
                </a:path>
                <a:path w="13221335" h="4688205">
                  <a:moveTo>
                    <a:pt x="10916082" y="3519601"/>
                  </a:moveTo>
                  <a:lnTo>
                    <a:pt x="10911383" y="3514915"/>
                  </a:lnTo>
                  <a:lnTo>
                    <a:pt x="10899800" y="3514915"/>
                  </a:lnTo>
                  <a:lnTo>
                    <a:pt x="10895114" y="3519601"/>
                  </a:lnTo>
                  <a:lnTo>
                    <a:pt x="10895114" y="3531171"/>
                  </a:lnTo>
                  <a:lnTo>
                    <a:pt x="10899800" y="3535857"/>
                  </a:lnTo>
                  <a:lnTo>
                    <a:pt x="10911383" y="3535857"/>
                  </a:lnTo>
                  <a:lnTo>
                    <a:pt x="10916082" y="3531171"/>
                  </a:lnTo>
                  <a:lnTo>
                    <a:pt x="10916082" y="3519601"/>
                  </a:lnTo>
                  <a:close/>
                </a:path>
                <a:path w="13221335" h="4688205">
                  <a:moveTo>
                    <a:pt x="10916082" y="2343429"/>
                  </a:moveTo>
                  <a:lnTo>
                    <a:pt x="10911383" y="2338743"/>
                  </a:lnTo>
                  <a:lnTo>
                    <a:pt x="10899800" y="2338743"/>
                  </a:lnTo>
                  <a:lnTo>
                    <a:pt x="10895114" y="2343429"/>
                  </a:lnTo>
                  <a:lnTo>
                    <a:pt x="10895114" y="2354999"/>
                  </a:lnTo>
                  <a:lnTo>
                    <a:pt x="10899800" y="2359685"/>
                  </a:lnTo>
                  <a:lnTo>
                    <a:pt x="10911383" y="2359685"/>
                  </a:lnTo>
                  <a:lnTo>
                    <a:pt x="10916082" y="2354999"/>
                  </a:lnTo>
                  <a:lnTo>
                    <a:pt x="10916082" y="2343429"/>
                  </a:lnTo>
                  <a:close/>
                </a:path>
                <a:path w="13221335" h="4688205">
                  <a:moveTo>
                    <a:pt x="10916082" y="1180858"/>
                  </a:moveTo>
                  <a:lnTo>
                    <a:pt x="10911383" y="1176172"/>
                  </a:lnTo>
                  <a:lnTo>
                    <a:pt x="10899800" y="1176172"/>
                  </a:lnTo>
                  <a:lnTo>
                    <a:pt x="10895114" y="1180858"/>
                  </a:lnTo>
                  <a:lnTo>
                    <a:pt x="10895114" y="1192428"/>
                  </a:lnTo>
                  <a:lnTo>
                    <a:pt x="10899800" y="1197114"/>
                  </a:lnTo>
                  <a:lnTo>
                    <a:pt x="10911383" y="1197114"/>
                  </a:lnTo>
                  <a:lnTo>
                    <a:pt x="10916082" y="1192428"/>
                  </a:lnTo>
                  <a:lnTo>
                    <a:pt x="10916082" y="1180858"/>
                  </a:lnTo>
                  <a:close/>
                </a:path>
                <a:path w="13221335" h="4688205">
                  <a:moveTo>
                    <a:pt x="10916082" y="4686"/>
                  </a:moveTo>
                  <a:lnTo>
                    <a:pt x="10911383" y="0"/>
                  </a:lnTo>
                  <a:lnTo>
                    <a:pt x="10899800" y="0"/>
                  </a:lnTo>
                  <a:lnTo>
                    <a:pt x="10895114" y="4686"/>
                  </a:lnTo>
                  <a:lnTo>
                    <a:pt x="10895114" y="16256"/>
                  </a:lnTo>
                  <a:lnTo>
                    <a:pt x="10899800" y="20942"/>
                  </a:lnTo>
                  <a:lnTo>
                    <a:pt x="10911383" y="20942"/>
                  </a:lnTo>
                  <a:lnTo>
                    <a:pt x="10916082" y="16256"/>
                  </a:lnTo>
                  <a:lnTo>
                    <a:pt x="10916082" y="4686"/>
                  </a:lnTo>
                  <a:close/>
                </a:path>
                <a:path w="13221335" h="4688205">
                  <a:moveTo>
                    <a:pt x="10957979" y="4671517"/>
                  </a:moveTo>
                  <a:lnTo>
                    <a:pt x="10953293" y="4666831"/>
                  </a:lnTo>
                  <a:lnTo>
                    <a:pt x="10941710" y="4666831"/>
                  </a:lnTo>
                  <a:lnTo>
                    <a:pt x="10937024" y="4671517"/>
                  </a:lnTo>
                  <a:lnTo>
                    <a:pt x="10937024" y="4683087"/>
                  </a:lnTo>
                  <a:lnTo>
                    <a:pt x="10941710" y="4687773"/>
                  </a:lnTo>
                  <a:lnTo>
                    <a:pt x="10953293" y="4687773"/>
                  </a:lnTo>
                  <a:lnTo>
                    <a:pt x="10957979" y="4683087"/>
                  </a:lnTo>
                  <a:lnTo>
                    <a:pt x="10957979" y="4671517"/>
                  </a:lnTo>
                  <a:close/>
                </a:path>
                <a:path w="13221335" h="4688205">
                  <a:moveTo>
                    <a:pt x="10957979" y="3519601"/>
                  </a:moveTo>
                  <a:lnTo>
                    <a:pt x="10953293" y="3514915"/>
                  </a:lnTo>
                  <a:lnTo>
                    <a:pt x="10941710" y="3514915"/>
                  </a:lnTo>
                  <a:lnTo>
                    <a:pt x="10937024" y="3519601"/>
                  </a:lnTo>
                  <a:lnTo>
                    <a:pt x="10937024" y="3531171"/>
                  </a:lnTo>
                  <a:lnTo>
                    <a:pt x="10941710" y="3535857"/>
                  </a:lnTo>
                  <a:lnTo>
                    <a:pt x="10953293" y="3535857"/>
                  </a:lnTo>
                  <a:lnTo>
                    <a:pt x="10957979" y="3531171"/>
                  </a:lnTo>
                  <a:lnTo>
                    <a:pt x="10957979" y="3519601"/>
                  </a:lnTo>
                  <a:close/>
                </a:path>
                <a:path w="13221335" h="4688205">
                  <a:moveTo>
                    <a:pt x="10957979" y="2343429"/>
                  </a:moveTo>
                  <a:lnTo>
                    <a:pt x="10953293" y="2338743"/>
                  </a:lnTo>
                  <a:lnTo>
                    <a:pt x="10941710" y="2338743"/>
                  </a:lnTo>
                  <a:lnTo>
                    <a:pt x="10937024" y="2343429"/>
                  </a:lnTo>
                  <a:lnTo>
                    <a:pt x="10937024" y="2354999"/>
                  </a:lnTo>
                  <a:lnTo>
                    <a:pt x="10941710" y="2359685"/>
                  </a:lnTo>
                  <a:lnTo>
                    <a:pt x="10953293" y="2359685"/>
                  </a:lnTo>
                  <a:lnTo>
                    <a:pt x="10957979" y="2354999"/>
                  </a:lnTo>
                  <a:lnTo>
                    <a:pt x="10957979" y="2343429"/>
                  </a:lnTo>
                  <a:close/>
                </a:path>
                <a:path w="13221335" h="4688205">
                  <a:moveTo>
                    <a:pt x="10957979" y="1180858"/>
                  </a:moveTo>
                  <a:lnTo>
                    <a:pt x="10953293" y="1176172"/>
                  </a:lnTo>
                  <a:lnTo>
                    <a:pt x="10941710" y="1176172"/>
                  </a:lnTo>
                  <a:lnTo>
                    <a:pt x="10937024" y="1180858"/>
                  </a:lnTo>
                  <a:lnTo>
                    <a:pt x="10937024" y="1192428"/>
                  </a:lnTo>
                  <a:lnTo>
                    <a:pt x="10941710" y="1197114"/>
                  </a:lnTo>
                  <a:lnTo>
                    <a:pt x="10953293" y="1197114"/>
                  </a:lnTo>
                  <a:lnTo>
                    <a:pt x="10957979" y="1192428"/>
                  </a:lnTo>
                  <a:lnTo>
                    <a:pt x="10957979" y="1180858"/>
                  </a:lnTo>
                  <a:close/>
                </a:path>
                <a:path w="13221335" h="4688205">
                  <a:moveTo>
                    <a:pt x="10957979" y="4686"/>
                  </a:moveTo>
                  <a:lnTo>
                    <a:pt x="10953293" y="0"/>
                  </a:lnTo>
                  <a:lnTo>
                    <a:pt x="10941710" y="0"/>
                  </a:lnTo>
                  <a:lnTo>
                    <a:pt x="10937024" y="4686"/>
                  </a:lnTo>
                  <a:lnTo>
                    <a:pt x="10937024" y="16256"/>
                  </a:lnTo>
                  <a:lnTo>
                    <a:pt x="10941710" y="20942"/>
                  </a:lnTo>
                  <a:lnTo>
                    <a:pt x="10953293" y="20942"/>
                  </a:lnTo>
                  <a:lnTo>
                    <a:pt x="10957979" y="16256"/>
                  </a:lnTo>
                  <a:lnTo>
                    <a:pt x="10957979" y="4686"/>
                  </a:lnTo>
                  <a:close/>
                </a:path>
                <a:path w="13221335" h="4688205">
                  <a:moveTo>
                    <a:pt x="10999889" y="4671517"/>
                  </a:moveTo>
                  <a:lnTo>
                    <a:pt x="10995190" y="4666831"/>
                  </a:lnTo>
                  <a:lnTo>
                    <a:pt x="10983620" y="4666831"/>
                  </a:lnTo>
                  <a:lnTo>
                    <a:pt x="10978921" y="4671517"/>
                  </a:lnTo>
                  <a:lnTo>
                    <a:pt x="10978921" y="4683087"/>
                  </a:lnTo>
                  <a:lnTo>
                    <a:pt x="10983620" y="4687773"/>
                  </a:lnTo>
                  <a:lnTo>
                    <a:pt x="10995190" y="4687773"/>
                  </a:lnTo>
                  <a:lnTo>
                    <a:pt x="10999889" y="4683087"/>
                  </a:lnTo>
                  <a:lnTo>
                    <a:pt x="10999889" y="4671517"/>
                  </a:lnTo>
                  <a:close/>
                </a:path>
                <a:path w="13221335" h="4688205">
                  <a:moveTo>
                    <a:pt x="10999889" y="3519601"/>
                  </a:moveTo>
                  <a:lnTo>
                    <a:pt x="10995190" y="3514915"/>
                  </a:lnTo>
                  <a:lnTo>
                    <a:pt x="10983620" y="3514915"/>
                  </a:lnTo>
                  <a:lnTo>
                    <a:pt x="10978921" y="3519601"/>
                  </a:lnTo>
                  <a:lnTo>
                    <a:pt x="10978921" y="3531171"/>
                  </a:lnTo>
                  <a:lnTo>
                    <a:pt x="10983620" y="3535857"/>
                  </a:lnTo>
                  <a:lnTo>
                    <a:pt x="10995190" y="3535857"/>
                  </a:lnTo>
                  <a:lnTo>
                    <a:pt x="10999889" y="3531171"/>
                  </a:lnTo>
                  <a:lnTo>
                    <a:pt x="10999889" y="3519601"/>
                  </a:lnTo>
                  <a:close/>
                </a:path>
                <a:path w="13221335" h="4688205">
                  <a:moveTo>
                    <a:pt x="10999889" y="2343429"/>
                  </a:moveTo>
                  <a:lnTo>
                    <a:pt x="10995190" y="2338743"/>
                  </a:lnTo>
                  <a:lnTo>
                    <a:pt x="10983620" y="2338743"/>
                  </a:lnTo>
                  <a:lnTo>
                    <a:pt x="10978921" y="2343429"/>
                  </a:lnTo>
                  <a:lnTo>
                    <a:pt x="10978921" y="2354999"/>
                  </a:lnTo>
                  <a:lnTo>
                    <a:pt x="10983620" y="2359685"/>
                  </a:lnTo>
                  <a:lnTo>
                    <a:pt x="10995190" y="2359685"/>
                  </a:lnTo>
                  <a:lnTo>
                    <a:pt x="10999889" y="2354999"/>
                  </a:lnTo>
                  <a:lnTo>
                    <a:pt x="10999889" y="2343429"/>
                  </a:lnTo>
                  <a:close/>
                </a:path>
                <a:path w="13221335" h="4688205">
                  <a:moveTo>
                    <a:pt x="10999889" y="1180858"/>
                  </a:moveTo>
                  <a:lnTo>
                    <a:pt x="10995190" y="1176172"/>
                  </a:lnTo>
                  <a:lnTo>
                    <a:pt x="10983620" y="1176172"/>
                  </a:lnTo>
                  <a:lnTo>
                    <a:pt x="10978921" y="1180858"/>
                  </a:lnTo>
                  <a:lnTo>
                    <a:pt x="10978921" y="1192428"/>
                  </a:lnTo>
                  <a:lnTo>
                    <a:pt x="10983620" y="1197114"/>
                  </a:lnTo>
                  <a:lnTo>
                    <a:pt x="10995190" y="1197114"/>
                  </a:lnTo>
                  <a:lnTo>
                    <a:pt x="10999889" y="1192428"/>
                  </a:lnTo>
                  <a:lnTo>
                    <a:pt x="10999889" y="1180858"/>
                  </a:lnTo>
                  <a:close/>
                </a:path>
                <a:path w="13221335" h="4688205">
                  <a:moveTo>
                    <a:pt x="10999889" y="4686"/>
                  </a:moveTo>
                  <a:lnTo>
                    <a:pt x="10995190" y="0"/>
                  </a:lnTo>
                  <a:lnTo>
                    <a:pt x="10983620" y="0"/>
                  </a:lnTo>
                  <a:lnTo>
                    <a:pt x="10978921" y="4686"/>
                  </a:lnTo>
                  <a:lnTo>
                    <a:pt x="10978921" y="16256"/>
                  </a:lnTo>
                  <a:lnTo>
                    <a:pt x="10983620" y="20942"/>
                  </a:lnTo>
                  <a:lnTo>
                    <a:pt x="10995190" y="20942"/>
                  </a:lnTo>
                  <a:lnTo>
                    <a:pt x="10999889" y="16256"/>
                  </a:lnTo>
                  <a:lnTo>
                    <a:pt x="10999889" y="4686"/>
                  </a:lnTo>
                  <a:close/>
                </a:path>
                <a:path w="13221335" h="4688205">
                  <a:moveTo>
                    <a:pt x="11041786" y="4671517"/>
                  </a:moveTo>
                  <a:lnTo>
                    <a:pt x="11037100" y="4666831"/>
                  </a:lnTo>
                  <a:lnTo>
                    <a:pt x="11025518" y="4666831"/>
                  </a:lnTo>
                  <a:lnTo>
                    <a:pt x="11020831" y="4671517"/>
                  </a:lnTo>
                  <a:lnTo>
                    <a:pt x="11020831" y="4683087"/>
                  </a:lnTo>
                  <a:lnTo>
                    <a:pt x="11025518" y="4687773"/>
                  </a:lnTo>
                  <a:lnTo>
                    <a:pt x="11037100" y="4687773"/>
                  </a:lnTo>
                  <a:lnTo>
                    <a:pt x="11041786" y="4683087"/>
                  </a:lnTo>
                  <a:lnTo>
                    <a:pt x="11041786" y="4671517"/>
                  </a:lnTo>
                  <a:close/>
                </a:path>
                <a:path w="13221335" h="4688205">
                  <a:moveTo>
                    <a:pt x="11041786" y="3519601"/>
                  </a:moveTo>
                  <a:lnTo>
                    <a:pt x="11037100" y="3514915"/>
                  </a:lnTo>
                  <a:lnTo>
                    <a:pt x="11025518" y="3514915"/>
                  </a:lnTo>
                  <a:lnTo>
                    <a:pt x="11020831" y="3519601"/>
                  </a:lnTo>
                  <a:lnTo>
                    <a:pt x="11020831" y="3531171"/>
                  </a:lnTo>
                  <a:lnTo>
                    <a:pt x="11025518" y="3535857"/>
                  </a:lnTo>
                  <a:lnTo>
                    <a:pt x="11037100" y="3535857"/>
                  </a:lnTo>
                  <a:lnTo>
                    <a:pt x="11041786" y="3531171"/>
                  </a:lnTo>
                  <a:lnTo>
                    <a:pt x="11041786" y="3519601"/>
                  </a:lnTo>
                  <a:close/>
                </a:path>
                <a:path w="13221335" h="4688205">
                  <a:moveTo>
                    <a:pt x="11041786" y="2343429"/>
                  </a:moveTo>
                  <a:lnTo>
                    <a:pt x="11037100" y="2338743"/>
                  </a:lnTo>
                  <a:lnTo>
                    <a:pt x="11025518" y="2338743"/>
                  </a:lnTo>
                  <a:lnTo>
                    <a:pt x="11020831" y="2343429"/>
                  </a:lnTo>
                  <a:lnTo>
                    <a:pt x="11020831" y="2354999"/>
                  </a:lnTo>
                  <a:lnTo>
                    <a:pt x="11025518" y="2359685"/>
                  </a:lnTo>
                  <a:lnTo>
                    <a:pt x="11037100" y="2359685"/>
                  </a:lnTo>
                  <a:lnTo>
                    <a:pt x="11041786" y="2354999"/>
                  </a:lnTo>
                  <a:lnTo>
                    <a:pt x="11041786" y="2343429"/>
                  </a:lnTo>
                  <a:close/>
                </a:path>
                <a:path w="13221335" h="4688205">
                  <a:moveTo>
                    <a:pt x="11041786" y="1180858"/>
                  </a:moveTo>
                  <a:lnTo>
                    <a:pt x="11037100" y="1176172"/>
                  </a:lnTo>
                  <a:lnTo>
                    <a:pt x="11025518" y="1176172"/>
                  </a:lnTo>
                  <a:lnTo>
                    <a:pt x="11020831" y="1180858"/>
                  </a:lnTo>
                  <a:lnTo>
                    <a:pt x="11020831" y="1192428"/>
                  </a:lnTo>
                  <a:lnTo>
                    <a:pt x="11025518" y="1197114"/>
                  </a:lnTo>
                  <a:lnTo>
                    <a:pt x="11037100" y="1197114"/>
                  </a:lnTo>
                  <a:lnTo>
                    <a:pt x="11041786" y="1192428"/>
                  </a:lnTo>
                  <a:lnTo>
                    <a:pt x="11041786" y="1180858"/>
                  </a:lnTo>
                  <a:close/>
                </a:path>
                <a:path w="13221335" h="4688205">
                  <a:moveTo>
                    <a:pt x="11041786" y="4686"/>
                  </a:moveTo>
                  <a:lnTo>
                    <a:pt x="11037100" y="0"/>
                  </a:lnTo>
                  <a:lnTo>
                    <a:pt x="11025518" y="0"/>
                  </a:lnTo>
                  <a:lnTo>
                    <a:pt x="11020831" y="4686"/>
                  </a:lnTo>
                  <a:lnTo>
                    <a:pt x="11020831" y="16256"/>
                  </a:lnTo>
                  <a:lnTo>
                    <a:pt x="11025518" y="20942"/>
                  </a:lnTo>
                  <a:lnTo>
                    <a:pt x="11037100" y="20942"/>
                  </a:lnTo>
                  <a:lnTo>
                    <a:pt x="11041786" y="16256"/>
                  </a:lnTo>
                  <a:lnTo>
                    <a:pt x="11041786" y="4686"/>
                  </a:lnTo>
                  <a:close/>
                </a:path>
                <a:path w="13221335" h="4688205">
                  <a:moveTo>
                    <a:pt x="11083696" y="4671517"/>
                  </a:moveTo>
                  <a:lnTo>
                    <a:pt x="11079010" y="4666831"/>
                  </a:lnTo>
                  <a:lnTo>
                    <a:pt x="11067428" y="4666831"/>
                  </a:lnTo>
                  <a:lnTo>
                    <a:pt x="11062729" y="4671517"/>
                  </a:lnTo>
                  <a:lnTo>
                    <a:pt x="11062729" y="4683087"/>
                  </a:lnTo>
                  <a:lnTo>
                    <a:pt x="11067428" y="4687773"/>
                  </a:lnTo>
                  <a:lnTo>
                    <a:pt x="11079010" y="4687773"/>
                  </a:lnTo>
                  <a:lnTo>
                    <a:pt x="11083696" y="4683087"/>
                  </a:lnTo>
                  <a:lnTo>
                    <a:pt x="11083696" y="4671517"/>
                  </a:lnTo>
                  <a:close/>
                </a:path>
                <a:path w="13221335" h="4688205">
                  <a:moveTo>
                    <a:pt x="11083696" y="3519601"/>
                  </a:moveTo>
                  <a:lnTo>
                    <a:pt x="11079010" y="3514915"/>
                  </a:lnTo>
                  <a:lnTo>
                    <a:pt x="11067428" y="3514915"/>
                  </a:lnTo>
                  <a:lnTo>
                    <a:pt x="11062729" y="3519601"/>
                  </a:lnTo>
                  <a:lnTo>
                    <a:pt x="11062729" y="3531171"/>
                  </a:lnTo>
                  <a:lnTo>
                    <a:pt x="11067428" y="3535857"/>
                  </a:lnTo>
                  <a:lnTo>
                    <a:pt x="11079010" y="3535857"/>
                  </a:lnTo>
                  <a:lnTo>
                    <a:pt x="11083696" y="3531171"/>
                  </a:lnTo>
                  <a:lnTo>
                    <a:pt x="11083696" y="3519601"/>
                  </a:lnTo>
                  <a:close/>
                </a:path>
                <a:path w="13221335" h="4688205">
                  <a:moveTo>
                    <a:pt x="11083696" y="2343429"/>
                  </a:moveTo>
                  <a:lnTo>
                    <a:pt x="11079010" y="2338743"/>
                  </a:lnTo>
                  <a:lnTo>
                    <a:pt x="11067428" y="2338743"/>
                  </a:lnTo>
                  <a:lnTo>
                    <a:pt x="11062729" y="2343429"/>
                  </a:lnTo>
                  <a:lnTo>
                    <a:pt x="11062729" y="2354999"/>
                  </a:lnTo>
                  <a:lnTo>
                    <a:pt x="11067428" y="2359685"/>
                  </a:lnTo>
                  <a:lnTo>
                    <a:pt x="11079010" y="2359685"/>
                  </a:lnTo>
                  <a:lnTo>
                    <a:pt x="11083696" y="2354999"/>
                  </a:lnTo>
                  <a:lnTo>
                    <a:pt x="11083696" y="2343429"/>
                  </a:lnTo>
                  <a:close/>
                </a:path>
                <a:path w="13221335" h="4688205">
                  <a:moveTo>
                    <a:pt x="11083696" y="1180858"/>
                  </a:moveTo>
                  <a:lnTo>
                    <a:pt x="11079010" y="1176172"/>
                  </a:lnTo>
                  <a:lnTo>
                    <a:pt x="11067428" y="1176172"/>
                  </a:lnTo>
                  <a:lnTo>
                    <a:pt x="11062729" y="1180858"/>
                  </a:lnTo>
                  <a:lnTo>
                    <a:pt x="11062729" y="1192428"/>
                  </a:lnTo>
                  <a:lnTo>
                    <a:pt x="11067428" y="1197114"/>
                  </a:lnTo>
                  <a:lnTo>
                    <a:pt x="11079010" y="1197114"/>
                  </a:lnTo>
                  <a:lnTo>
                    <a:pt x="11083696" y="1192428"/>
                  </a:lnTo>
                  <a:lnTo>
                    <a:pt x="11083696" y="1180858"/>
                  </a:lnTo>
                  <a:close/>
                </a:path>
                <a:path w="13221335" h="4688205">
                  <a:moveTo>
                    <a:pt x="11083696" y="4686"/>
                  </a:moveTo>
                  <a:lnTo>
                    <a:pt x="11079010" y="0"/>
                  </a:lnTo>
                  <a:lnTo>
                    <a:pt x="11067428" y="0"/>
                  </a:lnTo>
                  <a:lnTo>
                    <a:pt x="11062729" y="4686"/>
                  </a:lnTo>
                  <a:lnTo>
                    <a:pt x="11062729" y="16256"/>
                  </a:lnTo>
                  <a:lnTo>
                    <a:pt x="11067428" y="20942"/>
                  </a:lnTo>
                  <a:lnTo>
                    <a:pt x="11079010" y="20942"/>
                  </a:lnTo>
                  <a:lnTo>
                    <a:pt x="11083696" y="16256"/>
                  </a:lnTo>
                  <a:lnTo>
                    <a:pt x="11083696" y="4686"/>
                  </a:lnTo>
                  <a:close/>
                </a:path>
                <a:path w="13221335" h="4688205">
                  <a:moveTo>
                    <a:pt x="11125594" y="4671517"/>
                  </a:moveTo>
                  <a:lnTo>
                    <a:pt x="11120907" y="4666831"/>
                  </a:lnTo>
                  <a:lnTo>
                    <a:pt x="11109325" y="4666831"/>
                  </a:lnTo>
                  <a:lnTo>
                    <a:pt x="11104639" y="4671517"/>
                  </a:lnTo>
                  <a:lnTo>
                    <a:pt x="11104639" y="4683087"/>
                  </a:lnTo>
                  <a:lnTo>
                    <a:pt x="11109325" y="4687773"/>
                  </a:lnTo>
                  <a:lnTo>
                    <a:pt x="11120907" y="4687773"/>
                  </a:lnTo>
                  <a:lnTo>
                    <a:pt x="11125594" y="4683087"/>
                  </a:lnTo>
                  <a:lnTo>
                    <a:pt x="11125594" y="4671517"/>
                  </a:lnTo>
                  <a:close/>
                </a:path>
                <a:path w="13221335" h="4688205">
                  <a:moveTo>
                    <a:pt x="11125594" y="3519601"/>
                  </a:moveTo>
                  <a:lnTo>
                    <a:pt x="11120907" y="3514915"/>
                  </a:lnTo>
                  <a:lnTo>
                    <a:pt x="11109325" y="3514915"/>
                  </a:lnTo>
                  <a:lnTo>
                    <a:pt x="11104639" y="3519601"/>
                  </a:lnTo>
                  <a:lnTo>
                    <a:pt x="11104639" y="3531171"/>
                  </a:lnTo>
                  <a:lnTo>
                    <a:pt x="11109325" y="3535857"/>
                  </a:lnTo>
                  <a:lnTo>
                    <a:pt x="11120907" y="3535857"/>
                  </a:lnTo>
                  <a:lnTo>
                    <a:pt x="11125594" y="3531171"/>
                  </a:lnTo>
                  <a:lnTo>
                    <a:pt x="11125594" y="3519601"/>
                  </a:lnTo>
                  <a:close/>
                </a:path>
                <a:path w="13221335" h="4688205">
                  <a:moveTo>
                    <a:pt x="11125594" y="2343429"/>
                  </a:moveTo>
                  <a:lnTo>
                    <a:pt x="11120907" y="2338743"/>
                  </a:lnTo>
                  <a:lnTo>
                    <a:pt x="11109325" y="2338743"/>
                  </a:lnTo>
                  <a:lnTo>
                    <a:pt x="11104639" y="2343429"/>
                  </a:lnTo>
                  <a:lnTo>
                    <a:pt x="11104639" y="2354999"/>
                  </a:lnTo>
                  <a:lnTo>
                    <a:pt x="11109325" y="2359685"/>
                  </a:lnTo>
                  <a:lnTo>
                    <a:pt x="11120907" y="2359685"/>
                  </a:lnTo>
                  <a:lnTo>
                    <a:pt x="11125594" y="2354999"/>
                  </a:lnTo>
                  <a:lnTo>
                    <a:pt x="11125594" y="2343429"/>
                  </a:lnTo>
                  <a:close/>
                </a:path>
                <a:path w="13221335" h="4688205">
                  <a:moveTo>
                    <a:pt x="11125594" y="1180858"/>
                  </a:moveTo>
                  <a:lnTo>
                    <a:pt x="11120907" y="1176172"/>
                  </a:lnTo>
                  <a:lnTo>
                    <a:pt x="11109325" y="1176172"/>
                  </a:lnTo>
                  <a:lnTo>
                    <a:pt x="11104639" y="1180858"/>
                  </a:lnTo>
                  <a:lnTo>
                    <a:pt x="11104639" y="1192428"/>
                  </a:lnTo>
                  <a:lnTo>
                    <a:pt x="11109325" y="1197114"/>
                  </a:lnTo>
                  <a:lnTo>
                    <a:pt x="11120907" y="1197114"/>
                  </a:lnTo>
                  <a:lnTo>
                    <a:pt x="11125594" y="1192428"/>
                  </a:lnTo>
                  <a:lnTo>
                    <a:pt x="11125594" y="1180858"/>
                  </a:lnTo>
                  <a:close/>
                </a:path>
                <a:path w="13221335" h="4688205">
                  <a:moveTo>
                    <a:pt x="11125594" y="4686"/>
                  </a:moveTo>
                  <a:lnTo>
                    <a:pt x="11120907" y="0"/>
                  </a:lnTo>
                  <a:lnTo>
                    <a:pt x="11109325" y="0"/>
                  </a:lnTo>
                  <a:lnTo>
                    <a:pt x="11104639" y="4686"/>
                  </a:lnTo>
                  <a:lnTo>
                    <a:pt x="11104639" y="16256"/>
                  </a:lnTo>
                  <a:lnTo>
                    <a:pt x="11109325" y="20942"/>
                  </a:lnTo>
                  <a:lnTo>
                    <a:pt x="11120907" y="20942"/>
                  </a:lnTo>
                  <a:lnTo>
                    <a:pt x="11125594" y="16256"/>
                  </a:lnTo>
                  <a:lnTo>
                    <a:pt x="11125594" y="4686"/>
                  </a:lnTo>
                  <a:close/>
                </a:path>
                <a:path w="13221335" h="4688205">
                  <a:moveTo>
                    <a:pt x="11167504" y="4671517"/>
                  </a:moveTo>
                  <a:lnTo>
                    <a:pt x="11162817" y="4666831"/>
                  </a:lnTo>
                  <a:lnTo>
                    <a:pt x="11151235" y="4666831"/>
                  </a:lnTo>
                  <a:lnTo>
                    <a:pt x="11146536" y="4671517"/>
                  </a:lnTo>
                  <a:lnTo>
                    <a:pt x="11146536" y="4683087"/>
                  </a:lnTo>
                  <a:lnTo>
                    <a:pt x="11151235" y="4687773"/>
                  </a:lnTo>
                  <a:lnTo>
                    <a:pt x="11162817" y="4687773"/>
                  </a:lnTo>
                  <a:lnTo>
                    <a:pt x="11167504" y="4683087"/>
                  </a:lnTo>
                  <a:lnTo>
                    <a:pt x="11167504" y="4671517"/>
                  </a:lnTo>
                  <a:close/>
                </a:path>
                <a:path w="13221335" h="4688205">
                  <a:moveTo>
                    <a:pt x="11167504" y="3519601"/>
                  </a:moveTo>
                  <a:lnTo>
                    <a:pt x="11162817" y="3514915"/>
                  </a:lnTo>
                  <a:lnTo>
                    <a:pt x="11151235" y="3514915"/>
                  </a:lnTo>
                  <a:lnTo>
                    <a:pt x="11146536" y="3519601"/>
                  </a:lnTo>
                  <a:lnTo>
                    <a:pt x="11146536" y="3531171"/>
                  </a:lnTo>
                  <a:lnTo>
                    <a:pt x="11151235" y="3535857"/>
                  </a:lnTo>
                  <a:lnTo>
                    <a:pt x="11162817" y="3535857"/>
                  </a:lnTo>
                  <a:lnTo>
                    <a:pt x="11167504" y="3531171"/>
                  </a:lnTo>
                  <a:lnTo>
                    <a:pt x="11167504" y="3519601"/>
                  </a:lnTo>
                  <a:close/>
                </a:path>
                <a:path w="13221335" h="4688205">
                  <a:moveTo>
                    <a:pt x="11167504" y="2343429"/>
                  </a:moveTo>
                  <a:lnTo>
                    <a:pt x="11162817" y="2338743"/>
                  </a:lnTo>
                  <a:lnTo>
                    <a:pt x="11151235" y="2338743"/>
                  </a:lnTo>
                  <a:lnTo>
                    <a:pt x="11146536" y="2343429"/>
                  </a:lnTo>
                  <a:lnTo>
                    <a:pt x="11146536" y="2354999"/>
                  </a:lnTo>
                  <a:lnTo>
                    <a:pt x="11151235" y="2359685"/>
                  </a:lnTo>
                  <a:lnTo>
                    <a:pt x="11162817" y="2359685"/>
                  </a:lnTo>
                  <a:lnTo>
                    <a:pt x="11167504" y="2354999"/>
                  </a:lnTo>
                  <a:lnTo>
                    <a:pt x="11167504" y="2343429"/>
                  </a:lnTo>
                  <a:close/>
                </a:path>
                <a:path w="13221335" h="4688205">
                  <a:moveTo>
                    <a:pt x="11167504" y="1180858"/>
                  </a:moveTo>
                  <a:lnTo>
                    <a:pt x="11162817" y="1176172"/>
                  </a:lnTo>
                  <a:lnTo>
                    <a:pt x="11151235" y="1176172"/>
                  </a:lnTo>
                  <a:lnTo>
                    <a:pt x="11146536" y="1180858"/>
                  </a:lnTo>
                  <a:lnTo>
                    <a:pt x="11146536" y="1192428"/>
                  </a:lnTo>
                  <a:lnTo>
                    <a:pt x="11151235" y="1197114"/>
                  </a:lnTo>
                  <a:lnTo>
                    <a:pt x="11162817" y="1197114"/>
                  </a:lnTo>
                  <a:lnTo>
                    <a:pt x="11167504" y="1192428"/>
                  </a:lnTo>
                  <a:lnTo>
                    <a:pt x="11167504" y="1180858"/>
                  </a:lnTo>
                  <a:close/>
                </a:path>
                <a:path w="13221335" h="4688205">
                  <a:moveTo>
                    <a:pt x="11167504" y="4686"/>
                  </a:moveTo>
                  <a:lnTo>
                    <a:pt x="11162817" y="0"/>
                  </a:lnTo>
                  <a:lnTo>
                    <a:pt x="11151235" y="0"/>
                  </a:lnTo>
                  <a:lnTo>
                    <a:pt x="11146536" y="4686"/>
                  </a:lnTo>
                  <a:lnTo>
                    <a:pt x="11146536" y="16256"/>
                  </a:lnTo>
                  <a:lnTo>
                    <a:pt x="11151235" y="20942"/>
                  </a:lnTo>
                  <a:lnTo>
                    <a:pt x="11162817" y="20942"/>
                  </a:lnTo>
                  <a:lnTo>
                    <a:pt x="11167504" y="16256"/>
                  </a:lnTo>
                  <a:lnTo>
                    <a:pt x="11167504" y="4686"/>
                  </a:lnTo>
                  <a:close/>
                </a:path>
                <a:path w="13221335" h="4688205">
                  <a:moveTo>
                    <a:pt x="11209414" y="4671517"/>
                  </a:moveTo>
                  <a:lnTo>
                    <a:pt x="11204715" y="4666831"/>
                  </a:lnTo>
                  <a:lnTo>
                    <a:pt x="11193132" y="4666831"/>
                  </a:lnTo>
                  <a:lnTo>
                    <a:pt x="11188446" y="4671517"/>
                  </a:lnTo>
                  <a:lnTo>
                    <a:pt x="11188446" y="4683087"/>
                  </a:lnTo>
                  <a:lnTo>
                    <a:pt x="11193132" y="4687773"/>
                  </a:lnTo>
                  <a:lnTo>
                    <a:pt x="11204715" y="4687773"/>
                  </a:lnTo>
                  <a:lnTo>
                    <a:pt x="11209414" y="4683087"/>
                  </a:lnTo>
                  <a:lnTo>
                    <a:pt x="11209414" y="4671517"/>
                  </a:lnTo>
                  <a:close/>
                </a:path>
                <a:path w="13221335" h="4688205">
                  <a:moveTo>
                    <a:pt x="11209414" y="3519601"/>
                  </a:moveTo>
                  <a:lnTo>
                    <a:pt x="11204715" y="3514915"/>
                  </a:lnTo>
                  <a:lnTo>
                    <a:pt x="11193132" y="3514915"/>
                  </a:lnTo>
                  <a:lnTo>
                    <a:pt x="11188446" y="3519601"/>
                  </a:lnTo>
                  <a:lnTo>
                    <a:pt x="11188446" y="3531171"/>
                  </a:lnTo>
                  <a:lnTo>
                    <a:pt x="11193132" y="3535857"/>
                  </a:lnTo>
                  <a:lnTo>
                    <a:pt x="11204715" y="3535857"/>
                  </a:lnTo>
                  <a:lnTo>
                    <a:pt x="11209414" y="3531171"/>
                  </a:lnTo>
                  <a:lnTo>
                    <a:pt x="11209414" y="3519601"/>
                  </a:lnTo>
                  <a:close/>
                </a:path>
                <a:path w="13221335" h="4688205">
                  <a:moveTo>
                    <a:pt x="11209414" y="2343429"/>
                  </a:moveTo>
                  <a:lnTo>
                    <a:pt x="11204715" y="2338743"/>
                  </a:lnTo>
                  <a:lnTo>
                    <a:pt x="11193132" y="2338743"/>
                  </a:lnTo>
                  <a:lnTo>
                    <a:pt x="11188446" y="2343429"/>
                  </a:lnTo>
                  <a:lnTo>
                    <a:pt x="11188446" y="2354999"/>
                  </a:lnTo>
                  <a:lnTo>
                    <a:pt x="11193132" y="2359685"/>
                  </a:lnTo>
                  <a:lnTo>
                    <a:pt x="11204715" y="2359685"/>
                  </a:lnTo>
                  <a:lnTo>
                    <a:pt x="11209414" y="2354999"/>
                  </a:lnTo>
                  <a:lnTo>
                    <a:pt x="11209414" y="2343429"/>
                  </a:lnTo>
                  <a:close/>
                </a:path>
                <a:path w="13221335" h="4688205">
                  <a:moveTo>
                    <a:pt x="11209414" y="1180858"/>
                  </a:moveTo>
                  <a:lnTo>
                    <a:pt x="11204715" y="1176172"/>
                  </a:lnTo>
                  <a:lnTo>
                    <a:pt x="11193132" y="1176172"/>
                  </a:lnTo>
                  <a:lnTo>
                    <a:pt x="11188446" y="1180858"/>
                  </a:lnTo>
                  <a:lnTo>
                    <a:pt x="11188446" y="1192428"/>
                  </a:lnTo>
                  <a:lnTo>
                    <a:pt x="11193132" y="1197114"/>
                  </a:lnTo>
                  <a:lnTo>
                    <a:pt x="11204715" y="1197114"/>
                  </a:lnTo>
                  <a:lnTo>
                    <a:pt x="11209414" y="1192428"/>
                  </a:lnTo>
                  <a:lnTo>
                    <a:pt x="11209414" y="1180858"/>
                  </a:lnTo>
                  <a:close/>
                </a:path>
                <a:path w="13221335" h="4688205">
                  <a:moveTo>
                    <a:pt x="11209414" y="4686"/>
                  </a:moveTo>
                  <a:lnTo>
                    <a:pt x="11204715" y="0"/>
                  </a:lnTo>
                  <a:lnTo>
                    <a:pt x="11193132" y="0"/>
                  </a:lnTo>
                  <a:lnTo>
                    <a:pt x="11188446" y="4686"/>
                  </a:lnTo>
                  <a:lnTo>
                    <a:pt x="11188446" y="16256"/>
                  </a:lnTo>
                  <a:lnTo>
                    <a:pt x="11193132" y="20942"/>
                  </a:lnTo>
                  <a:lnTo>
                    <a:pt x="11204715" y="20942"/>
                  </a:lnTo>
                  <a:lnTo>
                    <a:pt x="11209414" y="16256"/>
                  </a:lnTo>
                  <a:lnTo>
                    <a:pt x="11209414" y="4686"/>
                  </a:lnTo>
                  <a:close/>
                </a:path>
                <a:path w="13221335" h="4688205">
                  <a:moveTo>
                    <a:pt x="11251311" y="4671517"/>
                  </a:moveTo>
                  <a:lnTo>
                    <a:pt x="11246625" y="4666831"/>
                  </a:lnTo>
                  <a:lnTo>
                    <a:pt x="11235042" y="4666831"/>
                  </a:lnTo>
                  <a:lnTo>
                    <a:pt x="11230356" y="4671517"/>
                  </a:lnTo>
                  <a:lnTo>
                    <a:pt x="11230356" y="4683087"/>
                  </a:lnTo>
                  <a:lnTo>
                    <a:pt x="11235042" y="4687773"/>
                  </a:lnTo>
                  <a:lnTo>
                    <a:pt x="11246625" y="4687773"/>
                  </a:lnTo>
                  <a:lnTo>
                    <a:pt x="11251311" y="4683087"/>
                  </a:lnTo>
                  <a:lnTo>
                    <a:pt x="11251311" y="4671517"/>
                  </a:lnTo>
                  <a:close/>
                </a:path>
                <a:path w="13221335" h="4688205">
                  <a:moveTo>
                    <a:pt x="11251311" y="3519601"/>
                  </a:moveTo>
                  <a:lnTo>
                    <a:pt x="11246625" y="3514915"/>
                  </a:lnTo>
                  <a:lnTo>
                    <a:pt x="11235042" y="3514915"/>
                  </a:lnTo>
                  <a:lnTo>
                    <a:pt x="11230356" y="3519601"/>
                  </a:lnTo>
                  <a:lnTo>
                    <a:pt x="11230356" y="3531171"/>
                  </a:lnTo>
                  <a:lnTo>
                    <a:pt x="11235042" y="3535857"/>
                  </a:lnTo>
                  <a:lnTo>
                    <a:pt x="11246625" y="3535857"/>
                  </a:lnTo>
                  <a:lnTo>
                    <a:pt x="11251311" y="3531171"/>
                  </a:lnTo>
                  <a:lnTo>
                    <a:pt x="11251311" y="3519601"/>
                  </a:lnTo>
                  <a:close/>
                </a:path>
                <a:path w="13221335" h="4688205">
                  <a:moveTo>
                    <a:pt x="11251311" y="2343429"/>
                  </a:moveTo>
                  <a:lnTo>
                    <a:pt x="11246625" y="2338743"/>
                  </a:lnTo>
                  <a:lnTo>
                    <a:pt x="11235042" y="2338743"/>
                  </a:lnTo>
                  <a:lnTo>
                    <a:pt x="11230356" y="2343429"/>
                  </a:lnTo>
                  <a:lnTo>
                    <a:pt x="11230356" y="2354999"/>
                  </a:lnTo>
                  <a:lnTo>
                    <a:pt x="11235042" y="2359685"/>
                  </a:lnTo>
                  <a:lnTo>
                    <a:pt x="11246625" y="2359685"/>
                  </a:lnTo>
                  <a:lnTo>
                    <a:pt x="11251311" y="2354999"/>
                  </a:lnTo>
                  <a:lnTo>
                    <a:pt x="11251311" y="2343429"/>
                  </a:lnTo>
                  <a:close/>
                </a:path>
                <a:path w="13221335" h="4688205">
                  <a:moveTo>
                    <a:pt x="11251311" y="1180858"/>
                  </a:moveTo>
                  <a:lnTo>
                    <a:pt x="11246625" y="1176172"/>
                  </a:lnTo>
                  <a:lnTo>
                    <a:pt x="11235042" y="1176172"/>
                  </a:lnTo>
                  <a:lnTo>
                    <a:pt x="11230356" y="1180858"/>
                  </a:lnTo>
                  <a:lnTo>
                    <a:pt x="11230356" y="1192428"/>
                  </a:lnTo>
                  <a:lnTo>
                    <a:pt x="11235042" y="1197114"/>
                  </a:lnTo>
                  <a:lnTo>
                    <a:pt x="11246625" y="1197114"/>
                  </a:lnTo>
                  <a:lnTo>
                    <a:pt x="11251311" y="1192428"/>
                  </a:lnTo>
                  <a:lnTo>
                    <a:pt x="11251311" y="1180858"/>
                  </a:lnTo>
                  <a:close/>
                </a:path>
                <a:path w="13221335" h="4688205">
                  <a:moveTo>
                    <a:pt x="11251311" y="4686"/>
                  </a:moveTo>
                  <a:lnTo>
                    <a:pt x="11246625" y="0"/>
                  </a:lnTo>
                  <a:lnTo>
                    <a:pt x="11235042" y="0"/>
                  </a:lnTo>
                  <a:lnTo>
                    <a:pt x="11230356" y="4686"/>
                  </a:lnTo>
                  <a:lnTo>
                    <a:pt x="11230356" y="16256"/>
                  </a:lnTo>
                  <a:lnTo>
                    <a:pt x="11235042" y="20942"/>
                  </a:lnTo>
                  <a:lnTo>
                    <a:pt x="11246625" y="20942"/>
                  </a:lnTo>
                  <a:lnTo>
                    <a:pt x="11251311" y="16256"/>
                  </a:lnTo>
                  <a:lnTo>
                    <a:pt x="11251311" y="4686"/>
                  </a:lnTo>
                  <a:close/>
                </a:path>
                <a:path w="13221335" h="4688205">
                  <a:moveTo>
                    <a:pt x="11293221" y="4671517"/>
                  </a:moveTo>
                  <a:lnTo>
                    <a:pt x="11288522" y="4666831"/>
                  </a:lnTo>
                  <a:lnTo>
                    <a:pt x="11276940" y="4666831"/>
                  </a:lnTo>
                  <a:lnTo>
                    <a:pt x="11272253" y="4671517"/>
                  </a:lnTo>
                  <a:lnTo>
                    <a:pt x="11272253" y="4683087"/>
                  </a:lnTo>
                  <a:lnTo>
                    <a:pt x="11276940" y="4687773"/>
                  </a:lnTo>
                  <a:lnTo>
                    <a:pt x="11288522" y="4687773"/>
                  </a:lnTo>
                  <a:lnTo>
                    <a:pt x="11293221" y="4683087"/>
                  </a:lnTo>
                  <a:lnTo>
                    <a:pt x="11293221" y="4671517"/>
                  </a:lnTo>
                  <a:close/>
                </a:path>
                <a:path w="13221335" h="4688205">
                  <a:moveTo>
                    <a:pt x="11293221" y="3519601"/>
                  </a:moveTo>
                  <a:lnTo>
                    <a:pt x="11288522" y="3514915"/>
                  </a:lnTo>
                  <a:lnTo>
                    <a:pt x="11276940" y="3514915"/>
                  </a:lnTo>
                  <a:lnTo>
                    <a:pt x="11272253" y="3519601"/>
                  </a:lnTo>
                  <a:lnTo>
                    <a:pt x="11272253" y="3531171"/>
                  </a:lnTo>
                  <a:lnTo>
                    <a:pt x="11276940" y="3535857"/>
                  </a:lnTo>
                  <a:lnTo>
                    <a:pt x="11288522" y="3535857"/>
                  </a:lnTo>
                  <a:lnTo>
                    <a:pt x="11293221" y="3531171"/>
                  </a:lnTo>
                  <a:lnTo>
                    <a:pt x="11293221" y="3519601"/>
                  </a:lnTo>
                  <a:close/>
                </a:path>
                <a:path w="13221335" h="4688205">
                  <a:moveTo>
                    <a:pt x="11293221" y="2343429"/>
                  </a:moveTo>
                  <a:lnTo>
                    <a:pt x="11288522" y="2338743"/>
                  </a:lnTo>
                  <a:lnTo>
                    <a:pt x="11276940" y="2338743"/>
                  </a:lnTo>
                  <a:lnTo>
                    <a:pt x="11272253" y="2343429"/>
                  </a:lnTo>
                  <a:lnTo>
                    <a:pt x="11272253" y="2354999"/>
                  </a:lnTo>
                  <a:lnTo>
                    <a:pt x="11276940" y="2359685"/>
                  </a:lnTo>
                  <a:lnTo>
                    <a:pt x="11288522" y="2359685"/>
                  </a:lnTo>
                  <a:lnTo>
                    <a:pt x="11293221" y="2354999"/>
                  </a:lnTo>
                  <a:lnTo>
                    <a:pt x="11293221" y="2343429"/>
                  </a:lnTo>
                  <a:close/>
                </a:path>
                <a:path w="13221335" h="4688205">
                  <a:moveTo>
                    <a:pt x="11293221" y="1180858"/>
                  </a:moveTo>
                  <a:lnTo>
                    <a:pt x="11288522" y="1176172"/>
                  </a:lnTo>
                  <a:lnTo>
                    <a:pt x="11276940" y="1176172"/>
                  </a:lnTo>
                  <a:lnTo>
                    <a:pt x="11272253" y="1180858"/>
                  </a:lnTo>
                  <a:lnTo>
                    <a:pt x="11272253" y="1192428"/>
                  </a:lnTo>
                  <a:lnTo>
                    <a:pt x="11276940" y="1197114"/>
                  </a:lnTo>
                  <a:lnTo>
                    <a:pt x="11288522" y="1197114"/>
                  </a:lnTo>
                  <a:lnTo>
                    <a:pt x="11293221" y="1192428"/>
                  </a:lnTo>
                  <a:lnTo>
                    <a:pt x="11293221" y="1180858"/>
                  </a:lnTo>
                  <a:close/>
                </a:path>
                <a:path w="13221335" h="4688205">
                  <a:moveTo>
                    <a:pt x="11293221" y="4686"/>
                  </a:moveTo>
                  <a:lnTo>
                    <a:pt x="11288522" y="0"/>
                  </a:lnTo>
                  <a:lnTo>
                    <a:pt x="11276940" y="0"/>
                  </a:lnTo>
                  <a:lnTo>
                    <a:pt x="11272253" y="4686"/>
                  </a:lnTo>
                  <a:lnTo>
                    <a:pt x="11272253" y="16256"/>
                  </a:lnTo>
                  <a:lnTo>
                    <a:pt x="11276940" y="20942"/>
                  </a:lnTo>
                  <a:lnTo>
                    <a:pt x="11288522" y="20942"/>
                  </a:lnTo>
                  <a:lnTo>
                    <a:pt x="11293221" y="16256"/>
                  </a:lnTo>
                  <a:lnTo>
                    <a:pt x="11293221" y="4686"/>
                  </a:lnTo>
                  <a:close/>
                </a:path>
                <a:path w="13221335" h="4688205">
                  <a:moveTo>
                    <a:pt x="11335118" y="4671517"/>
                  </a:moveTo>
                  <a:lnTo>
                    <a:pt x="11330432" y="4666831"/>
                  </a:lnTo>
                  <a:lnTo>
                    <a:pt x="11318850" y="4666831"/>
                  </a:lnTo>
                  <a:lnTo>
                    <a:pt x="11314163" y="4671517"/>
                  </a:lnTo>
                  <a:lnTo>
                    <a:pt x="11314163" y="4683087"/>
                  </a:lnTo>
                  <a:lnTo>
                    <a:pt x="11318850" y="4687773"/>
                  </a:lnTo>
                  <a:lnTo>
                    <a:pt x="11330432" y="4687773"/>
                  </a:lnTo>
                  <a:lnTo>
                    <a:pt x="11335118" y="4683087"/>
                  </a:lnTo>
                  <a:lnTo>
                    <a:pt x="11335118" y="4671517"/>
                  </a:lnTo>
                  <a:close/>
                </a:path>
                <a:path w="13221335" h="4688205">
                  <a:moveTo>
                    <a:pt x="11335118" y="3519601"/>
                  </a:moveTo>
                  <a:lnTo>
                    <a:pt x="11330432" y="3514915"/>
                  </a:lnTo>
                  <a:lnTo>
                    <a:pt x="11318850" y="3514915"/>
                  </a:lnTo>
                  <a:lnTo>
                    <a:pt x="11314163" y="3519601"/>
                  </a:lnTo>
                  <a:lnTo>
                    <a:pt x="11314163" y="3531171"/>
                  </a:lnTo>
                  <a:lnTo>
                    <a:pt x="11318850" y="3535857"/>
                  </a:lnTo>
                  <a:lnTo>
                    <a:pt x="11330432" y="3535857"/>
                  </a:lnTo>
                  <a:lnTo>
                    <a:pt x="11335118" y="3531171"/>
                  </a:lnTo>
                  <a:lnTo>
                    <a:pt x="11335118" y="3519601"/>
                  </a:lnTo>
                  <a:close/>
                </a:path>
                <a:path w="13221335" h="4688205">
                  <a:moveTo>
                    <a:pt x="11335118" y="2343429"/>
                  </a:moveTo>
                  <a:lnTo>
                    <a:pt x="11330432" y="2338743"/>
                  </a:lnTo>
                  <a:lnTo>
                    <a:pt x="11318850" y="2338743"/>
                  </a:lnTo>
                  <a:lnTo>
                    <a:pt x="11314163" y="2343429"/>
                  </a:lnTo>
                  <a:lnTo>
                    <a:pt x="11314163" y="2354999"/>
                  </a:lnTo>
                  <a:lnTo>
                    <a:pt x="11318850" y="2359685"/>
                  </a:lnTo>
                  <a:lnTo>
                    <a:pt x="11330432" y="2359685"/>
                  </a:lnTo>
                  <a:lnTo>
                    <a:pt x="11335118" y="2354999"/>
                  </a:lnTo>
                  <a:lnTo>
                    <a:pt x="11335118" y="2343429"/>
                  </a:lnTo>
                  <a:close/>
                </a:path>
                <a:path w="13221335" h="4688205">
                  <a:moveTo>
                    <a:pt x="11335118" y="1180858"/>
                  </a:moveTo>
                  <a:lnTo>
                    <a:pt x="11330432" y="1176172"/>
                  </a:lnTo>
                  <a:lnTo>
                    <a:pt x="11318850" y="1176172"/>
                  </a:lnTo>
                  <a:lnTo>
                    <a:pt x="11314163" y="1180858"/>
                  </a:lnTo>
                  <a:lnTo>
                    <a:pt x="11314163" y="1192428"/>
                  </a:lnTo>
                  <a:lnTo>
                    <a:pt x="11318850" y="1197114"/>
                  </a:lnTo>
                  <a:lnTo>
                    <a:pt x="11330432" y="1197114"/>
                  </a:lnTo>
                  <a:lnTo>
                    <a:pt x="11335118" y="1192428"/>
                  </a:lnTo>
                  <a:lnTo>
                    <a:pt x="11335118" y="1180858"/>
                  </a:lnTo>
                  <a:close/>
                </a:path>
                <a:path w="13221335" h="4688205">
                  <a:moveTo>
                    <a:pt x="11335118" y="4686"/>
                  </a:moveTo>
                  <a:lnTo>
                    <a:pt x="11330432" y="0"/>
                  </a:lnTo>
                  <a:lnTo>
                    <a:pt x="11318850" y="0"/>
                  </a:lnTo>
                  <a:lnTo>
                    <a:pt x="11314163" y="4686"/>
                  </a:lnTo>
                  <a:lnTo>
                    <a:pt x="11314163" y="16256"/>
                  </a:lnTo>
                  <a:lnTo>
                    <a:pt x="11318850" y="20942"/>
                  </a:lnTo>
                  <a:lnTo>
                    <a:pt x="11330432" y="20942"/>
                  </a:lnTo>
                  <a:lnTo>
                    <a:pt x="11335118" y="16256"/>
                  </a:lnTo>
                  <a:lnTo>
                    <a:pt x="11335118" y="4686"/>
                  </a:lnTo>
                  <a:close/>
                </a:path>
                <a:path w="13221335" h="4688205">
                  <a:moveTo>
                    <a:pt x="11377028" y="4671517"/>
                  </a:moveTo>
                  <a:lnTo>
                    <a:pt x="11372329" y="4666831"/>
                  </a:lnTo>
                  <a:lnTo>
                    <a:pt x="11360760" y="4666831"/>
                  </a:lnTo>
                  <a:lnTo>
                    <a:pt x="11356061" y="4671517"/>
                  </a:lnTo>
                  <a:lnTo>
                    <a:pt x="11356061" y="4683087"/>
                  </a:lnTo>
                  <a:lnTo>
                    <a:pt x="11360760" y="4687773"/>
                  </a:lnTo>
                  <a:lnTo>
                    <a:pt x="11372329" y="4687773"/>
                  </a:lnTo>
                  <a:lnTo>
                    <a:pt x="11377028" y="4683087"/>
                  </a:lnTo>
                  <a:lnTo>
                    <a:pt x="11377028" y="4671517"/>
                  </a:lnTo>
                  <a:close/>
                </a:path>
                <a:path w="13221335" h="4688205">
                  <a:moveTo>
                    <a:pt x="11377028" y="3519601"/>
                  </a:moveTo>
                  <a:lnTo>
                    <a:pt x="11372329" y="3514915"/>
                  </a:lnTo>
                  <a:lnTo>
                    <a:pt x="11360760" y="3514915"/>
                  </a:lnTo>
                  <a:lnTo>
                    <a:pt x="11356061" y="3519601"/>
                  </a:lnTo>
                  <a:lnTo>
                    <a:pt x="11356061" y="3531171"/>
                  </a:lnTo>
                  <a:lnTo>
                    <a:pt x="11360760" y="3535857"/>
                  </a:lnTo>
                  <a:lnTo>
                    <a:pt x="11372329" y="3535857"/>
                  </a:lnTo>
                  <a:lnTo>
                    <a:pt x="11377028" y="3531171"/>
                  </a:lnTo>
                  <a:lnTo>
                    <a:pt x="11377028" y="3519601"/>
                  </a:lnTo>
                  <a:close/>
                </a:path>
                <a:path w="13221335" h="4688205">
                  <a:moveTo>
                    <a:pt x="11377028" y="2343429"/>
                  </a:moveTo>
                  <a:lnTo>
                    <a:pt x="11372329" y="2338743"/>
                  </a:lnTo>
                  <a:lnTo>
                    <a:pt x="11360760" y="2338743"/>
                  </a:lnTo>
                  <a:lnTo>
                    <a:pt x="11356061" y="2343429"/>
                  </a:lnTo>
                  <a:lnTo>
                    <a:pt x="11356061" y="2354999"/>
                  </a:lnTo>
                  <a:lnTo>
                    <a:pt x="11360760" y="2359685"/>
                  </a:lnTo>
                  <a:lnTo>
                    <a:pt x="11372329" y="2359685"/>
                  </a:lnTo>
                  <a:lnTo>
                    <a:pt x="11377028" y="2354999"/>
                  </a:lnTo>
                  <a:lnTo>
                    <a:pt x="11377028" y="2343429"/>
                  </a:lnTo>
                  <a:close/>
                </a:path>
                <a:path w="13221335" h="4688205">
                  <a:moveTo>
                    <a:pt x="11377028" y="1180858"/>
                  </a:moveTo>
                  <a:lnTo>
                    <a:pt x="11372329" y="1176172"/>
                  </a:lnTo>
                  <a:lnTo>
                    <a:pt x="11360760" y="1176172"/>
                  </a:lnTo>
                  <a:lnTo>
                    <a:pt x="11356061" y="1180858"/>
                  </a:lnTo>
                  <a:lnTo>
                    <a:pt x="11356061" y="1192428"/>
                  </a:lnTo>
                  <a:lnTo>
                    <a:pt x="11360760" y="1197114"/>
                  </a:lnTo>
                  <a:lnTo>
                    <a:pt x="11372329" y="1197114"/>
                  </a:lnTo>
                  <a:lnTo>
                    <a:pt x="11377028" y="1192428"/>
                  </a:lnTo>
                  <a:lnTo>
                    <a:pt x="11377028" y="1180858"/>
                  </a:lnTo>
                  <a:close/>
                </a:path>
                <a:path w="13221335" h="4688205">
                  <a:moveTo>
                    <a:pt x="11377028" y="4686"/>
                  </a:moveTo>
                  <a:lnTo>
                    <a:pt x="11372329" y="0"/>
                  </a:lnTo>
                  <a:lnTo>
                    <a:pt x="11360760" y="0"/>
                  </a:lnTo>
                  <a:lnTo>
                    <a:pt x="11356061" y="4686"/>
                  </a:lnTo>
                  <a:lnTo>
                    <a:pt x="11356061" y="16256"/>
                  </a:lnTo>
                  <a:lnTo>
                    <a:pt x="11360760" y="20942"/>
                  </a:lnTo>
                  <a:lnTo>
                    <a:pt x="11372329" y="20942"/>
                  </a:lnTo>
                  <a:lnTo>
                    <a:pt x="11377028" y="16256"/>
                  </a:lnTo>
                  <a:lnTo>
                    <a:pt x="11377028" y="4686"/>
                  </a:lnTo>
                  <a:close/>
                </a:path>
                <a:path w="13221335" h="4688205">
                  <a:moveTo>
                    <a:pt x="11418926" y="4671517"/>
                  </a:moveTo>
                  <a:lnTo>
                    <a:pt x="11414239" y="4666831"/>
                  </a:lnTo>
                  <a:lnTo>
                    <a:pt x="11402644" y="4666831"/>
                  </a:lnTo>
                  <a:lnTo>
                    <a:pt x="11397971" y="4671517"/>
                  </a:lnTo>
                  <a:lnTo>
                    <a:pt x="11397971" y="4683087"/>
                  </a:lnTo>
                  <a:lnTo>
                    <a:pt x="11402644" y="4687773"/>
                  </a:lnTo>
                  <a:lnTo>
                    <a:pt x="11414239" y="4687773"/>
                  </a:lnTo>
                  <a:lnTo>
                    <a:pt x="11418926" y="4683087"/>
                  </a:lnTo>
                  <a:lnTo>
                    <a:pt x="11418926" y="4671517"/>
                  </a:lnTo>
                  <a:close/>
                </a:path>
                <a:path w="13221335" h="4688205">
                  <a:moveTo>
                    <a:pt x="11418926" y="3519601"/>
                  </a:moveTo>
                  <a:lnTo>
                    <a:pt x="11414239" y="3514915"/>
                  </a:lnTo>
                  <a:lnTo>
                    <a:pt x="11402644" y="3514915"/>
                  </a:lnTo>
                  <a:lnTo>
                    <a:pt x="11397971" y="3519601"/>
                  </a:lnTo>
                  <a:lnTo>
                    <a:pt x="11397971" y="3531171"/>
                  </a:lnTo>
                  <a:lnTo>
                    <a:pt x="11402644" y="3535857"/>
                  </a:lnTo>
                  <a:lnTo>
                    <a:pt x="11414239" y="3535857"/>
                  </a:lnTo>
                  <a:lnTo>
                    <a:pt x="11418926" y="3531171"/>
                  </a:lnTo>
                  <a:lnTo>
                    <a:pt x="11418926" y="3519601"/>
                  </a:lnTo>
                  <a:close/>
                </a:path>
                <a:path w="13221335" h="4688205">
                  <a:moveTo>
                    <a:pt x="11418926" y="2343429"/>
                  </a:moveTo>
                  <a:lnTo>
                    <a:pt x="11414239" y="2338743"/>
                  </a:lnTo>
                  <a:lnTo>
                    <a:pt x="11402644" y="2338743"/>
                  </a:lnTo>
                  <a:lnTo>
                    <a:pt x="11397971" y="2343429"/>
                  </a:lnTo>
                  <a:lnTo>
                    <a:pt x="11397971" y="2354999"/>
                  </a:lnTo>
                  <a:lnTo>
                    <a:pt x="11402644" y="2359685"/>
                  </a:lnTo>
                  <a:lnTo>
                    <a:pt x="11414239" y="2359685"/>
                  </a:lnTo>
                  <a:lnTo>
                    <a:pt x="11418926" y="2354999"/>
                  </a:lnTo>
                  <a:lnTo>
                    <a:pt x="11418926" y="2343429"/>
                  </a:lnTo>
                  <a:close/>
                </a:path>
                <a:path w="13221335" h="4688205">
                  <a:moveTo>
                    <a:pt x="11418926" y="1180858"/>
                  </a:moveTo>
                  <a:lnTo>
                    <a:pt x="11414239" y="1176172"/>
                  </a:lnTo>
                  <a:lnTo>
                    <a:pt x="11402644" y="1176172"/>
                  </a:lnTo>
                  <a:lnTo>
                    <a:pt x="11397971" y="1180858"/>
                  </a:lnTo>
                  <a:lnTo>
                    <a:pt x="11397971" y="1192428"/>
                  </a:lnTo>
                  <a:lnTo>
                    <a:pt x="11402644" y="1197114"/>
                  </a:lnTo>
                  <a:lnTo>
                    <a:pt x="11414239" y="1197114"/>
                  </a:lnTo>
                  <a:lnTo>
                    <a:pt x="11418926" y="1192428"/>
                  </a:lnTo>
                  <a:lnTo>
                    <a:pt x="11418926" y="1180858"/>
                  </a:lnTo>
                  <a:close/>
                </a:path>
                <a:path w="13221335" h="4688205">
                  <a:moveTo>
                    <a:pt x="11418926" y="4686"/>
                  </a:moveTo>
                  <a:lnTo>
                    <a:pt x="11414239" y="0"/>
                  </a:lnTo>
                  <a:lnTo>
                    <a:pt x="11402644" y="0"/>
                  </a:lnTo>
                  <a:lnTo>
                    <a:pt x="11397971" y="4686"/>
                  </a:lnTo>
                  <a:lnTo>
                    <a:pt x="11397971" y="16256"/>
                  </a:lnTo>
                  <a:lnTo>
                    <a:pt x="11402644" y="20942"/>
                  </a:lnTo>
                  <a:lnTo>
                    <a:pt x="11414239" y="20942"/>
                  </a:lnTo>
                  <a:lnTo>
                    <a:pt x="11418926" y="16256"/>
                  </a:lnTo>
                  <a:lnTo>
                    <a:pt x="11418926" y="4686"/>
                  </a:lnTo>
                  <a:close/>
                </a:path>
                <a:path w="13221335" h="4688205">
                  <a:moveTo>
                    <a:pt x="11460836" y="4671517"/>
                  </a:moveTo>
                  <a:lnTo>
                    <a:pt x="11456149" y="4666831"/>
                  </a:lnTo>
                  <a:lnTo>
                    <a:pt x="11444554" y="4666831"/>
                  </a:lnTo>
                  <a:lnTo>
                    <a:pt x="11439868" y="4671517"/>
                  </a:lnTo>
                  <a:lnTo>
                    <a:pt x="11439868" y="4683087"/>
                  </a:lnTo>
                  <a:lnTo>
                    <a:pt x="11444554" y="4687773"/>
                  </a:lnTo>
                  <a:lnTo>
                    <a:pt x="11456149" y="4687773"/>
                  </a:lnTo>
                  <a:lnTo>
                    <a:pt x="11460836" y="4683087"/>
                  </a:lnTo>
                  <a:lnTo>
                    <a:pt x="11460836" y="4671517"/>
                  </a:lnTo>
                  <a:close/>
                </a:path>
                <a:path w="13221335" h="4688205">
                  <a:moveTo>
                    <a:pt x="11460836" y="3519601"/>
                  </a:moveTo>
                  <a:lnTo>
                    <a:pt x="11456149" y="3514915"/>
                  </a:lnTo>
                  <a:lnTo>
                    <a:pt x="11444554" y="3514915"/>
                  </a:lnTo>
                  <a:lnTo>
                    <a:pt x="11439868" y="3519601"/>
                  </a:lnTo>
                  <a:lnTo>
                    <a:pt x="11439868" y="3531171"/>
                  </a:lnTo>
                  <a:lnTo>
                    <a:pt x="11444554" y="3535857"/>
                  </a:lnTo>
                  <a:lnTo>
                    <a:pt x="11456149" y="3535857"/>
                  </a:lnTo>
                  <a:lnTo>
                    <a:pt x="11460836" y="3531171"/>
                  </a:lnTo>
                  <a:lnTo>
                    <a:pt x="11460836" y="3519601"/>
                  </a:lnTo>
                  <a:close/>
                </a:path>
                <a:path w="13221335" h="4688205">
                  <a:moveTo>
                    <a:pt x="11460836" y="2343429"/>
                  </a:moveTo>
                  <a:lnTo>
                    <a:pt x="11456149" y="2338743"/>
                  </a:lnTo>
                  <a:lnTo>
                    <a:pt x="11444554" y="2338743"/>
                  </a:lnTo>
                  <a:lnTo>
                    <a:pt x="11439868" y="2343429"/>
                  </a:lnTo>
                  <a:lnTo>
                    <a:pt x="11439868" y="2354999"/>
                  </a:lnTo>
                  <a:lnTo>
                    <a:pt x="11444554" y="2359685"/>
                  </a:lnTo>
                  <a:lnTo>
                    <a:pt x="11456149" y="2359685"/>
                  </a:lnTo>
                  <a:lnTo>
                    <a:pt x="11460836" y="2354999"/>
                  </a:lnTo>
                  <a:lnTo>
                    <a:pt x="11460836" y="2343429"/>
                  </a:lnTo>
                  <a:close/>
                </a:path>
                <a:path w="13221335" h="4688205">
                  <a:moveTo>
                    <a:pt x="11460836" y="1180858"/>
                  </a:moveTo>
                  <a:lnTo>
                    <a:pt x="11456149" y="1176172"/>
                  </a:lnTo>
                  <a:lnTo>
                    <a:pt x="11444554" y="1176172"/>
                  </a:lnTo>
                  <a:lnTo>
                    <a:pt x="11439868" y="1180858"/>
                  </a:lnTo>
                  <a:lnTo>
                    <a:pt x="11439868" y="1192428"/>
                  </a:lnTo>
                  <a:lnTo>
                    <a:pt x="11444554" y="1197114"/>
                  </a:lnTo>
                  <a:lnTo>
                    <a:pt x="11456149" y="1197114"/>
                  </a:lnTo>
                  <a:lnTo>
                    <a:pt x="11460836" y="1192428"/>
                  </a:lnTo>
                  <a:lnTo>
                    <a:pt x="11460836" y="1180858"/>
                  </a:lnTo>
                  <a:close/>
                </a:path>
                <a:path w="13221335" h="4688205">
                  <a:moveTo>
                    <a:pt x="11460836" y="4686"/>
                  </a:moveTo>
                  <a:lnTo>
                    <a:pt x="11456149" y="0"/>
                  </a:lnTo>
                  <a:lnTo>
                    <a:pt x="11444554" y="0"/>
                  </a:lnTo>
                  <a:lnTo>
                    <a:pt x="11439868" y="4686"/>
                  </a:lnTo>
                  <a:lnTo>
                    <a:pt x="11439868" y="16256"/>
                  </a:lnTo>
                  <a:lnTo>
                    <a:pt x="11444554" y="20942"/>
                  </a:lnTo>
                  <a:lnTo>
                    <a:pt x="11456149" y="20942"/>
                  </a:lnTo>
                  <a:lnTo>
                    <a:pt x="11460836" y="16256"/>
                  </a:lnTo>
                  <a:lnTo>
                    <a:pt x="11460836" y="4686"/>
                  </a:lnTo>
                  <a:close/>
                </a:path>
                <a:path w="13221335" h="4688205">
                  <a:moveTo>
                    <a:pt x="11502746" y="4671517"/>
                  </a:moveTo>
                  <a:lnTo>
                    <a:pt x="11498047" y="4666831"/>
                  </a:lnTo>
                  <a:lnTo>
                    <a:pt x="11486452" y="4666831"/>
                  </a:lnTo>
                  <a:lnTo>
                    <a:pt x="11481778" y="4671517"/>
                  </a:lnTo>
                  <a:lnTo>
                    <a:pt x="11481778" y="4683087"/>
                  </a:lnTo>
                  <a:lnTo>
                    <a:pt x="11486452" y="4687773"/>
                  </a:lnTo>
                  <a:lnTo>
                    <a:pt x="11498047" y="4687773"/>
                  </a:lnTo>
                  <a:lnTo>
                    <a:pt x="11502746" y="4683087"/>
                  </a:lnTo>
                  <a:lnTo>
                    <a:pt x="11502746" y="4671517"/>
                  </a:lnTo>
                  <a:close/>
                </a:path>
                <a:path w="13221335" h="4688205">
                  <a:moveTo>
                    <a:pt x="11502746" y="3519601"/>
                  </a:moveTo>
                  <a:lnTo>
                    <a:pt x="11498047" y="3514915"/>
                  </a:lnTo>
                  <a:lnTo>
                    <a:pt x="11486452" y="3514915"/>
                  </a:lnTo>
                  <a:lnTo>
                    <a:pt x="11481778" y="3519601"/>
                  </a:lnTo>
                  <a:lnTo>
                    <a:pt x="11481778" y="3531171"/>
                  </a:lnTo>
                  <a:lnTo>
                    <a:pt x="11486452" y="3535857"/>
                  </a:lnTo>
                  <a:lnTo>
                    <a:pt x="11498047" y="3535857"/>
                  </a:lnTo>
                  <a:lnTo>
                    <a:pt x="11502746" y="3531171"/>
                  </a:lnTo>
                  <a:lnTo>
                    <a:pt x="11502746" y="3519601"/>
                  </a:lnTo>
                  <a:close/>
                </a:path>
                <a:path w="13221335" h="4688205">
                  <a:moveTo>
                    <a:pt x="11502746" y="2343429"/>
                  </a:moveTo>
                  <a:lnTo>
                    <a:pt x="11498047" y="2338743"/>
                  </a:lnTo>
                  <a:lnTo>
                    <a:pt x="11486452" y="2338743"/>
                  </a:lnTo>
                  <a:lnTo>
                    <a:pt x="11481778" y="2343429"/>
                  </a:lnTo>
                  <a:lnTo>
                    <a:pt x="11481778" y="2354999"/>
                  </a:lnTo>
                  <a:lnTo>
                    <a:pt x="11486452" y="2359685"/>
                  </a:lnTo>
                  <a:lnTo>
                    <a:pt x="11498047" y="2359685"/>
                  </a:lnTo>
                  <a:lnTo>
                    <a:pt x="11502746" y="2354999"/>
                  </a:lnTo>
                  <a:lnTo>
                    <a:pt x="11502746" y="2343429"/>
                  </a:lnTo>
                  <a:close/>
                </a:path>
                <a:path w="13221335" h="4688205">
                  <a:moveTo>
                    <a:pt x="11502746" y="1180858"/>
                  </a:moveTo>
                  <a:lnTo>
                    <a:pt x="11498047" y="1176172"/>
                  </a:lnTo>
                  <a:lnTo>
                    <a:pt x="11486452" y="1176172"/>
                  </a:lnTo>
                  <a:lnTo>
                    <a:pt x="11481778" y="1180858"/>
                  </a:lnTo>
                  <a:lnTo>
                    <a:pt x="11481778" y="1192428"/>
                  </a:lnTo>
                  <a:lnTo>
                    <a:pt x="11486452" y="1197114"/>
                  </a:lnTo>
                  <a:lnTo>
                    <a:pt x="11498047" y="1197114"/>
                  </a:lnTo>
                  <a:lnTo>
                    <a:pt x="11502746" y="1192428"/>
                  </a:lnTo>
                  <a:lnTo>
                    <a:pt x="11502746" y="1180858"/>
                  </a:lnTo>
                  <a:close/>
                </a:path>
                <a:path w="13221335" h="4688205">
                  <a:moveTo>
                    <a:pt x="11502746" y="4686"/>
                  </a:moveTo>
                  <a:lnTo>
                    <a:pt x="11498047" y="0"/>
                  </a:lnTo>
                  <a:lnTo>
                    <a:pt x="11486452" y="0"/>
                  </a:lnTo>
                  <a:lnTo>
                    <a:pt x="11481778" y="4686"/>
                  </a:lnTo>
                  <a:lnTo>
                    <a:pt x="11481778" y="16256"/>
                  </a:lnTo>
                  <a:lnTo>
                    <a:pt x="11486452" y="20942"/>
                  </a:lnTo>
                  <a:lnTo>
                    <a:pt x="11498047" y="20942"/>
                  </a:lnTo>
                  <a:lnTo>
                    <a:pt x="11502746" y="16256"/>
                  </a:lnTo>
                  <a:lnTo>
                    <a:pt x="11502746" y="4686"/>
                  </a:lnTo>
                  <a:close/>
                </a:path>
                <a:path w="13221335" h="4688205">
                  <a:moveTo>
                    <a:pt x="11544643" y="4671517"/>
                  </a:moveTo>
                  <a:lnTo>
                    <a:pt x="11539957" y="4666831"/>
                  </a:lnTo>
                  <a:lnTo>
                    <a:pt x="11528362" y="4666831"/>
                  </a:lnTo>
                  <a:lnTo>
                    <a:pt x="11523688" y="4671517"/>
                  </a:lnTo>
                  <a:lnTo>
                    <a:pt x="11523688" y="4683087"/>
                  </a:lnTo>
                  <a:lnTo>
                    <a:pt x="11528362" y="4687773"/>
                  </a:lnTo>
                  <a:lnTo>
                    <a:pt x="11539957" y="4687773"/>
                  </a:lnTo>
                  <a:lnTo>
                    <a:pt x="11544643" y="4683087"/>
                  </a:lnTo>
                  <a:lnTo>
                    <a:pt x="11544643" y="4671517"/>
                  </a:lnTo>
                  <a:close/>
                </a:path>
                <a:path w="13221335" h="4688205">
                  <a:moveTo>
                    <a:pt x="11544643" y="3519601"/>
                  </a:moveTo>
                  <a:lnTo>
                    <a:pt x="11539957" y="3514915"/>
                  </a:lnTo>
                  <a:lnTo>
                    <a:pt x="11528362" y="3514915"/>
                  </a:lnTo>
                  <a:lnTo>
                    <a:pt x="11523688" y="3519601"/>
                  </a:lnTo>
                  <a:lnTo>
                    <a:pt x="11523688" y="3531171"/>
                  </a:lnTo>
                  <a:lnTo>
                    <a:pt x="11528362" y="3535857"/>
                  </a:lnTo>
                  <a:lnTo>
                    <a:pt x="11539957" y="3535857"/>
                  </a:lnTo>
                  <a:lnTo>
                    <a:pt x="11544643" y="3531171"/>
                  </a:lnTo>
                  <a:lnTo>
                    <a:pt x="11544643" y="3519601"/>
                  </a:lnTo>
                  <a:close/>
                </a:path>
                <a:path w="13221335" h="4688205">
                  <a:moveTo>
                    <a:pt x="11544643" y="2343429"/>
                  </a:moveTo>
                  <a:lnTo>
                    <a:pt x="11539957" y="2338743"/>
                  </a:lnTo>
                  <a:lnTo>
                    <a:pt x="11528362" y="2338743"/>
                  </a:lnTo>
                  <a:lnTo>
                    <a:pt x="11523688" y="2343429"/>
                  </a:lnTo>
                  <a:lnTo>
                    <a:pt x="11523688" y="2354999"/>
                  </a:lnTo>
                  <a:lnTo>
                    <a:pt x="11528362" y="2359685"/>
                  </a:lnTo>
                  <a:lnTo>
                    <a:pt x="11539957" y="2359685"/>
                  </a:lnTo>
                  <a:lnTo>
                    <a:pt x="11544643" y="2354999"/>
                  </a:lnTo>
                  <a:lnTo>
                    <a:pt x="11544643" y="2343429"/>
                  </a:lnTo>
                  <a:close/>
                </a:path>
                <a:path w="13221335" h="4688205">
                  <a:moveTo>
                    <a:pt x="11544643" y="1180858"/>
                  </a:moveTo>
                  <a:lnTo>
                    <a:pt x="11539957" y="1176172"/>
                  </a:lnTo>
                  <a:lnTo>
                    <a:pt x="11528362" y="1176172"/>
                  </a:lnTo>
                  <a:lnTo>
                    <a:pt x="11523688" y="1180858"/>
                  </a:lnTo>
                  <a:lnTo>
                    <a:pt x="11523688" y="1192428"/>
                  </a:lnTo>
                  <a:lnTo>
                    <a:pt x="11528362" y="1197114"/>
                  </a:lnTo>
                  <a:lnTo>
                    <a:pt x="11539957" y="1197114"/>
                  </a:lnTo>
                  <a:lnTo>
                    <a:pt x="11544643" y="1192428"/>
                  </a:lnTo>
                  <a:lnTo>
                    <a:pt x="11544643" y="1180858"/>
                  </a:lnTo>
                  <a:close/>
                </a:path>
                <a:path w="13221335" h="4688205">
                  <a:moveTo>
                    <a:pt x="11544643" y="4686"/>
                  </a:moveTo>
                  <a:lnTo>
                    <a:pt x="11539957" y="0"/>
                  </a:lnTo>
                  <a:lnTo>
                    <a:pt x="11528362" y="0"/>
                  </a:lnTo>
                  <a:lnTo>
                    <a:pt x="11523688" y="4686"/>
                  </a:lnTo>
                  <a:lnTo>
                    <a:pt x="11523688" y="16256"/>
                  </a:lnTo>
                  <a:lnTo>
                    <a:pt x="11528362" y="20942"/>
                  </a:lnTo>
                  <a:lnTo>
                    <a:pt x="11539957" y="20942"/>
                  </a:lnTo>
                  <a:lnTo>
                    <a:pt x="11544643" y="16256"/>
                  </a:lnTo>
                  <a:lnTo>
                    <a:pt x="11544643" y="4686"/>
                  </a:lnTo>
                  <a:close/>
                </a:path>
                <a:path w="13221335" h="4688205">
                  <a:moveTo>
                    <a:pt x="11586553" y="4671517"/>
                  </a:moveTo>
                  <a:lnTo>
                    <a:pt x="11581854" y="4666831"/>
                  </a:lnTo>
                  <a:lnTo>
                    <a:pt x="11570272" y="4666831"/>
                  </a:lnTo>
                  <a:lnTo>
                    <a:pt x="11565585" y="4671517"/>
                  </a:lnTo>
                  <a:lnTo>
                    <a:pt x="11565585" y="4683087"/>
                  </a:lnTo>
                  <a:lnTo>
                    <a:pt x="11570272" y="4687773"/>
                  </a:lnTo>
                  <a:lnTo>
                    <a:pt x="11581854" y="4687773"/>
                  </a:lnTo>
                  <a:lnTo>
                    <a:pt x="11586553" y="4683087"/>
                  </a:lnTo>
                  <a:lnTo>
                    <a:pt x="11586553" y="4671517"/>
                  </a:lnTo>
                  <a:close/>
                </a:path>
                <a:path w="13221335" h="4688205">
                  <a:moveTo>
                    <a:pt x="11586553" y="3519601"/>
                  </a:moveTo>
                  <a:lnTo>
                    <a:pt x="11581854" y="3514915"/>
                  </a:lnTo>
                  <a:lnTo>
                    <a:pt x="11570272" y="3514915"/>
                  </a:lnTo>
                  <a:lnTo>
                    <a:pt x="11565585" y="3519601"/>
                  </a:lnTo>
                  <a:lnTo>
                    <a:pt x="11565585" y="3531171"/>
                  </a:lnTo>
                  <a:lnTo>
                    <a:pt x="11570272" y="3535857"/>
                  </a:lnTo>
                  <a:lnTo>
                    <a:pt x="11581854" y="3535857"/>
                  </a:lnTo>
                  <a:lnTo>
                    <a:pt x="11586553" y="3531171"/>
                  </a:lnTo>
                  <a:lnTo>
                    <a:pt x="11586553" y="3519601"/>
                  </a:lnTo>
                  <a:close/>
                </a:path>
                <a:path w="13221335" h="4688205">
                  <a:moveTo>
                    <a:pt x="11586553" y="2343429"/>
                  </a:moveTo>
                  <a:lnTo>
                    <a:pt x="11581854" y="2338743"/>
                  </a:lnTo>
                  <a:lnTo>
                    <a:pt x="11570272" y="2338743"/>
                  </a:lnTo>
                  <a:lnTo>
                    <a:pt x="11565585" y="2343429"/>
                  </a:lnTo>
                  <a:lnTo>
                    <a:pt x="11565585" y="2354999"/>
                  </a:lnTo>
                  <a:lnTo>
                    <a:pt x="11570272" y="2359685"/>
                  </a:lnTo>
                  <a:lnTo>
                    <a:pt x="11581854" y="2359685"/>
                  </a:lnTo>
                  <a:lnTo>
                    <a:pt x="11586553" y="2354999"/>
                  </a:lnTo>
                  <a:lnTo>
                    <a:pt x="11586553" y="2343429"/>
                  </a:lnTo>
                  <a:close/>
                </a:path>
                <a:path w="13221335" h="4688205">
                  <a:moveTo>
                    <a:pt x="11586553" y="1180858"/>
                  </a:moveTo>
                  <a:lnTo>
                    <a:pt x="11581854" y="1176172"/>
                  </a:lnTo>
                  <a:lnTo>
                    <a:pt x="11570272" y="1176172"/>
                  </a:lnTo>
                  <a:lnTo>
                    <a:pt x="11565585" y="1180858"/>
                  </a:lnTo>
                  <a:lnTo>
                    <a:pt x="11565585" y="1192428"/>
                  </a:lnTo>
                  <a:lnTo>
                    <a:pt x="11570272" y="1197114"/>
                  </a:lnTo>
                  <a:lnTo>
                    <a:pt x="11581854" y="1197114"/>
                  </a:lnTo>
                  <a:lnTo>
                    <a:pt x="11586553" y="1192428"/>
                  </a:lnTo>
                  <a:lnTo>
                    <a:pt x="11586553" y="1180858"/>
                  </a:lnTo>
                  <a:close/>
                </a:path>
                <a:path w="13221335" h="4688205">
                  <a:moveTo>
                    <a:pt x="11586553" y="4686"/>
                  </a:moveTo>
                  <a:lnTo>
                    <a:pt x="11581854" y="0"/>
                  </a:lnTo>
                  <a:lnTo>
                    <a:pt x="11570272" y="0"/>
                  </a:lnTo>
                  <a:lnTo>
                    <a:pt x="11565585" y="4686"/>
                  </a:lnTo>
                  <a:lnTo>
                    <a:pt x="11565585" y="16256"/>
                  </a:lnTo>
                  <a:lnTo>
                    <a:pt x="11570272" y="20942"/>
                  </a:lnTo>
                  <a:lnTo>
                    <a:pt x="11581854" y="20942"/>
                  </a:lnTo>
                  <a:lnTo>
                    <a:pt x="11586553" y="16256"/>
                  </a:lnTo>
                  <a:lnTo>
                    <a:pt x="11586553" y="4686"/>
                  </a:lnTo>
                  <a:close/>
                </a:path>
                <a:path w="13221335" h="4688205">
                  <a:moveTo>
                    <a:pt x="11628450" y="4671517"/>
                  </a:moveTo>
                  <a:lnTo>
                    <a:pt x="11623764" y="4666831"/>
                  </a:lnTo>
                  <a:lnTo>
                    <a:pt x="11612169" y="4666831"/>
                  </a:lnTo>
                  <a:lnTo>
                    <a:pt x="11607495" y="4671517"/>
                  </a:lnTo>
                  <a:lnTo>
                    <a:pt x="11607495" y="4683087"/>
                  </a:lnTo>
                  <a:lnTo>
                    <a:pt x="11612169" y="4687773"/>
                  </a:lnTo>
                  <a:lnTo>
                    <a:pt x="11623764" y="4687773"/>
                  </a:lnTo>
                  <a:lnTo>
                    <a:pt x="11628450" y="4683087"/>
                  </a:lnTo>
                  <a:lnTo>
                    <a:pt x="11628450" y="4671517"/>
                  </a:lnTo>
                  <a:close/>
                </a:path>
                <a:path w="13221335" h="4688205">
                  <a:moveTo>
                    <a:pt x="11628450" y="3519601"/>
                  </a:moveTo>
                  <a:lnTo>
                    <a:pt x="11623764" y="3514915"/>
                  </a:lnTo>
                  <a:lnTo>
                    <a:pt x="11612169" y="3514915"/>
                  </a:lnTo>
                  <a:lnTo>
                    <a:pt x="11607495" y="3519601"/>
                  </a:lnTo>
                  <a:lnTo>
                    <a:pt x="11607495" y="3531171"/>
                  </a:lnTo>
                  <a:lnTo>
                    <a:pt x="11612169" y="3535857"/>
                  </a:lnTo>
                  <a:lnTo>
                    <a:pt x="11623764" y="3535857"/>
                  </a:lnTo>
                  <a:lnTo>
                    <a:pt x="11628450" y="3531171"/>
                  </a:lnTo>
                  <a:lnTo>
                    <a:pt x="11628450" y="3519601"/>
                  </a:lnTo>
                  <a:close/>
                </a:path>
                <a:path w="13221335" h="4688205">
                  <a:moveTo>
                    <a:pt x="11628450" y="2343429"/>
                  </a:moveTo>
                  <a:lnTo>
                    <a:pt x="11623764" y="2338743"/>
                  </a:lnTo>
                  <a:lnTo>
                    <a:pt x="11612169" y="2338743"/>
                  </a:lnTo>
                  <a:lnTo>
                    <a:pt x="11607495" y="2343429"/>
                  </a:lnTo>
                  <a:lnTo>
                    <a:pt x="11607495" y="2354999"/>
                  </a:lnTo>
                  <a:lnTo>
                    <a:pt x="11612169" y="2359685"/>
                  </a:lnTo>
                  <a:lnTo>
                    <a:pt x="11623764" y="2359685"/>
                  </a:lnTo>
                  <a:lnTo>
                    <a:pt x="11628450" y="2354999"/>
                  </a:lnTo>
                  <a:lnTo>
                    <a:pt x="11628450" y="2343429"/>
                  </a:lnTo>
                  <a:close/>
                </a:path>
                <a:path w="13221335" h="4688205">
                  <a:moveTo>
                    <a:pt x="11628450" y="1180858"/>
                  </a:moveTo>
                  <a:lnTo>
                    <a:pt x="11623764" y="1176172"/>
                  </a:lnTo>
                  <a:lnTo>
                    <a:pt x="11612169" y="1176172"/>
                  </a:lnTo>
                  <a:lnTo>
                    <a:pt x="11607495" y="1180858"/>
                  </a:lnTo>
                  <a:lnTo>
                    <a:pt x="11607495" y="1192428"/>
                  </a:lnTo>
                  <a:lnTo>
                    <a:pt x="11612169" y="1197114"/>
                  </a:lnTo>
                  <a:lnTo>
                    <a:pt x="11623764" y="1197114"/>
                  </a:lnTo>
                  <a:lnTo>
                    <a:pt x="11628450" y="1192428"/>
                  </a:lnTo>
                  <a:lnTo>
                    <a:pt x="11628450" y="1180858"/>
                  </a:lnTo>
                  <a:close/>
                </a:path>
                <a:path w="13221335" h="4688205">
                  <a:moveTo>
                    <a:pt x="11628450" y="4686"/>
                  </a:moveTo>
                  <a:lnTo>
                    <a:pt x="11623764" y="0"/>
                  </a:lnTo>
                  <a:lnTo>
                    <a:pt x="11612169" y="0"/>
                  </a:lnTo>
                  <a:lnTo>
                    <a:pt x="11607495" y="4686"/>
                  </a:lnTo>
                  <a:lnTo>
                    <a:pt x="11607495" y="16256"/>
                  </a:lnTo>
                  <a:lnTo>
                    <a:pt x="11612169" y="20942"/>
                  </a:lnTo>
                  <a:lnTo>
                    <a:pt x="11623764" y="20942"/>
                  </a:lnTo>
                  <a:lnTo>
                    <a:pt x="11628450" y="16256"/>
                  </a:lnTo>
                  <a:lnTo>
                    <a:pt x="11628450" y="4686"/>
                  </a:lnTo>
                  <a:close/>
                </a:path>
                <a:path w="13221335" h="4688205">
                  <a:moveTo>
                    <a:pt x="11670360" y="4671517"/>
                  </a:moveTo>
                  <a:lnTo>
                    <a:pt x="11665661" y="4666831"/>
                  </a:lnTo>
                  <a:lnTo>
                    <a:pt x="11654079" y="4666831"/>
                  </a:lnTo>
                  <a:lnTo>
                    <a:pt x="11649393" y="4671517"/>
                  </a:lnTo>
                  <a:lnTo>
                    <a:pt x="11649393" y="4683087"/>
                  </a:lnTo>
                  <a:lnTo>
                    <a:pt x="11654079" y="4687773"/>
                  </a:lnTo>
                  <a:lnTo>
                    <a:pt x="11665661" y="4687773"/>
                  </a:lnTo>
                  <a:lnTo>
                    <a:pt x="11670360" y="4683087"/>
                  </a:lnTo>
                  <a:lnTo>
                    <a:pt x="11670360" y="4671517"/>
                  </a:lnTo>
                  <a:close/>
                </a:path>
                <a:path w="13221335" h="4688205">
                  <a:moveTo>
                    <a:pt x="11670360" y="3519601"/>
                  </a:moveTo>
                  <a:lnTo>
                    <a:pt x="11665661" y="3514915"/>
                  </a:lnTo>
                  <a:lnTo>
                    <a:pt x="11654079" y="3514915"/>
                  </a:lnTo>
                  <a:lnTo>
                    <a:pt x="11649393" y="3519601"/>
                  </a:lnTo>
                  <a:lnTo>
                    <a:pt x="11649393" y="3531171"/>
                  </a:lnTo>
                  <a:lnTo>
                    <a:pt x="11654079" y="3535857"/>
                  </a:lnTo>
                  <a:lnTo>
                    <a:pt x="11665661" y="3535857"/>
                  </a:lnTo>
                  <a:lnTo>
                    <a:pt x="11670360" y="3531171"/>
                  </a:lnTo>
                  <a:lnTo>
                    <a:pt x="11670360" y="3519601"/>
                  </a:lnTo>
                  <a:close/>
                </a:path>
                <a:path w="13221335" h="4688205">
                  <a:moveTo>
                    <a:pt x="11670360" y="2343429"/>
                  </a:moveTo>
                  <a:lnTo>
                    <a:pt x="11665661" y="2338743"/>
                  </a:lnTo>
                  <a:lnTo>
                    <a:pt x="11654079" y="2338743"/>
                  </a:lnTo>
                  <a:lnTo>
                    <a:pt x="11649393" y="2343429"/>
                  </a:lnTo>
                  <a:lnTo>
                    <a:pt x="11649393" y="2354999"/>
                  </a:lnTo>
                  <a:lnTo>
                    <a:pt x="11654079" y="2359685"/>
                  </a:lnTo>
                  <a:lnTo>
                    <a:pt x="11665661" y="2359685"/>
                  </a:lnTo>
                  <a:lnTo>
                    <a:pt x="11670360" y="2354999"/>
                  </a:lnTo>
                  <a:lnTo>
                    <a:pt x="11670360" y="2343429"/>
                  </a:lnTo>
                  <a:close/>
                </a:path>
                <a:path w="13221335" h="4688205">
                  <a:moveTo>
                    <a:pt x="11670360" y="1180858"/>
                  </a:moveTo>
                  <a:lnTo>
                    <a:pt x="11665661" y="1176172"/>
                  </a:lnTo>
                  <a:lnTo>
                    <a:pt x="11654079" y="1176172"/>
                  </a:lnTo>
                  <a:lnTo>
                    <a:pt x="11649393" y="1180858"/>
                  </a:lnTo>
                  <a:lnTo>
                    <a:pt x="11649393" y="1192428"/>
                  </a:lnTo>
                  <a:lnTo>
                    <a:pt x="11654079" y="1197114"/>
                  </a:lnTo>
                  <a:lnTo>
                    <a:pt x="11665661" y="1197114"/>
                  </a:lnTo>
                  <a:lnTo>
                    <a:pt x="11670360" y="1192428"/>
                  </a:lnTo>
                  <a:lnTo>
                    <a:pt x="11670360" y="1180858"/>
                  </a:lnTo>
                  <a:close/>
                </a:path>
                <a:path w="13221335" h="4688205">
                  <a:moveTo>
                    <a:pt x="11670360" y="4686"/>
                  </a:moveTo>
                  <a:lnTo>
                    <a:pt x="11665661" y="0"/>
                  </a:lnTo>
                  <a:lnTo>
                    <a:pt x="11654079" y="0"/>
                  </a:lnTo>
                  <a:lnTo>
                    <a:pt x="11649393" y="4686"/>
                  </a:lnTo>
                  <a:lnTo>
                    <a:pt x="11649393" y="16256"/>
                  </a:lnTo>
                  <a:lnTo>
                    <a:pt x="11654079" y="20942"/>
                  </a:lnTo>
                  <a:lnTo>
                    <a:pt x="11665661" y="20942"/>
                  </a:lnTo>
                  <a:lnTo>
                    <a:pt x="11670360" y="16256"/>
                  </a:lnTo>
                  <a:lnTo>
                    <a:pt x="11670360" y="4686"/>
                  </a:lnTo>
                  <a:close/>
                </a:path>
                <a:path w="13221335" h="4688205">
                  <a:moveTo>
                    <a:pt x="11712258" y="4671517"/>
                  </a:moveTo>
                  <a:lnTo>
                    <a:pt x="11707571" y="4666831"/>
                  </a:lnTo>
                  <a:lnTo>
                    <a:pt x="11695976" y="4666831"/>
                  </a:lnTo>
                  <a:lnTo>
                    <a:pt x="11691303" y="4671517"/>
                  </a:lnTo>
                  <a:lnTo>
                    <a:pt x="11691303" y="4683087"/>
                  </a:lnTo>
                  <a:lnTo>
                    <a:pt x="11695976" y="4687773"/>
                  </a:lnTo>
                  <a:lnTo>
                    <a:pt x="11707571" y="4687773"/>
                  </a:lnTo>
                  <a:lnTo>
                    <a:pt x="11712258" y="4683087"/>
                  </a:lnTo>
                  <a:lnTo>
                    <a:pt x="11712258" y="4671517"/>
                  </a:lnTo>
                  <a:close/>
                </a:path>
                <a:path w="13221335" h="4688205">
                  <a:moveTo>
                    <a:pt x="11712258" y="3519601"/>
                  </a:moveTo>
                  <a:lnTo>
                    <a:pt x="11707571" y="3514915"/>
                  </a:lnTo>
                  <a:lnTo>
                    <a:pt x="11695976" y="3514915"/>
                  </a:lnTo>
                  <a:lnTo>
                    <a:pt x="11691303" y="3519601"/>
                  </a:lnTo>
                  <a:lnTo>
                    <a:pt x="11691303" y="3531171"/>
                  </a:lnTo>
                  <a:lnTo>
                    <a:pt x="11695976" y="3535857"/>
                  </a:lnTo>
                  <a:lnTo>
                    <a:pt x="11707571" y="3535857"/>
                  </a:lnTo>
                  <a:lnTo>
                    <a:pt x="11712258" y="3531171"/>
                  </a:lnTo>
                  <a:lnTo>
                    <a:pt x="11712258" y="3519601"/>
                  </a:lnTo>
                  <a:close/>
                </a:path>
                <a:path w="13221335" h="4688205">
                  <a:moveTo>
                    <a:pt x="11712258" y="2343429"/>
                  </a:moveTo>
                  <a:lnTo>
                    <a:pt x="11707571" y="2338743"/>
                  </a:lnTo>
                  <a:lnTo>
                    <a:pt x="11695976" y="2338743"/>
                  </a:lnTo>
                  <a:lnTo>
                    <a:pt x="11691303" y="2343429"/>
                  </a:lnTo>
                  <a:lnTo>
                    <a:pt x="11691303" y="2354999"/>
                  </a:lnTo>
                  <a:lnTo>
                    <a:pt x="11695976" y="2359685"/>
                  </a:lnTo>
                  <a:lnTo>
                    <a:pt x="11707571" y="2359685"/>
                  </a:lnTo>
                  <a:lnTo>
                    <a:pt x="11712258" y="2354999"/>
                  </a:lnTo>
                  <a:lnTo>
                    <a:pt x="11712258" y="2343429"/>
                  </a:lnTo>
                  <a:close/>
                </a:path>
                <a:path w="13221335" h="4688205">
                  <a:moveTo>
                    <a:pt x="11712258" y="1180858"/>
                  </a:moveTo>
                  <a:lnTo>
                    <a:pt x="11707571" y="1176172"/>
                  </a:lnTo>
                  <a:lnTo>
                    <a:pt x="11695976" y="1176172"/>
                  </a:lnTo>
                  <a:lnTo>
                    <a:pt x="11691303" y="1180858"/>
                  </a:lnTo>
                  <a:lnTo>
                    <a:pt x="11691303" y="1192428"/>
                  </a:lnTo>
                  <a:lnTo>
                    <a:pt x="11695976" y="1197114"/>
                  </a:lnTo>
                  <a:lnTo>
                    <a:pt x="11707571" y="1197114"/>
                  </a:lnTo>
                  <a:lnTo>
                    <a:pt x="11712258" y="1192428"/>
                  </a:lnTo>
                  <a:lnTo>
                    <a:pt x="11712258" y="1180858"/>
                  </a:lnTo>
                  <a:close/>
                </a:path>
                <a:path w="13221335" h="4688205">
                  <a:moveTo>
                    <a:pt x="11712258" y="4686"/>
                  </a:moveTo>
                  <a:lnTo>
                    <a:pt x="11707571" y="0"/>
                  </a:lnTo>
                  <a:lnTo>
                    <a:pt x="11695976" y="0"/>
                  </a:lnTo>
                  <a:lnTo>
                    <a:pt x="11691303" y="4686"/>
                  </a:lnTo>
                  <a:lnTo>
                    <a:pt x="11691303" y="16256"/>
                  </a:lnTo>
                  <a:lnTo>
                    <a:pt x="11695976" y="20942"/>
                  </a:lnTo>
                  <a:lnTo>
                    <a:pt x="11707571" y="20942"/>
                  </a:lnTo>
                  <a:lnTo>
                    <a:pt x="11712258" y="16256"/>
                  </a:lnTo>
                  <a:lnTo>
                    <a:pt x="11712258" y="4686"/>
                  </a:lnTo>
                  <a:close/>
                </a:path>
                <a:path w="13221335" h="4688205">
                  <a:moveTo>
                    <a:pt x="11754155" y="4671517"/>
                  </a:moveTo>
                  <a:lnTo>
                    <a:pt x="11749481" y="4666831"/>
                  </a:lnTo>
                  <a:lnTo>
                    <a:pt x="11737886" y="4666831"/>
                  </a:lnTo>
                  <a:lnTo>
                    <a:pt x="11733200" y="4671517"/>
                  </a:lnTo>
                  <a:lnTo>
                    <a:pt x="11733200" y="4683087"/>
                  </a:lnTo>
                  <a:lnTo>
                    <a:pt x="11737886" y="4687773"/>
                  </a:lnTo>
                  <a:lnTo>
                    <a:pt x="11749481" y="4687773"/>
                  </a:lnTo>
                  <a:lnTo>
                    <a:pt x="11754155" y="4683087"/>
                  </a:lnTo>
                  <a:lnTo>
                    <a:pt x="11754155" y="4671517"/>
                  </a:lnTo>
                  <a:close/>
                </a:path>
                <a:path w="13221335" h="4688205">
                  <a:moveTo>
                    <a:pt x="11754155" y="3519601"/>
                  </a:moveTo>
                  <a:lnTo>
                    <a:pt x="11749481" y="3514915"/>
                  </a:lnTo>
                  <a:lnTo>
                    <a:pt x="11737886" y="3514915"/>
                  </a:lnTo>
                  <a:lnTo>
                    <a:pt x="11733200" y="3519601"/>
                  </a:lnTo>
                  <a:lnTo>
                    <a:pt x="11733200" y="3531171"/>
                  </a:lnTo>
                  <a:lnTo>
                    <a:pt x="11737886" y="3535857"/>
                  </a:lnTo>
                  <a:lnTo>
                    <a:pt x="11749481" y="3535857"/>
                  </a:lnTo>
                  <a:lnTo>
                    <a:pt x="11754155" y="3531171"/>
                  </a:lnTo>
                  <a:lnTo>
                    <a:pt x="11754155" y="3519601"/>
                  </a:lnTo>
                  <a:close/>
                </a:path>
                <a:path w="13221335" h="4688205">
                  <a:moveTo>
                    <a:pt x="11754155" y="2343429"/>
                  </a:moveTo>
                  <a:lnTo>
                    <a:pt x="11749481" y="2338743"/>
                  </a:lnTo>
                  <a:lnTo>
                    <a:pt x="11737886" y="2338743"/>
                  </a:lnTo>
                  <a:lnTo>
                    <a:pt x="11733200" y="2343429"/>
                  </a:lnTo>
                  <a:lnTo>
                    <a:pt x="11733200" y="2354999"/>
                  </a:lnTo>
                  <a:lnTo>
                    <a:pt x="11737886" y="2359685"/>
                  </a:lnTo>
                  <a:lnTo>
                    <a:pt x="11749481" y="2359685"/>
                  </a:lnTo>
                  <a:lnTo>
                    <a:pt x="11754155" y="2354999"/>
                  </a:lnTo>
                  <a:lnTo>
                    <a:pt x="11754155" y="2343429"/>
                  </a:lnTo>
                  <a:close/>
                </a:path>
                <a:path w="13221335" h="4688205">
                  <a:moveTo>
                    <a:pt x="11754155" y="1180858"/>
                  </a:moveTo>
                  <a:lnTo>
                    <a:pt x="11749481" y="1176172"/>
                  </a:lnTo>
                  <a:lnTo>
                    <a:pt x="11737886" y="1176172"/>
                  </a:lnTo>
                  <a:lnTo>
                    <a:pt x="11733200" y="1180858"/>
                  </a:lnTo>
                  <a:lnTo>
                    <a:pt x="11733200" y="1192428"/>
                  </a:lnTo>
                  <a:lnTo>
                    <a:pt x="11737886" y="1197114"/>
                  </a:lnTo>
                  <a:lnTo>
                    <a:pt x="11749481" y="1197114"/>
                  </a:lnTo>
                  <a:lnTo>
                    <a:pt x="11754155" y="1192428"/>
                  </a:lnTo>
                  <a:lnTo>
                    <a:pt x="11754155" y="1180858"/>
                  </a:lnTo>
                  <a:close/>
                </a:path>
                <a:path w="13221335" h="4688205">
                  <a:moveTo>
                    <a:pt x="11754155" y="4686"/>
                  </a:moveTo>
                  <a:lnTo>
                    <a:pt x="11749481" y="0"/>
                  </a:lnTo>
                  <a:lnTo>
                    <a:pt x="11737886" y="0"/>
                  </a:lnTo>
                  <a:lnTo>
                    <a:pt x="11733200" y="4686"/>
                  </a:lnTo>
                  <a:lnTo>
                    <a:pt x="11733200" y="16256"/>
                  </a:lnTo>
                  <a:lnTo>
                    <a:pt x="11737886" y="20942"/>
                  </a:lnTo>
                  <a:lnTo>
                    <a:pt x="11749481" y="20942"/>
                  </a:lnTo>
                  <a:lnTo>
                    <a:pt x="11754155" y="16256"/>
                  </a:lnTo>
                  <a:lnTo>
                    <a:pt x="11754155" y="4686"/>
                  </a:lnTo>
                  <a:close/>
                </a:path>
                <a:path w="13221335" h="4688205">
                  <a:moveTo>
                    <a:pt x="11796065" y="4671517"/>
                  </a:moveTo>
                  <a:lnTo>
                    <a:pt x="11791379" y="4666831"/>
                  </a:lnTo>
                  <a:lnTo>
                    <a:pt x="11779783" y="4666831"/>
                  </a:lnTo>
                  <a:lnTo>
                    <a:pt x="11775097" y="4671517"/>
                  </a:lnTo>
                  <a:lnTo>
                    <a:pt x="11775097" y="4683087"/>
                  </a:lnTo>
                  <a:lnTo>
                    <a:pt x="11779783" y="4687773"/>
                  </a:lnTo>
                  <a:lnTo>
                    <a:pt x="11791379" y="4687773"/>
                  </a:lnTo>
                  <a:lnTo>
                    <a:pt x="11796065" y="4683087"/>
                  </a:lnTo>
                  <a:lnTo>
                    <a:pt x="11796065" y="4671517"/>
                  </a:lnTo>
                  <a:close/>
                </a:path>
                <a:path w="13221335" h="4688205">
                  <a:moveTo>
                    <a:pt x="11796065" y="3519601"/>
                  </a:moveTo>
                  <a:lnTo>
                    <a:pt x="11791379" y="3514915"/>
                  </a:lnTo>
                  <a:lnTo>
                    <a:pt x="11779783" y="3514915"/>
                  </a:lnTo>
                  <a:lnTo>
                    <a:pt x="11775097" y="3519601"/>
                  </a:lnTo>
                  <a:lnTo>
                    <a:pt x="11775097" y="3531171"/>
                  </a:lnTo>
                  <a:lnTo>
                    <a:pt x="11779783" y="3535857"/>
                  </a:lnTo>
                  <a:lnTo>
                    <a:pt x="11791379" y="3535857"/>
                  </a:lnTo>
                  <a:lnTo>
                    <a:pt x="11796065" y="3531171"/>
                  </a:lnTo>
                  <a:lnTo>
                    <a:pt x="11796065" y="3519601"/>
                  </a:lnTo>
                  <a:close/>
                </a:path>
                <a:path w="13221335" h="4688205">
                  <a:moveTo>
                    <a:pt x="11796065" y="2343429"/>
                  </a:moveTo>
                  <a:lnTo>
                    <a:pt x="11791379" y="2338743"/>
                  </a:lnTo>
                  <a:lnTo>
                    <a:pt x="11779783" y="2338743"/>
                  </a:lnTo>
                  <a:lnTo>
                    <a:pt x="11775097" y="2343429"/>
                  </a:lnTo>
                  <a:lnTo>
                    <a:pt x="11775097" y="2354999"/>
                  </a:lnTo>
                  <a:lnTo>
                    <a:pt x="11779783" y="2359685"/>
                  </a:lnTo>
                  <a:lnTo>
                    <a:pt x="11791379" y="2359685"/>
                  </a:lnTo>
                  <a:lnTo>
                    <a:pt x="11796065" y="2354999"/>
                  </a:lnTo>
                  <a:lnTo>
                    <a:pt x="11796065" y="2343429"/>
                  </a:lnTo>
                  <a:close/>
                </a:path>
                <a:path w="13221335" h="4688205">
                  <a:moveTo>
                    <a:pt x="11796065" y="1180858"/>
                  </a:moveTo>
                  <a:lnTo>
                    <a:pt x="11791379" y="1176172"/>
                  </a:lnTo>
                  <a:lnTo>
                    <a:pt x="11779783" y="1176172"/>
                  </a:lnTo>
                  <a:lnTo>
                    <a:pt x="11775097" y="1180858"/>
                  </a:lnTo>
                  <a:lnTo>
                    <a:pt x="11775097" y="1192428"/>
                  </a:lnTo>
                  <a:lnTo>
                    <a:pt x="11779783" y="1197114"/>
                  </a:lnTo>
                  <a:lnTo>
                    <a:pt x="11791379" y="1197114"/>
                  </a:lnTo>
                  <a:lnTo>
                    <a:pt x="11796065" y="1192428"/>
                  </a:lnTo>
                  <a:lnTo>
                    <a:pt x="11796065" y="1180858"/>
                  </a:lnTo>
                  <a:close/>
                </a:path>
                <a:path w="13221335" h="4688205">
                  <a:moveTo>
                    <a:pt x="11796065" y="4686"/>
                  </a:moveTo>
                  <a:lnTo>
                    <a:pt x="11791379" y="0"/>
                  </a:lnTo>
                  <a:lnTo>
                    <a:pt x="11779783" y="0"/>
                  </a:lnTo>
                  <a:lnTo>
                    <a:pt x="11775097" y="4686"/>
                  </a:lnTo>
                  <a:lnTo>
                    <a:pt x="11775097" y="16256"/>
                  </a:lnTo>
                  <a:lnTo>
                    <a:pt x="11779783" y="20942"/>
                  </a:lnTo>
                  <a:lnTo>
                    <a:pt x="11791379" y="20942"/>
                  </a:lnTo>
                  <a:lnTo>
                    <a:pt x="11796065" y="16256"/>
                  </a:lnTo>
                  <a:lnTo>
                    <a:pt x="11796065" y="4686"/>
                  </a:lnTo>
                  <a:close/>
                </a:path>
                <a:path w="13221335" h="4688205">
                  <a:moveTo>
                    <a:pt x="11837962" y="4671517"/>
                  </a:moveTo>
                  <a:lnTo>
                    <a:pt x="11833289" y="4666831"/>
                  </a:lnTo>
                  <a:lnTo>
                    <a:pt x="11821693" y="4666831"/>
                  </a:lnTo>
                  <a:lnTo>
                    <a:pt x="11817007" y="4671517"/>
                  </a:lnTo>
                  <a:lnTo>
                    <a:pt x="11817007" y="4683087"/>
                  </a:lnTo>
                  <a:lnTo>
                    <a:pt x="11821693" y="4687773"/>
                  </a:lnTo>
                  <a:lnTo>
                    <a:pt x="11833289" y="4687773"/>
                  </a:lnTo>
                  <a:lnTo>
                    <a:pt x="11837962" y="4683087"/>
                  </a:lnTo>
                  <a:lnTo>
                    <a:pt x="11837962" y="4671517"/>
                  </a:lnTo>
                  <a:close/>
                </a:path>
                <a:path w="13221335" h="4688205">
                  <a:moveTo>
                    <a:pt x="11837962" y="3519601"/>
                  </a:moveTo>
                  <a:lnTo>
                    <a:pt x="11833289" y="3514915"/>
                  </a:lnTo>
                  <a:lnTo>
                    <a:pt x="11821693" y="3514915"/>
                  </a:lnTo>
                  <a:lnTo>
                    <a:pt x="11817007" y="3519601"/>
                  </a:lnTo>
                  <a:lnTo>
                    <a:pt x="11817007" y="3531171"/>
                  </a:lnTo>
                  <a:lnTo>
                    <a:pt x="11821693" y="3535857"/>
                  </a:lnTo>
                  <a:lnTo>
                    <a:pt x="11833289" y="3535857"/>
                  </a:lnTo>
                  <a:lnTo>
                    <a:pt x="11837962" y="3531171"/>
                  </a:lnTo>
                  <a:lnTo>
                    <a:pt x="11837962" y="3519601"/>
                  </a:lnTo>
                  <a:close/>
                </a:path>
                <a:path w="13221335" h="4688205">
                  <a:moveTo>
                    <a:pt x="11837962" y="2343429"/>
                  </a:moveTo>
                  <a:lnTo>
                    <a:pt x="11833289" y="2338743"/>
                  </a:lnTo>
                  <a:lnTo>
                    <a:pt x="11821693" y="2338743"/>
                  </a:lnTo>
                  <a:lnTo>
                    <a:pt x="11817007" y="2343429"/>
                  </a:lnTo>
                  <a:lnTo>
                    <a:pt x="11817007" y="2354999"/>
                  </a:lnTo>
                  <a:lnTo>
                    <a:pt x="11821693" y="2359685"/>
                  </a:lnTo>
                  <a:lnTo>
                    <a:pt x="11833289" y="2359685"/>
                  </a:lnTo>
                  <a:lnTo>
                    <a:pt x="11837962" y="2354999"/>
                  </a:lnTo>
                  <a:lnTo>
                    <a:pt x="11837962" y="2343429"/>
                  </a:lnTo>
                  <a:close/>
                </a:path>
                <a:path w="13221335" h="4688205">
                  <a:moveTo>
                    <a:pt x="11837962" y="1180858"/>
                  </a:moveTo>
                  <a:lnTo>
                    <a:pt x="11833289" y="1176172"/>
                  </a:lnTo>
                  <a:lnTo>
                    <a:pt x="11821693" y="1176172"/>
                  </a:lnTo>
                  <a:lnTo>
                    <a:pt x="11817007" y="1180858"/>
                  </a:lnTo>
                  <a:lnTo>
                    <a:pt x="11817007" y="1192428"/>
                  </a:lnTo>
                  <a:lnTo>
                    <a:pt x="11821693" y="1197114"/>
                  </a:lnTo>
                  <a:lnTo>
                    <a:pt x="11833289" y="1197114"/>
                  </a:lnTo>
                  <a:lnTo>
                    <a:pt x="11837962" y="1192428"/>
                  </a:lnTo>
                  <a:lnTo>
                    <a:pt x="11837962" y="1180858"/>
                  </a:lnTo>
                  <a:close/>
                </a:path>
                <a:path w="13221335" h="4688205">
                  <a:moveTo>
                    <a:pt x="11837962" y="4686"/>
                  </a:moveTo>
                  <a:lnTo>
                    <a:pt x="11833289" y="0"/>
                  </a:lnTo>
                  <a:lnTo>
                    <a:pt x="11821693" y="0"/>
                  </a:lnTo>
                  <a:lnTo>
                    <a:pt x="11817007" y="4686"/>
                  </a:lnTo>
                  <a:lnTo>
                    <a:pt x="11817007" y="16256"/>
                  </a:lnTo>
                  <a:lnTo>
                    <a:pt x="11821693" y="20942"/>
                  </a:lnTo>
                  <a:lnTo>
                    <a:pt x="11833289" y="20942"/>
                  </a:lnTo>
                  <a:lnTo>
                    <a:pt x="11837962" y="16256"/>
                  </a:lnTo>
                  <a:lnTo>
                    <a:pt x="11837962" y="4686"/>
                  </a:lnTo>
                  <a:close/>
                </a:path>
                <a:path w="13221335" h="4688205">
                  <a:moveTo>
                    <a:pt x="11879872" y="4671517"/>
                  </a:moveTo>
                  <a:lnTo>
                    <a:pt x="11875186" y="4666831"/>
                  </a:lnTo>
                  <a:lnTo>
                    <a:pt x="11863603" y="4666831"/>
                  </a:lnTo>
                  <a:lnTo>
                    <a:pt x="11858904" y="4671517"/>
                  </a:lnTo>
                  <a:lnTo>
                    <a:pt x="11858904" y="4683087"/>
                  </a:lnTo>
                  <a:lnTo>
                    <a:pt x="11863603" y="4687773"/>
                  </a:lnTo>
                  <a:lnTo>
                    <a:pt x="11875186" y="4687773"/>
                  </a:lnTo>
                  <a:lnTo>
                    <a:pt x="11879872" y="4683087"/>
                  </a:lnTo>
                  <a:lnTo>
                    <a:pt x="11879872" y="4671517"/>
                  </a:lnTo>
                  <a:close/>
                </a:path>
                <a:path w="13221335" h="4688205">
                  <a:moveTo>
                    <a:pt x="11879872" y="3519601"/>
                  </a:moveTo>
                  <a:lnTo>
                    <a:pt x="11875186" y="3514915"/>
                  </a:lnTo>
                  <a:lnTo>
                    <a:pt x="11863603" y="3514915"/>
                  </a:lnTo>
                  <a:lnTo>
                    <a:pt x="11858904" y="3519601"/>
                  </a:lnTo>
                  <a:lnTo>
                    <a:pt x="11858904" y="3531171"/>
                  </a:lnTo>
                  <a:lnTo>
                    <a:pt x="11863603" y="3535857"/>
                  </a:lnTo>
                  <a:lnTo>
                    <a:pt x="11875186" y="3535857"/>
                  </a:lnTo>
                  <a:lnTo>
                    <a:pt x="11879872" y="3531171"/>
                  </a:lnTo>
                  <a:lnTo>
                    <a:pt x="11879872" y="3519601"/>
                  </a:lnTo>
                  <a:close/>
                </a:path>
                <a:path w="13221335" h="4688205">
                  <a:moveTo>
                    <a:pt x="11879872" y="2343429"/>
                  </a:moveTo>
                  <a:lnTo>
                    <a:pt x="11875186" y="2338743"/>
                  </a:lnTo>
                  <a:lnTo>
                    <a:pt x="11863603" y="2338743"/>
                  </a:lnTo>
                  <a:lnTo>
                    <a:pt x="11858904" y="2343429"/>
                  </a:lnTo>
                  <a:lnTo>
                    <a:pt x="11858904" y="2354999"/>
                  </a:lnTo>
                  <a:lnTo>
                    <a:pt x="11863603" y="2359685"/>
                  </a:lnTo>
                  <a:lnTo>
                    <a:pt x="11875186" y="2359685"/>
                  </a:lnTo>
                  <a:lnTo>
                    <a:pt x="11879872" y="2354999"/>
                  </a:lnTo>
                  <a:lnTo>
                    <a:pt x="11879872" y="2343429"/>
                  </a:lnTo>
                  <a:close/>
                </a:path>
                <a:path w="13221335" h="4688205">
                  <a:moveTo>
                    <a:pt x="11879872" y="1180858"/>
                  </a:moveTo>
                  <a:lnTo>
                    <a:pt x="11875186" y="1176172"/>
                  </a:lnTo>
                  <a:lnTo>
                    <a:pt x="11863603" y="1176172"/>
                  </a:lnTo>
                  <a:lnTo>
                    <a:pt x="11858904" y="1180858"/>
                  </a:lnTo>
                  <a:lnTo>
                    <a:pt x="11858904" y="1192428"/>
                  </a:lnTo>
                  <a:lnTo>
                    <a:pt x="11863603" y="1197114"/>
                  </a:lnTo>
                  <a:lnTo>
                    <a:pt x="11875186" y="1197114"/>
                  </a:lnTo>
                  <a:lnTo>
                    <a:pt x="11879872" y="1192428"/>
                  </a:lnTo>
                  <a:lnTo>
                    <a:pt x="11879872" y="1180858"/>
                  </a:lnTo>
                  <a:close/>
                </a:path>
                <a:path w="13221335" h="4688205">
                  <a:moveTo>
                    <a:pt x="11879872" y="4686"/>
                  </a:moveTo>
                  <a:lnTo>
                    <a:pt x="11875186" y="0"/>
                  </a:lnTo>
                  <a:lnTo>
                    <a:pt x="11863603" y="0"/>
                  </a:lnTo>
                  <a:lnTo>
                    <a:pt x="11858904" y="4686"/>
                  </a:lnTo>
                  <a:lnTo>
                    <a:pt x="11858904" y="16256"/>
                  </a:lnTo>
                  <a:lnTo>
                    <a:pt x="11863603" y="20942"/>
                  </a:lnTo>
                  <a:lnTo>
                    <a:pt x="11875186" y="20942"/>
                  </a:lnTo>
                  <a:lnTo>
                    <a:pt x="11879872" y="16256"/>
                  </a:lnTo>
                  <a:lnTo>
                    <a:pt x="11879872" y="4686"/>
                  </a:lnTo>
                  <a:close/>
                </a:path>
                <a:path w="13221335" h="4688205">
                  <a:moveTo>
                    <a:pt x="11921769" y="4671517"/>
                  </a:moveTo>
                  <a:lnTo>
                    <a:pt x="11917096" y="4666831"/>
                  </a:lnTo>
                  <a:lnTo>
                    <a:pt x="11905501" y="4666831"/>
                  </a:lnTo>
                  <a:lnTo>
                    <a:pt x="11900814" y="4671517"/>
                  </a:lnTo>
                  <a:lnTo>
                    <a:pt x="11900814" y="4683087"/>
                  </a:lnTo>
                  <a:lnTo>
                    <a:pt x="11905501" y="4687773"/>
                  </a:lnTo>
                  <a:lnTo>
                    <a:pt x="11917096" y="4687773"/>
                  </a:lnTo>
                  <a:lnTo>
                    <a:pt x="11921769" y="4683087"/>
                  </a:lnTo>
                  <a:lnTo>
                    <a:pt x="11921769" y="4671517"/>
                  </a:lnTo>
                  <a:close/>
                </a:path>
                <a:path w="13221335" h="4688205">
                  <a:moveTo>
                    <a:pt x="11921769" y="3519601"/>
                  </a:moveTo>
                  <a:lnTo>
                    <a:pt x="11917096" y="3514915"/>
                  </a:lnTo>
                  <a:lnTo>
                    <a:pt x="11905501" y="3514915"/>
                  </a:lnTo>
                  <a:lnTo>
                    <a:pt x="11900814" y="3519601"/>
                  </a:lnTo>
                  <a:lnTo>
                    <a:pt x="11900814" y="3531171"/>
                  </a:lnTo>
                  <a:lnTo>
                    <a:pt x="11905501" y="3535857"/>
                  </a:lnTo>
                  <a:lnTo>
                    <a:pt x="11917096" y="3535857"/>
                  </a:lnTo>
                  <a:lnTo>
                    <a:pt x="11921769" y="3531171"/>
                  </a:lnTo>
                  <a:lnTo>
                    <a:pt x="11921769" y="3519601"/>
                  </a:lnTo>
                  <a:close/>
                </a:path>
                <a:path w="13221335" h="4688205">
                  <a:moveTo>
                    <a:pt x="11921769" y="2343429"/>
                  </a:moveTo>
                  <a:lnTo>
                    <a:pt x="11917096" y="2338743"/>
                  </a:lnTo>
                  <a:lnTo>
                    <a:pt x="11905501" y="2338743"/>
                  </a:lnTo>
                  <a:lnTo>
                    <a:pt x="11900814" y="2343429"/>
                  </a:lnTo>
                  <a:lnTo>
                    <a:pt x="11900814" y="2354999"/>
                  </a:lnTo>
                  <a:lnTo>
                    <a:pt x="11905501" y="2359685"/>
                  </a:lnTo>
                  <a:lnTo>
                    <a:pt x="11917096" y="2359685"/>
                  </a:lnTo>
                  <a:lnTo>
                    <a:pt x="11921769" y="2354999"/>
                  </a:lnTo>
                  <a:lnTo>
                    <a:pt x="11921769" y="2343429"/>
                  </a:lnTo>
                  <a:close/>
                </a:path>
                <a:path w="13221335" h="4688205">
                  <a:moveTo>
                    <a:pt x="11921769" y="1180858"/>
                  </a:moveTo>
                  <a:lnTo>
                    <a:pt x="11917096" y="1176172"/>
                  </a:lnTo>
                  <a:lnTo>
                    <a:pt x="11905501" y="1176172"/>
                  </a:lnTo>
                  <a:lnTo>
                    <a:pt x="11900814" y="1180858"/>
                  </a:lnTo>
                  <a:lnTo>
                    <a:pt x="11900814" y="1192428"/>
                  </a:lnTo>
                  <a:lnTo>
                    <a:pt x="11905501" y="1197114"/>
                  </a:lnTo>
                  <a:lnTo>
                    <a:pt x="11917096" y="1197114"/>
                  </a:lnTo>
                  <a:lnTo>
                    <a:pt x="11921769" y="1192428"/>
                  </a:lnTo>
                  <a:lnTo>
                    <a:pt x="11921769" y="1180858"/>
                  </a:lnTo>
                  <a:close/>
                </a:path>
                <a:path w="13221335" h="4688205">
                  <a:moveTo>
                    <a:pt x="11921769" y="4686"/>
                  </a:moveTo>
                  <a:lnTo>
                    <a:pt x="11917096" y="0"/>
                  </a:lnTo>
                  <a:lnTo>
                    <a:pt x="11905501" y="0"/>
                  </a:lnTo>
                  <a:lnTo>
                    <a:pt x="11900814" y="4686"/>
                  </a:lnTo>
                  <a:lnTo>
                    <a:pt x="11900814" y="16256"/>
                  </a:lnTo>
                  <a:lnTo>
                    <a:pt x="11905501" y="20942"/>
                  </a:lnTo>
                  <a:lnTo>
                    <a:pt x="11917096" y="20942"/>
                  </a:lnTo>
                  <a:lnTo>
                    <a:pt x="11921769" y="16256"/>
                  </a:lnTo>
                  <a:lnTo>
                    <a:pt x="11921769" y="4686"/>
                  </a:lnTo>
                  <a:close/>
                </a:path>
                <a:path w="13221335" h="4688205">
                  <a:moveTo>
                    <a:pt x="11963679" y="4671517"/>
                  </a:moveTo>
                  <a:lnTo>
                    <a:pt x="11958993" y="4666831"/>
                  </a:lnTo>
                  <a:lnTo>
                    <a:pt x="11947411" y="4666831"/>
                  </a:lnTo>
                  <a:lnTo>
                    <a:pt x="11942712" y="4671517"/>
                  </a:lnTo>
                  <a:lnTo>
                    <a:pt x="11942712" y="4683087"/>
                  </a:lnTo>
                  <a:lnTo>
                    <a:pt x="11947411" y="4687773"/>
                  </a:lnTo>
                  <a:lnTo>
                    <a:pt x="11958993" y="4687773"/>
                  </a:lnTo>
                  <a:lnTo>
                    <a:pt x="11963679" y="4683087"/>
                  </a:lnTo>
                  <a:lnTo>
                    <a:pt x="11963679" y="4671517"/>
                  </a:lnTo>
                  <a:close/>
                </a:path>
                <a:path w="13221335" h="4688205">
                  <a:moveTo>
                    <a:pt x="11963679" y="3519601"/>
                  </a:moveTo>
                  <a:lnTo>
                    <a:pt x="11958993" y="3514915"/>
                  </a:lnTo>
                  <a:lnTo>
                    <a:pt x="11947411" y="3514915"/>
                  </a:lnTo>
                  <a:lnTo>
                    <a:pt x="11942712" y="3519601"/>
                  </a:lnTo>
                  <a:lnTo>
                    <a:pt x="11942712" y="3531171"/>
                  </a:lnTo>
                  <a:lnTo>
                    <a:pt x="11947411" y="3535857"/>
                  </a:lnTo>
                  <a:lnTo>
                    <a:pt x="11958993" y="3535857"/>
                  </a:lnTo>
                  <a:lnTo>
                    <a:pt x="11963679" y="3531171"/>
                  </a:lnTo>
                  <a:lnTo>
                    <a:pt x="11963679" y="3519601"/>
                  </a:lnTo>
                  <a:close/>
                </a:path>
                <a:path w="13221335" h="4688205">
                  <a:moveTo>
                    <a:pt x="11963679" y="2343429"/>
                  </a:moveTo>
                  <a:lnTo>
                    <a:pt x="11958993" y="2338743"/>
                  </a:lnTo>
                  <a:lnTo>
                    <a:pt x="11947411" y="2338743"/>
                  </a:lnTo>
                  <a:lnTo>
                    <a:pt x="11942712" y="2343429"/>
                  </a:lnTo>
                  <a:lnTo>
                    <a:pt x="11942712" y="2354999"/>
                  </a:lnTo>
                  <a:lnTo>
                    <a:pt x="11947411" y="2359685"/>
                  </a:lnTo>
                  <a:lnTo>
                    <a:pt x="11958993" y="2359685"/>
                  </a:lnTo>
                  <a:lnTo>
                    <a:pt x="11963679" y="2354999"/>
                  </a:lnTo>
                  <a:lnTo>
                    <a:pt x="11963679" y="2343429"/>
                  </a:lnTo>
                  <a:close/>
                </a:path>
                <a:path w="13221335" h="4688205">
                  <a:moveTo>
                    <a:pt x="11963679" y="1180858"/>
                  </a:moveTo>
                  <a:lnTo>
                    <a:pt x="11958993" y="1176172"/>
                  </a:lnTo>
                  <a:lnTo>
                    <a:pt x="11947411" y="1176172"/>
                  </a:lnTo>
                  <a:lnTo>
                    <a:pt x="11942712" y="1180858"/>
                  </a:lnTo>
                  <a:lnTo>
                    <a:pt x="11942712" y="1192428"/>
                  </a:lnTo>
                  <a:lnTo>
                    <a:pt x="11947411" y="1197114"/>
                  </a:lnTo>
                  <a:lnTo>
                    <a:pt x="11958993" y="1197114"/>
                  </a:lnTo>
                  <a:lnTo>
                    <a:pt x="11963679" y="1192428"/>
                  </a:lnTo>
                  <a:lnTo>
                    <a:pt x="11963679" y="1180858"/>
                  </a:lnTo>
                  <a:close/>
                </a:path>
                <a:path w="13221335" h="4688205">
                  <a:moveTo>
                    <a:pt x="11963679" y="4686"/>
                  </a:moveTo>
                  <a:lnTo>
                    <a:pt x="11958993" y="0"/>
                  </a:lnTo>
                  <a:lnTo>
                    <a:pt x="11947411" y="0"/>
                  </a:lnTo>
                  <a:lnTo>
                    <a:pt x="11942712" y="4686"/>
                  </a:lnTo>
                  <a:lnTo>
                    <a:pt x="11942712" y="16256"/>
                  </a:lnTo>
                  <a:lnTo>
                    <a:pt x="11947411" y="20942"/>
                  </a:lnTo>
                  <a:lnTo>
                    <a:pt x="11958993" y="20942"/>
                  </a:lnTo>
                  <a:lnTo>
                    <a:pt x="11963679" y="16256"/>
                  </a:lnTo>
                  <a:lnTo>
                    <a:pt x="11963679" y="4686"/>
                  </a:lnTo>
                  <a:close/>
                </a:path>
                <a:path w="13221335" h="4688205">
                  <a:moveTo>
                    <a:pt x="12005589" y="4671517"/>
                  </a:moveTo>
                  <a:lnTo>
                    <a:pt x="12000903" y="4666831"/>
                  </a:lnTo>
                  <a:lnTo>
                    <a:pt x="11989308" y="4666831"/>
                  </a:lnTo>
                  <a:lnTo>
                    <a:pt x="11984622" y="4671517"/>
                  </a:lnTo>
                  <a:lnTo>
                    <a:pt x="11984622" y="4683087"/>
                  </a:lnTo>
                  <a:lnTo>
                    <a:pt x="11989308" y="4687773"/>
                  </a:lnTo>
                  <a:lnTo>
                    <a:pt x="12000903" y="4687773"/>
                  </a:lnTo>
                  <a:lnTo>
                    <a:pt x="12005589" y="4683087"/>
                  </a:lnTo>
                  <a:lnTo>
                    <a:pt x="12005589" y="4671517"/>
                  </a:lnTo>
                  <a:close/>
                </a:path>
                <a:path w="13221335" h="4688205">
                  <a:moveTo>
                    <a:pt x="12005589" y="3519601"/>
                  </a:moveTo>
                  <a:lnTo>
                    <a:pt x="12000903" y="3514915"/>
                  </a:lnTo>
                  <a:lnTo>
                    <a:pt x="11989308" y="3514915"/>
                  </a:lnTo>
                  <a:lnTo>
                    <a:pt x="11984622" y="3519601"/>
                  </a:lnTo>
                  <a:lnTo>
                    <a:pt x="11984622" y="3531171"/>
                  </a:lnTo>
                  <a:lnTo>
                    <a:pt x="11989308" y="3535857"/>
                  </a:lnTo>
                  <a:lnTo>
                    <a:pt x="12000903" y="3535857"/>
                  </a:lnTo>
                  <a:lnTo>
                    <a:pt x="12005589" y="3531171"/>
                  </a:lnTo>
                  <a:lnTo>
                    <a:pt x="12005589" y="3519601"/>
                  </a:lnTo>
                  <a:close/>
                </a:path>
                <a:path w="13221335" h="4688205">
                  <a:moveTo>
                    <a:pt x="12005589" y="2343429"/>
                  </a:moveTo>
                  <a:lnTo>
                    <a:pt x="12000903" y="2338743"/>
                  </a:lnTo>
                  <a:lnTo>
                    <a:pt x="11989308" y="2338743"/>
                  </a:lnTo>
                  <a:lnTo>
                    <a:pt x="11984622" y="2343429"/>
                  </a:lnTo>
                  <a:lnTo>
                    <a:pt x="11984622" y="2354999"/>
                  </a:lnTo>
                  <a:lnTo>
                    <a:pt x="11989308" y="2359685"/>
                  </a:lnTo>
                  <a:lnTo>
                    <a:pt x="12000903" y="2359685"/>
                  </a:lnTo>
                  <a:lnTo>
                    <a:pt x="12005589" y="2354999"/>
                  </a:lnTo>
                  <a:lnTo>
                    <a:pt x="12005589" y="2343429"/>
                  </a:lnTo>
                  <a:close/>
                </a:path>
                <a:path w="13221335" h="4688205">
                  <a:moveTo>
                    <a:pt x="12005589" y="1180858"/>
                  </a:moveTo>
                  <a:lnTo>
                    <a:pt x="12000903" y="1176172"/>
                  </a:lnTo>
                  <a:lnTo>
                    <a:pt x="11989308" y="1176172"/>
                  </a:lnTo>
                  <a:lnTo>
                    <a:pt x="11984622" y="1180858"/>
                  </a:lnTo>
                  <a:lnTo>
                    <a:pt x="11984622" y="1192428"/>
                  </a:lnTo>
                  <a:lnTo>
                    <a:pt x="11989308" y="1197114"/>
                  </a:lnTo>
                  <a:lnTo>
                    <a:pt x="12000903" y="1197114"/>
                  </a:lnTo>
                  <a:lnTo>
                    <a:pt x="12005589" y="1192428"/>
                  </a:lnTo>
                  <a:lnTo>
                    <a:pt x="12005589" y="1180858"/>
                  </a:lnTo>
                  <a:close/>
                </a:path>
                <a:path w="13221335" h="4688205">
                  <a:moveTo>
                    <a:pt x="12005589" y="4686"/>
                  </a:moveTo>
                  <a:lnTo>
                    <a:pt x="12000903" y="0"/>
                  </a:lnTo>
                  <a:lnTo>
                    <a:pt x="11989308" y="0"/>
                  </a:lnTo>
                  <a:lnTo>
                    <a:pt x="11984622" y="4686"/>
                  </a:lnTo>
                  <a:lnTo>
                    <a:pt x="11984622" y="16256"/>
                  </a:lnTo>
                  <a:lnTo>
                    <a:pt x="11989308" y="20942"/>
                  </a:lnTo>
                  <a:lnTo>
                    <a:pt x="12000903" y="20942"/>
                  </a:lnTo>
                  <a:lnTo>
                    <a:pt x="12005589" y="16256"/>
                  </a:lnTo>
                  <a:lnTo>
                    <a:pt x="12005589" y="4686"/>
                  </a:lnTo>
                  <a:close/>
                </a:path>
                <a:path w="13221335" h="4688205">
                  <a:moveTo>
                    <a:pt x="12047487" y="4671517"/>
                  </a:moveTo>
                  <a:lnTo>
                    <a:pt x="12042813" y="4666831"/>
                  </a:lnTo>
                  <a:lnTo>
                    <a:pt x="12031218" y="4666831"/>
                  </a:lnTo>
                  <a:lnTo>
                    <a:pt x="12026519" y="4671517"/>
                  </a:lnTo>
                  <a:lnTo>
                    <a:pt x="12026519" y="4683087"/>
                  </a:lnTo>
                  <a:lnTo>
                    <a:pt x="12031218" y="4687773"/>
                  </a:lnTo>
                  <a:lnTo>
                    <a:pt x="12042813" y="4687773"/>
                  </a:lnTo>
                  <a:lnTo>
                    <a:pt x="12047487" y="4683087"/>
                  </a:lnTo>
                  <a:lnTo>
                    <a:pt x="12047487" y="4671517"/>
                  </a:lnTo>
                  <a:close/>
                </a:path>
                <a:path w="13221335" h="4688205">
                  <a:moveTo>
                    <a:pt x="12047487" y="3519601"/>
                  </a:moveTo>
                  <a:lnTo>
                    <a:pt x="12042813" y="3514915"/>
                  </a:lnTo>
                  <a:lnTo>
                    <a:pt x="12031218" y="3514915"/>
                  </a:lnTo>
                  <a:lnTo>
                    <a:pt x="12026519" y="3519601"/>
                  </a:lnTo>
                  <a:lnTo>
                    <a:pt x="12026519" y="3531171"/>
                  </a:lnTo>
                  <a:lnTo>
                    <a:pt x="12031218" y="3535857"/>
                  </a:lnTo>
                  <a:lnTo>
                    <a:pt x="12042813" y="3535857"/>
                  </a:lnTo>
                  <a:lnTo>
                    <a:pt x="12047487" y="3531171"/>
                  </a:lnTo>
                  <a:lnTo>
                    <a:pt x="12047487" y="3519601"/>
                  </a:lnTo>
                  <a:close/>
                </a:path>
                <a:path w="13221335" h="4688205">
                  <a:moveTo>
                    <a:pt x="12047487" y="2343429"/>
                  </a:moveTo>
                  <a:lnTo>
                    <a:pt x="12042813" y="2338743"/>
                  </a:lnTo>
                  <a:lnTo>
                    <a:pt x="12031218" y="2338743"/>
                  </a:lnTo>
                  <a:lnTo>
                    <a:pt x="12026519" y="2343429"/>
                  </a:lnTo>
                  <a:lnTo>
                    <a:pt x="12026519" y="2354999"/>
                  </a:lnTo>
                  <a:lnTo>
                    <a:pt x="12031218" y="2359685"/>
                  </a:lnTo>
                  <a:lnTo>
                    <a:pt x="12042813" y="2359685"/>
                  </a:lnTo>
                  <a:lnTo>
                    <a:pt x="12047487" y="2354999"/>
                  </a:lnTo>
                  <a:lnTo>
                    <a:pt x="12047487" y="2343429"/>
                  </a:lnTo>
                  <a:close/>
                </a:path>
                <a:path w="13221335" h="4688205">
                  <a:moveTo>
                    <a:pt x="12047487" y="1180858"/>
                  </a:moveTo>
                  <a:lnTo>
                    <a:pt x="12042813" y="1176172"/>
                  </a:lnTo>
                  <a:lnTo>
                    <a:pt x="12031218" y="1176172"/>
                  </a:lnTo>
                  <a:lnTo>
                    <a:pt x="12026519" y="1180858"/>
                  </a:lnTo>
                  <a:lnTo>
                    <a:pt x="12026519" y="1192428"/>
                  </a:lnTo>
                  <a:lnTo>
                    <a:pt x="12031218" y="1197114"/>
                  </a:lnTo>
                  <a:lnTo>
                    <a:pt x="12042813" y="1197114"/>
                  </a:lnTo>
                  <a:lnTo>
                    <a:pt x="12047487" y="1192428"/>
                  </a:lnTo>
                  <a:lnTo>
                    <a:pt x="12047487" y="1180858"/>
                  </a:lnTo>
                  <a:close/>
                </a:path>
                <a:path w="13221335" h="4688205">
                  <a:moveTo>
                    <a:pt x="12047487" y="4686"/>
                  </a:moveTo>
                  <a:lnTo>
                    <a:pt x="12042813" y="0"/>
                  </a:lnTo>
                  <a:lnTo>
                    <a:pt x="12031218" y="0"/>
                  </a:lnTo>
                  <a:lnTo>
                    <a:pt x="12026519" y="4686"/>
                  </a:lnTo>
                  <a:lnTo>
                    <a:pt x="12026519" y="16256"/>
                  </a:lnTo>
                  <a:lnTo>
                    <a:pt x="12031218" y="20942"/>
                  </a:lnTo>
                  <a:lnTo>
                    <a:pt x="12042813" y="20942"/>
                  </a:lnTo>
                  <a:lnTo>
                    <a:pt x="12047487" y="16256"/>
                  </a:lnTo>
                  <a:lnTo>
                    <a:pt x="12047487" y="4686"/>
                  </a:lnTo>
                  <a:close/>
                </a:path>
                <a:path w="13221335" h="4688205">
                  <a:moveTo>
                    <a:pt x="12089397" y="4671517"/>
                  </a:moveTo>
                  <a:lnTo>
                    <a:pt x="12084710" y="4666831"/>
                  </a:lnTo>
                  <a:lnTo>
                    <a:pt x="12073115" y="4666831"/>
                  </a:lnTo>
                  <a:lnTo>
                    <a:pt x="12068442" y="4671517"/>
                  </a:lnTo>
                  <a:lnTo>
                    <a:pt x="12068442" y="4683087"/>
                  </a:lnTo>
                  <a:lnTo>
                    <a:pt x="12073115" y="4687773"/>
                  </a:lnTo>
                  <a:lnTo>
                    <a:pt x="12084710" y="4687773"/>
                  </a:lnTo>
                  <a:lnTo>
                    <a:pt x="12089397" y="4683087"/>
                  </a:lnTo>
                  <a:lnTo>
                    <a:pt x="12089397" y="4671517"/>
                  </a:lnTo>
                  <a:close/>
                </a:path>
                <a:path w="13221335" h="4688205">
                  <a:moveTo>
                    <a:pt x="12089397" y="3519601"/>
                  </a:moveTo>
                  <a:lnTo>
                    <a:pt x="12084710" y="3514915"/>
                  </a:lnTo>
                  <a:lnTo>
                    <a:pt x="12073115" y="3514915"/>
                  </a:lnTo>
                  <a:lnTo>
                    <a:pt x="12068442" y="3519601"/>
                  </a:lnTo>
                  <a:lnTo>
                    <a:pt x="12068442" y="3531171"/>
                  </a:lnTo>
                  <a:lnTo>
                    <a:pt x="12073115" y="3535857"/>
                  </a:lnTo>
                  <a:lnTo>
                    <a:pt x="12084710" y="3535857"/>
                  </a:lnTo>
                  <a:lnTo>
                    <a:pt x="12089397" y="3531171"/>
                  </a:lnTo>
                  <a:lnTo>
                    <a:pt x="12089397" y="3519601"/>
                  </a:lnTo>
                  <a:close/>
                </a:path>
                <a:path w="13221335" h="4688205">
                  <a:moveTo>
                    <a:pt x="12089397" y="2343429"/>
                  </a:moveTo>
                  <a:lnTo>
                    <a:pt x="12084710" y="2338743"/>
                  </a:lnTo>
                  <a:lnTo>
                    <a:pt x="12073115" y="2338743"/>
                  </a:lnTo>
                  <a:lnTo>
                    <a:pt x="12068442" y="2343429"/>
                  </a:lnTo>
                  <a:lnTo>
                    <a:pt x="12068442" y="2354999"/>
                  </a:lnTo>
                  <a:lnTo>
                    <a:pt x="12073115" y="2359685"/>
                  </a:lnTo>
                  <a:lnTo>
                    <a:pt x="12084710" y="2359685"/>
                  </a:lnTo>
                  <a:lnTo>
                    <a:pt x="12089397" y="2354999"/>
                  </a:lnTo>
                  <a:lnTo>
                    <a:pt x="12089397" y="2343429"/>
                  </a:lnTo>
                  <a:close/>
                </a:path>
                <a:path w="13221335" h="4688205">
                  <a:moveTo>
                    <a:pt x="12089397" y="1180858"/>
                  </a:moveTo>
                  <a:lnTo>
                    <a:pt x="12084710" y="1176172"/>
                  </a:lnTo>
                  <a:lnTo>
                    <a:pt x="12073115" y="1176172"/>
                  </a:lnTo>
                  <a:lnTo>
                    <a:pt x="12068442" y="1180858"/>
                  </a:lnTo>
                  <a:lnTo>
                    <a:pt x="12068442" y="1192428"/>
                  </a:lnTo>
                  <a:lnTo>
                    <a:pt x="12073115" y="1197114"/>
                  </a:lnTo>
                  <a:lnTo>
                    <a:pt x="12084710" y="1197114"/>
                  </a:lnTo>
                  <a:lnTo>
                    <a:pt x="12089397" y="1192428"/>
                  </a:lnTo>
                  <a:lnTo>
                    <a:pt x="12089397" y="1180858"/>
                  </a:lnTo>
                  <a:close/>
                </a:path>
                <a:path w="13221335" h="4688205">
                  <a:moveTo>
                    <a:pt x="12089397" y="4686"/>
                  </a:moveTo>
                  <a:lnTo>
                    <a:pt x="12084710" y="0"/>
                  </a:lnTo>
                  <a:lnTo>
                    <a:pt x="12073115" y="0"/>
                  </a:lnTo>
                  <a:lnTo>
                    <a:pt x="12068442" y="4686"/>
                  </a:lnTo>
                  <a:lnTo>
                    <a:pt x="12068442" y="16256"/>
                  </a:lnTo>
                  <a:lnTo>
                    <a:pt x="12073115" y="20942"/>
                  </a:lnTo>
                  <a:lnTo>
                    <a:pt x="12084710" y="20942"/>
                  </a:lnTo>
                  <a:lnTo>
                    <a:pt x="12089397" y="16256"/>
                  </a:lnTo>
                  <a:lnTo>
                    <a:pt x="12089397" y="4686"/>
                  </a:lnTo>
                  <a:close/>
                </a:path>
                <a:path w="13221335" h="4688205">
                  <a:moveTo>
                    <a:pt x="12131307" y="4671517"/>
                  </a:moveTo>
                  <a:lnTo>
                    <a:pt x="12126620" y="4666831"/>
                  </a:lnTo>
                  <a:lnTo>
                    <a:pt x="12115025" y="4666831"/>
                  </a:lnTo>
                  <a:lnTo>
                    <a:pt x="12110339" y="4671517"/>
                  </a:lnTo>
                  <a:lnTo>
                    <a:pt x="12110339" y="4683087"/>
                  </a:lnTo>
                  <a:lnTo>
                    <a:pt x="12115025" y="4687773"/>
                  </a:lnTo>
                  <a:lnTo>
                    <a:pt x="12126620" y="4687773"/>
                  </a:lnTo>
                  <a:lnTo>
                    <a:pt x="12131307" y="4683087"/>
                  </a:lnTo>
                  <a:lnTo>
                    <a:pt x="12131307" y="4671517"/>
                  </a:lnTo>
                  <a:close/>
                </a:path>
                <a:path w="13221335" h="4688205">
                  <a:moveTo>
                    <a:pt x="12131307" y="3519601"/>
                  </a:moveTo>
                  <a:lnTo>
                    <a:pt x="12126620" y="3514915"/>
                  </a:lnTo>
                  <a:lnTo>
                    <a:pt x="12115025" y="3514915"/>
                  </a:lnTo>
                  <a:lnTo>
                    <a:pt x="12110339" y="3519601"/>
                  </a:lnTo>
                  <a:lnTo>
                    <a:pt x="12110339" y="3531171"/>
                  </a:lnTo>
                  <a:lnTo>
                    <a:pt x="12115025" y="3535857"/>
                  </a:lnTo>
                  <a:lnTo>
                    <a:pt x="12126620" y="3535857"/>
                  </a:lnTo>
                  <a:lnTo>
                    <a:pt x="12131307" y="3531171"/>
                  </a:lnTo>
                  <a:lnTo>
                    <a:pt x="12131307" y="3519601"/>
                  </a:lnTo>
                  <a:close/>
                </a:path>
                <a:path w="13221335" h="4688205">
                  <a:moveTo>
                    <a:pt x="12131307" y="2343429"/>
                  </a:moveTo>
                  <a:lnTo>
                    <a:pt x="12126620" y="2338743"/>
                  </a:lnTo>
                  <a:lnTo>
                    <a:pt x="12115025" y="2338743"/>
                  </a:lnTo>
                  <a:lnTo>
                    <a:pt x="12110339" y="2343429"/>
                  </a:lnTo>
                  <a:lnTo>
                    <a:pt x="12110339" y="2354999"/>
                  </a:lnTo>
                  <a:lnTo>
                    <a:pt x="12115025" y="2359685"/>
                  </a:lnTo>
                  <a:lnTo>
                    <a:pt x="12126620" y="2359685"/>
                  </a:lnTo>
                  <a:lnTo>
                    <a:pt x="12131307" y="2354999"/>
                  </a:lnTo>
                  <a:lnTo>
                    <a:pt x="12131307" y="2343429"/>
                  </a:lnTo>
                  <a:close/>
                </a:path>
                <a:path w="13221335" h="4688205">
                  <a:moveTo>
                    <a:pt x="12131307" y="1180858"/>
                  </a:moveTo>
                  <a:lnTo>
                    <a:pt x="12126620" y="1176172"/>
                  </a:lnTo>
                  <a:lnTo>
                    <a:pt x="12115025" y="1176172"/>
                  </a:lnTo>
                  <a:lnTo>
                    <a:pt x="12110339" y="1180858"/>
                  </a:lnTo>
                  <a:lnTo>
                    <a:pt x="12110339" y="1192428"/>
                  </a:lnTo>
                  <a:lnTo>
                    <a:pt x="12115025" y="1197114"/>
                  </a:lnTo>
                  <a:lnTo>
                    <a:pt x="12126620" y="1197114"/>
                  </a:lnTo>
                  <a:lnTo>
                    <a:pt x="12131307" y="1192428"/>
                  </a:lnTo>
                  <a:lnTo>
                    <a:pt x="12131307" y="1180858"/>
                  </a:lnTo>
                  <a:close/>
                </a:path>
                <a:path w="13221335" h="4688205">
                  <a:moveTo>
                    <a:pt x="12131307" y="4686"/>
                  </a:moveTo>
                  <a:lnTo>
                    <a:pt x="12126620" y="0"/>
                  </a:lnTo>
                  <a:lnTo>
                    <a:pt x="12115025" y="0"/>
                  </a:lnTo>
                  <a:lnTo>
                    <a:pt x="12110339" y="4686"/>
                  </a:lnTo>
                  <a:lnTo>
                    <a:pt x="12110339" y="16256"/>
                  </a:lnTo>
                  <a:lnTo>
                    <a:pt x="12115025" y="20942"/>
                  </a:lnTo>
                  <a:lnTo>
                    <a:pt x="12126620" y="20942"/>
                  </a:lnTo>
                  <a:lnTo>
                    <a:pt x="12131307" y="16256"/>
                  </a:lnTo>
                  <a:lnTo>
                    <a:pt x="12131307" y="4686"/>
                  </a:lnTo>
                  <a:close/>
                </a:path>
                <a:path w="13221335" h="4688205">
                  <a:moveTo>
                    <a:pt x="12173217" y="4671517"/>
                  </a:moveTo>
                  <a:lnTo>
                    <a:pt x="12168518" y="4666831"/>
                  </a:lnTo>
                  <a:lnTo>
                    <a:pt x="12156935" y="4666831"/>
                  </a:lnTo>
                  <a:lnTo>
                    <a:pt x="12152249" y="4671517"/>
                  </a:lnTo>
                  <a:lnTo>
                    <a:pt x="12152249" y="4683087"/>
                  </a:lnTo>
                  <a:lnTo>
                    <a:pt x="12156935" y="4687773"/>
                  </a:lnTo>
                  <a:lnTo>
                    <a:pt x="12168518" y="4687773"/>
                  </a:lnTo>
                  <a:lnTo>
                    <a:pt x="12173217" y="4683087"/>
                  </a:lnTo>
                  <a:lnTo>
                    <a:pt x="12173217" y="4671517"/>
                  </a:lnTo>
                  <a:close/>
                </a:path>
                <a:path w="13221335" h="4688205">
                  <a:moveTo>
                    <a:pt x="12173217" y="3519601"/>
                  </a:moveTo>
                  <a:lnTo>
                    <a:pt x="12168518" y="3514915"/>
                  </a:lnTo>
                  <a:lnTo>
                    <a:pt x="12156935" y="3514915"/>
                  </a:lnTo>
                  <a:lnTo>
                    <a:pt x="12152249" y="3519601"/>
                  </a:lnTo>
                  <a:lnTo>
                    <a:pt x="12152249" y="3531171"/>
                  </a:lnTo>
                  <a:lnTo>
                    <a:pt x="12156935" y="3535857"/>
                  </a:lnTo>
                  <a:lnTo>
                    <a:pt x="12168518" y="3535857"/>
                  </a:lnTo>
                  <a:lnTo>
                    <a:pt x="12173217" y="3531171"/>
                  </a:lnTo>
                  <a:lnTo>
                    <a:pt x="12173217" y="3519601"/>
                  </a:lnTo>
                  <a:close/>
                </a:path>
                <a:path w="13221335" h="4688205">
                  <a:moveTo>
                    <a:pt x="12173217" y="2343429"/>
                  </a:moveTo>
                  <a:lnTo>
                    <a:pt x="12168518" y="2338743"/>
                  </a:lnTo>
                  <a:lnTo>
                    <a:pt x="12156935" y="2338743"/>
                  </a:lnTo>
                  <a:lnTo>
                    <a:pt x="12152249" y="2343429"/>
                  </a:lnTo>
                  <a:lnTo>
                    <a:pt x="12152249" y="2354999"/>
                  </a:lnTo>
                  <a:lnTo>
                    <a:pt x="12156935" y="2359685"/>
                  </a:lnTo>
                  <a:lnTo>
                    <a:pt x="12168518" y="2359685"/>
                  </a:lnTo>
                  <a:lnTo>
                    <a:pt x="12173217" y="2354999"/>
                  </a:lnTo>
                  <a:lnTo>
                    <a:pt x="12173217" y="2343429"/>
                  </a:lnTo>
                  <a:close/>
                </a:path>
                <a:path w="13221335" h="4688205">
                  <a:moveTo>
                    <a:pt x="12173217" y="1180858"/>
                  </a:moveTo>
                  <a:lnTo>
                    <a:pt x="12168518" y="1176172"/>
                  </a:lnTo>
                  <a:lnTo>
                    <a:pt x="12156935" y="1176172"/>
                  </a:lnTo>
                  <a:lnTo>
                    <a:pt x="12152249" y="1180858"/>
                  </a:lnTo>
                  <a:lnTo>
                    <a:pt x="12152249" y="1192428"/>
                  </a:lnTo>
                  <a:lnTo>
                    <a:pt x="12156935" y="1197114"/>
                  </a:lnTo>
                  <a:lnTo>
                    <a:pt x="12168518" y="1197114"/>
                  </a:lnTo>
                  <a:lnTo>
                    <a:pt x="12173217" y="1192428"/>
                  </a:lnTo>
                  <a:lnTo>
                    <a:pt x="12173217" y="1180858"/>
                  </a:lnTo>
                  <a:close/>
                </a:path>
                <a:path w="13221335" h="4688205">
                  <a:moveTo>
                    <a:pt x="12173217" y="4686"/>
                  </a:moveTo>
                  <a:lnTo>
                    <a:pt x="12168518" y="0"/>
                  </a:lnTo>
                  <a:lnTo>
                    <a:pt x="12156935" y="0"/>
                  </a:lnTo>
                  <a:lnTo>
                    <a:pt x="12152249" y="4686"/>
                  </a:lnTo>
                  <a:lnTo>
                    <a:pt x="12152249" y="16256"/>
                  </a:lnTo>
                  <a:lnTo>
                    <a:pt x="12156935" y="20942"/>
                  </a:lnTo>
                  <a:lnTo>
                    <a:pt x="12168518" y="20942"/>
                  </a:lnTo>
                  <a:lnTo>
                    <a:pt x="12173217" y="16256"/>
                  </a:lnTo>
                  <a:lnTo>
                    <a:pt x="12173217" y="4686"/>
                  </a:lnTo>
                  <a:close/>
                </a:path>
                <a:path w="13221335" h="4688205">
                  <a:moveTo>
                    <a:pt x="12215114" y="4671517"/>
                  </a:moveTo>
                  <a:lnTo>
                    <a:pt x="12210428" y="4666831"/>
                  </a:lnTo>
                  <a:lnTo>
                    <a:pt x="12198833" y="4666831"/>
                  </a:lnTo>
                  <a:lnTo>
                    <a:pt x="12194159" y="4671517"/>
                  </a:lnTo>
                  <a:lnTo>
                    <a:pt x="12194159" y="4683087"/>
                  </a:lnTo>
                  <a:lnTo>
                    <a:pt x="12198833" y="4687773"/>
                  </a:lnTo>
                  <a:lnTo>
                    <a:pt x="12210428" y="4687773"/>
                  </a:lnTo>
                  <a:lnTo>
                    <a:pt x="12215114" y="4683087"/>
                  </a:lnTo>
                  <a:lnTo>
                    <a:pt x="12215114" y="4671517"/>
                  </a:lnTo>
                  <a:close/>
                </a:path>
                <a:path w="13221335" h="4688205">
                  <a:moveTo>
                    <a:pt x="12215114" y="3519601"/>
                  </a:moveTo>
                  <a:lnTo>
                    <a:pt x="12210428" y="3514915"/>
                  </a:lnTo>
                  <a:lnTo>
                    <a:pt x="12198833" y="3514915"/>
                  </a:lnTo>
                  <a:lnTo>
                    <a:pt x="12194159" y="3519601"/>
                  </a:lnTo>
                  <a:lnTo>
                    <a:pt x="12194159" y="3531171"/>
                  </a:lnTo>
                  <a:lnTo>
                    <a:pt x="12198833" y="3535857"/>
                  </a:lnTo>
                  <a:lnTo>
                    <a:pt x="12210428" y="3535857"/>
                  </a:lnTo>
                  <a:lnTo>
                    <a:pt x="12215114" y="3531171"/>
                  </a:lnTo>
                  <a:lnTo>
                    <a:pt x="12215114" y="3519601"/>
                  </a:lnTo>
                  <a:close/>
                </a:path>
                <a:path w="13221335" h="4688205">
                  <a:moveTo>
                    <a:pt x="12215114" y="2343429"/>
                  </a:moveTo>
                  <a:lnTo>
                    <a:pt x="12210428" y="2338743"/>
                  </a:lnTo>
                  <a:lnTo>
                    <a:pt x="12198833" y="2338743"/>
                  </a:lnTo>
                  <a:lnTo>
                    <a:pt x="12194159" y="2343429"/>
                  </a:lnTo>
                  <a:lnTo>
                    <a:pt x="12194159" y="2354999"/>
                  </a:lnTo>
                  <a:lnTo>
                    <a:pt x="12198833" y="2359685"/>
                  </a:lnTo>
                  <a:lnTo>
                    <a:pt x="12210428" y="2359685"/>
                  </a:lnTo>
                  <a:lnTo>
                    <a:pt x="12215114" y="2354999"/>
                  </a:lnTo>
                  <a:lnTo>
                    <a:pt x="12215114" y="2343429"/>
                  </a:lnTo>
                  <a:close/>
                </a:path>
                <a:path w="13221335" h="4688205">
                  <a:moveTo>
                    <a:pt x="12215114" y="1180858"/>
                  </a:moveTo>
                  <a:lnTo>
                    <a:pt x="12210428" y="1176172"/>
                  </a:lnTo>
                  <a:lnTo>
                    <a:pt x="12198833" y="1176172"/>
                  </a:lnTo>
                  <a:lnTo>
                    <a:pt x="12194159" y="1180858"/>
                  </a:lnTo>
                  <a:lnTo>
                    <a:pt x="12194159" y="1192428"/>
                  </a:lnTo>
                  <a:lnTo>
                    <a:pt x="12198833" y="1197114"/>
                  </a:lnTo>
                  <a:lnTo>
                    <a:pt x="12210428" y="1197114"/>
                  </a:lnTo>
                  <a:lnTo>
                    <a:pt x="12215114" y="1192428"/>
                  </a:lnTo>
                  <a:lnTo>
                    <a:pt x="12215114" y="1180858"/>
                  </a:lnTo>
                  <a:close/>
                </a:path>
                <a:path w="13221335" h="4688205">
                  <a:moveTo>
                    <a:pt x="12215114" y="4686"/>
                  </a:moveTo>
                  <a:lnTo>
                    <a:pt x="12210428" y="0"/>
                  </a:lnTo>
                  <a:lnTo>
                    <a:pt x="12198833" y="0"/>
                  </a:lnTo>
                  <a:lnTo>
                    <a:pt x="12194159" y="4686"/>
                  </a:lnTo>
                  <a:lnTo>
                    <a:pt x="12194159" y="16256"/>
                  </a:lnTo>
                  <a:lnTo>
                    <a:pt x="12198833" y="20942"/>
                  </a:lnTo>
                  <a:lnTo>
                    <a:pt x="12210428" y="20942"/>
                  </a:lnTo>
                  <a:lnTo>
                    <a:pt x="12215114" y="16256"/>
                  </a:lnTo>
                  <a:lnTo>
                    <a:pt x="12215114" y="4686"/>
                  </a:lnTo>
                  <a:close/>
                </a:path>
                <a:path w="13221335" h="4688205">
                  <a:moveTo>
                    <a:pt x="12257024" y="4671517"/>
                  </a:moveTo>
                  <a:lnTo>
                    <a:pt x="12252325" y="4666831"/>
                  </a:lnTo>
                  <a:lnTo>
                    <a:pt x="12240743" y="4666831"/>
                  </a:lnTo>
                  <a:lnTo>
                    <a:pt x="12236056" y="4671517"/>
                  </a:lnTo>
                  <a:lnTo>
                    <a:pt x="12236056" y="4683087"/>
                  </a:lnTo>
                  <a:lnTo>
                    <a:pt x="12240743" y="4687773"/>
                  </a:lnTo>
                  <a:lnTo>
                    <a:pt x="12252325" y="4687773"/>
                  </a:lnTo>
                  <a:lnTo>
                    <a:pt x="12257024" y="4683087"/>
                  </a:lnTo>
                  <a:lnTo>
                    <a:pt x="12257024" y="4671517"/>
                  </a:lnTo>
                  <a:close/>
                </a:path>
                <a:path w="13221335" h="4688205">
                  <a:moveTo>
                    <a:pt x="12257024" y="3519601"/>
                  </a:moveTo>
                  <a:lnTo>
                    <a:pt x="12252325" y="3514915"/>
                  </a:lnTo>
                  <a:lnTo>
                    <a:pt x="12240743" y="3514915"/>
                  </a:lnTo>
                  <a:lnTo>
                    <a:pt x="12236056" y="3519601"/>
                  </a:lnTo>
                  <a:lnTo>
                    <a:pt x="12236056" y="3531171"/>
                  </a:lnTo>
                  <a:lnTo>
                    <a:pt x="12240743" y="3535857"/>
                  </a:lnTo>
                  <a:lnTo>
                    <a:pt x="12252325" y="3535857"/>
                  </a:lnTo>
                  <a:lnTo>
                    <a:pt x="12257024" y="3531171"/>
                  </a:lnTo>
                  <a:lnTo>
                    <a:pt x="12257024" y="3519601"/>
                  </a:lnTo>
                  <a:close/>
                </a:path>
                <a:path w="13221335" h="4688205">
                  <a:moveTo>
                    <a:pt x="12257024" y="2343429"/>
                  </a:moveTo>
                  <a:lnTo>
                    <a:pt x="12252325" y="2338743"/>
                  </a:lnTo>
                  <a:lnTo>
                    <a:pt x="12240743" y="2338743"/>
                  </a:lnTo>
                  <a:lnTo>
                    <a:pt x="12236056" y="2343429"/>
                  </a:lnTo>
                  <a:lnTo>
                    <a:pt x="12236056" y="2354999"/>
                  </a:lnTo>
                  <a:lnTo>
                    <a:pt x="12240743" y="2359685"/>
                  </a:lnTo>
                  <a:lnTo>
                    <a:pt x="12252325" y="2359685"/>
                  </a:lnTo>
                  <a:lnTo>
                    <a:pt x="12257024" y="2354999"/>
                  </a:lnTo>
                  <a:lnTo>
                    <a:pt x="12257024" y="2343429"/>
                  </a:lnTo>
                  <a:close/>
                </a:path>
                <a:path w="13221335" h="4688205">
                  <a:moveTo>
                    <a:pt x="12257024" y="1180858"/>
                  </a:moveTo>
                  <a:lnTo>
                    <a:pt x="12252325" y="1176172"/>
                  </a:lnTo>
                  <a:lnTo>
                    <a:pt x="12240743" y="1176172"/>
                  </a:lnTo>
                  <a:lnTo>
                    <a:pt x="12236056" y="1180858"/>
                  </a:lnTo>
                  <a:lnTo>
                    <a:pt x="12236056" y="1192428"/>
                  </a:lnTo>
                  <a:lnTo>
                    <a:pt x="12240743" y="1197114"/>
                  </a:lnTo>
                  <a:lnTo>
                    <a:pt x="12252325" y="1197114"/>
                  </a:lnTo>
                  <a:lnTo>
                    <a:pt x="12257024" y="1192428"/>
                  </a:lnTo>
                  <a:lnTo>
                    <a:pt x="12257024" y="1180858"/>
                  </a:lnTo>
                  <a:close/>
                </a:path>
                <a:path w="13221335" h="4688205">
                  <a:moveTo>
                    <a:pt x="12257024" y="4686"/>
                  </a:moveTo>
                  <a:lnTo>
                    <a:pt x="12252325" y="0"/>
                  </a:lnTo>
                  <a:lnTo>
                    <a:pt x="12240743" y="0"/>
                  </a:lnTo>
                  <a:lnTo>
                    <a:pt x="12236056" y="4686"/>
                  </a:lnTo>
                  <a:lnTo>
                    <a:pt x="12236056" y="16256"/>
                  </a:lnTo>
                  <a:lnTo>
                    <a:pt x="12240743" y="20942"/>
                  </a:lnTo>
                  <a:lnTo>
                    <a:pt x="12252325" y="20942"/>
                  </a:lnTo>
                  <a:lnTo>
                    <a:pt x="12257024" y="16256"/>
                  </a:lnTo>
                  <a:lnTo>
                    <a:pt x="12257024" y="4686"/>
                  </a:lnTo>
                  <a:close/>
                </a:path>
                <a:path w="13221335" h="4688205">
                  <a:moveTo>
                    <a:pt x="12298921" y="4671517"/>
                  </a:moveTo>
                  <a:lnTo>
                    <a:pt x="12294235" y="4666831"/>
                  </a:lnTo>
                  <a:lnTo>
                    <a:pt x="12282640" y="4666831"/>
                  </a:lnTo>
                  <a:lnTo>
                    <a:pt x="12277966" y="4671517"/>
                  </a:lnTo>
                  <a:lnTo>
                    <a:pt x="12277966" y="4683087"/>
                  </a:lnTo>
                  <a:lnTo>
                    <a:pt x="12282640" y="4687773"/>
                  </a:lnTo>
                  <a:lnTo>
                    <a:pt x="12294235" y="4687773"/>
                  </a:lnTo>
                  <a:lnTo>
                    <a:pt x="12298921" y="4683087"/>
                  </a:lnTo>
                  <a:lnTo>
                    <a:pt x="12298921" y="4671517"/>
                  </a:lnTo>
                  <a:close/>
                </a:path>
                <a:path w="13221335" h="4688205">
                  <a:moveTo>
                    <a:pt x="12298921" y="3519601"/>
                  </a:moveTo>
                  <a:lnTo>
                    <a:pt x="12294235" y="3514915"/>
                  </a:lnTo>
                  <a:lnTo>
                    <a:pt x="12282640" y="3514915"/>
                  </a:lnTo>
                  <a:lnTo>
                    <a:pt x="12277966" y="3519601"/>
                  </a:lnTo>
                  <a:lnTo>
                    <a:pt x="12277966" y="3531171"/>
                  </a:lnTo>
                  <a:lnTo>
                    <a:pt x="12282640" y="3535857"/>
                  </a:lnTo>
                  <a:lnTo>
                    <a:pt x="12294235" y="3535857"/>
                  </a:lnTo>
                  <a:lnTo>
                    <a:pt x="12298921" y="3531171"/>
                  </a:lnTo>
                  <a:lnTo>
                    <a:pt x="12298921" y="3519601"/>
                  </a:lnTo>
                  <a:close/>
                </a:path>
                <a:path w="13221335" h="4688205">
                  <a:moveTo>
                    <a:pt x="12298921" y="2343429"/>
                  </a:moveTo>
                  <a:lnTo>
                    <a:pt x="12294235" y="2338743"/>
                  </a:lnTo>
                  <a:lnTo>
                    <a:pt x="12282640" y="2338743"/>
                  </a:lnTo>
                  <a:lnTo>
                    <a:pt x="12277966" y="2343429"/>
                  </a:lnTo>
                  <a:lnTo>
                    <a:pt x="12277966" y="2354999"/>
                  </a:lnTo>
                  <a:lnTo>
                    <a:pt x="12282640" y="2359685"/>
                  </a:lnTo>
                  <a:lnTo>
                    <a:pt x="12294235" y="2359685"/>
                  </a:lnTo>
                  <a:lnTo>
                    <a:pt x="12298921" y="2354999"/>
                  </a:lnTo>
                  <a:lnTo>
                    <a:pt x="12298921" y="2343429"/>
                  </a:lnTo>
                  <a:close/>
                </a:path>
                <a:path w="13221335" h="4688205">
                  <a:moveTo>
                    <a:pt x="12298921" y="1180858"/>
                  </a:moveTo>
                  <a:lnTo>
                    <a:pt x="12294235" y="1176172"/>
                  </a:lnTo>
                  <a:lnTo>
                    <a:pt x="12282640" y="1176172"/>
                  </a:lnTo>
                  <a:lnTo>
                    <a:pt x="12277966" y="1180858"/>
                  </a:lnTo>
                  <a:lnTo>
                    <a:pt x="12277966" y="1192428"/>
                  </a:lnTo>
                  <a:lnTo>
                    <a:pt x="12282640" y="1197114"/>
                  </a:lnTo>
                  <a:lnTo>
                    <a:pt x="12294235" y="1197114"/>
                  </a:lnTo>
                  <a:lnTo>
                    <a:pt x="12298921" y="1192428"/>
                  </a:lnTo>
                  <a:lnTo>
                    <a:pt x="12298921" y="1180858"/>
                  </a:lnTo>
                  <a:close/>
                </a:path>
                <a:path w="13221335" h="4688205">
                  <a:moveTo>
                    <a:pt x="12298921" y="4686"/>
                  </a:moveTo>
                  <a:lnTo>
                    <a:pt x="12294235" y="0"/>
                  </a:lnTo>
                  <a:lnTo>
                    <a:pt x="12282640" y="0"/>
                  </a:lnTo>
                  <a:lnTo>
                    <a:pt x="12277966" y="4686"/>
                  </a:lnTo>
                  <a:lnTo>
                    <a:pt x="12277966" y="16256"/>
                  </a:lnTo>
                  <a:lnTo>
                    <a:pt x="12282640" y="20942"/>
                  </a:lnTo>
                  <a:lnTo>
                    <a:pt x="12294235" y="20942"/>
                  </a:lnTo>
                  <a:lnTo>
                    <a:pt x="12298921" y="16256"/>
                  </a:lnTo>
                  <a:lnTo>
                    <a:pt x="12298921" y="4686"/>
                  </a:lnTo>
                  <a:close/>
                </a:path>
                <a:path w="13221335" h="4688205">
                  <a:moveTo>
                    <a:pt x="12340831" y="4671517"/>
                  </a:moveTo>
                  <a:lnTo>
                    <a:pt x="12336145" y="4666831"/>
                  </a:lnTo>
                  <a:lnTo>
                    <a:pt x="12324550" y="4666831"/>
                  </a:lnTo>
                  <a:lnTo>
                    <a:pt x="12319864" y="4671517"/>
                  </a:lnTo>
                  <a:lnTo>
                    <a:pt x="12319864" y="4683087"/>
                  </a:lnTo>
                  <a:lnTo>
                    <a:pt x="12324550" y="4687773"/>
                  </a:lnTo>
                  <a:lnTo>
                    <a:pt x="12336145" y="4687773"/>
                  </a:lnTo>
                  <a:lnTo>
                    <a:pt x="12340831" y="4683087"/>
                  </a:lnTo>
                  <a:lnTo>
                    <a:pt x="12340831" y="4671517"/>
                  </a:lnTo>
                  <a:close/>
                </a:path>
                <a:path w="13221335" h="4688205">
                  <a:moveTo>
                    <a:pt x="12340831" y="3519601"/>
                  </a:moveTo>
                  <a:lnTo>
                    <a:pt x="12336145" y="3514915"/>
                  </a:lnTo>
                  <a:lnTo>
                    <a:pt x="12324550" y="3514915"/>
                  </a:lnTo>
                  <a:lnTo>
                    <a:pt x="12319864" y="3519601"/>
                  </a:lnTo>
                  <a:lnTo>
                    <a:pt x="12319864" y="3531171"/>
                  </a:lnTo>
                  <a:lnTo>
                    <a:pt x="12324550" y="3535857"/>
                  </a:lnTo>
                  <a:lnTo>
                    <a:pt x="12336145" y="3535857"/>
                  </a:lnTo>
                  <a:lnTo>
                    <a:pt x="12340831" y="3531171"/>
                  </a:lnTo>
                  <a:lnTo>
                    <a:pt x="12340831" y="3519601"/>
                  </a:lnTo>
                  <a:close/>
                </a:path>
                <a:path w="13221335" h="4688205">
                  <a:moveTo>
                    <a:pt x="12340831" y="2343429"/>
                  </a:moveTo>
                  <a:lnTo>
                    <a:pt x="12336145" y="2338743"/>
                  </a:lnTo>
                  <a:lnTo>
                    <a:pt x="12324550" y="2338743"/>
                  </a:lnTo>
                  <a:lnTo>
                    <a:pt x="12319864" y="2343429"/>
                  </a:lnTo>
                  <a:lnTo>
                    <a:pt x="12319864" y="2354999"/>
                  </a:lnTo>
                  <a:lnTo>
                    <a:pt x="12324550" y="2359685"/>
                  </a:lnTo>
                  <a:lnTo>
                    <a:pt x="12336145" y="2359685"/>
                  </a:lnTo>
                  <a:lnTo>
                    <a:pt x="12340831" y="2354999"/>
                  </a:lnTo>
                  <a:lnTo>
                    <a:pt x="12340831" y="2343429"/>
                  </a:lnTo>
                  <a:close/>
                </a:path>
                <a:path w="13221335" h="4688205">
                  <a:moveTo>
                    <a:pt x="12340831" y="1180858"/>
                  </a:moveTo>
                  <a:lnTo>
                    <a:pt x="12336145" y="1176172"/>
                  </a:lnTo>
                  <a:lnTo>
                    <a:pt x="12324550" y="1176172"/>
                  </a:lnTo>
                  <a:lnTo>
                    <a:pt x="12319864" y="1180858"/>
                  </a:lnTo>
                  <a:lnTo>
                    <a:pt x="12319864" y="1192428"/>
                  </a:lnTo>
                  <a:lnTo>
                    <a:pt x="12324550" y="1197114"/>
                  </a:lnTo>
                  <a:lnTo>
                    <a:pt x="12336145" y="1197114"/>
                  </a:lnTo>
                  <a:lnTo>
                    <a:pt x="12340831" y="1192428"/>
                  </a:lnTo>
                  <a:lnTo>
                    <a:pt x="12340831" y="1180858"/>
                  </a:lnTo>
                  <a:close/>
                </a:path>
                <a:path w="13221335" h="4688205">
                  <a:moveTo>
                    <a:pt x="12340831" y="4686"/>
                  </a:moveTo>
                  <a:lnTo>
                    <a:pt x="12336145" y="0"/>
                  </a:lnTo>
                  <a:lnTo>
                    <a:pt x="12324550" y="0"/>
                  </a:lnTo>
                  <a:lnTo>
                    <a:pt x="12319864" y="4686"/>
                  </a:lnTo>
                  <a:lnTo>
                    <a:pt x="12319864" y="16256"/>
                  </a:lnTo>
                  <a:lnTo>
                    <a:pt x="12324550" y="20942"/>
                  </a:lnTo>
                  <a:lnTo>
                    <a:pt x="12336145" y="20942"/>
                  </a:lnTo>
                  <a:lnTo>
                    <a:pt x="12340831" y="16256"/>
                  </a:lnTo>
                  <a:lnTo>
                    <a:pt x="12340831" y="4686"/>
                  </a:lnTo>
                  <a:close/>
                </a:path>
                <a:path w="13221335" h="4688205">
                  <a:moveTo>
                    <a:pt x="12382729" y="4671517"/>
                  </a:moveTo>
                  <a:lnTo>
                    <a:pt x="12378042" y="4666831"/>
                  </a:lnTo>
                  <a:lnTo>
                    <a:pt x="12366447" y="4666831"/>
                  </a:lnTo>
                  <a:lnTo>
                    <a:pt x="12361774" y="4671517"/>
                  </a:lnTo>
                  <a:lnTo>
                    <a:pt x="12361774" y="4683087"/>
                  </a:lnTo>
                  <a:lnTo>
                    <a:pt x="12366447" y="4687773"/>
                  </a:lnTo>
                  <a:lnTo>
                    <a:pt x="12378042" y="4687773"/>
                  </a:lnTo>
                  <a:lnTo>
                    <a:pt x="12382729" y="4683087"/>
                  </a:lnTo>
                  <a:lnTo>
                    <a:pt x="12382729" y="4671517"/>
                  </a:lnTo>
                  <a:close/>
                </a:path>
                <a:path w="13221335" h="4688205">
                  <a:moveTo>
                    <a:pt x="12382729" y="3519601"/>
                  </a:moveTo>
                  <a:lnTo>
                    <a:pt x="12378042" y="3514915"/>
                  </a:lnTo>
                  <a:lnTo>
                    <a:pt x="12366447" y="3514915"/>
                  </a:lnTo>
                  <a:lnTo>
                    <a:pt x="12361774" y="3519601"/>
                  </a:lnTo>
                  <a:lnTo>
                    <a:pt x="12361774" y="3531171"/>
                  </a:lnTo>
                  <a:lnTo>
                    <a:pt x="12366447" y="3535857"/>
                  </a:lnTo>
                  <a:lnTo>
                    <a:pt x="12378042" y="3535857"/>
                  </a:lnTo>
                  <a:lnTo>
                    <a:pt x="12382729" y="3531171"/>
                  </a:lnTo>
                  <a:lnTo>
                    <a:pt x="12382729" y="3519601"/>
                  </a:lnTo>
                  <a:close/>
                </a:path>
                <a:path w="13221335" h="4688205">
                  <a:moveTo>
                    <a:pt x="12382729" y="2343429"/>
                  </a:moveTo>
                  <a:lnTo>
                    <a:pt x="12378042" y="2338743"/>
                  </a:lnTo>
                  <a:lnTo>
                    <a:pt x="12366447" y="2338743"/>
                  </a:lnTo>
                  <a:lnTo>
                    <a:pt x="12361774" y="2343429"/>
                  </a:lnTo>
                  <a:lnTo>
                    <a:pt x="12361774" y="2354999"/>
                  </a:lnTo>
                  <a:lnTo>
                    <a:pt x="12366447" y="2359685"/>
                  </a:lnTo>
                  <a:lnTo>
                    <a:pt x="12378042" y="2359685"/>
                  </a:lnTo>
                  <a:lnTo>
                    <a:pt x="12382729" y="2354999"/>
                  </a:lnTo>
                  <a:lnTo>
                    <a:pt x="12382729" y="2343429"/>
                  </a:lnTo>
                  <a:close/>
                </a:path>
                <a:path w="13221335" h="4688205">
                  <a:moveTo>
                    <a:pt x="12382729" y="1180858"/>
                  </a:moveTo>
                  <a:lnTo>
                    <a:pt x="12378042" y="1176172"/>
                  </a:lnTo>
                  <a:lnTo>
                    <a:pt x="12366447" y="1176172"/>
                  </a:lnTo>
                  <a:lnTo>
                    <a:pt x="12361774" y="1180858"/>
                  </a:lnTo>
                  <a:lnTo>
                    <a:pt x="12361774" y="1192428"/>
                  </a:lnTo>
                  <a:lnTo>
                    <a:pt x="12366447" y="1197114"/>
                  </a:lnTo>
                  <a:lnTo>
                    <a:pt x="12378042" y="1197114"/>
                  </a:lnTo>
                  <a:lnTo>
                    <a:pt x="12382729" y="1192428"/>
                  </a:lnTo>
                  <a:lnTo>
                    <a:pt x="12382729" y="1180858"/>
                  </a:lnTo>
                  <a:close/>
                </a:path>
                <a:path w="13221335" h="4688205">
                  <a:moveTo>
                    <a:pt x="12382729" y="4686"/>
                  </a:moveTo>
                  <a:lnTo>
                    <a:pt x="12378042" y="0"/>
                  </a:lnTo>
                  <a:lnTo>
                    <a:pt x="12366447" y="0"/>
                  </a:lnTo>
                  <a:lnTo>
                    <a:pt x="12361774" y="4686"/>
                  </a:lnTo>
                  <a:lnTo>
                    <a:pt x="12361774" y="16256"/>
                  </a:lnTo>
                  <a:lnTo>
                    <a:pt x="12366447" y="20942"/>
                  </a:lnTo>
                  <a:lnTo>
                    <a:pt x="12378042" y="20942"/>
                  </a:lnTo>
                  <a:lnTo>
                    <a:pt x="12382729" y="16256"/>
                  </a:lnTo>
                  <a:lnTo>
                    <a:pt x="12382729" y="4686"/>
                  </a:lnTo>
                  <a:close/>
                </a:path>
                <a:path w="13221335" h="4688205">
                  <a:moveTo>
                    <a:pt x="12424639" y="4671517"/>
                  </a:moveTo>
                  <a:lnTo>
                    <a:pt x="12419952" y="4666831"/>
                  </a:lnTo>
                  <a:lnTo>
                    <a:pt x="12408370" y="4666831"/>
                  </a:lnTo>
                  <a:lnTo>
                    <a:pt x="12403671" y="4671517"/>
                  </a:lnTo>
                  <a:lnTo>
                    <a:pt x="12403671" y="4683087"/>
                  </a:lnTo>
                  <a:lnTo>
                    <a:pt x="12408370" y="4687773"/>
                  </a:lnTo>
                  <a:lnTo>
                    <a:pt x="12419952" y="4687773"/>
                  </a:lnTo>
                  <a:lnTo>
                    <a:pt x="12424639" y="4683087"/>
                  </a:lnTo>
                  <a:lnTo>
                    <a:pt x="12424639" y="4671517"/>
                  </a:lnTo>
                  <a:close/>
                </a:path>
                <a:path w="13221335" h="4688205">
                  <a:moveTo>
                    <a:pt x="12424639" y="3519601"/>
                  </a:moveTo>
                  <a:lnTo>
                    <a:pt x="12419952" y="3514915"/>
                  </a:lnTo>
                  <a:lnTo>
                    <a:pt x="12408370" y="3514915"/>
                  </a:lnTo>
                  <a:lnTo>
                    <a:pt x="12403671" y="3519601"/>
                  </a:lnTo>
                  <a:lnTo>
                    <a:pt x="12403671" y="3531171"/>
                  </a:lnTo>
                  <a:lnTo>
                    <a:pt x="12408370" y="3535857"/>
                  </a:lnTo>
                  <a:lnTo>
                    <a:pt x="12419952" y="3535857"/>
                  </a:lnTo>
                  <a:lnTo>
                    <a:pt x="12424639" y="3531171"/>
                  </a:lnTo>
                  <a:lnTo>
                    <a:pt x="12424639" y="3519601"/>
                  </a:lnTo>
                  <a:close/>
                </a:path>
                <a:path w="13221335" h="4688205">
                  <a:moveTo>
                    <a:pt x="12424639" y="2343429"/>
                  </a:moveTo>
                  <a:lnTo>
                    <a:pt x="12419952" y="2338743"/>
                  </a:lnTo>
                  <a:lnTo>
                    <a:pt x="12408370" y="2338743"/>
                  </a:lnTo>
                  <a:lnTo>
                    <a:pt x="12403671" y="2343429"/>
                  </a:lnTo>
                  <a:lnTo>
                    <a:pt x="12403671" y="2354999"/>
                  </a:lnTo>
                  <a:lnTo>
                    <a:pt x="12408370" y="2359685"/>
                  </a:lnTo>
                  <a:lnTo>
                    <a:pt x="12419952" y="2359685"/>
                  </a:lnTo>
                  <a:lnTo>
                    <a:pt x="12424639" y="2354999"/>
                  </a:lnTo>
                  <a:lnTo>
                    <a:pt x="12424639" y="2343429"/>
                  </a:lnTo>
                  <a:close/>
                </a:path>
                <a:path w="13221335" h="4688205">
                  <a:moveTo>
                    <a:pt x="12424639" y="1180858"/>
                  </a:moveTo>
                  <a:lnTo>
                    <a:pt x="12419952" y="1176172"/>
                  </a:lnTo>
                  <a:lnTo>
                    <a:pt x="12408370" y="1176172"/>
                  </a:lnTo>
                  <a:lnTo>
                    <a:pt x="12403671" y="1180858"/>
                  </a:lnTo>
                  <a:lnTo>
                    <a:pt x="12403671" y="1192428"/>
                  </a:lnTo>
                  <a:lnTo>
                    <a:pt x="12408370" y="1197114"/>
                  </a:lnTo>
                  <a:lnTo>
                    <a:pt x="12419952" y="1197114"/>
                  </a:lnTo>
                  <a:lnTo>
                    <a:pt x="12424639" y="1192428"/>
                  </a:lnTo>
                  <a:lnTo>
                    <a:pt x="12424639" y="1180858"/>
                  </a:lnTo>
                  <a:close/>
                </a:path>
                <a:path w="13221335" h="4688205">
                  <a:moveTo>
                    <a:pt x="12424639" y="4686"/>
                  </a:moveTo>
                  <a:lnTo>
                    <a:pt x="12419952" y="0"/>
                  </a:lnTo>
                  <a:lnTo>
                    <a:pt x="12408370" y="0"/>
                  </a:lnTo>
                  <a:lnTo>
                    <a:pt x="12403671" y="4686"/>
                  </a:lnTo>
                  <a:lnTo>
                    <a:pt x="12403671" y="16256"/>
                  </a:lnTo>
                  <a:lnTo>
                    <a:pt x="12408370" y="20942"/>
                  </a:lnTo>
                  <a:lnTo>
                    <a:pt x="12419952" y="20942"/>
                  </a:lnTo>
                  <a:lnTo>
                    <a:pt x="12424639" y="16256"/>
                  </a:lnTo>
                  <a:lnTo>
                    <a:pt x="12424639" y="4686"/>
                  </a:lnTo>
                  <a:close/>
                </a:path>
                <a:path w="13221335" h="4688205">
                  <a:moveTo>
                    <a:pt x="12466549" y="4671517"/>
                  </a:moveTo>
                  <a:lnTo>
                    <a:pt x="12461850" y="4666831"/>
                  </a:lnTo>
                  <a:lnTo>
                    <a:pt x="12450267" y="4666831"/>
                  </a:lnTo>
                  <a:lnTo>
                    <a:pt x="12445581" y="4671517"/>
                  </a:lnTo>
                  <a:lnTo>
                    <a:pt x="12445581" y="4683087"/>
                  </a:lnTo>
                  <a:lnTo>
                    <a:pt x="12450267" y="4687773"/>
                  </a:lnTo>
                  <a:lnTo>
                    <a:pt x="12461850" y="4687773"/>
                  </a:lnTo>
                  <a:lnTo>
                    <a:pt x="12466549" y="4683087"/>
                  </a:lnTo>
                  <a:lnTo>
                    <a:pt x="12466549" y="4671517"/>
                  </a:lnTo>
                  <a:close/>
                </a:path>
                <a:path w="13221335" h="4688205">
                  <a:moveTo>
                    <a:pt x="12466549" y="3519601"/>
                  </a:moveTo>
                  <a:lnTo>
                    <a:pt x="12461850" y="3514915"/>
                  </a:lnTo>
                  <a:lnTo>
                    <a:pt x="12450267" y="3514915"/>
                  </a:lnTo>
                  <a:lnTo>
                    <a:pt x="12445581" y="3519601"/>
                  </a:lnTo>
                  <a:lnTo>
                    <a:pt x="12445581" y="3531171"/>
                  </a:lnTo>
                  <a:lnTo>
                    <a:pt x="12450267" y="3535857"/>
                  </a:lnTo>
                  <a:lnTo>
                    <a:pt x="12461850" y="3535857"/>
                  </a:lnTo>
                  <a:lnTo>
                    <a:pt x="12466549" y="3531171"/>
                  </a:lnTo>
                  <a:lnTo>
                    <a:pt x="12466549" y="3519601"/>
                  </a:lnTo>
                  <a:close/>
                </a:path>
                <a:path w="13221335" h="4688205">
                  <a:moveTo>
                    <a:pt x="12466549" y="2343429"/>
                  </a:moveTo>
                  <a:lnTo>
                    <a:pt x="12461850" y="2338743"/>
                  </a:lnTo>
                  <a:lnTo>
                    <a:pt x="12450267" y="2338743"/>
                  </a:lnTo>
                  <a:lnTo>
                    <a:pt x="12445581" y="2343429"/>
                  </a:lnTo>
                  <a:lnTo>
                    <a:pt x="12445581" y="2354999"/>
                  </a:lnTo>
                  <a:lnTo>
                    <a:pt x="12450267" y="2359685"/>
                  </a:lnTo>
                  <a:lnTo>
                    <a:pt x="12461850" y="2359685"/>
                  </a:lnTo>
                  <a:lnTo>
                    <a:pt x="12466549" y="2354999"/>
                  </a:lnTo>
                  <a:lnTo>
                    <a:pt x="12466549" y="2343429"/>
                  </a:lnTo>
                  <a:close/>
                </a:path>
                <a:path w="13221335" h="4688205">
                  <a:moveTo>
                    <a:pt x="12466549" y="1180858"/>
                  </a:moveTo>
                  <a:lnTo>
                    <a:pt x="12461850" y="1176172"/>
                  </a:lnTo>
                  <a:lnTo>
                    <a:pt x="12450267" y="1176172"/>
                  </a:lnTo>
                  <a:lnTo>
                    <a:pt x="12445581" y="1180858"/>
                  </a:lnTo>
                  <a:lnTo>
                    <a:pt x="12445581" y="1192428"/>
                  </a:lnTo>
                  <a:lnTo>
                    <a:pt x="12450267" y="1197114"/>
                  </a:lnTo>
                  <a:lnTo>
                    <a:pt x="12461850" y="1197114"/>
                  </a:lnTo>
                  <a:lnTo>
                    <a:pt x="12466549" y="1192428"/>
                  </a:lnTo>
                  <a:lnTo>
                    <a:pt x="12466549" y="1180858"/>
                  </a:lnTo>
                  <a:close/>
                </a:path>
                <a:path w="13221335" h="4688205">
                  <a:moveTo>
                    <a:pt x="12466549" y="4686"/>
                  </a:moveTo>
                  <a:lnTo>
                    <a:pt x="12461850" y="0"/>
                  </a:lnTo>
                  <a:lnTo>
                    <a:pt x="12450267" y="0"/>
                  </a:lnTo>
                  <a:lnTo>
                    <a:pt x="12445581" y="4686"/>
                  </a:lnTo>
                  <a:lnTo>
                    <a:pt x="12445581" y="16256"/>
                  </a:lnTo>
                  <a:lnTo>
                    <a:pt x="12450267" y="20942"/>
                  </a:lnTo>
                  <a:lnTo>
                    <a:pt x="12461850" y="20942"/>
                  </a:lnTo>
                  <a:lnTo>
                    <a:pt x="12466549" y="16256"/>
                  </a:lnTo>
                  <a:lnTo>
                    <a:pt x="12466549" y="4686"/>
                  </a:lnTo>
                  <a:close/>
                </a:path>
                <a:path w="13221335" h="4688205">
                  <a:moveTo>
                    <a:pt x="12508446" y="4671517"/>
                  </a:moveTo>
                  <a:lnTo>
                    <a:pt x="12503760" y="4666831"/>
                  </a:lnTo>
                  <a:lnTo>
                    <a:pt x="12492177" y="4666831"/>
                  </a:lnTo>
                  <a:lnTo>
                    <a:pt x="12487491" y="4671517"/>
                  </a:lnTo>
                  <a:lnTo>
                    <a:pt x="12487491" y="4683087"/>
                  </a:lnTo>
                  <a:lnTo>
                    <a:pt x="12492177" y="4687773"/>
                  </a:lnTo>
                  <a:lnTo>
                    <a:pt x="12503760" y="4687773"/>
                  </a:lnTo>
                  <a:lnTo>
                    <a:pt x="12508446" y="4683087"/>
                  </a:lnTo>
                  <a:lnTo>
                    <a:pt x="12508446" y="4671517"/>
                  </a:lnTo>
                  <a:close/>
                </a:path>
                <a:path w="13221335" h="4688205">
                  <a:moveTo>
                    <a:pt x="12508446" y="3519601"/>
                  </a:moveTo>
                  <a:lnTo>
                    <a:pt x="12503760" y="3514915"/>
                  </a:lnTo>
                  <a:lnTo>
                    <a:pt x="12492177" y="3514915"/>
                  </a:lnTo>
                  <a:lnTo>
                    <a:pt x="12487491" y="3519601"/>
                  </a:lnTo>
                  <a:lnTo>
                    <a:pt x="12487491" y="3531171"/>
                  </a:lnTo>
                  <a:lnTo>
                    <a:pt x="12492177" y="3535857"/>
                  </a:lnTo>
                  <a:lnTo>
                    <a:pt x="12503760" y="3535857"/>
                  </a:lnTo>
                  <a:lnTo>
                    <a:pt x="12508446" y="3531171"/>
                  </a:lnTo>
                  <a:lnTo>
                    <a:pt x="12508446" y="3519601"/>
                  </a:lnTo>
                  <a:close/>
                </a:path>
                <a:path w="13221335" h="4688205">
                  <a:moveTo>
                    <a:pt x="12508446" y="2343429"/>
                  </a:moveTo>
                  <a:lnTo>
                    <a:pt x="12503760" y="2338743"/>
                  </a:lnTo>
                  <a:lnTo>
                    <a:pt x="12492177" y="2338743"/>
                  </a:lnTo>
                  <a:lnTo>
                    <a:pt x="12487491" y="2343429"/>
                  </a:lnTo>
                  <a:lnTo>
                    <a:pt x="12487491" y="2354999"/>
                  </a:lnTo>
                  <a:lnTo>
                    <a:pt x="12492177" y="2359685"/>
                  </a:lnTo>
                  <a:lnTo>
                    <a:pt x="12503760" y="2359685"/>
                  </a:lnTo>
                  <a:lnTo>
                    <a:pt x="12508446" y="2354999"/>
                  </a:lnTo>
                  <a:lnTo>
                    <a:pt x="12508446" y="2343429"/>
                  </a:lnTo>
                  <a:close/>
                </a:path>
                <a:path w="13221335" h="4688205">
                  <a:moveTo>
                    <a:pt x="12508446" y="1180858"/>
                  </a:moveTo>
                  <a:lnTo>
                    <a:pt x="12503760" y="1176172"/>
                  </a:lnTo>
                  <a:lnTo>
                    <a:pt x="12492177" y="1176172"/>
                  </a:lnTo>
                  <a:lnTo>
                    <a:pt x="12487491" y="1180858"/>
                  </a:lnTo>
                  <a:lnTo>
                    <a:pt x="12487491" y="1192428"/>
                  </a:lnTo>
                  <a:lnTo>
                    <a:pt x="12492177" y="1197114"/>
                  </a:lnTo>
                  <a:lnTo>
                    <a:pt x="12503760" y="1197114"/>
                  </a:lnTo>
                  <a:lnTo>
                    <a:pt x="12508446" y="1192428"/>
                  </a:lnTo>
                  <a:lnTo>
                    <a:pt x="12508446" y="1180858"/>
                  </a:lnTo>
                  <a:close/>
                </a:path>
                <a:path w="13221335" h="4688205">
                  <a:moveTo>
                    <a:pt x="12508446" y="4686"/>
                  </a:moveTo>
                  <a:lnTo>
                    <a:pt x="12503760" y="0"/>
                  </a:lnTo>
                  <a:lnTo>
                    <a:pt x="12492177" y="0"/>
                  </a:lnTo>
                  <a:lnTo>
                    <a:pt x="12487491" y="4686"/>
                  </a:lnTo>
                  <a:lnTo>
                    <a:pt x="12487491" y="16256"/>
                  </a:lnTo>
                  <a:lnTo>
                    <a:pt x="12492177" y="20942"/>
                  </a:lnTo>
                  <a:lnTo>
                    <a:pt x="12503760" y="20942"/>
                  </a:lnTo>
                  <a:lnTo>
                    <a:pt x="12508446" y="16256"/>
                  </a:lnTo>
                  <a:lnTo>
                    <a:pt x="12508446" y="4686"/>
                  </a:lnTo>
                  <a:close/>
                </a:path>
                <a:path w="13221335" h="4688205">
                  <a:moveTo>
                    <a:pt x="12550356" y="4671517"/>
                  </a:moveTo>
                  <a:lnTo>
                    <a:pt x="12545657" y="4666831"/>
                  </a:lnTo>
                  <a:lnTo>
                    <a:pt x="12534075" y="4666831"/>
                  </a:lnTo>
                  <a:lnTo>
                    <a:pt x="12529388" y="4671517"/>
                  </a:lnTo>
                  <a:lnTo>
                    <a:pt x="12529388" y="4683087"/>
                  </a:lnTo>
                  <a:lnTo>
                    <a:pt x="12534075" y="4687773"/>
                  </a:lnTo>
                  <a:lnTo>
                    <a:pt x="12545657" y="4687773"/>
                  </a:lnTo>
                  <a:lnTo>
                    <a:pt x="12550356" y="4683087"/>
                  </a:lnTo>
                  <a:lnTo>
                    <a:pt x="12550356" y="4671517"/>
                  </a:lnTo>
                  <a:close/>
                </a:path>
                <a:path w="13221335" h="4688205">
                  <a:moveTo>
                    <a:pt x="12550356" y="3519601"/>
                  </a:moveTo>
                  <a:lnTo>
                    <a:pt x="12545657" y="3514915"/>
                  </a:lnTo>
                  <a:lnTo>
                    <a:pt x="12534075" y="3514915"/>
                  </a:lnTo>
                  <a:lnTo>
                    <a:pt x="12529388" y="3519601"/>
                  </a:lnTo>
                  <a:lnTo>
                    <a:pt x="12529388" y="3531171"/>
                  </a:lnTo>
                  <a:lnTo>
                    <a:pt x="12534075" y="3535857"/>
                  </a:lnTo>
                  <a:lnTo>
                    <a:pt x="12545657" y="3535857"/>
                  </a:lnTo>
                  <a:lnTo>
                    <a:pt x="12550356" y="3531171"/>
                  </a:lnTo>
                  <a:lnTo>
                    <a:pt x="12550356" y="3519601"/>
                  </a:lnTo>
                  <a:close/>
                </a:path>
                <a:path w="13221335" h="4688205">
                  <a:moveTo>
                    <a:pt x="12550356" y="2343429"/>
                  </a:moveTo>
                  <a:lnTo>
                    <a:pt x="12545657" y="2338743"/>
                  </a:lnTo>
                  <a:lnTo>
                    <a:pt x="12534075" y="2338743"/>
                  </a:lnTo>
                  <a:lnTo>
                    <a:pt x="12529388" y="2343429"/>
                  </a:lnTo>
                  <a:lnTo>
                    <a:pt x="12529388" y="2354999"/>
                  </a:lnTo>
                  <a:lnTo>
                    <a:pt x="12534075" y="2359685"/>
                  </a:lnTo>
                  <a:lnTo>
                    <a:pt x="12545657" y="2359685"/>
                  </a:lnTo>
                  <a:lnTo>
                    <a:pt x="12550356" y="2354999"/>
                  </a:lnTo>
                  <a:lnTo>
                    <a:pt x="12550356" y="2343429"/>
                  </a:lnTo>
                  <a:close/>
                </a:path>
                <a:path w="13221335" h="4688205">
                  <a:moveTo>
                    <a:pt x="12550356" y="1180858"/>
                  </a:moveTo>
                  <a:lnTo>
                    <a:pt x="12545657" y="1176172"/>
                  </a:lnTo>
                  <a:lnTo>
                    <a:pt x="12534075" y="1176172"/>
                  </a:lnTo>
                  <a:lnTo>
                    <a:pt x="12529388" y="1180858"/>
                  </a:lnTo>
                  <a:lnTo>
                    <a:pt x="12529388" y="1192428"/>
                  </a:lnTo>
                  <a:lnTo>
                    <a:pt x="12534075" y="1197114"/>
                  </a:lnTo>
                  <a:lnTo>
                    <a:pt x="12545657" y="1197114"/>
                  </a:lnTo>
                  <a:lnTo>
                    <a:pt x="12550356" y="1192428"/>
                  </a:lnTo>
                  <a:lnTo>
                    <a:pt x="12550356" y="1180858"/>
                  </a:lnTo>
                  <a:close/>
                </a:path>
                <a:path w="13221335" h="4688205">
                  <a:moveTo>
                    <a:pt x="12550356" y="4686"/>
                  </a:moveTo>
                  <a:lnTo>
                    <a:pt x="12545657" y="0"/>
                  </a:lnTo>
                  <a:lnTo>
                    <a:pt x="12534075" y="0"/>
                  </a:lnTo>
                  <a:lnTo>
                    <a:pt x="12529388" y="4686"/>
                  </a:lnTo>
                  <a:lnTo>
                    <a:pt x="12529388" y="16256"/>
                  </a:lnTo>
                  <a:lnTo>
                    <a:pt x="12534075" y="20942"/>
                  </a:lnTo>
                  <a:lnTo>
                    <a:pt x="12545657" y="20942"/>
                  </a:lnTo>
                  <a:lnTo>
                    <a:pt x="12550356" y="16256"/>
                  </a:lnTo>
                  <a:lnTo>
                    <a:pt x="12550356" y="4686"/>
                  </a:lnTo>
                  <a:close/>
                </a:path>
                <a:path w="13221335" h="4688205">
                  <a:moveTo>
                    <a:pt x="12592253" y="4671517"/>
                  </a:moveTo>
                  <a:lnTo>
                    <a:pt x="12587567" y="4666831"/>
                  </a:lnTo>
                  <a:lnTo>
                    <a:pt x="12575985" y="4666831"/>
                  </a:lnTo>
                  <a:lnTo>
                    <a:pt x="12571298" y="4671517"/>
                  </a:lnTo>
                  <a:lnTo>
                    <a:pt x="12571298" y="4683087"/>
                  </a:lnTo>
                  <a:lnTo>
                    <a:pt x="12575985" y="4687773"/>
                  </a:lnTo>
                  <a:lnTo>
                    <a:pt x="12587567" y="4687773"/>
                  </a:lnTo>
                  <a:lnTo>
                    <a:pt x="12592253" y="4683087"/>
                  </a:lnTo>
                  <a:lnTo>
                    <a:pt x="12592253" y="4671517"/>
                  </a:lnTo>
                  <a:close/>
                </a:path>
                <a:path w="13221335" h="4688205">
                  <a:moveTo>
                    <a:pt x="12592253" y="3519601"/>
                  </a:moveTo>
                  <a:lnTo>
                    <a:pt x="12587567" y="3514915"/>
                  </a:lnTo>
                  <a:lnTo>
                    <a:pt x="12575985" y="3514915"/>
                  </a:lnTo>
                  <a:lnTo>
                    <a:pt x="12571298" y="3519601"/>
                  </a:lnTo>
                  <a:lnTo>
                    <a:pt x="12571298" y="3531171"/>
                  </a:lnTo>
                  <a:lnTo>
                    <a:pt x="12575985" y="3535857"/>
                  </a:lnTo>
                  <a:lnTo>
                    <a:pt x="12587567" y="3535857"/>
                  </a:lnTo>
                  <a:lnTo>
                    <a:pt x="12592253" y="3531171"/>
                  </a:lnTo>
                  <a:lnTo>
                    <a:pt x="12592253" y="3519601"/>
                  </a:lnTo>
                  <a:close/>
                </a:path>
                <a:path w="13221335" h="4688205">
                  <a:moveTo>
                    <a:pt x="12592253" y="2343429"/>
                  </a:moveTo>
                  <a:lnTo>
                    <a:pt x="12587567" y="2338743"/>
                  </a:lnTo>
                  <a:lnTo>
                    <a:pt x="12575985" y="2338743"/>
                  </a:lnTo>
                  <a:lnTo>
                    <a:pt x="12571298" y="2343429"/>
                  </a:lnTo>
                  <a:lnTo>
                    <a:pt x="12571298" y="2354999"/>
                  </a:lnTo>
                  <a:lnTo>
                    <a:pt x="12575985" y="2359685"/>
                  </a:lnTo>
                  <a:lnTo>
                    <a:pt x="12587567" y="2359685"/>
                  </a:lnTo>
                  <a:lnTo>
                    <a:pt x="12592253" y="2354999"/>
                  </a:lnTo>
                  <a:lnTo>
                    <a:pt x="12592253" y="2343429"/>
                  </a:lnTo>
                  <a:close/>
                </a:path>
                <a:path w="13221335" h="4688205">
                  <a:moveTo>
                    <a:pt x="12592253" y="1180858"/>
                  </a:moveTo>
                  <a:lnTo>
                    <a:pt x="12587567" y="1176172"/>
                  </a:lnTo>
                  <a:lnTo>
                    <a:pt x="12575985" y="1176172"/>
                  </a:lnTo>
                  <a:lnTo>
                    <a:pt x="12571298" y="1180858"/>
                  </a:lnTo>
                  <a:lnTo>
                    <a:pt x="12571298" y="1192428"/>
                  </a:lnTo>
                  <a:lnTo>
                    <a:pt x="12575985" y="1197114"/>
                  </a:lnTo>
                  <a:lnTo>
                    <a:pt x="12587567" y="1197114"/>
                  </a:lnTo>
                  <a:lnTo>
                    <a:pt x="12592253" y="1192428"/>
                  </a:lnTo>
                  <a:lnTo>
                    <a:pt x="12592253" y="1180858"/>
                  </a:lnTo>
                  <a:close/>
                </a:path>
                <a:path w="13221335" h="4688205">
                  <a:moveTo>
                    <a:pt x="12592253" y="4686"/>
                  </a:moveTo>
                  <a:lnTo>
                    <a:pt x="12587567" y="0"/>
                  </a:lnTo>
                  <a:lnTo>
                    <a:pt x="12575985" y="0"/>
                  </a:lnTo>
                  <a:lnTo>
                    <a:pt x="12571298" y="4686"/>
                  </a:lnTo>
                  <a:lnTo>
                    <a:pt x="12571298" y="16256"/>
                  </a:lnTo>
                  <a:lnTo>
                    <a:pt x="12575985" y="20942"/>
                  </a:lnTo>
                  <a:lnTo>
                    <a:pt x="12587567" y="20942"/>
                  </a:lnTo>
                  <a:lnTo>
                    <a:pt x="12592253" y="16256"/>
                  </a:lnTo>
                  <a:lnTo>
                    <a:pt x="12592253" y="4686"/>
                  </a:lnTo>
                  <a:close/>
                </a:path>
                <a:path w="13221335" h="4688205">
                  <a:moveTo>
                    <a:pt x="12634163" y="4671517"/>
                  </a:moveTo>
                  <a:lnTo>
                    <a:pt x="12629464" y="4666831"/>
                  </a:lnTo>
                  <a:lnTo>
                    <a:pt x="12617895" y="4666831"/>
                  </a:lnTo>
                  <a:lnTo>
                    <a:pt x="12613196" y="4671517"/>
                  </a:lnTo>
                  <a:lnTo>
                    <a:pt x="12613196" y="4683087"/>
                  </a:lnTo>
                  <a:lnTo>
                    <a:pt x="12617895" y="4687773"/>
                  </a:lnTo>
                  <a:lnTo>
                    <a:pt x="12629464" y="4687773"/>
                  </a:lnTo>
                  <a:lnTo>
                    <a:pt x="12634163" y="4683087"/>
                  </a:lnTo>
                  <a:lnTo>
                    <a:pt x="12634163" y="4671517"/>
                  </a:lnTo>
                  <a:close/>
                </a:path>
                <a:path w="13221335" h="4688205">
                  <a:moveTo>
                    <a:pt x="12634163" y="3519601"/>
                  </a:moveTo>
                  <a:lnTo>
                    <a:pt x="12629464" y="3514915"/>
                  </a:lnTo>
                  <a:lnTo>
                    <a:pt x="12617895" y="3514915"/>
                  </a:lnTo>
                  <a:lnTo>
                    <a:pt x="12613196" y="3519601"/>
                  </a:lnTo>
                  <a:lnTo>
                    <a:pt x="12613196" y="3531171"/>
                  </a:lnTo>
                  <a:lnTo>
                    <a:pt x="12617895" y="3535857"/>
                  </a:lnTo>
                  <a:lnTo>
                    <a:pt x="12629464" y="3535857"/>
                  </a:lnTo>
                  <a:lnTo>
                    <a:pt x="12634163" y="3531171"/>
                  </a:lnTo>
                  <a:lnTo>
                    <a:pt x="12634163" y="3519601"/>
                  </a:lnTo>
                  <a:close/>
                </a:path>
                <a:path w="13221335" h="4688205">
                  <a:moveTo>
                    <a:pt x="12634163" y="2343429"/>
                  </a:moveTo>
                  <a:lnTo>
                    <a:pt x="12629464" y="2338743"/>
                  </a:lnTo>
                  <a:lnTo>
                    <a:pt x="12617895" y="2338743"/>
                  </a:lnTo>
                  <a:lnTo>
                    <a:pt x="12613196" y="2343429"/>
                  </a:lnTo>
                  <a:lnTo>
                    <a:pt x="12613196" y="2354999"/>
                  </a:lnTo>
                  <a:lnTo>
                    <a:pt x="12617895" y="2359685"/>
                  </a:lnTo>
                  <a:lnTo>
                    <a:pt x="12629464" y="2359685"/>
                  </a:lnTo>
                  <a:lnTo>
                    <a:pt x="12634163" y="2354999"/>
                  </a:lnTo>
                  <a:lnTo>
                    <a:pt x="12634163" y="2343429"/>
                  </a:lnTo>
                  <a:close/>
                </a:path>
                <a:path w="13221335" h="4688205">
                  <a:moveTo>
                    <a:pt x="12634163" y="1180858"/>
                  </a:moveTo>
                  <a:lnTo>
                    <a:pt x="12629464" y="1176172"/>
                  </a:lnTo>
                  <a:lnTo>
                    <a:pt x="12617895" y="1176172"/>
                  </a:lnTo>
                  <a:lnTo>
                    <a:pt x="12613196" y="1180858"/>
                  </a:lnTo>
                  <a:lnTo>
                    <a:pt x="12613196" y="1192428"/>
                  </a:lnTo>
                  <a:lnTo>
                    <a:pt x="12617895" y="1197114"/>
                  </a:lnTo>
                  <a:lnTo>
                    <a:pt x="12629464" y="1197114"/>
                  </a:lnTo>
                  <a:lnTo>
                    <a:pt x="12634163" y="1192428"/>
                  </a:lnTo>
                  <a:lnTo>
                    <a:pt x="12634163" y="1180858"/>
                  </a:lnTo>
                  <a:close/>
                </a:path>
                <a:path w="13221335" h="4688205">
                  <a:moveTo>
                    <a:pt x="12634163" y="4686"/>
                  </a:moveTo>
                  <a:lnTo>
                    <a:pt x="12629464" y="0"/>
                  </a:lnTo>
                  <a:lnTo>
                    <a:pt x="12617895" y="0"/>
                  </a:lnTo>
                  <a:lnTo>
                    <a:pt x="12613196" y="4686"/>
                  </a:lnTo>
                  <a:lnTo>
                    <a:pt x="12613196" y="16256"/>
                  </a:lnTo>
                  <a:lnTo>
                    <a:pt x="12617895" y="20942"/>
                  </a:lnTo>
                  <a:lnTo>
                    <a:pt x="12629464" y="20942"/>
                  </a:lnTo>
                  <a:lnTo>
                    <a:pt x="12634163" y="16256"/>
                  </a:lnTo>
                  <a:lnTo>
                    <a:pt x="12634163" y="4686"/>
                  </a:lnTo>
                  <a:close/>
                </a:path>
                <a:path w="13221335" h="4688205">
                  <a:moveTo>
                    <a:pt x="12676061" y="4671517"/>
                  </a:moveTo>
                  <a:lnTo>
                    <a:pt x="12671374" y="4666831"/>
                  </a:lnTo>
                  <a:lnTo>
                    <a:pt x="12659792" y="4666831"/>
                  </a:lnTo>
                  <a:lnTo>
                    <a:pt x="12655106" y="4671517"/>
                  </a:lnTo>
                  <a:lnTo>
                    <a:pt x="12655106" y="4683087"/>
                  </a:lnTo>
                  <a:lnTo>
                    <a:pt x="12659792" y="4687773"/>
                  </a:lnTo>
                  <a:lnTo>
                    <a:pt x="12671374" y="4687773"/>
                  </a:lnTo>
                  <a:lnTo>
                    <a:pt x="12676061" y="4683087"/>
                  </a:lnTo>
                  <a:lnTo>
                    <a:pt x="12676061" y="4671517"/>
                  </a:lnTo>
                  <a:close/>
                </a:path>
                <a:path w="13221335" h="4688205">
                  <a:moveTo>
                    <a:pt x="12676061" y="3519601"/>
                  </a:moveTo>
                  <a:lnTo>
                    <a:pt x="12671374" y="3514915"/>
                  </a:lnTo>
                  <a:lnTo>
                    <a:pt x="12659792" y="3514915"/>
                  </a:lnTo>
                  <a:lnTo>
                    <a:pt x="12655106" y="3519601"/>
                  </a:lnTo>
                  <a:lnTo>
                    <a:pt x="12655106" y="3531171"/>
                  </a:lnTo>
                  <a:lnTo>
                    <a:pt x="12659792" y="3535857"/>
                  </a:lnTo>
                  <a:lnTo>
                    <a:pt x="12671374" y="3535857"/>
                  </a:lnTo>
                  <a:lnTo>
                    <a:pt x="12676061" y="3531171"/>
                  </a:lnTo>
                  <a:lnTo>
                    <a:pt x="12676061" y="3519601"/>
                  </a:lnTo>
                  <a:close/>
                </a:path>
                <a:path w="13221335" h="4688205">
                  <a:moveTo>
                    <a:pt x="12676061" y="2343429"/>
                  </a:moveTo>
                  <a:lnTo>
                    <a:pt x="12671374" y="2338743"/>
                  </a:lnTo>
                  <a:lnTo>
                    <a:pt x="12659792" y="2338743"/>
                  </a:lnTo>
                  <a:lnTo>
                    <a:pt x="12655106" y="2343429"/>
                  </a:lnTo>
                  <a:lnTo>
                    <a:pt x="12655106" y="2354999"/>
                  </a:lnTo>
                  <a:lnTo>
                    <a:pt x="12659792" y="2359685"/>
                  </a:lnTo>
                  <a:lnTo>
                    <a:pt x="12671374" y="2359685"/>
                  </a:lnTo>
                  <a:lnTo>
                    <a:pt x="12676061" y="2354999"/>
                  </a:lnTo>
                  <a:lnTo>
                    <a:pt x="12676061" y="2343429"/>
                  </a:lnTo>
                  <a:close/>
                </a:path>
                <a:path w="13221335" h="4688205">
                  <a:moveTo>
                    <a:pt x="12676061" y="1180858"/>
                  </a:moveTo>
                  <a:lnTo>
                    <a:pt x="12671374" y="1176172"/>
                  </a:lnTo>
                  <a:lnTo>
                    <a:pt x="12659792" y="1176172"/>
                  </a:lnTo>
                  <a:lnTo>
                    <a:pt x="12655106" y="1180858"/>
                  </a:lnTo>
                  <a:lnTo>
                    <a:pt x="12655106" y="1192428"/>
                  </a:lnTo>
                  <a:lnTo>
                    <a:pt x="12659792" y="1197114"/>
                  </a:lnTo>
                  <a:lnTo>
                    <a:pt x="12671374" y="1197114"/>
                  </a:lnTo>
                  <a:lnTo>
                    <a:pt x="12676061" y="1192428"/>
                  </a:lnTo>
                  <a:lnTo>
                    <a:pt x="12676061" y="1180858"/>
                  </a:lnTo>
                  <a:close/>
                </a:path>
                <a:path w="13221335" h="4688205">
                  <a:moveTo>
                    <a:pt x="12676061" y="4686"/>
                  </a:moveTo>
                  <a:lnTo>
                    <a:pt x="12671374" y="0"/>
                  </a:lnTo>
                  <a:lnTo>
                    <a:pt x="12659792" y="0"/>
                  </a:lnTo>
                  <a:lnTo>
                    <a:pt x="12655106" y="4686"/>
                  </a:lnTo>
                  <a:lnTo>
                    <a:pt x="12655106" y="16256"/>
                  </a:lnTo>
                  <a:lnTo>
                    <a:pt x="12659792" y="20942"/>
                  </a:lnTo>
                  <a:lnTo>
                    <a:pt x="12671374" y="20942"/>
                  </a:lnTo>
                  <a:lnTo>
                    <a:pt x="12676061" y="16256"/>
                  </a:lnTo>
                  <a:lnTo>
                    <a:pt x="12676061" y="4686"/>
                  </a:lnTo>
                  <a:close/>
                </a:path>
                <a:path w="13221335" h="4688205">
                  <a:moveTo>
                    <a:pt x="12717971" y="4671517"/>
                  </a:moveTo>
                  <a:lnTo>
                    <a:pt x="12713284" y="4666831"/>
                  </a:lnTo>
                  <a:lnTo>
                    <a:pt x="12701702" y="4666831"/>
                  </a:lnTo>
                  <a:lnTo>
                    <a:pt x="12697003" y="4671517"/>
                  </a:lnTo>
                  <a:lnTo>
                    <a:pt x="12697003" y="4683087"/>
                  </a:lnTo>
                  <a:lnTo>
                    <a:pt x="12701702" y="4687773"/>
                  </a:lnTo>
                  <a:lnTo>
                    <a:pt x="12713284" y="4687773"/>
                  </a:lnTo>
                  <a:lnTo>
                    <a:pt x="12717971" y="4683087"/>
                  </a:lnTo>
                  <a:lnTo>
                    <a:pt x="12717971" y="4671517"/>
                  </a:lnTo>
                  <a:close/>
                </a:path>
                <a:path w="13221335" h="4688205">
                  <a:moveTo>
                    <a:pt x="12717971" y="3519601"/>
                  </a:moveTo>
                  <a:lnTo>
                    <a:pt x="12713284" y="3514915"/>
                  </a:lnTo>
                  <a:lnTo>
                    <a:pt x="12701702" y="3514915"/>
                  </a:lnTo>
                  <a:lnTo>
                    <a:pt x="12697003" y="3519601"/>
                  </a:lnTo>
                  <a:lnTo>
                    <a:pt x="12697003" y="3531171"/>
                  </a:lnTo>
                  <a:lnTo>
                    <a:pt x="12701702" y="3535857"/>
                  </a:lnTo>
                  <a:lnTo>
                    <a:pt x="12713284" y="3535857"/>
                  </a:lnTo>
                  <a:lnTo>
                    <a:pt x="12717971" y="3531171"/>
                  </a:lnTo>
                  <a:lnTo>
                    <a:pt x="12717971" y="3519601"/>
                  </a:lnTo>
                  <a:close/>
                </a:path>
                <a:path w="13221335" h="4688205">
                  <a:moveTo>
                    <a:pt x="12717971" y="2343429"/>
                  </a:moveTo>
                  <a:lnTo>
                    <a:pt x="12713284" y="2338743"/>
                  </a:lnTo>
                  <a:lnTo>
                    <a:pt x="12701702" y="2338743"/>
                  </a:lnTo>
                  <a:lnTo>
                    <a:pt x="12697003" y="2343429"/>
                  </a:lnTo>
                  <a:lnTo>
                    <a:pt x="12697003" y="2354999"/>
                  </a:lnTo>
                  <a:lnTo>
                    <a:pt x="12701702" y="2359685"/>
                  </a:lnTo>
                  <a:lnTo>
                    <a:pt x="12713284" y="2359685"/>
                  </a:lnTo>
                  <a:lnTo>
                    <a:pt x="12717971" y="2354999"/>
                  </a:lnTo>
                  <a:lnTo>
                    <a:pt x="12717971" y="2343429"/>
                  </a:lnTo>
                  <a:close/>
                </a:path>
                <a:path w="13221335" h="4688205">
                  <a:moveTo>
                    <a:pt x="12717971" y="1180858"/>
                  </a:moveTo>
                  <a:lnTo>
                    <a:pt x="12713284" y="1176172"/>
                  </a:lnTo>
                  <a:lnTo>
                    <a:pt x="12701702" y="1176172"/>
                  </a:lnTo>
                  <a:lnTo>
                    <a:pt x="12697003" y="1180858"/>
                  </a:lnTo>
                  <a:lnTo>
                    <a:pt x="12697003" y="1192428"/>
                  </a:lnTo>
                  <a:lnTo>
                    <a:pt x="12701702" y="1197114"/>
                  </a:lnTo>
                  <a:lnTo>
                    <a:pt x="12713284" y="1197114"/>
                  </a:lnTo>
                  <a:lnTo>
                    <a:pt x="12717971" y="1192428"/>
                  </a:lnTo>
                  <a:lnTo>
                    <a:pt x="12717971" y="1180858"/>
                  </a:lnTo>
                  <a:close/>
                </a:path>
                <a:path w="13221335" h="4688205">
                  <a:moveTo>
                    <a:pt x="12717971" y="4686"/>
                  </a:moveTo>
                  <a:lnTo>
                    <a:pt x="12713284" y="0"/>
                  </a:lnTo>
                  <a:lnTo>
                    <a:pt x="12701702" y="0"/>
                  </a:lnTo>
                  <a:lnTo>
                    <a:pt x="12697003" y="4686"/>
                  </a:lnTo>
                  <a:lnTo>
                    <a:pt x="12697003" y="16256"/>
                  </a:lnTo>
                  <a:lnTo>
                    <a:pt x="12701702" y="20942"/>
                  </a:lnTo>
                  <a:lnTo>
                    <a:pt x="12713284" y="20942"/>
                  </a:lnTo>
                  <a:lnTo>
                    <a:pt x="12717971" y="16256"/>
                  </a:lnTo>
                  <a:lnTo>
                    <a:pt x="12717971" y="4686"/>
                  </a:lnTo>
                  <a:close/>
                </a:path>
                <a:path w="13221335" h="4688205">
                  <a:moveTo>
                    <a:pt x="12759881" y="4671517"/>
                  </a:moveTo>
                  <a:lnTo>
                    <a:pt x="12755182" y="4666831"/>
                  </a:lnTo>
                  <a:lnTo>
                    <a:pt x="12743599" y="4666831"/>
                  </a:lnTo>
                  <a:lnTo>
                    <a:pt x="12738913" y="4671517"/>
                  </a:lnTo>
                  <a:lnTo>
                    <a:pt x="12738913" y="4683087"/>
                  </a:lnTo>
                  <a:lnTo>
                    <a:pt x="12743599" y="4687773"/>
                  </a:lnTo>
                  <a:lnTo>
                    <a:pt x="12755182" y="4687773"/>
                  </a:lnTo>
                  <a:lnTo>
                    <a:pt x="12759881" y="4683087"/>
                  </a:lnTo>
                  <a:lnTo>
                    <a:pt x="12759881" y="4671517"/>
                  </a:lnTo>
                  <a:close/>
                </a:path>
                <a:path w="13221335" h="4688205">
                  <a:moveTo>
                    <a:pt x="12759881" y="3519601"/>
                  </a:moveTo>
                  <a:lnTo>
                    <a:pt x="12755182" y="3514915"/>
                  </a:lnTo>
                  <a:lnTo>
                    <a:pt x="12743599" y="3514915"/>
                  </a:lnTo>
                  <a:lnTo>
                    <a:pt x="12738913" y="3519601"/>
                  </a:lnTo>
                  <a:lnTo>
                    <a:pt x="12738913" y="3531171"/>
                  </a:lnTo>
                  <a:lnTo>
                    <a:pt x="12743599" y="3535857"/>
                  </a:lnTo>
                  <a:lnTo>
                    <a:pt x="12755182" y="3535857"/>
                  </a:lnTo>
                  <a:lnTo>
                    <a:pt x="12759881" y="3531171"/>
                  </a:lnTo>
                  <a:lnTo>
                    <a:pt x="12759881" y="3519601"/>
                  </a:lnTo>
                  <a:close/>
                </a:path>
                <a:path w="13221335" h="4688205">
                  <a:moveTo>
                    <a:pt x="12759881" y="2343429"/>
                  </a:moveTo>
                  <a:lnTo>
                    <a:pt x="12755182" y="2338743"/>
                  </a:lnTo>
                  <a:lnTo>
                    <a:pt x="12743599" y="2338743"/>
                  </a:lnTo>
                  <a:lnTo>
                    <a:pt x="12738913" y="2343429"/>
                  </a:lnTo>
                  <a:lnTo>
                    <a:pt x="12738913" y="2354999"/>
                  </a:lnTo>
                  <a:lnTo>
                    <a:pt x="12743599" y="2359685"/>
                  </a:lnTo>
                  <a:lnTo>
                    <a:pt x="12755182" y="2359685"/>
                  </a:lnTo>
                  <a:lnTo>
                    <a:pt x="12759881" y="2354999"/>
                  </a:lnTo>
                  <a:lnTo>
                    <a:pt x="12759881" y="2343429"/>
                  </a:lnTo>
                  <a:close/>
                </a:path>
                <a:path w="13221335" h="4688205">
                  <a:moveTo>
                    <a:pt x="12759881" y="1180858"/>
                  </a:moveTo>
                  <a:lnTo>
                    <a:pt x="12755182" y="1176172"/>
                  </a:lnTo>
                  <a:lnTo>
                    <a:pt x="12743599" y="1176172"/>
                  </a:lnTo>
                  <a:lnTo>
                    <a:pt x="12738913" y="1180858"/>
                  </a:lnTo>
                  <a:lnTo>
                    <a:pt x="12738913" y="1192428"/>
                  </a:lnTo>
                  <a:lnTo>
                    <a:pt x="12743599" y="1197114"/>
                  </a:lnTo>
                  <a:lnTo>
                    <a:pt x="12755182" y="1197114"/>
                  </a:lnTo>
                  <a:lnTo>
                    <a:pt x="12759881" y="1192428"/>
                  </a:lnTo>
                  <a:lnTo>
                    <a:pt x="12759881" y="1180858"/>
                  </a:lnTo>
                  <a:close/>
                </a:path>
                <a:path w="13221335" h="4688205">
                  <a:moveTo>
                    <a:pt x="12759881" y="4686"/>
                  </a:moveTo>
                  <a:lnTo>
                    <a:pt x="12755182" y="0"/>
                  </a:lnTo>
                  <a:lnTo>
                    <a:pt x="12743599" y="0"/>
                  </a:lnTo>
                  <a:lnTo>
                    <a:pt x="12738913" y="4686"/>
                  </a:lnTo>
                  <a:lnTo>
                    <a:pt x="12738913" y="16256"/>
                  </a:lnTo>
                  <a:lnTo>
                    <a:pt x="12743599" y="20942"/>
                  </a:lnTo>
                  <a:lnTo>
                    <a:pt x="12755182" y="20942"/>
                  </a:lnTo>
                  <a:lnTo>
                    <a:pt x="12759881" y="16256"/>
                  </a:lnTo>
                  <a:lnTo>
                    <a:pt x="12759881" y="4686"/>
                  </a:lnTo>
                  <a:close/>
                </a:path>
                <a:path w="13221335" h="4688205">
                  <a:moveTo>
                    <a:pt x="12801778" y="4671517"/>
                  </a:moveTo>
                  <a:lnTo>
                    <a:pt x="12797092" y="4666831"/>
                  </a:lnTo>
                  <a:lnTo>
                    <a:pt x="12785509" y="4666831"/>
                  </a:lnTo>
                  <a:lnTo>
                    <a:pt x="12780810" y="4671517"/>
                  </a:lnTo>
                  <a:lnTo>
                    <a:pt x="12780810" y="4683087"/>
                  </a:lnTo>
                  <a:lnTo>
                    <a:pt x="12785509" y="4687773"/>
                  </a:lnTo>
                  <a:lnTo>
                    <a:pt x="12797092" y="4687773"/>
                  </a:lnTo>
                  <a:lnTo>
                    <a:pt x="12801778" y="4683087"/>
                  </a:lnTo>
                  <a:lnTo>
                    <a:pt x="12801778" y="4671517"/>
                  </a:lnTo>
                  <a:close/>
                </a:path>
                <a:path w="13221335" h="4688205">
                  <a:moveTo>
                    <a:pt x="12801778" y="3519601"/>
                  </a:moveTo>
                  <a:lnTo>
                    <a:pt x="12797092" y="3514915"/>
                  </a:lnTo>
                  <a:lnTo>
                    <a:pt x="12785509" y="3514915"/>
                  </a:lnTo>
                  <a:lnTo>
                    <a:pt x="12780810" y="3519601"/>
                  </a:lnTo>
                  <a:lnTo>
                    <a:pt x="12780810" y="3531171"/>
                  </a:lnTo>
                  <a:lnTo>
                    <a:pt x="12785509" y="3535857"/>
                  </a:lnTo>
                  <a:lnTo>
                    <a:pt x="12797092" y="3535857"/>
                  </a:lnTo>
                  <a:lnTo>
                    <a:pt x="12801778" y="3531171"/>
                  </a:lnTo>
                  <a:lnTo>
                    <a:pt x="12801778" y="3519601"/>
                  </a:lnTo>
                  <a:close/>
                </a:path>
                <a:path w="13221335" h="4688205">
                  <a:moveTo>
                    <a:pt x="12801778" y="2343429"/>
                  </a:moveTo>
                  <a:lnTo>
                    <a:pt x="12797092" y="2338743"/>
                  </a:lnTo>
                  <a:lnTo>
                    <a:pt x="12785509" y="2338743"/>
                  </a:lnTo>
                  <a:lnTo>
                    <a:pt x="12780810" y="2343429"/>
                  </a:lnTo>
                  <a:lnTo>
                    <a:pt x="12780810" y="2354999"/>
                  </a:lnTo>
                  <a:lnTo>
                    <a:pt x="12785509" y="2359685"/>
                  </a:lnTo>
                  <a:lnTo>
                    <a:pt x="12797092" y="2359685"/>
                  </a:lnTo>
                  <a:lnTo>
                    <a:pt x="12801778" y="2354999"/>
                  </a:lnTo>
                  <a:lnTo>
                    <a:pt x="12801778" y="2343429"/>
                  </a:lnTo>
                  <a:close/>
                </a:path>
                <a:path w="13221335" h="4688205">
                  <a:moveTo>
                    <a:pt x="12801778" y="1180858"/>
                  </a:moveTo>
                  <a:lnTo>
                    <a:pt x="12797092" y="1176172"/>
                  </a:lnTo>
                  <a:lnTo>
                    <a:pt x="12785509" y="1176172"/>
                  </a:lnTo>
                  <a:lnTo>
                    <a:pt x="12780810" y="1180858"/>
                  </a:lnTo>
                  <a:lnTo>
                    <a:pt x="12780810" y="1192428"/>
                  </a:lnTo>
                  <a:lnTo>
                    <a:pt x="12785509" y="1197114"/>
                  </a:lnTo>
                  <a:lnTo>
                    <a:pt x="12797092" y="1197114"/>
                  </a:lnTo>
                  <a:lnTo>
                    <a:pt x="12801778" y="1192428"/>
                  </a:lnTo>
                  <a:lnTo>
                    <a:pt x="12801778" y="1180858"/>
                  </a:lnTo>
                  <a:close/>
                </a:path>
                <a:path w="13221335" h="4688205">
                  <a:moveTo>
                    <a:pt x="12801778" y="4686"/>
                  </a:moveTo>
                  <a:lnTo>
                    <a:pt x="12797092" y="0"/>
                  </a:lnTo>
                  <a:lnTo>
                    <a:pt x="12785509" y="0"/>
                  </a:lnTo>
                  <a:lnTo>
                    <a:pt x="12780810" y="4686"/>
                  </a:lnTo>
                  <a:lnTo>
                    <a:pt x="12780810" y="16256"/>
                  </a:lnTo>
                  <a:lnTo>
                    <a:pt x="12785509" y="20942"/>
                  </a:lnTo>
                  <a:lnTo>
                    <a:pt x="12797092" y="20942"/>
                  </a:lnTo>
                  <a:lnTo>
                    <a:pt x="12801778" y="16256"/>
                  </a:lnTo>
                  <a:lnTo>
                    <a:pt x="12801778" y="4686"/>
                  </a:lnTo>
                  <a:close/>
                </a:path>
                <a:path w="13221335" h="4688205">
                  <a:moveTo>
                    <a:pt x="12843688" y="4671517"/>
                  </a:moveTo>
                  <a:lnTo>
                    <a:pt x="12838989" y="4666831"/>
                  </a:lnTo>
                  <a:lnTo>
                    <a:pt x="12827407" y="4666831"/>
                  </a:lnTo>
                  <a:lnTo>
                    <a:pt x="12822720" y="4671517"/>
                  </a:lnTo>
                  <a:lnTo>
                    <a:pt x="12822720" y="4683087"/>
                  </a:lnTo>
                  <a:lnTo>
                    <a:pt x="12827407" y="4687773"/>
                  </a:lnTo>
                  <a:lnTo>
                    <a:pt x="12838989" y="4687773"/>
                  </a:lnTo>
                  <a:lnTo>
                    <a:pt x="12843688" y="4683087"/>
                  </a:lnTo>
                  <a:lnTo>
                    <a:pt x="12843688" y="4671517"/>
                  </a:lnTo>
                  <a:close/>
                </a:path>
                <a:path w="13221335" h="4688205">
                  <a:moveTo>
                    <a:pt x="12843688" y="3519601"/>
                  </a:moveTo>
                  <a:lnTo>
                    <a:pt x="12838989" y="3514915"/>
                  </a:lnTo>
                  <a:lnTo>
                    <a:pt x="12827407" y="3514915"/>
                  </a:lnTo>
                  <a:lnTo>
                    <a:pt x="12822720" y="3519601"/>
                  </a:lnTo>
                  <a:lnTo>
                    <a:pt x="12822720" y="3531171"/>
                  </a:lnTo>
                  <a:lnTo>
                    <a:pt x="12827407" y="3535857"/>
                  </a:lnTo>
                  <a:lnTo>
                    <a:pt x="12838989" y="3535857"/>
                  </a:lnTo>
                  <a:lnTo>
                    <a:pt x="12843688" y="3531171"/>
                  </a:lnTo>
                  <a:lnTo>
                    <a:pt x="12843688" y="3519601"/>
                  </a:lnTo>
                  <a:close/>
                </a:path>
                <a:path w="13221335" h="4688205">
                  <a:moveTo>
                    <a:pt x="12843688" y="2343429"/>
                  </a:moveTo>
                  <a:lnTo>
                    <a:pt x="12838989" y="2338743"/>
                  </a:lnTo>
                  <a:lnTo>
                    <a:pt x="12827407" y="2338743"/>
                  </a:lnTo>
                  <a:lnTo>
                    <a:pt x="12822720" y="2343429"/>
                  </a:lnTo>
                  <a:lnTo>
                    <a:pt x="12822720" y="2354999"/>
                  </a:lnTo>
                  <a:lnTo>
                    <a:pt x="12827407" y="2359685"/>
                  </a:lnTo>
                  <a:lnTo>
                    <a:pt x="12838989" y="2359685"/>
                  </a:lnTo>
                  <a:lnTo>
                    <a:pt x="12843688" y="2354999"/>
                  </a:lnTo>
                  <a:lnTo>
                    <a:pt x="12843688" y="2343429"/>
                  </a:lnTo>
                  <a:close/>
                </a:path>
                <a:path w="13221335" h="4688205">
                  <a:moveTo>
                    <a:pt x="12843688" y="1180858"/>
                  </a:moveTo>
                  <a:lnTo>
                    <a:pt x="12838989" y="1176172"/>
                  </a:lnTo>
                  <a:lnTo>
                    <a:pt x="12827407" y="1176172"/>
                  </a:lnTo>
                  <a:lnTo>
                    <a:pt x="12822720" y="1180858"/>
                  </a:lnTo>
                  <a:lnTo>
                    <a:pt x="12822720" y="1192428"/>
                  </a:lnTo>
                  <a:lnTo>
                    <a:pt x="12827407" y="1197114"/>
                  </a:lnTo>
                  <a:lnTo>
                    <a:pt x="12838989" y="1197114"/>
                  </a:lnTo>
                  <a:lnTo>
                    <a:pt x="12843688" y="1192428"/>
                  </a:lnTo>
                  <a:lnTo>
                    <a:pt x="12843688" y="1180858"/>
                  </a:lnTo>
                  <a:close/>
                </a:path>
                <a:path w="13221335" h="4688205">
                  <a:moveTo>
                    <a:pt x="12843688" y="4686"/>
                  </a:moveTo>
                  <a:lnTo>
                    <a:pt x="12838989" y="0"/>
                  </a:lnTo>
                  <a:lnTo>
                    <a:pt x="12827407" y="0"/>
                  </a:lnTo>
                  <a:lnTo>
                    <a:pt x="12822720" y="4686"/>
                  </a:lnTo>
                  <a:lnTo>
                    <a:pt x="12822720" y="16256"/>
                  </a:lnTo>
                  <a:lnTo>
                    <a:pt x="12827407" y="20942"/>
                  </a:lnTo>
                  <a:lnTo>
                    <a:pt x="12838989" y="20942"/>
                  </a:lnTo>
                  <a:lnTo>
                    <a:pt x="12843688" y="16256"/>
                  </a:lnTo>
                  <a:lnTo>
                    <a:pt x="12843688" y="4686"/>
                  </a:lnTo>
                  <a:close/>
                </a:path>
                <a:path w="13221335" h="4688205">
                  <a:moveTo>
                    <a:pt x="12885585" y="4671517"/>
                  </a:moveTo>
                  <a:lnTo>
                    <a:pt x="12880899" y="4666831"/>
                  </a:lnTo>
                  <a:lnTo>
                    <a:pt x="12869317" y="4666831"/>
                  </a:lnTo>
                  <a:lnTo>
                    <a:pt x="12864630" y="4671517"/>
                  </a:lnTo>
                  <a:lnTo>
                    <a:pt x="12864630" y="4683087"/>
                  </a:lnTo>
                  <a:lnTo>
                    <a:pt x="12869317" y="4687773"/>
                  </a:lnTo>
                  <a:lnTo>
                    <a:pt x="12880899" y="4687773"/>
                  </a:lnTo>
                  <a:lnTo>
                    <a:pt x="12885585" y="4683087"/>
                  </a:lnTo>
                  <a:lnTo>
                    <a:pt x="12885585" y="4671517"/>
                  </a:lnTo>
                  <a:close/>
                </a:path>
                <a:path w="13221335" h="4688205">
                  <a:moveTo>
                    <a:pt x="12885585" y="3519601"/>
                  </a:moveTo>
                  <a:lnTo>
                    <a:pt x="12880899" y="3514915"/>
                  </a:lnTo>
                  <a:lnTo>
                    <a:pt x="12869317" y="3514915"/>
                  </a:lnTo>
                  <a:lnTo>
                    <a:pt x="12864630" y="3519601"/>
                  </a:lnTo>
                  <a:lnTo>
                    <a:pt x="12864630" y="3531171"/>
                  </a:lnTo>
                  <a:lnTo>
                    <a:pt x="12869317" y="3535857"/>
                  </a:lnTo>
                  <a:lnTo>
                    <a:pt x="12880899" y="3535857"/>
                  </a:lnTo>
                  <a:lnTo>
                    <a:pt x="12885585" y="3531171"/>
                  </a:lnTo>
                  <a:lnTo>
                    <a:pt x="12885585" y="3519601"/>
                  </a:lnTo>
                  <a:close/>
                </a:path>
                <a:path w="13221335" h="4688205">
                  <a:moveTo>
                    <a:pt x="12885585" y="2343429"/>
                  </a:moveTo>
                  <a:lnTo>
                    <a:pt x="12880899" y="2338743"/>
                  </a:lnTo>
                  <a:lnTo>
                    <a:pt x="12869317" y="2338743"/>
                  </a:lnTo>
                  <a:lnTo>
                    <a:pt x="12864630" y="2343429"/>
                  </a:lnTo>
                  <a:lnTo>
                    <a:pt x="12864630" y="2354999"/>
                  </a:lnTo>
                  <a:lnTo>
                    <a:pt x="12869317" y="2359685"/>
                  </a:lnTo>
                  <a:lnTo>
                    <a:pt x="12880899" y="2359685"/>
                  </a:lnTo>
                  <a:lnTo>
                    <a:pt x="12885585" y="2354999"/>
                  </a:lnTo>
                  <a:lnTo>
                    <a:pt x="12885585" y="2343429"/>
                  </a:lnTo>
                  <a:close/>
                </a:path>
                <a:path w="13221335" h="4688205">
                  <a:moveTo>
                    <a:pt x="12885585" y="1180858"/>
                  </a:moveTo>
                  <a:lnTo>
                    <a:pt x="12880899" y="1176172"/>
                  </a:lnTo>
                  <a:lnTo>
                    <a:pt x="12869317" y="1176172"/>
                  </a:lnTo>
                  <a:lnTo>
                    <a:pt x="12864630" y="1180858"/>
                  </a:lnTo>
                  <a:lnTo>
                    <a:pt x="12864630" y="1192428"/>
                  </a:lnTo>
                  <a:lnTo>
                    <a:pt x="12869317" y="1197114"/>
                  </a:lnTo>
                  <a:lnTo>
                    <a:pt x="12880899" y="1197114"/>
                  </a:lnTo>
                  <a:lnTo>
                    <a:pt x="12885585" y="1192428"/>
                  </a:lnTo>
                  <a:lnTo>
                    <a:pt x="12885585" y="1180858"/>
                  </a:lnTo>
                  <a:close/>
                </a:path>
                <a:path w="13221335" h="4688205">
                  <a:moveTo>
                    <a:pt x="12885585" y="4686"/>
                  </a:moveTo>
                  <a:lnTo>
                    <a:pt x="12880899" y="0"/>
                  </a:lnTo>
                  <a:lnTo>
                    <a:pt x="12869317" y="0"/>
                  </a:lnTo>
                  <a:lnTo>
                    <a:pt x="12864630" y="4686"/>
                  </a:lnTo>
                  <a:lnTo>
                    <a:pt x="12864630" y="16256"/>
                  </a:lnTo>
                  <a:lnTo>
                    <a:pt x="12869317" y="20942"/>
                  </a:lnTo>
                  <a:lnTo>
                    <a:pt x="12880899" y="20942"/>
                  </a:lnTo>
                  <a:lnTo>
                    <a:pt x="12885585" y="16256"/>
                  </a:lnTo>
                  <a:lnTo>
                    <a:pt x="12885585" y="4686"/>
                  </a:lnTo>
                  <a:close/>
                </a:path>
                <a:path w="13221335" h="4688205">
                  <a:moveTo>
                    <a:pt x="12927495" y="4671517"/>
                  </a:moveTo>
                  <a:lnTo>
                    <a:pt x="12922809" y="4666831"/>
                  </a:lnTo>
                  <a:lnTo>
                    <a:pt x="12911227" y="4666831"/>
                  </a:lnTo>
                  <a:lnTo>
                    <a:pt x="12906528" y="4671517"/>
                  </a:lnTo>
                  <a:lnTo>
                    <a:pt x="12906528" y="4683087"/>
                  </a:lnTo>
                  <a:lnTo>
                    <a:pt x="12911227" y="4687773"/>
                  </a:lnTo>
                  <a:lnTo>
                    <a:pt x="12922809" y="4687773"/>
                  </a:lnTo>
                  <a:lnTo>
                    <a:pt x="12927495" y="4683087"/>
                  </a:lnTo>
                  <a:lnTo>
                    <a:pt x="12927495" y="4671517"/>
                  </a:lnTo>
                  <a:close/>
                </a:path>
                <a:path w="13221335" h="4688205">
                  <a:moveTo>
                    <a:pt x="12927495" y="3519601"/>
                  </a:moveTo>
                  <a:lnTo>
                    <a:pt x="12922809" y="3514915"/>
                  </a:lnTo>
                  <a:lnTo>
                    <a:pt x="12911227" y="3514915"/>
                  </a:lnTo>
                  <a:lnTo>
                    <a:pt x="12906528" y="3519601"/>
                  </a:lnTo>
                  <a:lnTo>
                    <a:pt x="12906528" y="3531171"/>
                  </a:lnTo>
                  <a:lnTo>
                    <a:pt x="12911227" y="3535857"/>
                  </a:lnTo>
                  <a:lnTo>
                    <a:pt x="12922809" y="3535857"/>
                  </a:lnTo>
                  <a:lnTo>
                    <a:pt x="12927495" y="3531171"/>
                  </a:lnTo>
                  <a:lnTo>
                    <a:pt x="12927495" y="3519601"/>
                  </a:lnTo>
                  <a:close/>
                </a:path>
                <a:path w="13221335" h="4688205">
                  <a:moveTo>
                    <a:pt x="12927495" y="2343429"/>
                  </a:moveTo>
                  <a:lnTo>
                    <a:pt x="12922809" y="2338743"/>
                  </a:lnTo>
                  <a:lnTo>
                    <a:pt x="12911227" y="2338743"/>
                  </a:lnTo>
                  <a:lnTo>
                    <a:pt x="12906528" y="2343429"/>
                  </a:lnTo>
                  <a:lnTo>
                    <a:pt x="12906528" y="2354999"/>
                  </a:lnTo>
                  <a:lnTo>
                    <a:pt x="12911227" y="2359685"/>
                  </a:lnTo>
                  <a:lnTo>
                    <a:pt x="12922809" y="2359685"/>
                  </a:lnTo>
                  <a:lnTo>
                    <a:pt x="12927495" y="2354999"/>
                  </a:lnTo>
                  <a:lnTo>
                    <a:pt x="12927495" y="2343429"/>
                  </a:lnTo>
                  <a:close/>
                </a:path>
                <a:path w="13221335" h="4688205">
                  <a:moveTo>
                    <a:pt x="12927495" y="1180858"/>
                  </a:moveTo>
                  <a:lnTo>
                    <a:pt x="12922809" y="1176172"/>
                  </a:lnTo>
                  <a:lnTo>
                    <a:pt x="12911227" y="1176172"/>
                  </a:lnTo>
                  <a:lnTo>
                    <a:pt x="12906528" y="1180858"/>
                  </a:lnTo>
                  <a:lnTo>
                    <a:pt x="12906528" y="1192428"/>
                  </a:lnTo>
                  <a:lnTo>
                    <a:pt x="12911227" y="1197114"/>
                  </a:lnTo>
                  <a:lnTo>
                    <a:pt x="12922809" y="1197114"/>
                  </a:lnTo>
                  <a:lnTo>
                    <a:pt x="12927495" y="1192428"/>
                  </a:lnTo>
                  <a:lnTo>
                    <a:pt x="12927495" y="1180858"/>
                  </a:lnTo>
                  <a:close/>
                </a:path>
                <a:path w="13221335" h="4688205">
                  <a:moveTo>
                    <a:pt x="12927495" y="4686"/>
                  </a:moveTo>
                  <a:lnTo>
                    <a:pt x="12922809" y="0"/>
                  </a:lnTo>
                  <a:lnTo>
                    <a:pt x="12911227" y="0"/>
                  </a:lnTo>
                  <a:lnTo>
                    <a:pt x="12906528" y="4686"/>
                  </a:lnTo>
                  <a:lnTo>
                    <a:pt x="12906528" y="16256"/>
                  </a:lnTo>
                  <a:lnTo>
                    <a:pt x="12911227" y="20942"/>
                  </a:lnTo>
                  <a:lnTo>
                    <a:pt x="12922809" y="20942"/>
                  </a:lnTo>
                  <a:lnTo>
                    <a:pt x="12927495" y="16256"/>
                  </a:lnTo>
                  <a:lnTo>
                    <a:pt x="12927495" y="4686"/>
                  </a:lnTo>
                  <a:close/>
                </a:path>
                <a:path w="13221335" h="4688205">
                  <a:moveTo>
                    <a:pt x="12969393" y="4671517"/>
                  </a:moveTo>
                  <a:lnTo>
                    <a:pt x="12964719" y="4666831"/>
                  </a:lnTo>
                  <a:lnTo>
                    <a:pt x="12953124" y="4666831"/>
                  </a:lnTo>
                  <a:lnTo>
                    <a:pt x="12948438" y="4671517"/>
                  </a:lnTo>
                  <a:lnTo>
                    <a:pt x="12948438" y="4683087"/>
                  </a:lnTo>
                  <a:lnTo>
                    <a:pt x="12953124" y="4687773"/>
                  </a:lnTo>
                  <a:lnTo>
                    <a:pt x="12964719" y="4687773"/>
                  </a:lnTo>
                  <a:lnTo>
                    <a:pt x="12969393" y="4683087"/>
                  </a:lnTo>
                  <a:lnTo>
                    <a:pt x="12969393" y="4671517"/>
                  </a:lnTo>
                  <a:close/>
                </a:path>
                <a:path w="13221335" h="4688205">
                  <a:moveTo>
                    <a:pt x="12969393" y="3519601"/>
                  </a:moveTo>
                  <a:lnTo>
                    <a:pt x="12964719" y="3514915"/>
                  </a:lnTo>
                  <a:lnTo>
                    <a:pt x="12953124" y="3514915"/>
                  </a:lnTo>
                  <a:lnTo>
                    <a:pt x="12948438" y="3519601"/>
                  </a:lnTo>
                  <a:lnTo>
                    <a:pt x="12948438" y="3531171"/>
                  </a:lnTo>
                  <a:lnTo>
                    <a:pt x="12953124" y="3535857"/>
                  </a:lnTo>
                  <a:lnTo>
                    <a:pt x="12964719" y="3535857"/>
                  </a:lnTo>
                  <a:lnTo>
                    <a:pt x="12969393" y="3531171"/>
                  </a:lnTo>
                  <a:lnTo>
                    <a:pt x="12969393" y="3519601"/>
                  </a:lnTo>
                  <a:close/>
                </a:path>
                <a:path w="13221335" h="4688205">
                  <a:moveTo>
                    <a:pt x="12969393" y="2343429"/>
                  </a:moveTo>
                  <a:lnTo>
                    <a:pt x="12964719" y="2338743"/>
                  </a:lnTo>
                  <a:lnTo>
                    <a:pt x="12953124" y="2338743"/>
                  </a:lnTo>
                  <a:lnTo>
                    <a:pt x="12948438" y="2343429"/>
                  </a:lnTo>
                  <a:lnTo>
                    <a:pt x="12948438" y="2354999"/>
                  </a:lnTo>
                  <a:lnTo>
                    <a:pt x="12953124" y="2359685"/>
                  </a:lnTo>
                  <a:lnTo>
                    <a:pt x="12964719" y="2359685"/>
                  </a:lnTo>
                  <a:lnTo>
                    <a:pt x="12969393" y="2354999"/>
                  </a:lnTo>
                  <a:lnTo>
                    <a:pt x="12969393" y="2343429"/>
                  </a:lnTo>
                  <a:close/>
                </a:path>
                <a:path w="13221335" h="4688205">
                  <a:moveTo>
                    <a:pt x="12969393" y="1180858"/>
                  </a:moveTo>
                  <a:lnTo>
                    <a:pt x="12964719" y="1176172"/>
                  </a:lnTo>
                  <a:lnTo>
                    <a:pt x="12953124" y="1176172"/>
                  </a:lnTo>
                  <a:lnTo>
                    <a:pt x="12948438" y="1180858"/>
                  </a:lnTo>
                  <a:lnTo>
                    <a:pt x="12948438" y="1192428"/>
                  </a:lnTo>
                  <a:lnTo>
                    <a:pt x="12953124" y="1197114"/>
                  </a:lnTo>
                  <a:lnTo>
                    <a:pt x="12964719" y="1197114"/>
                  </a:lnTo>
                  <a:lnTo>
                    <a:pt x="12969393" y="1192428"/>
                  </a:lnTo>
                  <a:lnTo>
                    <a:pt x="12969393" y="1180858"/>
                  </a:lnTo>
                  <a:close/>
                </a:path>
                <a:path w="13221335" h="4688205">
                  <a:moveTo>
                    <a:pt x="12969393" y="4686"/>
                  </a:moveTo>
                  <a:lnTo>
                    <a:pt x="12964719" y="0"/>
                  </a:lnTo>
                  <a:lnTo>
                    <a:pt x="12953124" y="0"/>
                  </a:lnTo>
                  <a:lnTo>
                    <a:pt x="12948438" y="4686"/>
                  </a:lnTo>
                  <a:lnTo>
                    <a:pt x="12948438" y="16256"/>
                  </a:lnTo>
                  <a:lnTo>
                    <a:pt x="12953124" y="20942"/>
                  </a:lnTo>
                  <a:lnTo>
                    <a:pt x="12964719" y="20942"/>
                  </a:lnTo>
                  <a:lnTo>
                    <a:pt x="12969393" y="16256"/>
                  </a:lnTo>
                  <a:lnTo>
                    <a:pt x="12969393" y="4686"/>
                  </a:lnTo>
                  <a:close/>
                </a:path>
                <a:path w="13221335" h="4688205">
                  <a:moveTo>
                    <a:pt x="13011303" y="4671517"/>
                  </a:moveTo>
                  <a:lnTo>
                    <a:pt x="13006616" y="4666831"/>
                  </a:lnTo>
                  <a:lnTo>
                    <a:pt x="12995034" y="4666831"/>
                  </a:lnTo>
                  <a:lnTo>
                    <a:pt x="12990335" y="4671517"/>
                  </a:lnTo>
                  <a:lnTo>
                    <a:pt x="12990335" y="4683087"/>
                  </a:lnTo>
                  <a:lnTo>
                    <a:pt x="12995034" y="4687773"/>
                  </a:lnTo>
                  <a:lnTo>
                    <a:pt x="13006616" y="4687773"/>
                  </a:lnTo>
                  <a:lnTo>
                    <a:pt x="13011303" y="4683087"/>
                  </a:lnTo>
                  <a:lnTo>
                    <a:pt x="13011303" y="4671517"/>
                  </a:lnTo>
                  <a:close/>
                </a:path>
                <a:path w="13221335" h="4688205">
                  <a:moveTo>
                    <a:pt x="13011303" y="3519601"/>
                  </a:moveTo>
                  <a:lnTo>
                    <a:pt x="13006616" y="3514915"/>
                  </a:lnTo>
                  <a:lnTo>
                    <a:pt x="12995034" y="3514915"/>
                  </a:lnTo>
                  <a:lnTo>
                    <a:pt x="12990335" y="3519601"/>
                  </a:lnTo>
                  <a:lnTo>
                    <a:pt x="12990335" y="3531171"/>
                  </a:lnTo>
                  <a:lnTo>
                    <a:pt x="12995034" y="3535857"/>
                  </a:lnTo>
                  <a:lnTo>
                    <a:pt x="13006616" y="3535857"/>
                  </a:lnTo>
                  <a:lnTo>
                    <a:pt x="13011303" y="3531171"/>
                  </a:lnTo>
                  <a:lnTo>
                    <a:pt x="13011303" y="3519601"/>
                  </a:lnTo>
                  <a:close/>
                </a:path>
                <a:path w="13221335" h="4688205">
                  <a:moveTo>
                    <a:pt x="13011303" y="2343429"/>
                  </a:moveTo>
                  <a:lnTo>
                    <a:pt x="13006616" y="2338743"/>
                  </a:lnTo>
                  <a:lnTo>
                    <a:pt x="12995034" y="2338743"/>
                  </a:lnTo>
                  <a:lnTo>
                    <a:pt x="12990335" y="2343429"/>
                  </a:lnTo>
                  <a:lnTo>
                    <a:pt x="12990335" y="2354999"/>
                  </a:lnTo>
                  <a:lnTo>
                    <a:pt x="12995034" y="2359685"/>
                  </a:lnTo>
                  <a:lnTo>
                    <a:pt x="13006616" y="2359685"/>
                  </a:lnTo>
                  <a:lnTo>
                    <a:pt x="13011303" y="2354999"/>
                  </a:lnTo>
                  <a:lnTo>
                    <a:pt x="13011303" y="2343429"/>
                  </a:lnTo>
                  <a:close/>
                </a:path>
                <a:path w="13221335" h="4688205">
                  <a:moveTo>
                    <a:pt x="13011303" y="1180858"/>
                  </a:moveTo>
                  <a:lnTo>
                    <a:pt x="13006616" y="1176172"/>
                  </a:lnTo>
                  <a:lnTo>
                    <a:pt x="12995034" y="1176172"/>
                  </a:lnTo>
                  <a:lnTo>
                    <a:pt x="12990335" y="1180858"/>
                  </a:lnTo>
                  <a:lnTo>
                    <a:pt x="12990335" y="1192428"/>
                  </a:lnTo>
                  <a:lnTo>
                    <a:pt x="12995034" y="1197114"/>
                  </a:lnTo>
                  <a:lnTo>
                    <a:pt x="13006616" y="1197114"/>
                  </a:lnTo>
                  <a:lnTo>
                    <a:pt x="13011303" y="1192428"/>
                  </a:lnTo>
                  <a:lnTo>
                    <a:pt x="13011303" y="1180858"/>
                  </a:lnTo>
                  <a:close/>
                </a:path>
                <a:path w="13221335" h="4688205">
                  <a:moveTo>
                    <a:pt x="13011303" y="4686"/>
                  </a:moveTo>
                  <a:lnTo>
                    <a:pt x="13006616" y="0"/>
                  </a:lnTo>
                  <a:lnTo>
                    <a:pt x="12995034" y="0"/>
                  </a:lnTo>
                  <a:lnTo>
                    <a:pt x="12990335" y="4686"/>
                  </a:lnTo>
                  <a:lnTo>
                    <a:pt x="12990335" y="16256"/>
                  </a:lnTo>
                  <a:lnTo>
                    <a:pt x="12995034" y="20942"/>
                  </a:lnTo>
                  <a:lnTo>
                    <a:pt x="13006616" y="20942"/>
                  </a:lnTo>
                  <a:lnTo>
                    <a:pt x="13011303" y="16256"/>
                  </a:lnTo>
                  <a:lnTo>
                    <a:pt x="13011303" y="4686"/>
                  </a:lnTo>
                  <a:close/>
                </a:path>
                <a:path w="13221335" h="4688205">
                  <a:moveTo>
                    <a:pt x="13053200" y="4671517"/>
                  </a:moveTo>
                  <a:lnTo>
                    <a:pt x="13048526" y="4666831"/>
                  </a:lnTo>
                  <a:lnTo>
                    <a:pt x="13036931" y="4666831"/>
                  </a:lnTo>
                  <a:lnTo>
                    <a:pt x="13032245" y="4671517"/>
                  </a:lnTo>
                  <a:lnTo>
                    <a:pt x="13032245" y="4683087"/>
                  </a:lnTo>
                  <a:lnTo>
                    <a:pt x="13036931" y="4687773"/>
                  </a:lnTo>
                  <a:lnTo>
                    <a:pt x="13048526" y="4687773"/>
                  </a:lnTo>
                  <a:lnTo>
                    <a:pt x="13053200" y="4683087"/>
                  </a:lnTo>
                  <a:lnTo>
                    <a:pt x="13053200" y="4671517"/>
                  </a:lnTo>
                  <a:close/>
                </a:path>
                <a:path w="13221335" h="4688205">
                  <a:moveTo>
                    <a:pt x="13053200" y="3519601"/>
                  </a:moveTo>
                  <a:lnTo>
                    <a:pt x="13048526" y="3514915"/>
                  </a:lnTo>
                  <a:lnTo>
                    <a:pt x="13036931" y="3514915"/>
                  </a:lnTo>
                  <a:lnTo>
                    <a:pt x="13032245" y="3519601"/>
                  </a:lnTo>
                  <a:lnTo>
                    <a:pt x="13032245" y="3531171"/>
                  </a:lnTo>
                  <a:lnTo>
                    <a:pt x="13036931" y="3535857"/>
                  </a:lnTo>
                  <a:lnTo>
                    <a:pt x="13048526" y="3535857"/>
                  </a:lnTo>
                  <a:lnTo>
                    <a:pt x="13053200" y="3531171"/>
                  </a:lnTo>
                  <a:lnTo>
                    <a:pt x="13053200" y="3519601"/>
                  </a:lnTo>
                  <a:close/>
                </a:path>
                <a:path w="13221335" h="4688205">
                  <a:moveTo>
                    <a:pt x="13053200" y="2343429"/>
                  </a:moveTo>
                  <a:lnTo>
                    <a:pt x="13048526" y="2338743"/>
                  </a:lnTo>
                  <a:lnTo>
                    <a:pt x="13036931" y="2338743"/>
                  </a:lnTo>
                  <a:lnTo>
                    <a:pt x="13032245" y="2343429"/>
                  </a:lnTo>
                  <a:lnTo>
                    <a:pt x="13032245" y="2354999"/>
                  </a:lnTo>
                  <a:lnTo>
                    <a:pt x="13036931" y="2359685"/>
                  </a:lnTo>
                  <a:lnTo>
                    <a:pt x="13048526" y="2359685"/>
                  </a:lnTo>
                  <a:lnTo>
                    <a:pt x="13053200" y="2354999"/>
                  </a:lnTo>
                  <a:lnTo>
                    <a:pt x="13053200" y="2343429"/>
                  </a:lnTo>
                  <a:close/>
                </a:path>
                <a:path w="13221335" h="4688205">
                  <a:moveTo>
                    <a:pt x="13053200" y="1180858"/>
                  </a:moveTo>
                  <a:lnTo>
                    <a:pt x="13048526" y="1176172"/>
                  </a:lnTo>
                  <a:lnTo>
                    <a:pt x="13036931" y="1176172"/>
                  </a:lnTo>
                  <a:lnTo>
                    <a:pt x="13032245" y="1180858"/>
                  </a:lnTo>
                  <a:lnTo>
                    <a:pt x="13032245" y="1192428"/>
                  </a:lnTo>
                  <a:lnTo>
                    <a:pt x="13036931" y="1197114"/>
                  </a:lnTo>
                  <a:lnTo>
                    <a:pt x="13048526" y="1197114"/>
                  </a:lnTo>
                  <a:lnTo>
                    <a:pt x="13053200" y="1192428"/>
                  </a:lnTo>
                  <a:lnTo>
                    <a:pt x="13053200" y="1180858"/>
                  </a:lnTo>
                  <a:close/>
                </a:path>
                <a:path w="13221335" h="4688205">
                  <a:moveTo>
                    <a:pt x="13053200" y="4686"/>
                  </a:moveTo>
                  <a:lnTo>
                    <a:pt x="13048526" y="0"/>
                  </a:lnTo>
                  <a:lnTo>
                    <a:pt x="13036931" y="0"/>
                  </a:lnTo>
                  <a:lnTo>
                    <a:pt x="13032245" y="4686"/>
                  </a:lnTo>
                  <a:lnTo>
                    <a:pt x="13032245" y="16256"/>
                  </a:lnTo>
                  <a:lnTo>
                    <a:pt x="13036931" y="20942"/>
                  </a:lnTo>
                  <a:lnTo>
                    <a:pt x="13048526" y="20942"/>
                  </a:lnTo>
                  <a:lnTo>
                    <a:pt x="13053200" y="16256"/>
                  </a:lnTo>
                  <a:lnTo>
                    <a:pt x="13053200" y="4686"/>
                  </a:lnTo>
                  <a:close/>
                </a:path>
                <a:path w="13221335" h="4688205">
                  <a:moveTo>
                    <a:pt x="13095110" y="4671517"/>
                  </a:moveTo>
                  <a:lnTo>
                    <a:pt x="13090436" y="4666831"/>
                  </a:lnTo>
                  <a:lnTo>
                    <a:pt x="13078841" y="4666831"/>
                  </a:lnTo>
                  <a:lnTo>
                    <a:pt x="13074142" y="4671517"/>
                  </a:lnTo>
                  <a:lnTo>
                    <a:pt x="13074142" y="4683087"/>
                  </a:lnTo>
                  <a:lnTo>
                    <a:pt x="13078841" y="4687773"/>
                  </a:lnTo>
                  <a:lnTo>
                    <a:pt x="13090436" y="4687773"/>
                  </a:lnTo>
                  <a:lnTo>
                    <a:pt x="13095110" y="4683087"/>
                  </a:lnTo>
                  <a:lnTo>
                    <a:pt x="13095110" y="4671517"/>
                  </a:lnTo>
                  <a:close/>
                </a:path>
                <a:path w="13221335" h="4688205">
                  <a:moveTo>
                    <a:pt x="13095110" y="3519601"/>
                  </a:moveTo>
                  <a:lnTo>
                    <a:pt x="13090436" y="3514915"/>
                  </a:lnTo>
                  <a:lnTo>
                    <a:pt x="13078841" y="3514915"/>
                  </a:lnTo>
                  <a:lnTo>
                    <a:pt x="13074142" y="3519601"/>
                  </a:lnTo>
                  <a:lnTo>
                    <a:pt x="13074142" y="3531171"/>
                  </a:lnTo>
                  <a:lnTo>
                    <a:pt x="13078841" y="3535857"/>
                  </a:lnTo>
                  <a:lnTo>
                    <a:pt x="13090436" y="3535857"/>
                  </a:lnTo>
                  <a:lnTo>
                    <a:pt x="13095110" y="3531171"/>
                  </a:lnTo>
                  <a:lnTo>
                    <a:pt x="13095110" y="3519601"/>
                  </a:lnTo>
                  <a:close/>
                </a:path>
                <a:path w="13221335" h="4688205">
                  <a:moveTo>
                    <a:pt x="13095110" y="2343429"/>
                  </a:moveTo>
                  <a:lnTo>
                    <a:pt x="13090436" y="2338743"/>
                  </a:lnTo>
                  <a:lnTo>
                    <a:pt x="13078841" y="2338743"/>
                  </a:lnTo>
                  <a:lnTo>
                    <a:pt x="13074142" y="2343429"/>
                  </a:lnTo>
                  <a:lnTo>
                    <a:pt x="13074142" y="2354999"/>
                  </a:lnTo>
                  <a:lnTo>
                    <a:pt x="13078841" y="2359685"/>
                  </a:lnTo>
                  <a:lnTo>
                    <a:pt x="13090436" y="2359685"/>
                  </a:lnTo>
                  <a:lnTo>
                    <a:pt x="13095110" y="2354999"/>
                  </a:lnTo>
                  <a:lnTo>
                    <a:pt x="13095110" y="2343429"/>
                  </a:lnTo>
                  <a:close/>
                </a:path>
                <a:path w="13221335" h="4688205">
                  <a:moveTo>
                    <a:pt x="13095110" y="1180858"/>
                  </a:moveTo>
                  <a:lnTo>
                    <a:pt x="13090436" y="1176172"/>
                  </a:lnTo>
                  <a:lnTo>
                    <a:pt x="13078841" y="1176172"/>
                  </a:lnTo>
                  <a:lnTo>
                    <a:pt x="13074142" y="1180858"/>
                  </a:lnTo>
                  <a:lnTo>
                    <a:pt x="13074142" y="1192428"/>
                  </a:lnTo>
                  <a:lnTo>
                    <a:pt x="13078841" y="1197114"/>
                  </a:lnTo>
                  <a:lnTo>
                    <a:pt x="13090436" y="1197114"/>
                  </a:lnTo>
                  <a:lnTo>
                    <a:pt x="13095110" y="1192428"/>
                  </a:lnTo>
                  <a:lnTo>
                    <a:pt x="13095110" y="1180858"/>
                  </a:lnTo>
                  <a:close/>
                </a:path>
                <a:path w="13221335" h="4688205">
                  <a:moveTo>
                    <a:pt x="13095110" y="4686"/>
                  </a:moveTo>
                  <a:lnTo>
                    <a:pt x="13090436" y="0"/>
                  </a:lnTo>
                  <a:lnTo>
                    <a:pt x="13078841" y="0"/>
                  </a:lnTo>
                  <a:lnTo>
                    <a:pt x="13074142" y="4686"/>
                  </a:lnTo>
                  <a:lnTo>
                    <a:pt x="13074142" y="16256"/>
                  </a:lnTo>
                  <a:lnTo>
                    <a:pt x="13078841" y="20942"/>
                  </a:lnTo>
                  <a:lnTo>
                    <a:pt x="13090436" y="20942"/>
                  </a:lnTo>
                  <a:lnTo>
                    <a:pt x="13095110" y="16256"/>
                  </a:lnTo>
                  <a:lnTo>
                    <a:pt x="13095110" y="4686"/>
                  </a:lnTo>
                  <a:close/>
                </a:path>
                <a:path w="13221335" h="4688205">
                  <a:moveTo>
                    <a:pt x="13137020" y="4671517"/>
                  </a:moveTo>
                  <a:lnTo>
                    <a:pt x="13132334" y="4666831"/>
                  </a:lnTo>
                  <a:lnTo>
                    <a:pt x="13120738" y="4666831"/>
                  </a:lnTo>
                  <a:lnTo>
                    <a:pt x="13116052" y="4671517"/>
                  </a:lnTo>
                  <a:lnTo>
                    <a:pt x="13116052" y="4683087"/>
                  </a:lnTo>
                  <a:lnTo>
                    <a:pt x="13120738" y="4687773"/>
                  </a:lnTo>
                  <a:lnTo>
                    <a:pt x="13132334" y="4687773"/>
                  </a:lnTo>
                  <a:lnTo>
                    <a:pt x="13137020" y="4683087"/>
                  </a:lnTo>
                  <a:lnTo>
                    <a:pt x="13137020" y="4671517"/>
                  </a:lnTo>
                  <a:close/>
                </a:path>
                <a:path w="13221335" h="4688205">
                  <a:moveTo>
                    <a:pt x="13137020" y="3519601"/>
                  </a:moveTo>
                  <a:lnTo>
                    <a:pt x="13132334" y="3514915"/>
                  </a:lnTo>
                  <a:lnTo>
                    <a:pt x="13120738" y="3514915"/>
                  </a:lnTo>
                  <a:lnTo>
                    <a:pt x="13116052" y="3519601"/>
                  </a:lnTo>
                  <a:lnTo>
                    <a:pt x="13116052" y="3531171"/>
                  </a:lnTo>
                  <a:lnTo>
                    <a:pt x="13120738" y="3535857"/>
                  </a:lnTo>
                  <a:lnTo>
                    <a:pt x="13132334" y="3535857"/>
                  </a:lnTo>
                  <a:lnTo>
                    <a:pt x="13137020" y="3531171"/>
                  </a:lnTo>
                  <a:lnTo>
                    <a:pt x="13137020" y="3519601"/>
                  </a:lnTo>
                  <a:close/>
                </a:path>
                <a:path w="13221335" h="4688205">
                  <a:moveTo>
                    <a:pt x="13137020" y="2343429"/>
                  </a:moveTo>
                  <a:lnTo>
                    <a:pt x="13132334" y="2338743"/>
                  </a:lnTo>
                  <a:lnTo>
                    <a:pt x="13120738" y="2338743"/>
                  </a:lnTo>
                  <a:lnTo>
                    <a:pt x="13116052" y="2343429"/>
                  </a:lnTo>
                  <a:lnTo>
                    <a:pt x="13116052" y="2354999"/>
                  </a:lnTo>
                  <a:lnTo>
                    <a:pt x="13120738" y="2359685"/>
                  </a:lnTo>
                  <a:lnTo>
                    <a:pt x="13132334" y="2359685"/>
                  </a:lnTo>
                  <a:lnTo>
                    <a:pt x="13137020" y="2354999"/>
                  </a:lnTo>
                  <a:lnTo>
                    <a:pt x="13137020" y="2343429"/>
                  </a:lnTo>
                  <a:close/>
                </a:path>
                <a:path w="13221335" h="4688205">
                  <a:moveTo>
                    <a:pt x="13137020" y="1180858"/>
                  </a:moveTo>
                  <a:lnTo>
                    <a:pt x="13132334" y="1176172"/>
                  </a:lnTo>
                  <a:lnTo>
                    <a:pt x="13120738" y="1176172"/>
                  </a:lnTo>
                  <a:lnTo>
                    <a:pt x="13116052" y="1180858"/>
                  </a:lnTo>
                  <a:lnTo>
                    <a:pt x="13116052" y="1192428"/>
                  </a:lnTo>
                  <a:lnTo>
                    <a:pt x="13120738" y="1197114"/>
                  </a:lnTo>
                  <a:lnTo>
                    <a:pt x="13132334" y="1197114"/>
                  </a:lnTo>
                  <a:lnTo>
                    <a:pt x="13137020" y="1192428"/>
                  </a:lnTo>
                  <a:lnTo>
                    <a:pt x="13137020" y="1180858"/>
                  </a:lnTo>
                  <a:close/>
                </a:path>
                <a:path w="13221335" h="4688205">
                  <a:moveTo>
                    <a:pt x="13137020" y="4686"/>
                  </a:moveTo>
                  <a:lnTo>
                    <a:pt x="13132334" y="0"/>
                  </a:lnTo>
                  <a:lnTo>
                    <a:pt x="13120738" y="0"/>
                  </a:lnTo>
                  <a:lnTo>
                    <a:pt x="13116052" y="4686"/>
                  </a:lnTo>
                  <a:lnTo>
                    <a:pt x="13116052" y="16256"/>
                  </a:lnTo>
                  <a:lnTo>
                    <a:pt x="13120738" y="20942"/>
                  </a:lnTo>
                  <a:lnTo>
                    <a:pt x="13132334" y="20942"/>
                  </a:lnTo>
                  <a:lnTo>
                    <a:pt x="13137020" y="16256"/>
                  </a:lnTo>
                  <a:lnTo>
                    <a:pt x="13137020" y="4686"/>
                  </a:lnTo>
                  <a:close/>
                </a:path>
                <a:path w="13221335" h="4688205">
                  <a:moveTo>
                    <a:pt x="13178917" y="4671517"/>
                  </a:moveTo>
                  <a:lnTo>
                    <a:pt x="13174244" y="4666831"/>
                  </a:lnTo>
                  <a:lnTo>
                    <a:pt x="13162648" y="4666831"/>
                  </a:lnTo>
                  <a:lnTo>
                    <a:pt x="13157962" y="4671517"/>
                  </a:lnTo>
                  <a:lnTo>
                    <a:pt x="13157962" y="4683087"/>
                  </a:lnTo>
                  <a:lnTo>
                    <a:pt x="13162648" y="4687773"/>
                  </a:lnTo>
                  <a:lnTo>
                    <a:pt x="13174244" y="4687773"/>
                  </a:lnTo>
                  <a:lnTo>
                    <a:pt x="13178917" y="4683087"/>
                  </a:lnTo>
                  <a:lnTo>
                    <a:pt x="13178917" y="4671517"/>
                  </a:lnTo>
                  <a:close/>
                </a:path>
                <a:path w="13221335" h="4688205">
                  <a:moveTo>
                    <a:pt x="13178917" y="3519601"/>
                  </a:moveTo>
                  <a:lnTo>
                    <a:pt x="13174244" y="3514915"/>
                  </a:lnTo>
                  <a:lnTo>
                    <a:pt x="13162648" y="3514915"/>
                  </a:lnTo>
                  <a:lnTo>
                    <a:pt x="13157962" y="3519601"/>
                  </a:lnTo>
                  <a:lnTo>
                    <a:pt x="13157962" y="3531171"/>
                  </a:lnTo>
                  <a:lnTo>
                    <a:pt x="13162648" y="3535857"/>
                  </a:lnTo>
                  <a:lnTo>
                    <a:pt x="13174244" y="3535857"/>
                  </a:lnTo>
                  <a:lnTo>
                    <a:pt x="13178917" y="3531171"/>
                  </a:lnTo>
                  <a:lnTo>
                    <a:pt x="13178917" y="3519601"/>
                  </a:lnTo>
                  <a:close/>
                </a:path>
                <a:path w="13221335" h="4688205">
                  <a:moveTo>
                    <a:pt x="13178917" y="2343429"/>
                  </a:moveTo>
                  <a:lnTo>
                    <a:pt x="13174244" y="2338743"/>
                  </a:lnTo>
                  <a:lnTo>
                    <a:pt x="13162648" y="2338743"/>
                  </a:lnTo>
                  <a:lnTo>
                    <a:pt x="13157962" y="2343429"/>
                  </a:lnTo>
                  <a:lnTo>
                    <a:pt x="13157962" y="2354999"/>
                  </a:lnTo>
                  <a:lnTo>
                    <a:pt x="13162648" y="2359685"/>
                  </a:lnTo>
                  <a:lnTo>
                    <a:pt x="13174244" y="2359685"/>
                  </a:lnTo>
                  <a:lnTo>
                    <a:pt x="13178917" y="2354999"/>
                  </a:lnTo>
                  <a:lnTo>
                    <a:pt x="13178917" y="2343429"/>
                  </a:lnTo>
                  <a:close/>
                </a:path>
                <a:path w="13221335" h="4688205">
                  <a:moveTo>
                    <a:pt x="13178917" y="1180858"/>
                  </a:moveTo>
                  <a:lnTo>
                    <a:pt x="13174244" y="1176172"/>
                  </a:lnTo>
                  <a:lnTo>
                    <a:pt x="13162648" y="1176172"/>
                  </a:lnTo>
                  <a:lnTo>
                    <a:pt x="13157962" y="1180858"/>
                  </a:lnTo>
                  <a:lnTo>
                    <a:pt x="13157962" y="1192428"/>
                  </a:lnTo>
                  <a:lnTo>
                    <a:pt x="13162648" y="1197114"/>
                  </a:lnTo>
                  <a:lnTo>
                    <a:pt x="13174244" y="1197114"/>
                  </a:lnTo>
                  <a:lnTo>
                    <a:pt x="13178917" y="1192428"/>
                  </a:lnTo>
                  <a:lnTo>
                    <a:pt x="13178917" y="1180858"/>
                  </a:lnTo>
                  <a:close/>
                </a:path>
                <a:path w="13221335" h="4688205">
                  <a:moveTo>
                    <a:pt x="13178917" y="4686"/>
                  </a:moveTo>
                  <a:lnTo>
                    <a:pt x="13174244" y="0"/>
                  </a:lnTo>
                  <a:lnTo>
                    <a:pt x="13162648" y="0"/>
                  </a:lnTo>
                  <a:lnTo>
                    <a:pt x="13157962" y="4686"/>
                  </a:lnTo>
                  <a:lnTo>
                    <a:pt x="13157962" y="16256"/>
                  </a:lnTo>
                  <a:lnTo>
                    <a:pt x="13162648" y="20942"/>
                  </a:lnTo>
                  <a:lnTo>
                    <a:pt x="13174244" y="20942"/>
                  </a:lnTo>
                  <a:lnTo>
                    <a:pt x="13178917" y="16256"/>
                  </a:lnTo>
                  <a:lnTo>
                    <a:pt x="13178917" y="4686"/>
                  </a:lnTo>
                  <a:close/>
                </a:path>
                <a:path w="13221335" h="4688205">
                  <a:moveTo>
                    <a:pt x="13220840" y="4671517"/>
                  </a:moveTo>
                  <a:lnTo>
                    <a:pt x="13216141" y="4666831"/>
                  </a:lnTo>
                  <a:lnTo>
                    <a:pt x="13204558" y="4666831"/>
                  </a:lnTo>
                  <a:lnTo>
                    <a:pt x="13199872" y="4671517"/>
                  </a:lnTo>
                  <a:lnTo>
                    <a:pt x="13199872" y="4683087"/>
                  </a:lnTo>
                  <a:lnTo>
                    <a:pt x="13204558" y="4687773"/>
                  </a:lnTo>
                  <a:lnTo>
                    <a:pt x="13216141" y="4687773"/>
                  </a:lnTo>
                  <a:lnTo>
                    <a:pt x="13220840" y="4683087"/>
                  </a:lnTo>
                  <a:lnTo>
                    <a:pt x="13220840" y="4671517"/>
                  </a:lnTo>
                  <a:close/>
                </a:path>
                <a:path w="13221335" h="4688205">
                  <a:moveTo>
                    <a:pt x="13220840" y="3519601"/>
                  </a:moveTo>
                  <a:lnTo>
                    <a:pt x="13216141" y="3514915"/>
                  </a:lnTo>
                  <a:lnTo>
                    <a:pt x="13204558" y="3514915"/>
                  </a:lnTo>
                  <a:lnTo>
                    <a:pt x="13199872" y="3519601"/>
                  </a:lnTo>
                  <a:lnTo>
                    <a:pt x="13199872" y="3531171"/>
                  </a:lnTo>
                  <a:lnTo>
                    <a:pt x="13204558" y="3535857"/>
                  </a:lnTo>
                  <a:lnTo>
                    <a:pt x="13216141" y="3535857"/>
                  </a:lnTo>
                  <a:lnTo>
                    <a:pt x="13220840" y="3531171"/>
                  </a:lnTo>
                  <a:lnTo>
                    <a:pt x="13220840" y="3519601"/>
                  </a:lnTo>
                  <a:close/>
                </a:path>
                <a:path w="13221335" h="4688205">
                  <a:moveTo>
                    <a:pt x="13220840" y="2343429"/>
                  </a:moveTo>
                  <a:lnTo>
                    <a:pt x="13216141" y="2338743"/>
                  </a:lnTo>
                  <a:lnTo>
                    <a:pt x="13204558" y="2338743"/>
                  </a:lnTo>
                  <a:lnTo>
                    <a:pt x="13199872" y="2343429"/>
                  </a:lnTo>
                  <a:lnTo>
                    <a:pt x="13199872" y="2354999"/>
                  </a:lnTo>
                  <a:lnTo>
                    <a:pt x="13204558" y="2359685"/>
                  </a:lnTo>
                  <a:lnTo>
                    <a:pt x="13216141" y="2359685"/>
                  </a:lnTo>
                  <a:lnTo>
                    <a:pt x="13220840" y="2354999"/>
                  </a:lnTo>
                  <a:lnTo>
                    <a:pt x="13220840" y="2343429"/>
                  </a:lnTo>
                  <a:close/>
                </a:path>
                <a:path w="13221335" h="4688205">
                  <a:moveTo>
                    <a:pt x="13220840" y="1180858"/>
                  </a:moveTo>
                  <a:lnTo>
                    <a:pt x="13216141" y="1176172"/>
                  </a:lnTo>
                  <a:lnTo>
                    <a:pt x="13204558" y="1176172"/>
                  </a:lnTo>
                  <a:lnTo>
                    <a:pt x="13199872" y="1180858"/>
                  </a:lnTo>
                  <a:lnTo>
                    <a:pt x="13199872" y="1192428"/>
                  </a:lnTo>
                  <a:lnTo>
                    <a:pt x="13204558" y="1197114"/>
                  </a:lnTo>
                  <a:lnTo>
                    <a:pt x="13216141" y="1197114"/>
                  </a:lnTo>
                  <a:lnTo>
                    <a:pt x="13220840" y="1192428"/>
                  </a:lnTo>
                  <a:lnTo>
                    <a:pt x="13220840" y="1180858"/>
                  </a:lnTo>
                  <a:close/>
                </a:path>
                <a:path w="13221335" h="4688205">
                  <a:moveTo>
                    <a:pt x="13220840" y="4686"/>
                  </a:moveTo>
                  <a:lnTo>
                    <a:pt x="13216141" y="0"/>
                  </a:lnTo>
                  <a:lnTo>
                    <a:pt x="13204558" y="0"/>
                  </a:lnTo>
                  <a:lnTo>
                    <a:pt x="13199872" y="4686"/>
                  </a:lnTo>
                  <a:lnTo>
                    <a:pt x="13199872" y="16256"/>
                  </a:lnTo>
                  <a:lnTo>
                    <a:pt x="13204558" y="20942"/>
                  </a:lnTo>
                  <a:lnTo>
                    <a:pt x="13216141" y="20942"/>
                  </a:lnTo>
                  <a:lnTo>
                    <a:pt x="13220840" y="16256"/>
                  </a:lnTo>
                  <a:lnTo>
                    <a:pt x="13220840" y="4686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14255758" y="8714073"/>
              <a:ext cx="669925" cy="0"/>
            </a:xfrm>
            <a:custGeom>
              <a:avLst/>
              <a:gdLst/>
              <a:ahLst/>
              <a:cxnLst/>
              <a:rect l="l" t="t" r="r" b="b"/>
              <a:pathLst>
                <a:path w="669925" h="0">
                  <a:moveTo>
                    <a:pt x="669839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4255758" y="3886971"/>
              <a:ext cx="669925" cy="0"/>
            </a:xfrm>
            <a:custGeom>
              <a:avLst/>
              <a:gdLst/>
              <a:ahLst/>
              <a:cxnLst/>
              <a:rect l="l" t="t" r="r" b="b"/>
              <a:pathLst>
                <a:path w="669925" h="0">
                  <a:moveTo>
                    <a:pt x="669839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2042694" y="3886971"/>
              <a:ext cx="669925" cy="0"/>
            </a:xfrm>
            <a:custGeom>
              <a:avLst/>
              <a:gdLst/>
              <a:ahLst/>
              <a:cxnLst/>
              <a:rect l="l" t="t" r="r" b="b"/>
              <a:pathLst>
                <a:path w="669925" h="0">
                  <a:moveTo>
                    <a:pt x="669839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2030516" y="7894311"/>
              <a:ext cx="669925" cy="0"/>
            </a:xfrm>
            <a:custGeom>
              <a:avLst/>
              <a:gdLst/>
              <a:ahLst/>
              <a:cxnLst/>
              <a:rect l="l" t="t" r="r" b="b"/>
              <a:pathLst>
                <a:path w="669925" h="0">
                  <a:moveTo>
                    <a:pt x="669839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5692975" y="3886971"/>
              <a:ext cx="669925" cy="0"/>
            </a:xfrm>
            <a:custGeom>
              <a:avLst/>
              <a:gdLst/>
              <a:ahLst/>
              <a:cxnLst/>
              <a:rect l="l" t="t" r="r" b="b"/>
              <a:pathLst>
                <a:path w="669925" h="0">
                  <a:moveTo>
                    <a:pt x="669839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7900381" y="4038435"/>
              <a:ext cx="669925" cy="0"/>
            </a:xfrm>
            <a:custGeom>
              <a:avLst/>
              <a:gdLst/>
              <a:ahLst/>
              <a:cxnLst/>
              <a:rect l="l" t="t" r="r" b="b"/>
              <a:pathLst>
                <a:path w="669925" h="0">
                  <a:moveTo>
                    <a:pt x="669839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7900381" y="7401880"/>
              <a:ext cx="669925" cy="0"/>
            </a:xfrm>
            <a:custGeom>
              <a:avLst/>
              <a:gdLst/>
              <a:ahLst/>
              <a:cxnLst/>
              <a:rect l="l" t="t" r="r" b="b"/>
              <a:pathLst>
                <a:path w="669925" h="0">
                  <a:moveTo>
                    <a:pt x="669839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5692975" y="8097661"/>
              <a:ext cx="669925" cy="0"/>
            </a:xfrm>
            <a:custGeom>
              <a:avLst/>
              <a:gdLst/>
              <a:ahLst/>
              <a:cxnLst/>
              <a:rect l="l" t="t" r="r" b="b"/>
              <a:pathLst>
                <a:path w="669925" h="0">
                  <a:moveTo>
                    <a:pt x="669839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 descr=""/>
          <p:cNvSpPr txBox="1"/>
          <p:nvPr/>
        </p:nvSpPr>
        <p:spPr>
          <a:xfrm>
            <a:off x="3231495" y="8397515"/>
            <a:ext cx="386715" cy="4279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00" spc="-25">
                <a:solidFill>
                  <a:srgbClr val="595959"/>
                </a:solidFill>
                <a:latin typeface="Segoe UI"/>
                <a:cs typeface="Segoe UI"/>
              </a:rPr>
              <a:t>20</a:t>
            </a:r>
            <a:endParaRPr sz="2600">
              <a:latin typeface="Segoe UI"/>
              <a:cs typeface="Segoe UI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3051858" y="3745929"/>
            <a:ext cx="567690" cy="390842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00" spc="-25">
                <a:solidFill>
                  <a:srgbClr val="595959"/>
                </a:solidFill>
                <a:latin typeface="Segoe UI"/>
                <a:cs typeface="Segoe UI"/>
              </a:rPr>
              <a:t>100</a:t>
            </a:r>
            <a:endParaRPr sz="2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2505"/>
              </a:spcBef>
            </a:pPr>
            <a:endParaRPr sz="2600">
              <a:latin typeface="Segoe UI"/>
              <a:cs typeface="Segoe UI"/>
            </a:endParaRPr>
          </a:p>
          <a:p>
            <a:pPr marL="191770">
              <a:lnSpc>
                <a:spcPct val="100000"/>
              </a:lnSpc>
            </a:pPr>
            <a:r>
              <a:rPr dirty="0" sz="2600" spc="-25">
                <a:solidFill>
                  <a:srgbClr val="595959"/>
                </a:solidFill>
                <a:latin typeface="Segoe UI"/>
                <a:cs typeface="Segoe UI"/>
              </a:rPr>
              <a:t>80</a:t>
            </a:r>
            <a:endParaRPr sz="2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2545"/>
              </a:spcBef>
            </a:pPr>
            <a:endParaRPr sz="2600">
              <a:latin typeface="Segoe UI"/>
              <a:cs typeface="Segoe UI"/>
            </a:endParaRPr>
          </a:p>
          <a:p>
            <a:pPr marL="191770">
              <a:lnSpc>
                <a:spcPct val="100000"/>
              </a:lnSpc>
            </a:pPr>
            <a:r>
              <a:rPr dirty="0" sz="2600" spc="-25">
                <a:solidFill>
                  <a:srgbClr val="595959"/>
                </a:solidFill>
                <a:latin typeface="Segoe UI"/>
                <a:cs typeface="Segoe UI"/>
              </a:rPr>
              <a:t>60</a:t>
            </a:r>
            <a:endParaRPr sz="2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2620"/>
              </a:spcBef>
            </a:pPr>
            <a:endParaRPr sz="2600">
              <a:latin typeface="Segoe UI"/>
              <a:cs typeface="Segoe UI"/>
            </a:endParaRPr>
          </a:p>
          <a:p>
            <a:pPr marL="191770">
              <a:lnSpc>
                <a:spcPct val="100000"/>
              </a:lnSpc>
              <a:spcBef>
                <a:spcPts val="5"/>
              </a:spcBef>
            </a:pPr>
            <a:r>
              <a:rPr dirty="0" sz="2600" spc="-25">
                <a:solidFill>
                  <a:srgbClr val="595959"/>
                </a:solidFill>
                <a:latin typeface="Segoe UI"/>
                <a:cs typeface="Segoe UI"/>
              </a:rPr>
              <a:t>40</a:t>
            </a:r>
            <a:endParaRPr sz="2600">
              <a:latin typeface="Segoe UI"/>
              <a:cs typeface="Segoe UI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14538447" y="8696563"/>
            <a:ext cx="149225" cy="276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650" spc="-75">
                <a:solidFill>
                  <a:srgbClr val="BFBFBF"/>
                </a:solidFill>
                <a:latin typeface="Tahoma"/>
                <a:cs typeface="Tahoma"/>
              </a:rPr>
              <a:t>+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8183853" y="8367359"/>
            <a:ext cx="149225" cy="276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650" spc="-75">
                <a:solidFill>
                  <a:srgbClr val="9782F8"/>
                </a:solidFill>
                <a:latin typeface="Tahoma"/>
                <a:cs typeface="Tahoma"/>
              </a:rPr>
              <a:t>+</a:t>
            </a:r>
            <a:endParaRPr sz="1650">
              <a:latin typeface="Tahoma"/>
              <a:cs typeface="Tahoma"/>
            </a:endParaRPr>
          </a:p>
        </p:txBody>
      </p:sp>
      <p:grpSp>
        <p:nvGrpSpPr>
          <p:cNvPr id="56" name="object 56" descr=""/>
          <p:cNvGrpSpPr/>
          <p:nvPr/>
        </p:nvGrpSpPr>
        <p:grpSpPr>
          <a:xfrm>
            <a:off x="3668239" y="3455392"/>
            <a:ext cx="13246735" cy="5933440"/>
            <a:chOff x="3668239" y="3455392"/>
            <a:chExt cx="13246735" cy="5933440"/>
          </a:xfrm>
        </p:grpSpPr>
        <p:sp>
          <p:nvSpPr>
            <p:cNvPr id="57" name="object 57" descr=""/>
            <p:cNvSpPr/>
            <p:nvPr/>
          </p:nvSpPr>
          <p:spPr>
            <a:xfrm>
              <a:off x="5370670" y="4500678"/>
              <a:ext cx="1311275" cy="2414905"/>
            </a:xfrm>
            <a:custGeom>
              <a:avLst/>
              <a:gdLst/>
              <a:ahLst/>
              <a:cxnLst/>
              <a:rect l="l" t="t" r="r" b="b"/>
              <a:pathLst>
                <a:path w="1311275" h="2414904">
                  <a:moveTo>
                    <a:pt x="1310721" y="0"/>
                  </a:moveTo>
                  <a:lnTo>
                    <a:pt x="0" y="0"/>
                  </a:lnTo>
                  <a:lnTo>
                    <a:pt x="0" y="2414464"/>
                  </a:lnTo>
                  <a:lnTo>
                    <a:pt x="1310721" y="2414464"/>
                  </a:lnTo>
                  <a:lnTo>
                    <a:pt x="1310721" y="0"/>
                  </a:lnTo>
                  <a:close/>
                </a:path>
              </a:pathLst>
            </a:custGeom>
            <a:solidFill>
              <a:srgbClr val="270A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5370670" y="4500678"/>
              <a:ext cx="1311275" cy="2414905"/>
            </a:xfrm>
            <a:custGeom>
              <a:avLst/>
              <a:gdLst/>
              <a:ahLst/>
              <a:cxnLst/>
              <a:rect l="l" t="t" r="r" b="b"/>
              <a:pathLst>
                <a:path w="1311275" h="2414904">
                  <a:moveTo>
                    <a:pt x="0" y="0"/>
                  </a:moveTo>
                  <a:lnTo>
                    <a:pt x="1310721" y="0"/>
                  </a:lnTo>
                  <a:lnTo>
                    <a:pt x="1310721" y="2414465"/>
                  </a:lnTo>
                  <a:lnTo>
                    <a:pt x="0" y="2414465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5370826" y="5762401"/>
              <a:ext cx="1307465" cy="0"/>
            </a:xfrm>
            <a:custGeom>
              <a:avLst/>
              <a:gdLst/>
              <a:ahLst/>
              <a:cxnLst/>
              <a:rect l="l" t="t" r="r" b="b"/>
              <a:pathLst>
                <a:path w="1307465" h="0">
                  <a:moveTo>
                    <a:pt x="0" y="0"/>
                  </a:moveTo>
                  <a:lnTo>
                    <a:pt x="1307271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8899995" y="5444148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5" h="0">
                  <a:moveTo>
                    <a:pt x="0" y="0"/>
                  </a:moveTo>
                  <a:lnTo>
                    <a:pt x="125805" y="0"/>
                  </a:lnTo>
                </a:path>
              </a:pathLst>
            </a:custGeom>
            <a:ln w="209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7589781" y="4537963"/>
              <a:ext cx="1310640" cy="1528445"/>
            </a:xfrm>
            <a:custGeom>
              <a:avLst/>
              <a:gdLst/>
              <a:ahLst/>
              <a:cxnLst/>
              <a:rect l="l" t="t" r="r" b="b"/>
              <a:pathLst>
                <a:path w="1310640" h="1528445">
                  <a:moveTo>
                    <a:pt x="1310213" y="0"/>
                  </a:moveTo>
                  <a:lnTo>
                    <a:pt x="0" y="0"/>
                  </a:lnTo>
                  <a:lnTo>
                    <a:pt x="0" y="1528058"/>
                  </a:lnTo>
                  <a:lnTo>
                    <a:pt x="1310213" y="1528058"/>
                  </a:lnTo>
                  <a:lnTo>
                    <a:pt x="1310213" y="0"/>
                  </a:lnTo>
                  <a:close/>
                </a:path>
              </a:pathLst>
            </a:custGeom>
            <a:solidFill>
              <a:srgbClr val="9782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7589782" y="4537963"/>
              <a:ext cx="1310640" cy="1528445"/>
            </a:xfrm>
            <a:custGeom>
              <a:avLst/>
              <a:gdLst/>
              <a:ahLst/>
              <a:cxnLst/>
              <a:rect l="l" t="t" r="r" b="b"/>
              <a:pathLst>
                <a:path w="1310640" h="1528445">
                  <a:moveTo>
                    <a:pt x="0" y="0"/>
                  </a:moveTo>
                  <a:lnTo>
                    <a:pt x="1310213" y="0"/>
                  </a:lnTo>
                  <a:lnTo>
                    <a:pt x="1310213" y="1528058"/>
                  </a:lnTo>
                  <a:lnTo>
                    <a:pt x="0" y="1528058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7601862" y="5311983"/>
              <a:ext cx="1303020" cy="0"/>
            </a:xfrm>
            <a:custGeom>
              <a:avLst/>
              <a:gdLst/>
              <a:ahLst/>
              <a:cxnLst/>
              <a:rect l="l" t="t" r="r" b="b"/>
              <a:pathLst>
                <a:path w="1303020" h="0">
                  <a:moveTo>
                    <a:pt x="0" y="0"/>
                  </a:moveTo>
                  <a:lnTo>
                    <a:pt x="1302522" y="0"/>
                  </a:lnTo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11734155" y="4595516"/>
              <a:ext cx="1311275" cy="1408430"/>
            </a:xfrm>
            <a:custGeom>
              <a:avLst/>
              <a:gdLst/>
              <a:ahLst/>
              <a:cxnLst/>
              <a:rect l="l" t="t" r="r" b="b"/>
              <a:pathLst>
                <a:path w="1311275" h="1408429">
                  <a:moveTo>
                    <a:pt x="1310721" y="0"/>
                  </a:moveTo>
                  <a:lnTo>
                    <a:pt x="0" y="0"/>
                  </a:lnTo>
                  <a:lnTo>
                    <a:pt x="0" y="1407879"/>
                  </a:lnTo>
                  <a:lnTo>
                    <a:pt x="1310721" y="1407879"/>
                  </a:lnTo>
                  <a:lnTo>
                    <a:pt x="131072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11734157" y="4595517"/>
              <a:ext cx="1311275" cy="1408430"/>
            </a:xfrm>
            <a:custGeom>
              <a:avLst/>
              <a:gdLst/>
              <a:ahLst/>
              <a:cxnLst/>
              <a:rect l="l" t="t" r="r" b="b"/>
              <a:pathLst>
                <a:path w="1311275" h="1408429">
                  <a:moveTo>
                    <a:pt x="0" y="0"/>
                  </a:moveTo>
                  <a:lnTo>
                    <a:pt x="1310721" y="0"/>
                  </a:lnTo>
                  <a:lnTo>
                    <a:pt x="1310721" y="1407879"/>
                  </a:lnTo>
                  <a:lnTo>
                    <a:pt x="0" y="1407879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11748333" y="5299827"/>
              <a:ext cx="1303020" cy="0"/>
            </a:xfrm>
            <a:custGeom>
              <a:avLst/>
              <a:gdLst/>
              <a:ahLst/>
              <a:cxnLst/>
              <a:rect l="l" t="t" r="r" b="b"/>
              <a:pathLst>
                <a:path w="1303019" h="0">
                  <a:moveTo>
                    <a:pt x="0" y="0"/>
                  </a:moveTo>
                  <a:lnTo>
                    <a:pt x="1302522" y="0"/>
                  </a:lnTo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3706693" y="3455392"/>
              <a:ext cx="0" cy="5898515"/>
            </a:xfrm>
            <a:custGeom>
              <a:avLst/>
              <a:gdLst/>
              <a:ahLst/>
              <a:cxnLst/>
              <a:rect l="l" t="t" r="r" b="b"/>
              <a:pathLst>
                <a:path w="0" h="5898515">
                  <a:moveTo>
                    <a:pt x="0" y="0"/>
                  </a:moveTo>
                  <a:lnTo>
                    <a:pt x="0" y="5898419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3683945" y="9347880"/>
              <a:ext cx="13214985" cy="25400"/>
            </a:xfrm>
            <a:custGeom>
              <a:avLst/>
              <a:gdLst/>
              <a:ahLst/>
              <a:cxnLst/>
              <a:rect l="l" t="t" r="r" b="b"/>
              <a:pathLst>
                <a:path w="13214985" h="25400">
                  <a:moveTo>
                    <a:pt x="13214765" y="24849"/>
                  </a:moveTo>
                  <a:lnTo>
                    <a:pt x="0" y="0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9" name="object 69" descr=""/>
          <p:cNvSpPr/>
          <p:nvPr/>
        </p:nvSpPr>
        <p:spPr>
          <a:xfrm>
            <a:off x="1319331" y="1884759"/>
            <a:ext cx="17465675" cy="0"/>
          </a:xfrm>
          <a:custGeom>
            <a:avLst/>
            <a:gdLst/>
            <a:ahLst/>
            <a:cxnLst/>
            <a:rect l="l" t="t" r="r" b="b"/>
            <a:pathLst>
              <a:path w="17465675" h="0">
                <a:moveTo>
                  <a:pt x="0" y="0"/>
                </a:moveTo>
                <a:lnTo>
                  <a:pt x="17465436" y="0"/>
                </a:lnTo>
              </a:path>
            </a:pathLst>
          </a:custGeom>
          <a:ln w="31412">
            <a:solidFill>
              <a:srgbClr val="00206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129972" y="6693482"/>
            <a:ext cx="7857490" cy="20955"/>
          </a:xfrm>
          <a:custGeom>
            <a:avLst/>
            <a:gdLst/>
            <a:ahLst/>
            <a:cxnLst/>
            <a:rect l="l" t="t" r="r" b="b"/>
            <a:pathLst>
              <a:path w="7857490" h="20954">
                <a:moveTo>
                  <a:pt x="16274" y="0"/>
                </a:moveTo>
                <a:lnTo>
                  <a:pt x="4687" y="0"/>
                </a:lnTo>
                <a:lnTo>
                  <a:pt x="0" y="4687"/>
                </a:lnTo>
                <a:lnTo>
                  <a:pt x="0" y="16253"/>
                </a:lnTo>
                <a:lnTo>
                  <a:pt x="4687" y="20941"/>
                </a:lnTo>
                <a:lnTo>
                  <a:pt x="16274" y="20941"/>
                </a:lnTo>
                <a:lnTo>
                  <a:pt x="20962" y="16253"/>
                </a:lnTo>
                <a:lnTo>
                  <a:pt x="20962" y="4687"/>
                </a:lnTo>
                <a:lnTo>
                  <a:pt x="16274" y="0"/>
                </a:lnTo>
                <a:close/>
              </a:path>
              <a:path w="7857490" h="20954">
                <a:moveTo>
                  <a:pt x="58179" y="0"/>
                </a:moveTo>
                <a:lnTo>
                  <a:pt x="46592" y="0"/>
                </a:lnTo>
                <a:lnTo>
                  <a:pt x="41904" y="4687"/>
                </a:lnTo>
                <a:lnTo>
                  <a:pt x="41904" y="16253"/>
                </a:lnTo>
                <a:lnTo>
                  <a:pt x="46592" y="20941"/>
                </a:lnTo>
                <a:lnTo>
                  <a:pt x="58179" y="20941"/>
                </a:lnTo>
                <a:lnTo>
                  <a:pt x="62867" y="16253"/>
                </a:lnTo>
                <a:lnTo>
                  <a:pt x="62867" y="4687"/>
                </a:lnTo>
                <a:lnTo>
                  <a:pt x="58179" y="0"/>
                </a:lnTo>
                <a:close/>
              </a:path>
              <a:path w="7857490" h="20954">
                <a:moveTo>
                  <a:pt x="100083" y="0"/>
                </a:moveTo>
                <a:lnTo>
                  <a:pt x="88496" y="0"/>
                </a:lnTo>
                <a:lnTo>
                  <a:pt x="83808" y="4687"/>
                </a:lnTo>
                <a:lnTo>
                  <a:pt x="83808" y="16253"/>
                </a:lnTo>
                <a:lnTo>
                  <a:pt x="88496" y="20941"/>
                </a:lnTo>
                <a:lnTo>
                  <a:pt x="100083" y="20941"/>
                </a:lnTo>
                <a:lnTo>
                  <a:pt x="104771" y="16253"/>
                </a:lnTo>
                <a:lnTo>
                  <a:pt x="104771" y="4687"/>
                </a:lnTo>
                <a:lnTo>
                  <a:pt x="100083" y="0"/>
                </a:lnTo>
                <a:close/>
              </a:path>
              <a:path w="7857490" h="20954">
                <a:moveTo>
                  <a:pt x="141988" y="0"/>
                </a:moveTo>
                <a:lnTo>
                  <a:pt x="130401" y="0"/>
                </a:lnTo>
                <a:lnTo>
                  <a:pt x="125713" y="4687"/>
                </a:lnTo>
                <a:lnTo>
                  <a:pt x="125713" y="16253"/>
                </a:lnTo>
                <a:lnTo>
                  <a:pt x="130401" y="20941"/>
                </a:lnTo>
                <a:lnTo>
                  <a:pt x="141988" y="20941"/>
                </a:lnTo>
                <a:lnTo>
                  <a:pt x="146676" y="16253"/>
                </a:lnTo>
                <a:lnTo>
                  <a:pt x="146676" y="4687"/>
                </a:lnTo>
                <a:lnTo>
                  <a:pt x="141988" y="0"/>
                </a:lnTo>
                <a:close/>
              </a:path>
              <a:path w="7857490" h="20954">
                <a:moveTo>
                  <a:pt x="183892" y="0"/>
                </a:moveTo>
                <a:lnTo>
                  <a:pt x="172305" y="0"/>
                </a:lnTo>
                <a:lnTo>
                  <a:pt x="167617" y="4687"/>
                </a:lnTo>
                <a:lnTo>
                  <a:pt x="167617" y="16253"/>
                </a:lnTo>
                <a:lnTo>
                  <a:pt x="172305" y="20941"/>
                </a:lnTo>
                <a:lnTo>
                  <a:pt x="183892" y="20941"/>
                </a:lnTo>
                <a:lnTo>
                  <a:pt x="188580" y="16253"/>
                </a:lnTo>
                <a:lnTo>
                  <a:pt x="188580" y="4687"/>
                </a:lnTo>
                <a:lnTo>
                  <a:pt x="183892" y="0"/>
                </a:lnTo>
                <a:close/>
              </a:path>
              <a:path w="7857490" h="20954">
                <a:moveTo>
                  <a:pt x="225797" y="0"/>
                </a:moveTo>
                <a:lnTo>
                  <a:pt x="214210" y="0"/>
                </a:lnTo>
                <a:lnTo>
                  <a:pt x="209522" y="4687"/>
                </a:lnTo>
                <a:lnTo>
                  <a:pt x="209522" y="16253"/>
                </a:lnTo>
                <a:lnTo>
                  <a:pt x="214210" y="20941"/>
                </a:lnTo>
                <a:lnTo>
                  <a:pt x="225797" y="20941"/>
                </a:lnTo>
                <a:lnTo>
                  <a:pt x="230485" y="16253"/>
                </a:lnTo>
                <a:lnTo>
                  <a:pt x="230485" y="4687"/>
                </a:lnTo>
                <a:lnTo>
                  <a:pt x="225797" y="0"/>
                </a:lnTo>
                <a:close/>
              </a:path>
              <a:path w="7857490" h="20954">
                <a:moveTo>
                  <a:pt x="267701" y="0"/>
                </a:moveTo>
                <a:lnTo>
                  <a:pt x="256114" y="0"/>
                </a:lnTo>
                <a:lnTo>
                  <a:pt x="251426" y="4687"/>
                </a:lnTo>
                <a:lnTo>
                  <a:pt x="251426" y="16253"/>
                </a:lnTo>
                <a:lnTo>
                  <a:pt x="256114" y="20941"/>
                </a:lnTo>
                <a:lnTo>
                  <a:pt x="267701" y="20941"/>
                </a:lnTo>
                <a:lnTo>
                  <a:pt x="272389" y="16253"/>
                </a:lnTo>
                <a:lnTo>
                  <a:pt x="272389" y="4687"/>
                </a:lnTo>
                <a:lnTo>
                  <a:pt x="267701" y="0"/>
                </a:lnTo>
                <a:close/>
              </a:path>
              <a:path w="7857490" h="20954">
                <a:moveTo>
                  <a:pt x="309606" y="0"/>
                </a:moveTo>
                <a:lnTo>
                  <a:pt x="298019" y="0"/>
                </a:lnTo>
                <a:lnTo>
                  <a:pt x="293331" y="4687"/>
                </a:lnTo>
                <a:lnTo>
                  <a:pt x="293331" y="16253"/>
                </a:lnTo>
                <a:lnTo>
                  <a:pt x="298019" y="20941"/>
                </a:lnTo>
                <a:lnTo>
                  <a:pt x="309606" y="20941"/>
                </a:lnTo>
                <a:lnTo>
                  <a:pt x="314294" y="16253"/>
                </a:lnTo>
                <a:lnTo>
                  <a:pt x="314294" y="4687"/>
                </a:lnTo>
                <a:lnTo>
                  <a:pt x="309606" y="0"/>
                </a:lnTo>
                <a:close/>
              </a:path>
              <a:path w="7857490" h="20954">
                <a:moveTo>
                  <a:pt x="351510" y="0"/>
                </a:moveTo>
                <a:lnTo>
                  <a:pt x="339923" y="0"/>
                </a:lnTo>
                <a:lnTo>
                  <a:pt x="335235" y="4687"/>
                </a:lnTo>
                <a:lnTo>
                  <a:pt x="335235" y="16253"/>
                </a:lnTo>
                <a:lnTo>
                  <a:pt x="339923" y="20941"/>
                </a:lnTo>
                <a:lnTo>
                  <a:pt x="351510" y="20941"/>
                </a:lnTo>
                <a:lnTo>
                  <a:pt x="356198" y="16253"/>
                </a:lnTo>
                <a:lnTo>
                  <a:pt x="356198" y="4687"/>
                </a:lnTo>
                <a:lnTo>
                  <a:pt x="351510" y="0"/>
                </a:lnTo>
                <a:close/>
              </a:path>
              <a:path w="7857490" h="20954">
                <a:moveTo>
                  <a:pt x="393415" y="0"/>
                </a:moveTo>
                <a:lnTo>
                  <a:pt x="381828" y="0"/>
                </a:lnTo>
                <a:lnTo>
                  <a:pt x="377140" y="4687"/>
                </a:lnTo>
                <a:lnTo>
                  <a:pt x="377140" y="16253"/>
                </a:lnTo>
                <a:lnTo>
                  <a:pt x="381828" y="20941"/>
                </a:lnTo>
                <a:lnTo>
                  <a:pt x="393414" y="20941"/>
                </a:lnTo>
                <a:lnTo>
                  <a:pt x="398103" y="16253"/>
                </a:lnTo>
                <a:lnTo>
                  <a:pt x="398103" y="4687"/>
                </a:lnTo>
                <a:lnTo>
                  <a:pt x="393415" y="0"/>
                </a:lnTo>
                <a:close/>
              </a:path>
              <a:path w="7857490" h="20954">
                <a:moveTo>
                  <a:pt x="435319" y="0"/>
                </a:moveTo>
                <a:lnTo>
                  <a:pt x="423732" y="0"/>
                </a:lnTo>
                <a:lnTo>
                  <a:pt x="419044" y="4687"/>
                </a:lnTo>
                <a:lnTo>
                  <a:pt x="419044" y="16253"/>
                </a:lnTo>
                <a:lnTo>
                  <a:pt x="423732" y="20941"/>
                </a:lnTo>
                <a:lnTo>
                  <a:pt x="435318" y="20941"/>
                </a:lnTo>
                <a:lnTo>
                  <a:pt x="440007" y="16253"/>
                </a:lnTo>
                <a:lnTo>
                  <a:pt x="440007" y="4687"/>
                </a:lnTo>
                <a:lnTo>
                  <a:pt x="435319" y="0"/>
                </a:lnTo>
                <a:close/>
              </a:path>
              <a:path w="7857490" h="20954">
                <a:moveTo>
                  <a:pt x="477223" y="0"/>
                </a:moveTo>
                <a:lnTo>
                  <a:pt x="465637" y="0"/>
                </a:lnTo>
                <a:lnTo>
                  <a:pt x="460949" y="4687"/>
                </a:lnTo>
                <a:lnTo>
                  <a:pt x="460949" y="16253"/>
                </a:lnTo>
                <a:lnTo>
                  <a:pt x="465637" y="20941"/>
                </a:lnTo>
                <a:lnTo>
                  <a:pt x="477223" y="20941"/>
                </a:lnTo>
                <a:lnTo>
                  <a:pt x="481912" y="16253"/>
                </a:lnTo>
                <a:lnTo>
                  <a:pt x="481912" y="4687"/>
                </a:lnTo>
                <a:lnTo>
                  <a:pt x="477223" y="0"/>
                </a:lnTo>
                <a:close/>
              </a:path>
              <a:path w="7857490" h="20954">
                <a:moveTo>
                  <a:pt x="519127" y="0"/>
                </a:moveTo>
                <a:lnTo>
                  <a:pt x="507541" y="0"/>
                </a:lnTo>
                <a:lnTo>
                  <a:pt x="502853" y="4687"/>
                </a:lnTo>
                <a:lnTo>
                  <a:pt x="502853" y="16253"/>
                </a:lnTo>
                <a:lnTo>
                  <a:pt x="507541" y="20941"/>
                </a:lnTo>
                <a:lnTo>
                  <a:pt x="519127" y="20941"/>
                </a:lnTo>
                <a:lnTo>
                  <a:pt x="523816" y="16253"/>
                </a:lnTo>
                <a:lnTo>
                  <a:pt x="523816" y="4687"/>
                </a:lnTo>
                <a:lnTo>
                  <a:pt x="519127" y="0"/>
                </a:lnTo>
                <a:close/>
              </a:path>
              <a:path w="7857490" h="20954">
                <a:moveTo>
                  <a:pt x="561032" y="0"/>
                </a:moveTo>
                <a:lnTo>
                  <a:pt x="549446" y="0"/>
                </a:lnTo>
                <a:lnTo>
                  <a:pt x="544758" y="4687"/>
                </a:lnTo>
                <a:lnTo>
                  <a:pt x="544758" y="16253"/>
                </a:lnTo>
                <a:lnTo>
                  <a:pt x="549446" y="20941"/>
                </a:lnTo>
                <a:lnTo>
                  <a:pt x="561032" y="20941"/>
                </a:lnTo>
                <a:lnTo>
                  <a:pt x="565720" y="16253"/>
                </a:lnTo>
                <a:lnTo>
                  <a:pt x="565720" y="4687"/>
                </a:lnTo>
                <a:lnTo>
                  <a:pt x="561032" y="0"/>
                </a:lnTo>
                <a:close/>
              </a:path>
              <a:path w="7857490" h="20954">
                <a:moveTo>
                  <a:pt x="602936" y="0"/>
                </a:moveTo>
                <a:lnTo>
                  <a:pt x="591350" y="0"/>
                </a:lnTo>
                <a:lnTo>
                  <a:pt x="586662" y="4687"/>
                </a:lnTo>
                <a:lnTo>
                  <a:pt x="586662" y="16253"/>
                </a:lnTo>
                <a:lnTo>
                  <a:pt x="591350" y="20941"/>
                </a:lnTo>
                <a:lnTo>
                  <a:pt x="602936" y="20941"/>
                </a:lnTo>
                <a:lnTo>
                  <a:pt x="607625" y="16253"/>
                </a:lnTo>
                <a:lnTo>
                  <a:pt x="607625" y="4687"/>
                </a:lnTo>
                <a:lnTo>
                  <a:pt x="602936" y="0"/>
                </a:lnTo>
                <a:close/>
              </a:path>
              <a:path w="7857490" h="20954">
                <a:moveTo>
                  <a:pt x="644841" y="0"/>
                </a:moveTo>
                <a:lnTo>
                  <a:pt x="633255" y="0"/>
                </a:lnTo>
                <a:lnTo>
                  <a:pt x="628566" y="4687"/>
                </a:lnTo>
                <a:lnTo>
                  <a:pt x="628566" y="16253"/>
                </a:lnTo>
                <a:lnTo>
                  <a:pt x="633255" y="20941"/>
                </a:lnTo>
                <a:lnTo>
                  <a:pt x="644841" y="20941"/>
                </a:lnTo>
                <a:lnTo>
                  <a:pt x="649528" y="16253"/>
                </a:lnTo>
                <a:lnTo>
                  <a:pt x="649528" y="4687"/>
                </a:lnTo>
                <a:lnTo>
                  <a:pt x="644841" y="0"/>
                </a:lnTo>
                <a:close/>
              </a:path>
              <a:path w="7857490" h="20954">
                <a:moveTo>
                  <a:pt x="686745" y="0"/>
                </a:moveTo>
                <a:lnTo>
                  <a:pt x="675159" y="0"/>
                </a:lnTo>
                <a:lnTo>
                  <a:pt x="670470" y="4687"/>
                </a:lnTo>
                <a:lnTo>
                  <a:pt x="670470" y="16253"/>
                </a:lnTo>
                <a:lnTo>
                  <a:pt x="675159" y="20941"/>
                </a:lnTo>
                <a:lnTo>
                  <a:pt x="686745" y="20941"/>
                </a:lnTo>
                <a:lnTo>
                  <a:pt x="691433" y="16253"/>
                </a:lnTo>
                <a:lnTo>
                  <a:pt x="691433" y="4687"/>
                </a:lnTo>
                <a:lnTo>
                  <a:pt x="686745" y="0"/>
                </a:lnTo>
                <a:close/>
              </a:path>
              <a:path w="7857490" h="20954">
                <a:moveTo>
                  <a:pt x="728650" y="0"/>
                </a:moveTo>
                <a:lnTo>
                  <a:pt x="717064" y="0"/>
                </a:lnTo>
                <a:lnTo>
                  <a:pt x="712375" y="4687"/>
                </a:lnTo>
                <a:lnTo>
                  <a:pt x="712375" y="16253"/>
                </a:lnTo>
                <a:lnTo>
                  <a:pt x="717064" y="20941"/>
                </a:lnTo>
                <a:lnTo>
                  <a:pt x="728650" y="20941"/>
                </a:lnTo>
                <a:lnTo>
                  <a:pt x="733337" y="16253"/>
                </a:lnTo>
                <a:lnTo>
                  <a:pt x="733337" y="4687"/>
                </a:lnTo>
                <a:lnTo>
                  <a:pt x="728650" y="0"/>
                </a:lnTo>
                <a:close/>
              </a:path>
              <a:path w="7857490" h="20954">
                <a:moveTo>
                  <a:pt x="770554" y="0"/>
                </a:moveTo>
                <a:lnTo>
                  <a:pt x="758967" y="0"/>
                </a:lnTo>
                <a:lnTo>
                  <a:pt x="754279" y="4687"/>
                </a:lnTo>
                <a:lnTo>
                  <a:pt x="754279" y="16253"/>
                </a:lnTo>
                <a:lnTo>
                  <a:pt x="758967" y="20941"/>
                </a:lnTo>
                <a:lnTo>
                  <a:pt x="770554" y="20941"/>
                </a:lnTo>
                <a:lnTo>
                  <a:pt x="775242" y="16253"/>
                </a:lnTo>
                <a:lnTo>
                  <a:pt x="775242" y="4687"/>
                </a:lnTo>
                <a:lnTo>
                  <a:pt x="770554" y="0"/>
                </a:lnTo>
                <a:close/>
              </a:path>
              <a:path w="7857490" h="20954">
                <a:moveTo>
                  <a:pt x="812459" y="0"/>
                </a:moveTo>
                <a:lnTo>
                  <a:pt x="800871" y="0"/>
                </a:lnTo>
                <a:lnTo>
                  <a:pt x="796184" y="4687"/>
                </a:lnTo>
                <a:lnTo>
                  <a:pt x="796184" y="16253"/>
                </a:lnTo>
                <a:lnTo>
                  <a:pt x="800871" y="20941"/>
                </a:lnTo>
                <a:lnTo>
                  <a:pt x="812459" y="20941"/>
                </a:lnTo>
                <a:lnTo>
                  <a:pt x="817146" y="16253"/>
                </a:lnTo>
                <a:lnTo>
                  <a:pt x="817146" y="4687"/>
                </a:lnTo>
                <a:lnTo>
                  <a:pt x="812459" y="0"/>
                </a:lnTo>
                <a:close/>
              </a:path>
              <a:path w="7857490" h="20954">
                <a:moveTo>
                  <a:pt x="854363" y="0"/>
                </a:moveTo>
                <a:lnTo>
                  <a:pt x="842776" y="0"/>
                </a:lnTo>
                <a:lnTo>
                  <a:pt x="838088" y="4687"/>
                </a:lnTo>
                <a:lnTo>
                  <a:pt x="838088" y="16253"/>
                </a:lnTo>
                <a:lnTo>
                  <a:pt x="842776" y="20941"/>
                </a:lnTo>
                <a:lnTo>
                  <a:pt x="854363" y="20941"/>
                </a:lnTo>
                <a:lnTo>
                  <a:pt x="859051" y="16253"/>
                </a:lnTo>
                <a:lnTo>
                  <a:pt x="859051" y="4687"/>
                </a:lnTo>
                <a:lnTo>
                  <a:pt x="854363" y="0"/>
                </a:lnTo>
                <a:close/>
              </a:path>
              <a:path w="7857490" h="20954">
                <a:moveTo>
                  <a:pt x="896267" y="0"/>
                </a:moveTo>
                <a:lnTo>
                  <a:pt x="884680" y="0"/>
                </a:lnTo>
                <a:lnTo>
                  <a:pt x="879993" y="4687"/>
                </a:lnTo>
                <a:lnTo>
                  <a:pt x="879993" y="16253"/>
                </a:lnTo>
                <a:lnTo>
                  <a:pt x="884680" y="20941"/>
                </a:lnTo>
                <a:lnTo>
                  <a:pt x="896267" y="20941"/>
                </a:lnTo>
                <a:lnTo>
                  <a:pt x="900955" y="16253"/>
                </a:lnTo>
                <a:lnTo>
                  <a:pt x="900955" y="4687"/>
                </a:lnTo>
                <a:lnTo>
                  <a:pt x="896267" y="0"/>
                </a:lnTo>
                <a:close/>
              </a:path>
              <a:path w="7857490" h="20954">
                <a:moveTo>
                  <a:pt x="938172" y="0"/>
                </a:moveTo>
                <a:lnTo>
                  <a:pt x="926585" y="0"/>
                </a:lnTo>
                <a:lnTo>
                  <a:pt x="921897" y="4687"/>
                </a:lnTo>
                <a:lnTo>
                  <a:pt x="921897" y="16253"/>
                </a:lnTo>
                <a:lnTo>
                  <a:pt x="926585" y="20941"/>
                </a:lnTo>
                <a:lnTo>
                  <a:pt x="938172" y="20941"/>
                </a:lnTo>
                <a:lnTo>
                  <a:pt x="942860" y="16253"/>
                </a:lnTo>
                <a:lnTo>
                  <a:pt x="942860" y="4687"/>
                </a:lnTo>
                <a:lnTo>
                  <a:pt x="938172" y="0"/>
                </a:lnTo>
                <a:close/>
              </a:path>
              <a:path w="7857490" h="20954">
                <a:moveTo>
                  <a:pt x="980076" y="0"/>
                </a:moveTo>
                <a:lnTo>
                  <a:pt x="968489" y="0"/>
                </a:lnTo>
                <a:lnTo>
                  <a:pt x="963802" y="4687"/>
                </a:lnTo>
                <a:lnTo>
                  <a:pt x="963802" y="16253"/>
                </a:lnTo>
                <a:lnTo>
                  <a:pt x="968489" y="20941"/>
                </a:lnTo>
                <a:lnTo>
                  <a:pt x="980076" y="20941"/>
                </a:lnTo>
                <a:lnTo>
                  <a:pt x="984764" y="16253"/>
                </a:lnTo>
                <a:lnTo>
                  <a:pt x="984764" y="4687"/>
                </a:lnTo>
                <a:lnTo>
                  <a:pt x="980076" y="0"/>
                </a:lnTo>
                <a:close/>
              </a:path>
              <a:path w="7857490" h="20954">
                <a:moveTo>
                  <a:pt x="1021981" y="0"/>
                </a:moveTo>
                <a:lnTo>
                  <a:pt x="1010394" y="0"/>
                </a:lnTo>
                <a:lnTo>
                  <a:pt x="1005706" y="4687"/>
                </a:lnTo>
                <a:lnTo>
                  <a:pt x="1005706" y="16253"/>
                </a:lnTo>
                <a:lnTo>
                  <a:pt x="1010394" y="20941"/>
                </a:lnTo>
                <a:lnTo>
                  <a:pt x="1021981" y="20941"/>
                </a:lnTo>
                <a:lnTo>
                  <a:pt x="1026669" y="16253"/>
                </a:lnTo>
                <a:lnTo>
                  <a:pt x="1026669" y="4687"/>
                </a:lnTo>
                <a:lnTo>
                  <a:pt x="1021981" y="0"/>
                </a:lnTo>
                <a:close/>
              </a:path>
              <a:path w="7857490" h="20954">
                <a:moveTo>
                  <a:pt x="1063885" y="0"/>
                </a:moveTo>
                <a:lnTo>
                  <a:pt x="1052298" y="0"/>
                </a:lnTo>
                <a:lnTo>
                  <a:pt x="1047611" y="4687"/>
                </a:lnTo>
                <a:lnTo>
                  <a:pt x="1047611" y="16253"/>
                </a:lnTo>
                <a:lnTo>
                  <a:pt x="1052298" y="20941"/>
                </a:lnTo>
                <a:lnTo>
                  <a:pt x="1063885" y="20941"/>
                </a:lnTo>
                <a:lnTo>
                  <a:pt x="1068573" y="16253"/>
                </a:lnTo>
                <a:lnTo>
                  <a:pt x="1068573" y="4687"/>
                </a:lnTo>
                <a:lnTo>
                  <a:pt x="1063885" y="0"/>
                </a:lnTo>
                <a:close/>
              </a:path>
              <a:path w="7857490" h="20954">
                <a:moveTo>
                  <a:pt x="1105790" y="0"/>
                </a:moveTo>
                <a:lnTo>
                  <a:pt x="1094203" y="0"/>
                </a:lnTo>
                <a:lnTo>
                  <a:pt x="1089515" y="4687"/>
                </a:lnTo>
                <a:lnTo>
                  <a:pt x="1089515" y="16253"/>
                </a:lnTo>
                <a:lnTo>
                  <a:pt x="1094203" y="20941"/>
                </a:lnTo>
                <a:lnTo>
                  <a:pt x="1105790" y="20941"/>
                </a:lnTo>
                <a:lnTo>
                  <a:pt x="1110478" y="16253"/>
                </a:lnTo>
                <a:lnTo>
                  <a:pt x="1110478" y="4687"/>
                </a:lnTo>
                <a:lnTo>
                  <a:pt x="1105790" y="0"/>
                </a:lnTo>
                <a:close/>
              </a:path>
              <a:path w="7857490" h="20954">
                <a:moveTo>
                  <a:pt x="1147694" y="0"/>
                </a:moveTo>
                <a:lnTo>
                  <a:pt x="1136107" y="0"/>
                </a:lnTo>
                <a:lnTo>
                  <a:pt x="1131420" y="4687"/>
                </a:lnTo>
                <a:lnTo>
                  <a:pt x="1131420" y="16253"/>
                </a:lnTo>
                <a:lnTo>
                  <a:pt x="1136107" y="20941"/>
                </a:lnTo>
                <a:lnTo>
                  <a:pt x="1147694" y="20941"/>
                </a:lnTo>
                <a:lnTo>
                  <a:pt x="1152382" y="16253"/>
                </a:lnTo>
                <a:lnTo>
                  <a:pt x="1152382" y="4687"/>
                </a:lnTo>
                <a:lnTo>
                  <a:pt x="1147694" y="0"/>
                </a:lnTo>
                <a:close/>
              </a:path>
              <a:path w="7857490" h="20954">
                <a:moveTo>
                  <a:pt x="1189599" y="0"/>
                </a:moveTo>
                <a:lnTo>
                  <a:pt x="1178012" y="0"/>
                </a:lnTo>
                <a:lnTo>
                  <a:pt x="1173324" y="4687"/>
                </a:lnTo>
                <a:lnTo>
                  <a:pt x="1173324" y="16253"/>
                </a:lnTo>
                <a:lnTo>
                  <a:pt x="1178012" y="20941"/>
                </a:lnTo>
                <a:lnTo>
                  <a:pt x="1189599" y="20941"/>
                </a:lnTo>
                <a:lnTo>
                  <a:pt x="1194287" y="16253"/>
                </a:lnTo>
                <a:lnTo>
                  <a:pt x="1194287" y="4687"/>
                </a:lnTo>
                <a:lnTo>
                  <a:pt x="1189599" y="0"/>
                </a:lnTo>
                <a:close/>
              </a:path>
              <a:path w="7857490" h="20954">
                <a:moveTo>
                  <a:pt x="1231503" y="0"/>
                </a:moveTo>
                <a:lnTo>
                  <a:pt x="1219916" y="0"/>
                </a:lnTo>
                <a:lnTo>
                  <a:pt x="1215228" y="4687"/>
                </a:lnTo>
                <a:lnTo>
                  <a:pt x="1215228" y="16253"/>
                </a:lnTo>
                <a:lnTo>
                  <a:pt x="1219916" y="20941"/>
                </a:lnTo>
                <a:lnTo>
                  <a:pt x="1231503" y="20941"/>
                </a:lnTo>
                <a:lnTo>
                  <a:pt x="1236191" y="16253"/>
                </a:lnTo>
                <a:lnTo>
                  <a:pt x="1236191" y="4687"/>
                </a:lnTo>
                <a:lnTo>
                  <a:pt x="1231503" y="0"/>
                </a:lnTo>
                <a:close/>
              </a:path>
              <a:path w="7857490" h="20954">
                <a:moveTo>
                  <a:pt x="1273408" y="0"/>
                </a:moveTo>
                <a:lnTo>
                  <a:pt x="1261821" y="0"/>
                </a:lnTo>
                <a:lnTo>
                  <a:pt x="1257133" y="4687"/>
                </a:lnTo>
                <a:lnTo>
                  <a:pt x="1257133" y="16253"/>
                </a:lnTo>
                <a:lnTo>
                  <a:pt x="1261821" y="20941"/>
                </a:lnTo>
                <a:lnTo>
                  <a:pt x="1273408" y="20941"/>
                </a:lnTo>
                <a:lnTo>
                  <a:pt x="1278096" y="16253"/>
                </a:lnTo>
                <a:lnTo>
                  <a:pt x="1278096" y="4687"/>
                </a:lnTo>
                <a:lnTo>
                  <a:pt x="1273408" y="0"/>
                </a:lnTo>
                <a:close/>
              </a:path>
              <a:path w="7857490" h="20954">
                <a:moveTo>
                  <a:pt x="1315312" y="0"/>
                </a:moveTo>
                <a:lnTo>
                  <a:pt x="1303725" y="0"/>
                </a:lnTo>
                <a:lnTo>
                  <a:pt x="1299037" y="4687"/>
                </a:lnTo>
                <a:lnTo>
                  <a:pt x="1299037" y="16253"/>
                </a:lnTo>
                <a:lnTo>
                  <a:pt x="1303725" y="20941"/>
                </a:lnTo>
                <a:lnTo>
                  <a:pt x="1315312" y="20941"/>
                </a:lnTo>
                <a:lnTo>
                  <a:pt x="1320000" y="16253"/>
                </a:lnTo>
                <a:lnTo>
                  <a:pt x="1320000" y="4687"/>
                </a:lnTo>
                <a:lnTo>
                  <a:pt x="1315312" y="0"/>
                </a:lnTo>
                <a:close/>
              </a:path>
              <a:path w="7857490" h="20954">
                <a:moveTo>
                  <a:pt x="1357217" y="0"/>
                </a:moveTo>
                <a:lnTo>
                  <a:pt x="1345630" y="0"/>
                </a:lnTo>
                <a:lnTo>
                  <a:pt x="1340942" y="4687"/>
                </a:lnTo>
                <a:lnTo>
                  <a:pt x="1340942" y="16253"/>
                </a:lnTo>
                <a:lnTo>
                  <a:pt x="1345630" y="20941"/>
                </a:lnTo>
                <a:lnTo>
                  <a:pt x="1357217" y="20941"/>
                </a:lnTo>
                <a:lnTo>
                  <a:pt x="1361905" y="16253"/>
                </a:lnTo>
                <a:lnTo>
                  <a:pt x="1361905" y="4687"/>
                </a:lnTo>
                <a:lnTo>
                  <a:pt x="1357217" y="0"/>
                </a:lnTo>
                <a:close/>
              </a:path>
              <a:path w="7857490" h="20954">
                <a:moveTo>
                  <a:pt x="1399121" y="0"/>
                </a:moveTo>
                <a:lnTo>
                  <a:pt x="1387534" y="0"/>
                </a:lnTo>
                <a:lnTo>
                  <a:pt x="1382846" y="4687"/>
                </a:lnTo>
                <a:lnTo>
                  <a:pt x="1382846" y="16253"/>
                </a:lnTo>
                <a:lnTo>
                  <a:pt x="1387534" y="20941"/>
                </a:lnTo>
                <a:lnTo>
                  <a:pt x="1399121" y="20941"/>
                </a:lnTo>
                <a:lnTo>
                  <a:pt x="1403809" y="16253"/>
                </a:lnTo>
                <a:lnTo>
                  <a:pt x="1403809" y="4687"/>
                </a:lnTo>
                <a:lnTo>
                  <a:pt x="1399121" y="0"/>
                </a:lnTo>
                <a:close/>
              </a:path>
              <a:path w="7857490" h="20954">
                <a:moveTo>
                  <a:pt x="1441026" y="0"/>
                </a:moveTo>
                <a:lnTo>
                  <a:pt x="1429439" y="0"/>
                </a:lnTo>
                <a:lnTo>
                  <a:pt x="1424751" y="4687"/>
                </a:lnTo>
                <a:lnTo>
                  <a:pt x="1424751" y="16253"/>
                </a:lnTo>
                <a:lnTo>
                  <a:pt x="1429439" y="20941"/>
                </a:lnTo>
                <a:lnTo>
                  <a:pt x="1441026" y="20941"/>
                </a:lnTo>
                <a:lnTo>
                  <a:pt x="1445714" y="16253"/>
                </a:lnTo>
                <a:lnTo>
                  <a:pt x="1445714" y="4687"/>
                </a:lnTo>
                <a:lnTo>
                  <a:pt x="1441026" y="0"/>
                </a:lnTo>
                <a:close/>
              </a:path>
              <a:path w="7857490" h="20954">
                <a:moveTo>
                  <a:pt x="1482930" y="0"/>
                </a:moveTo>
                <a:lnTo>
                  <a:pt x="1471343" y="0"/>
                </a:lnTo>
                <a:lnTo>
                  <a:pt x="1466655" y="4687"/>
                </a:lnTo>
                <a:lnTo>
                  <a:pt x="1466655" y="16253"/>
                </a:lnTo>
                <a:lnTo>
                  <a:pt x="1471343" y="20941"/>
                </a:lnTo>
                <a:lnTo>
                  <a:pt x="1482930" y="20941"/>
                </a:lnTo>
                <a:lnTo>
                  <a:pt x="1487618" y="16253"/>
                </a:lnTo>
                <a:lnTo>
                  <a:pt x="1487618" y="4687"/>
                </a:lnTo>
                <a:lnTo>
                  <a:pt x="1482930" y="0"/>
                </a:lnTo>
                <a:close/>
              </a:path>
              <a:path w="7857490" h="20954">
                <a:moveTo>
                  <a:pt x="1524835" y="0"/>
                </a:moveTo>
                <a:lnTo>
                  <a:pt x="1513248" y="0"/>
                </a:lnTo>
                <a:lnTo>
                  <a:pt x="1508560" y="4687"/>
                </a:lnTo>
                <a:lnTo>
                  <a:pt x="1508560" y="16253"/>
                </a:lnTo>
                <a:lnTo>
                  <a:pt x="1513248" y="20941"/>
                </a:lnTo>
                <a:lnTo>
                  <a:pt x="1524835" y="20941"/>
                </a:lnTo>
                <a:lnTo>
                  <a:pt x="1529523" y="16253"/>
                </a:lnTo>
                <a:lnTo>
                  <a:pt x="1529523" y="4687"/>
                </a:lnTo>
                <a:lnTo>
                  <a:pt x="1524835" y="0"/>
                </a:lnTo>
                <a:close/>
              </a:path>
              <a:path w="7857490" h="20954">
                <a:moveTo>
                  <a:pt x="1566739" y="0"/>
                </a:moveTo>
                <a:lnTo>
                  <a:pt x="1555152" y="0"/>
                </a:lnTo>
                <a:lnTo>
                  <a:pt x="1550464" y="4687"/>
                </a:lnTo>
                <a:lnTo>
                  <a:pt x="1550464" y="16253"/>
                </a:lnTo>
                <a:lnTo>
                  <a:pt x="1555152" y="20941"/>
                </a:lnTo>
                <a:lnTo>
                  <a:pt x="1566739" y="20941"/>
                </a:lnTo>
                <a:lnTo>
                  <a:pt x="1571427" y="16253"/>
                </a:lnTo>
                <a:lnTo>
                  <a:pt x="1571427" y="4687"/>
                </a:lnTo>
                <a:lnTo>
                  <a:pt x="1566739" y="0"/>
                </a:lnTo>
                <a:close/>
              </a:path>
              <a:path w="7857490" h="20954">
                <a:moveTo>
                  <a:pt x="1608644" y="0"/>
                </a:moveTo>
                <a:lnTo>
                  <a:pt x="1597057" y="0"/>
                </a:lnTo>
                <a:lnTo>
                  <a:pt x="1592369" y="4687"/>
                </a:lnTo>
                <a:lnTo>
                  <a:pt x="1592369" y="16253"/>
                </a:lnTo>
                <a:lnTo>
                  <a:pt x="1597057" y="20941"/>
                </a:lnTo>
                <a:lnTo>
                  <a:pt x="1608644" y="20941"/>
                </a:lnTo>
                <a:lnTo>
                  <a:pt x="1613332" y="16253"/>
                </a:lnTo>
                <a:lnTo>
                  <a:pt x="1613332" y="4687"/>
                </a:lnTo>
                <a:lnTo>
                  <a:pt x="1608644" y="0"/>
                </a:lnTo>
                <a:close/>
              </a:path>
              <a:path w="7857490" h="20954">
                <a:moveTo>
                  <a:pt x="1650548" y="0"/>
                </a:moveTo>
                <a:lnTo>
                  <a:pt x="1638961" y="0"/>
                </a:lnTo>
                <a:lnTo>
                  <a:pt x="1634273" y="4687"/>
                </a:lnTo>
                <a:lnTo>
                  <a:pt x="1634273" y="16253"/>
                </a:lnTo>
                <a:lnTo>
                  <a:pt x="1638961" y="20941"/>
                </a:lnTo>
                <a:lnTo>
                  <a:pt x="1650548" y="20941"/>
                </a:lnTo>
                <a:lnTo>
                  <a:pt x="1655236" y="16253"/>
                </a:lnTo>
                <a:lnTo>
                  <a:pt x="1655236" y="4687"/>
                </a:lnTo>
                <a:lnTo>
                  <a:pt x="1650548" y="0"/>
                </a:lnTo>
                <a:close/>
              </a:path>
              <a:path w="7857490" h="20954">
                <a:moveTo>
                  <a:pt x="1692453" y="0"/>
                </a:moveTo>
                <a:lnTo>
                  <a:pt x="1680866" y="0"/>
                </a:lnTo>
                <a:lnTo>
                  <a:pt x="1676178" y="4687"/>
                </a:lnTo>
                <a:lnTo>
                  <a:pt x="1676178" y="16253"/>
                </a:lnTo>
                <a:lnTo>
                  <a:pt x="1680866" y="20941"/>
                </a:lnTo>
                <a:lnTo>
                  <a:pt x="1692453" y="20941"/>
                </a:lnTo>
                <a:lnTo>
                  <a:pt x="1697140" y="16253"/>
                </a:lnTo>
                <a:lnTo>
                  <a:pt x="1697140" y="4687"/>
                </a:lnTo>
                <a:lnTo>
                  <a:pt x="1692453" y="0"/>
                </a:lnTo>
                <a:close/>
              </a:path>
              <a:path w="7857490" h="20954">
                <a:moveTo>
                  <a:pt x="1734357" y="0"/>
                </a:moveTo>
                <a:lnTo>
                  <a:pt x="1722770" y="0"/>
                </a:lnTo>
                <a:lnTo>
                  <a:pt x="1718082" y="4687"/>
                </a:lnTo>
                <a:lnTo>
                  <a:pt x="1718082" y="16253"/>
                </a:lnTo>
                <a:lnTo>
                  <a:pt x="1722770" y="20941"/>
                </a:lnTo>
                <a:lnTo>
                  <a:pt x="1734357" y="20941"/>
                </a:lnTo>
                <a:lnTo>
                  <a:pt x="1739045" y="16253"/>
                </a:lnTo>
                <a:lnTo>
                  <a:pt x="1739045" y="4687"/>
                </a:lnTo>
                <a:lnTo>
                  <a:pt x="1734357" y="0"/>
                </a:lnTo>
                <a:close/>
              </a:path>
              <a:path w="7857490" h="20954">
                <a:moveTo>
                  <a:pt x="1776262" y="0"/>
                </a:moveTo>
                <a:lnTo>
                  <a:pt x="1764675" y="0"/>
                </a:lnTo>
                <a:lnTo>
                  <a:pt x="1759987" y="4687"/>
                </a:lnTo>
                <a:lnTo>
                  <a:pt x="1759987" y="16253"/>
                </a:lnTo>
                <a:lnTo>
                  <a:pt x="1764675" y="20941"/>
                </a:lnTo>
                <a:lnTo>
                  <a:pt x="1776262" y="20941"/>
                </a:lnTo>
                <a:lnTo>
                  <a:pt x="1780949" y="16253"/>
                </a:lnTo>
                <a:lnTo>
                  <a:pt x="1780949" y="4687"/>
                </a:lnTo>
                <a:lnTo>
                  <a:pt x="1776262" y="0"/>
                </a:lnTo>
                <a:close/>
              </a:path>
              <a:path w="7857490" h="20954">
                <a:moveTo>
                  <a:pt x="1818166" y="0"/>
                </a:moveTo>
                <a:lnTo>
                  <a:pt x="1806579" y="0"/>
                </a:lnTo>
                <a:lnTo>
                  <a:pt x="1801891" y="4687"/>
                </a:lnTo>
                <a:lnTo>
                  <a:pt x="1801891" y="16253"/>
                </a:lnTo>
                <a:lnTo>
                  <a:pt x="1806579" y="20941"/>
                </a:lnTo>
                <a:lnTo>
                  <a:pt x="1818166" y="20941"/>
                </a:lnTo>
                <a:lnTo>
                  <a:pt x="1822854" y="16253"/>
                </a:lnTo>
                <a:lnTo>
                  <a:pt x="1822854" y="4687"/>
                </a:lnTo>
                <a:lnTo>
                  <a:pt x="1818166" y="0"/>
                </a:lnTo>
                <a:close/>
              </a:path>
              <a:path w="7857490" h="20954">
                <a:moveTo>
                  <a:pt x="1860071" y="0"/>
                </a:moveTo>
                <a:lnTo>
                  <a:pt x="1848484" y="0"/>
                </a:lnTo>
                <a:lnTo>
                  <a:pt x="1843796" y="4687"/>
                </a:lnTo>
                <a:lnTo>
                  <a:pt x="1843796" y="16253"/>
                </a:lnTo>
                <a:lnTo>
                  <a:pt x="1848484" y="20941"/>
                </a:lnTo>
                <a:lnTo>
                  <a:pt x="1860071" y="20941"/>
                </a:lnTo>
                <a:lnTo>
                  <a:pt x="1864758" y="16253"/>
                </a:lnTo>
                <a:lnTo>
                  <a:pt x="1864758" y="4687"/>
                </a:lnTo>
                <a:lnTo>
                  <a:pt x="1860071" y="0"/>
                </a:lnTo>
                <a:close/>
              </a:path>
              <a:path w="7857490" h="20954">
                <a:moveTo>
                  <a:pt x="1901975" y="0"/>
                </a:moveTo>
                <a:lnTo>
                  <a:pt x="1890388" y="0"/>
                </a:lnTo>
                <a:lnTo>
                  <a:pt x="1885700" y="4687"/>
                </a:lnTo>
                <a:lnTo>
                  <a:pt x="1885700" y="16253"/>
                </a:lnTo>
                <a:lnTo>
                  <a:pt x="1890388" y="20941"/>
                </a:lnTo>
                <a:lnTo>
                  <a:pt x="1901975" y="20941"/>
                </a:lnTo>
                <a:lnTo>
                  <a:pt x="1906663" y="16253"/>
                </a:lnTo>
                <a:lnTo>
                  <a:pt x="1906663" y="4687"/>
                </a:lnTo>
                <a:lnTo>
                  <a:pt x="1901975" y="0"/>
                </a:lnTo>
                <a:close/>
              </a:path>
              <a:path w="7857490" h="20954">
                <a:moveTo>
                  <a:pt x="1943880" y="0"/>
                </a:moveTo>
                <a:lnTo>
                  <a:pt x="1932292" y="0"/>
                </a:lnTo>
                <a:lnTo>
                  <a:pt x="1927605" y="4687"/>
                </a:lnTo>
                <a:lnTo>
                  <a:pt x="1927605" y="16253"/>
                </a:lnTo>
                <a:lnTo>
                  <a:pt x="1932292" y="20941"/>
                </a:lnTo>
                <a:lnTo>
                  <a:pt x="1943880" y="20941"/>
                </a:lnTo>
                <a:lnTo>
                  <a:pt x="1948567" y="16253"/>
                </a:lnTo>
                <a:lnTo>
                  <a:pt x="1948567" y="4687"/>
                </a:lnTo>
                <a:lnTo>
                  <a:pt x="1943880" y="0"/>
                </a:lnTo>
                <a:close/>
              </a:path>
              <a:path w="7857490" h="20954">
                <a:moveTo>
                  <a:pt x="1985784" y="0"/>
                </a:moveTo>
                <a:lnTo>
                  <a:pt x="1974197" y="0"/>
                </a:lnTo>
                <a:lnTo>
                  <a:pt x="1969509" y="4687"/>
                </a:lnTo>
                <a:lnTo>
                  <a:pt x="1969509" y="16253"/>
                </a:lnTo>
                <a:lnTo>
                  <a:pt x="1974197" y="20941"/>
                </a:lnTo>
                <a:lnTo>
                  <a:pt x="1985784" y="20941"/>
                </a:lnTo>
                <a:lnTo>
                  <a:pt x="1990472" y="16253"/>
                </a:lnTo>
                <a:lnTo>
                  <a:pt x="1990472" y="4687"/>
                </a:lnTo>
                <a:lnTo>
                  <a:pt x="1985784" y="0"/>
                </a:lnTo>
                <a:close/>
              </a:path>
              <a:path w="7857490" h="20954">
                <a:moveTo>
                  <a:pt x="2027689" y="0"/>
                </a:moveTo>
                <a:lnTo>
                  <a:pt x="2016101" y="0"/>
                </a:lnTo>
                <a:lnTo>
                  <a:pt x="2011414" y="4687"/>
                </a:lnTo>
                <a:lnTo>
                  <a:pt x="2011414" y="16253"/>
                </a:lnTo>
                <a:lnTo>
                  <a:pt x="2016101" y="20941"/>
                </a:lnTo>
                <a:lnTo>
                  <a:pt x="2027689" y="20941"/>
                </a:lnTo>
                <a:lnTo>
                  <a:pt x="2032376" y="16253"/>
                </a:lnTo>
                <a:lnTo>
                  <a:pt x="2032376" y="4687"/>
                </a:lnTo>
                <a:lnTo>
                  <a:pt x="2027689" y="0"/>
                </a:lnTo>
                <a:close/>
              </a:path>
              <a:path w="7857490" h="20954">
                <a:moveTo>
                  <a:pt x="2069593" y="0"/>
                </a:moveTo>
                <a:lnTo>
                  <a:pt x="2058006" y="0"/>
                </a:lnTo>
                <a:lnTo>
                  <a:pt x="2053318" y="4687"/>
                </a:lnTo>
                <a:lnTo>
                  <a:pt x="2053318" y="16253"/>
                </a:lnTo>
                <a:lnTo>
                  <a:pt x="2058006" y="20941"/>
                </a:lnTo>
                <a:lnTo>
                  <a:pt x="2069593" y="20941"/>
                </a:lnTo>
                <a:lnTo>
                  <a:pt x="2074281" y="16253"/>
                </a:lnTo>
                <a:lnTo>
                  <a:pt x="2074281" y="4687"/>
                </a:lnTo>
                <a:lnTo>
                  <a:pt x="2069593" y="0"/>
                </a:lnTo>
                <a:close/>
              </a:path>
              <a:path w="7857490" h="20954">
                <a:moveTo>
                  <a:pt x="2111498" y="0"/>
                </a:moveTo>
                <a:lnTo>
                  <a:pt x="2099910" y="0"/>
                </a:lnTo>
                <a:lnTo>
                  <a:pt x="2095223" y="4687"/>
                </a:lnTo>
                <a:lnTo>
                  <a:pt x="2095223" y="16253"/>
                </a:lnTo>
                <a:lnTo>
                  <a:pt x="2099910" y="20941"/>
                </a:lnTo>
                <a:lnTo>
                  <a:pt x="2111498" y="20941"/>
                </a:lnTo>
                <a:lnTo>
                  <a:pt x="2116185" y="16253"/>
                </a:lnTo>
                <a:lnTo>
                  <a:pt x="2116185" y="4687"/>
                </a:lnTo>
                <a:lnTo>
                  <a:pt x="2111498" y="0"/>
                </a:lnTo>
                <a:close/>
              </a:path>
              <a:path w="7857490" h="20954">
                <a:moveTo>
                  <a:pt x="2153402" y="0"/>
                </a:moveTo>
                <a:lnTo>
                  <a:pt x="2141816" y="0"/>
                </a:lnTo>
                <a:lnTo>
                  <a:pt x="2137127" y="4687"/>
                </a:lnTo>
                <a:lnTo>
                  <a:pt x="2137127" y="16253"/>
                </a:lnTo>
                <a:lnTo>
                  <a:pt x="2141816" y="20941"/>
                </a:lnTo>
                <a:lnTo>
                  <a:pt x="2153402" y="20941"/>
                </a:lnTo>
                <a:lnTo>
                  <a:pt x="2158090" y="16253"/>
                </a:lnTo>
                <a:lnTo>
                  <a:pt x="2158090" y="4687"/>
                </a:lnTo>
                <a:lnTo>
                  <a:pt x="2153402" y="0"/>
                </a:lnTo>
                <a:close/>
              </a:path>
              <a:path w="7857490" h="20954">
                <a:moveTo>
                  <a:pt x="2195306" y="0"/>
                </a:moveTo>
                <a:lnTo>
                  <a:pt x="2183720" y="0"/>
                </a:lnTo>
                <a:lnTo>
                  <a:pt x="2179032" y="4687"/>
                </a:lnTo>
                <a:lnTo>
                  <a:pt x="2179032" y="16253"/>
                </a:lnTo>
                <a:lnTo>
                  <a:pt x="2183720" y="20941"/>
                </a:lnTo>
                <a:lnTo>
                  <a:pt x="2195306" y="20941"/>
                </a:lnTo>
                <a:lnTo>
                  <a:pt x="2199995" y="16253"/>
                </a:lnTo>
                <a:lnTo>
                  <a:pt x="2199995" y="4687"/>
                </a:lnTo>
                <a:lnTo>
                  <a:pt x="2195306" y="0"/>
                </a:lnTo>
                <a:close/>
              </a:path>
              <a:path w="7857490" h="20954">
                <a:moveTo>
                  <a:pt x="2237211" y="0"/>
                </a:moveTo>
                <a:lnTo>
                  <a:pt x="2225625" y="0"/>
                </a:lnTo>
                <a:lnTo>
                  <a:pt x="2220937" y="4687"/>
                </a:lnTo>
                <a:lnTo>
                  <a:pt x="2220937" y="16253"/>
                </a:lnTo>
                <a:lnTo>
                  <a:pt x="2225625" y="20941"/>
                </a:lnTo>
                <a:lnTo>
                  <a:pt x="2237211" y="20941"/>
                </a:lnTo>
                <a:lnTo>
                  <a:pt x="2241900" y="16253"/>
                </a:lnTo>
                <a:lnTo>
                  <a:pt x="2241900" y="4687"/>
                </a:lnTo>
                <a:lnTo>
                  <a:pt x="2237211" y="0"/>
                </a:lnTo>
                <a:close/>
              </a:path>
              <a:path w="7857490" h="20954">
                <a:moveTo>
                  <a:pt x="2279116" y="0"/>
                </a:moveTo>
                <a:lnTo>
                  <a:pt x="2267529" y="0"/>
                </a:lnTo>
                <a:lnTo>
                  <a:pt x="2262842" y="4687"/>
                </a:lnTo>
                <a:lnTo>
                  <a:pt x="2262842" y="16253"/>
                </a:lnTo>
                <a:lnTo>
                  <a:pt x="2267529" y="20941"/>
                </a:lnTo>
                <a:lnTo>
                  <a:pt x="2279116" y="20941"/>
                </a:lnTo>
                <a:lnTo>
                  <a:pt x="2283804" y="16253"/>
                </a:lnTo>
                <a:lnTo>
                  <a:pt x="2283804" y="4687"/>
                </a:lnTo>
                <a:lnTo>
                  <a:pt x="2279116" y="0"/>
                </a:lnTo>
                <a:close/>
              </a:path>
              <a:path w="7857490" h="20954">
                <a:moveTo>
                  <a:pt x="2321021" y="0"/>
                </a:moveTo>
                <a:lnTo>
                  <a:pt x="2309434" y="0"/>
                </a:lnTo>
                <a:lnTo>
                  <a:pt x="2304746" y="4687"/>
                </a:lnTo>
                <a:lnTo>
                  <a:pt x="2304746" y="16253"/>
                </a:lnTo>
                <a:lnTo>
                  <a:pt x="2309434" y="20941"/>
                </a:lnTo>
                <a:lnTo>
                  <a:pt x="2321021" y="20941"/>
                </a:lnTo>
                <a:lnTo>
                  <a:pt x="2325709" y="16253"/>
                </a:lnTo>
                <a:lnTo>
                  <a:pt x="2325709" y="4687"/>
                </a:lnTo>
                <a:lnTo>
                  <a:pt x="2321021" y="0"/>
                </a:lnTo>
                <a:close/>
              </a:path>
              <a:path w="7857490" h="20954">
                <a:moveTo>
                  <a:pt x="2362925" y="0"/>
                </a:moveTo>
                <a:lnTo>
                  <a:pt x="2351338" y="0"/>
                </a:lnTo>
                <a:lnTo>
                  <a:pt x="2346651" y="4687"/>
                </a:lnTo>
                <a:lnTo>
                  <a:pt x="2346651" y="16253"/>
                </a:lnTo>
                <a:lnTo>
                  <a:pt x="2351338" y="20941"/>
                </a:lnTo>
                <a:lnTo>
                  <a:pt x="2362925" y="20941"/>
                </a:lnTo>
                <a:lnTo>
                  <a:pt x="2367613" y="16253"/>
                </a:lnTo>
                <a:lnTo>
                  <a:pt x="2367613" y="4687"/>
                </a:lnTo>
                <a:lnTo>
                  <a:pt x="2362925" y="0"/>
                </a:lnTo>
                <a:close/>
              </a:path>
              <a:path w="7857490" h="20954">
                <a:moveTo>
                  <a:pt x="2404830" y="0"/>
                </a:moveTo>
                <a:lnTo>
                  <a:pt x="2393243" y="0"/>
                </a:lnTo>
                <a:lnTo>
                  <a:pt x="2388555" y="4687"/>
                </a:lnTo>
                <a:lnTo>
                  <a:pt x="2388555" y="16253"/>
                </a:lnTo>
                <a:lnTo>
                  <a:pt x="2393243" y="20941"/>
                </a:lnTo>
                <a:lnTo>
                  <a:pt x="2404830" y="20941"/>
                </a:lnTo>
                <a:lnTo>
                  <a:pt x="2409518" y="16253"/>
                </a:lnTo>
                <a:lnTo>
                  <a:pt x="2409518" y="4687"/>
                </a:lnTo>
                <a:lnTo>
                  <a:pt x="2404830" y="0"/>
                </a:lnTo>
                <a:close/>
              </a:path>
              <a:path w="7857490" h="20954">
                <a:moveTo>
                  <a:pt x="2446734" y="0"/>
                </a:moveTo>
                <a:lnTo>
                  <a:pt x="2435147" y="0"/>
                </a:lnTo>
                <a:lnTo>
                  <a:pt x="2430460" y="4687"/>
                </a:lnTo>
                <a:lnTo>
                  <a:pt x="2430460" y="16253"/>
                </a:lnTo>
                <a:lnTo>
                  <a:pt x="2435147" y="20941"/>
                </a:lnTo>
                <a:lnTo>
                  <a:pt x="2446734" y="20941"/>
                </a:lnTo>
                <a:lnTo>
                  <a:pt x="2451422" y="16253"/>
                </a:lnTo>
                <a:lnTo>
                  <a:pt x="2451422" y="4687"/>
                </a:lnTo>
                <a:lnTo>
                  <a:pt x="2446734" y="0"/>
                </a:lnTo>
                <a:close/>
              </a:path>
              <a:path w="7857490" h="20954">
                <a:moveTo>
                  <a:pt x="2488639" y="0"/>
                </a:moveTo>
                <a:lnTo>
                  <a:pt x="2477052" y="0"/>
                </a:lnTo>
                <a:lnTo>
                  <a:pt x="2472364" y="4687"/>
                </a:lnTo>
                <a:lnTo>
                  <a:pt x="2472364" y="16253"/>
                </a:lnTo>
                <a:lnTo>
                  <a:pt x="2477052" y="20941"/>
                </a:lnTo>
                <a:lnTo>
                  <a:pt x="2488639" y="20941"/>
                </a:lnTo>
                <a:lnTo>
                  <a:pt x="2493327" y="16253"/>
                </a:lnTo>
                <a:lnTo>
                  <a:pt x="2493327" y="4687"/>
                </a:lnTo>
                <a:lnTo>
                  <a:pt x="2488639" y="0"/>
                </a:lnTo>
                <a:close/>
              </a:path>
              <a:path w="7857490" h="20954">
                <a:moveTo>
                  <a:pt x="2530543" y="0"/>
                </a:moveTo>
                <a:lnTo>
                  <a:pt x="2518956" y="0"/>
                </a:lnTo>
                <a:lnTo>
                  <a:pt x="2514268" y="4687"/>
                </a:lnTo>
                <a:lnTo>
                  <a:pt x="2514268" y="16253"/>
                </a:lnTo>
                <a:lnTo>
                  <a:pt x="2518956" y="20941"/>
                </a:lnTo>
                <a:lnTo>
                  <a:pt x="2530543" y="20941"/>
                </a:lnTo>
                <a:lnTo>
                  <a:pt x="2535231" y="16253"/>
                </a:lnTo>
                <a:lnTo>
                  <a:pt x="2535231" y="4687"/>
                </a:lnTo>
                <a:lnTo>
                  <a:pt x="2530543" y="0"/>
                </a:lnTo>
                <a:close/>
              </a:path>
              <a:path w="7857490" h="20954">
                <a:moveTo>
                  <a:pt x="2572448" y="0"/>
                </a:moveTo>
                <a:lnTo>
                  <a:pt x="2560861" y="0"/>
                </a:lnTo>
                <a:lnTo>
                  <a:pt x="2556173" y="4687"/>
                </a:lnTo>
                <a:lnTo>
                  <a:pt x="2556173" y="16253"/>
                </a:lnTo>
                <a:lnTo>
                  <a:pt x="2560861" y="20941"/>
                </a:lnTo>
                <a:lnTo>
                  <a:pt x="2572448" y="20941"/>
                </a:lnTo>
                <a:lnTo>
                  <a:pt x="2577136" y="16253"/>
                </a:lnTo>
                <a:lnTo>
                  <a:pt x="2577136" y="4687"/>
                </a:lnTo>
                <a:lnTo>
                  <a:pt x="2572448" y="0"/>
                </a:lnTo>
                <a:close/>
              </a:path>
              <a:path w="7857490" h="20954">
                <a:moveTo>
                  <a:pt x="2614352" y="0"/>
                </a:moveTo>
                <a:lnTo>
                  <a:pt x="2602765" y="0"/>
                </a:lnTo>
                <a:lnTo>
                  <a:pt x="2598077" y="4687"/>
                </a:lnTo>
                <a:lnTo>
                  <a:pt x="2598077" y="16253"/>
                </a:lnTo>
                <a:lnTo>
                  <a:pt x="2602765" y="20941"/>
                </a:lnTo>
                <a:lnTo>
                  <a:pt x="2614352" y="20941"/>
                </a:lnTo>
                <a:lnTo>
                  <a:pt x="2619040" y="16253"/>
                </a:lnTo>
                <a:lnTo>
                  <a:pt x="2619040" y="4687"/>
                </a:lnTo>
                <a:lnTo>
                  <a:pt x="2614352" y="0"/>
                </a:lnTo>
                <a:close/>
              </a:path>
              <a:path w="7857490" h="20954">
                <a:moveTo>
                  <a:pt x="2656257" y="0"/>
                </a:moveTo>
                <a:lnTo>
                  <a:pt x="2644670" y="0"/>
                </a:lnTo>
                <a:lnTo>
                  <a:pt x="2639982" y="4687"/>
                </a:lnTo>
                <a:lnTo>
                  <a:pt x="2639982" y="16253"/>
                </a:lnTo>
                <a:lnTo>
                  <a:pt x="2644670" y="20941"/>
                </a:lnTo>
                <a:lnTo>
                  <a:pt x="2656257" y="20941"/>
                </a:lnTo>
                <a:lnTo>
                  <a:pt x="2660945" y="16253"/>
                </a:lnTo>
                <a:lnTo>
                  <a:pt x="2660945" y="4687"/>
                </a:lnTo>
                <a:lnTo>
                  <a:pt x="2656257" y="0"/>
                </a:lnTo>
                <a:close/>
              </a:path>
              <a:path w="7857490" h="20954">
                <a:moveTo>
                  <a:pt x="2698161" y="0"/>
                </a:moveTo>
                <a:lnTo>
                  <a:pt x="2686575" y="0"/>
                </a:lnTo>
                <a:lnTo>
                  <a:pt x="2681886" y="4687"/>
                </a:lnTo>
                <a:lnTo>
                  <a:pt x="2681886" y="16253"/>
                </a:lnTo>
                <a:lnTo>
                  <a:pt x="2686575" y="20941"/>
                </a:lnTo>
                <a:lnTo>
                  <a:pt x="2698161" y="20941"/>
                </a:lnTo>
                <a:lnTo>
                  <a:pt x="2702849" y="16253"/>
                </a:lnTo>
                <a:lnTo>
                  <a:pt x="2702849" y="4687"/>
                </a:lnTo>
                <a:lnTo>
                  <a:pt x="2698161" y="0"/>
                </a:lnTo>
                <a:close/>
              </a:path>
              <a:path w="7857490" h="20954">
                <a:moveTo>
                  <a:pt x="2740066" y="0"/>
                </a:moveTo>
                <a:lnTo>
                  <a:pt x="2728480" y="0"/>
                </a:lnTo>
                <a:lnTo>
                  <a:pt x="2723791" y="4687"/>
                </a:lnTo>
                <a:lnTo>
                  <a:pt x="2723791" y="16253"/>
                </a:lnTo>
                <a:lnTo>
                  <a:pt x="2728480" y="20941"/>
                </a:lnTo>
                <a:lnTo>
                  <a:pt x="2740066" y="20941"/>
                </a:lnTo>
                <a:lnTo>
                  <a:pt x="2744755" y="16253"/>
                </a:lnTo>
                <a:lnTo>
                  <a:pt x="2744755" y="4687"/>
                </a:lnTo>
                <a:lnTo>
                  <a:pt x="2740066" y="0"/>
                </a:lnTo>
                <a:close/>
              </a:path>
              <a:path w="7857490" h="20954">
                <a:moveTo>
                  <a:pt x="2781970" y="0"/>
                </a:moveTo>
                <a:lnTo>
                  <a:pt x="2770384" y="0"/>
                </a:lnTo>
                <a:lnTo>
                  <a:pt x="2765696" y="4687"/>
                </a:lnTo>
                <a:lnTo>
                  <a:pt x="2765696" y="16253"/>
                </a:lnTo>
                <a:lnTo>
                  <a:pt x="2770384" y="20941"/>
                </a:lnTo>
                <a:lnTo>
                  <a:pt x="2781970" y="20941"/>
                </a:lnTo>
                <a:lnTo>
                  <a:pt x="2786659" y="16253"/>
                </a:lnTo>
                <a:lnTo>
                  <a:pt x="2786659" y="4687"/>
                </a:lnTo>
                <a:lnTo>
                  <a:pt x="2781970" y="0"/>
                </a:lnTo>
                <a:close/>
              </a:path>
              <a:path w="7857490" h="20954">
                <a:moveTo>
                  <a:pt x="2823876" y="0"/>
                </a:moveTo>
                <a:lnTo>
                  <a:pt x="2812289" y="0"/>
                </a:lnTo>
                <a:lnTo>
                  <a:pt x="2807601" y="4687"/>
                </a:lnTo>
                <a:lnTo>
                  <a:pt x="2807601" y="16253"/>
                </a:lnTo>
                <a:lnTo>
                  <a:pt x="2812289" y="20941"/>
                </a:lnTo>
                <a:lnTo>
                  <a:pt x="2823876" y="20941"/>
                </a:lnTo>
                <a:lnTo>
                  <a:pt x="2828564" y="16253"/>
                </a:lnTo>
                <a:lnTo>
                  <a:pt x="2828564" y="4687"/>
                </a:lnTo>
                <a:lnTo>
                  <a:pt x="2823876" y="0"/>
                </a:lnTo>
                <a:close/>
              </a:path>
              <a:path w="7857490" h="20954">
                <a:moveTo>
                  <a:pt x="2865780" y="0"/>
                </a:moveTo>
                <a:lnTo>
                  <a:pt x="2854193" y="0"/>
                </a:lnTo>
                <a:lnTo>
                  <a:pt x="2849505" y="4687"/>
                </a:lnTo>
                <a:lnTo>
                  <a:pt x="2849505" y="16253"/>
                </a:lnTo>
                <a:lnTo>
                  <a:pt x="2854193" y="20941"/>
                </a:lnTo>
                <a:lnTo>
                  <a:pt x="2865780" y="20941"/>
                </a:lnTo>
                <a:lnTo>
                  <a:pt x="2870468" y="16253"/>
                </a:lnTo>
                <a:lnTo>
                  <a:pt x="2870468" y="4687"/>
                </a:lnTo>
                <a:lnTo>
                  <a:pt x="2865780" y="0"/>
                </a:lnTo>
                <a:close/>
              </a:path>
              <a:path w="7857490" h="20954">
                <a:moveTo>
                  <a:pt x="2907685" y="0"/>
                </a:moveTo>
                <a:lnTo>
                  <a:pt x="2896098" y="0"/>
                </a:lnTo>
                <a:lnTo>
                  <a:pt x="2891410" y="4687"/>
                </a:lnTo>
                <a:lnTo>
                  <a:pt x="2891410" y="16253"/>
                </a:lnTo>
                <a:lnTo>
                  <a:pt x="2896098" y="20941"/>
                </a:lnTo>
                <a:lnTo>
                  <a:pt x="2907685" y="20941"/>
                </a:lnTo>
                <a:lnTo>
                  <a:pt x="2912373" y="16253"/>
                </a:lnTo>
                <a:lnTo>
                  <a:pt x="2912373" y="4687"/>
                </a:lnTo>
                <a:lnTo>
                  <a:pt x="2907685" y="0"/>
                </a:lnTo>
                <a:close/>
              </a:path>
              <a:path w="7857490" h="20954">
                <a:moveTo>
                  <a:pt x="2949589" y="0"/>
                </a:moveTo>
                <a:lnTo>
                  <a:pt x="2938002" y="0"/>
                </a:lnTo>
                <a:lnTo>
                  <a:pt x="2933314" y="4687"/>
                </a:lnTo>
                <a:lnTo>
                  <a:pt x="2933314" y="16253"/>
                </a:lnTo>
                <a:lnTo>
                  <a:pt x="2938002" y="20941"/>
                </a:lnTo>
                <a:lnTo>
                  <a:pt x="2949589" y="20941"/>
                </a:lnTo>
                <a:lnTo>
                  <a:pt x="2954277" y="16253"/>
                </a:lnTo>
                <a:lnTo>
                  <a:pt x="2954277" y="4687"/>
                </a:lnTo>
                <a:lnTo>
                  <a:pt x="2949589" y="0"/>
                </a:lnTo>
                <a:close/>
              </a:path>
              <a:path w="7857490" h="20954">
                <a:moveTo>
                  <a:pt x="2991494" y="0"/>
                </a:moveTo>
                <a:lnTo>
                  <a:pt x="2979907" y="0"/>
                </a:lnTo>
                <a:lnTo>
                  <a:pt x="2975219" y="4687"/>
                </a:lnTo>
                <a:lnTo>
                  <a:pt x="2975219" y="16253"/>
                </a:lnTo>
                <a:lnTo>
                  <a:pt x="2979907" y="20941"/>
                </a:lnTo>
                <a:lnTo>
                  <a:pt x="2991494" y="20941"/>
                </a:lnTo>
                <a:lnTo>
                  <a:pt x="2996182" y="16253"/>
                </a:lnTo>
                <a:lnTo>
                  <a:pt x="2996182" y="4687"/>
                </a:lnTo>
                <a:lnTo>
                  <a:pt x="2991494" y="0"/>
                </a:lnTo>
                <a:close/>
              </a:path>
              <a:path w="7857490" h="20954">
                <a:moveTo>
                  <a:pt x="3033398" y="0"/>
                </a:moveTo>
                <a:lnTo>
                  <a:pt x="3021811" y="0"/>
                </a:lnTo>
                <a:lnTo>
                  <a:pt x="3017123" y="4687"/>
                </a:lnTo>
                <a:lnTo>
                  <a:pt x="3017123" y="16253"/>
                </a:lnTo>
                <a:lnTo>
                  <a:pt x="3021811" y="20941"/>
                </a:lnTo>
                <a:lnTo>
                  <a:pt x="3033398" y="20941"/>
                </a:lnTo>
                <a:lnTo>
                  <a:pt x="3038086" y="16253"/>
                </a:lnTo>
                <a:lnTo>
                  <a:pt x="3038086" y="4687"/>
                </a:lnTo>
                <a:lnTo>
                  <a:pt x="3033398" y="0"/>
                </a:lnTo>
                <a:close/>
              </a:path>
              <a:path w="7857490" h="20954">
                <a:moveTo>
                  <a:pt x="3075303" y="0"/>
                </a:moveTo>
                <a:lnTo>
                  <a:pt x="3063716" y="0"/>
                </a:lnTo>
                <a:lnTo>
                  <a:pt x="3059028" y="4687"/>
                </a:lnTo>
                <a:lnTo>
                  <a:pt x="3059028" y="16253"/>
                </a:lnTo>
                <a:lnTo>
                  <a:pt x="3063716" y="20941"/>
                </a:lnTo>
                <a:lnTo>
                  <a:pt x="3075303" y="20941"/>
                </a:lnTo>
                <a:lnTo>
                  <a:pt x="3079991" y="16253"/>
                </a:lnTo>
                <a:lnTo>
                  <a:pt x="3079991" y="4687"/>
                </a:lnTo>
                <a:lnTo>
                  <a:pt x="3075303" y="0"/>
                </a:lnTo>
                <a:close/>
              </a:path>
              <a:path w="7857490" h="20954">
                <a:moveTo>
                  <a:pt x="3117207" y="0"/>
                </a:moveTo>
                <a:lnTo>
                  <a:pt x="3105620" y="0"/>
                </a:lnTo>
                <a:lnTo>
                  <a:pt x="3100932" y="4687"/>
                </a:lnTo>
                <a:lnTo>
                  <a:pt x="3100932" y="16253"/>
                </a:lnTo>
                <a:lnTo>
                  <a:pt x="3105620" y="20941"/>
                </a:lnTo>
                <a:lnTo>
                  <a:pt x="3117207" y="20941"/>
                </a:lnTo>
                <a:lnTo>
                  <a:pt x="3121895" y="16253"/>
                </a:lnTo>
                <a:lnTo>
                  <a:pt x="3121895" y="4687"/>
                </a:lnTo>
                <a:lnTo>
                  <a:pt x="3117207" y="0"/>
                </a:lnTo>
                <a:close/>
              </a:path>
              <a:path w="7857490" h="20954">
                <a:moveTo>
                  <a:pt x="3159112" y="0"/>
                </a:moveTo>
                <a:lnTo>
                  <a:pt x="3147525" y="0"/>
                </a:lnTo>
                <a:lnTo>
                  <a:pt x="3142837" y="4687"/>
                </a:lnTo>
                <a:lnTo>
                  <a:pt x="3142837" y="16253"/>
                </a:lnTo>
                <a:lnTo>
                  <a:pt x="3147525" y="20941"/>
                </a:lnTo>
                <a:lnTo>
                  <a:pt x="3159112" y="20941"/>
                </a:lnTo>
                <a:lnTo>
                  <a:pt x="3163800" y="16253"/>
                </a:lnTo>
                <a:lnTo>
                  <a:pt x="3163800" y="4687"/>
                </a:lnTo>
                <a:lnTo>
                  <a:pt x="3159112" y="0"/>
                </a:lnTo>
                <a:close/>
              </a:path>
              <a:path w="7857490" h="20954">
                <a:moveTo>
                  <a:pt x="3201016" y="0"/>
                </a:moveTo>
                <a:lnTo>
                  <a:pt x="3189429" y="0"/>
                </a:lnTo>
                <a:lnTo>
                  <a:pt x="3184741" y="4687"/>
                </a:lnTo>
                <a:lnTo>
                  <a:pt x="3184741" y="16253"/>
                </a:lnTo>
                <a:lnTo>
                  <a:pt x="3189429" y="20941"/>
                </a:lnTo>
                <a:lnTo>
                  <a:pt x="3201016" y="20941"/>
                </a:lnTo>
                <a:lnTo>
                  <a:pt x="3205704" y="16253"/>
                </a:lnTo>
                <a:lnTo>
                  <a:pt x="3205704" y="4687"/>
                </a:lnTo>
                <a:lnTo>
                  <a:pt x="3201016" y="0"/>
                </a:lnTo>
                <a:close/>
              </a:path>
              <a:path w="7857490" h="20954">
                <a:moveTo>
                  <a:pt x="3242921" y="0"/>
                </a:moveTo>
                <a:lnTo>
                  <a:pt x="3231335" y="0"/>
                </a:lnTo>
                <a:lnTo>
                  <a:pt x="3226646" y="4687"/>
                </a:lnTo>
                <a:lnTo>
                  <a:pt x="3226646" y="16253"/>
                </a:lnTo>
                <a:lnTo>
                  <a:pt x="3231335" y="20941"/>
                </a:lnTo>
                <a:lnTo>
                  <a:pt x="3242921" y="20941"/>
                </a:lnTo>
                <a:lnTo>
                  <a:pt x="3247608" y="16253"/>
                </a:lnTo>
                <a:lnTo>
                  <a:pt x="3247608" y="4687"/>
                </a:lnTo>
                <a:lnTo>
                  <a:pt x="3242921" y="0"/>
                </a:lnTo>
                <a:close/>
              </a:path>
              <a:path w="7857490" h="20954">
                <a:moveTo>
                  <a:pt x="3284825" y="0"/>
                </a:moveTo>
                <a:lnTo>
                  <a:pt x="3273239" y="0"/>
                </a:lnTo>
                <a:lnTo>
                  <a:pt x="3268550" y="4687"/>
                </a:lnTo>
                <a:lnTo>
                  <a:pt x="3268550" y="16253"/>
                </a:lnTo>
                <a:lnTo>
                  <a:pt x="3273239" y="20941"/>
                </a:lnTo>
                <a:lnTo>
                  <a:pt x="3284825" y="20941"/>
                </a:lnTo>
                <a:lnTo>
                  <a:pt x="3289514" y="16253"/>
                </a:lnTo>
                <a:lnTo>
                  <a:pt x="3289514" y="4687"/>
                </a:lnTo>
                <a:lnTo>
                  <a:pt x="3284825" y="0"/>
                </a:lnTo>
                <a:close/>
              </a:path>
              <a:path w="7857490" h="20954">
                <a:moveTo>
                  <a:pt x="3326730" y="0"/>
                </a:moveTo>
                <a:lnTo>
                  <a:pt x="3315144" y="0"/>
                </a:lnTo>
                <a:lnTo>
                  <a:pt x="3310456" y="4687"/>
                </a:lnTo>
                <a:lnTo>
                  <a:pt x="3310456" y="16253"/>
                </a:lnTo>
                <a:lnTo>
                  <a:pt x="3315144" y="20941"/>
                </a:lnTo>
                <a:lnTo>
                  <a:pt x="3326730" y="20941"/>
                </a:lnTo>
                <a:lnTo>
                  <a:pt x="3331418" y="16253"/>
                </a:lnTo>
                <a:lnTo>
                  <a:pt x="3331418" y="4687"/>
                </a:lnTo>
                <a:lnTo>
                  <a:pt x="3326730" y="0"/>
                </a:lnTo>
                <a:close/>
              </a:path>
              <a:path w="7857490" h="20954">
                <a:moveTo>
                  <a:pt x="3368635" y="0"/>
                </a:moveTo>
                <a:lnTo>
                  <a:pt x="3357048" y="0"/>
                </a:lnTo>
                <a:lnTo>
                  <a:pt x="3352360" y="4687"/>
                </a:lnTo>
                <a:lnTo>
                  <a:pt x="3352360" y="16253"/>
                </a:lnTo>
                <a:lnTo>
                  <a:pt x="3357048" y="20941"/>
                </a:lnTo>
                <a:lnTo>
                  <a:pt x="3368635" y="20941"/>
                </a:lnTo>
                <a:lnTo>
                  <a:pt x="3373323" y="16253"/>
                </a:lnTo>
                <a:lnTo>
                  <a:pt x="3373323" y="4687"/>
                </a:lnTo>
                <a:lnTo>
                  <a:pt x="3368635" y="0"/>
                </a:lnTo>
                <a:close/>
              </a:path>
              <a:path w="7857490" h="20954">
                <a:moveTo>
                  <a:pt x="3410540" y="0"/>
                </a:moveTo>
                <a:lnTo>
                  <a:pt x="3398953" y="0"/>
                </a:lnTo>
                <a:lnTo>
                  <a:pt x="3394265" y="4687"/>
                </a:lnTo>
                <a:lnTo>
                  <a:pt x="3394265" y="16253"/>
                </a:lnTo>
                <a:lnTo>
                  <a:pt x="3398953" y="20941"/>
                </a:lnTo>
                <a:lnTo>
                  <a:pt x="3410540" y="20941"/>
                </a:lnTo>
                <a:lnTo>
                  <a:pt x="3415227" y="16253"/>
                </a:lnTo>
                <a:lnTo>
                  <a:pt x="3415227" y="4687"/>
                </a:lnTo>
                <a:lnTo>
                  <a:pt x="3410540" y="0"/>
                </a:lnTo>
                <a:close/>
              </a:path>
              <a:path w="7857490" h="20954">
                <a:moveTo>
                  <a:pt x="3452444" y="0"/>
                </a:moveTo>
                <a:lnTo>
                  <a:pt x="3440857" y="0"/>
                </a:lnTo>
                <a:lnTo>
                  <a:pt x="3436169" y="4687"/>
                </a:lnTo>
                <a:lnTo>
                  <a:pt x="3436169" y="16253"/>
                </a:lnTo>
                <a:lnTo>
                  <a:pt x="3440857" y="20941"/>
                </a:lnTo>
                <a:lnTo>
                  <a:pt x="3452444" y="20941"/>
                </a:lnTo>
                <a:lnTo>
                  <a:pt x="3457132" y="16253"/>
                </a:lnTo>
                <a:lnTo>
                  <a:pt x="3457132" y="4687"/>
                </a:lnTo>
                <a:lnTo>
                  <a:pt x="3452444" y="0"/>
                </a:lnTo>
                <a:close/>
              </a:path>
              <a:path w="7857490" h="20954">
                <a:moveTo>
                  <a:pt x="3494349" y="0"/>
                </a:moveTo>
                <a:lnTo>
                  <a:pt x="3482762" y="0"/>
                </a:lnTo>
                <a:lnTo>
                  <a:pt x="3478074" y="4687"/>
                </a:lnTo>
                <a:lnTo>
                  <a:pt x="3478074" y="16253"/>
                </a:lnTo>
                <a:lnTo>
                  <a:pt x="3482762" y="20941"/>
                </a:lnTo>
                <a:lnTo>
                  <a:pt x="3494349" y="20941"/>
                </a:lnTo>
                <a:lnTo>
                  <a:pt x="3499036" y="16253"/>
                </a:lnTo>
                <a:lnTo>
                  <a:pt x="3499036" y="4687"/>
                </a:lnTo>
                <a:lnTo>
                  <a:pt x="3494349" y="0"/>
                </a:lnTo>
                <a:close/>
              </a:path>
              <a:path w="7857490" h="20954">
                <a:moveTo>
                  <a:pt x="3536253" y="0"/>
                </a:moveTo>
                <a:lnTo>
                  <a:pt x="3524666" y="0"/>
                </a:lnTo>
                <a:lnTo>
                  <a:pt x="3519978" y="4687"/>
                </a:lnTo>
                <a:lnTo>
                  <a:pt x="3519978" y="16253"/>
                </a:lnTo>
                <a:lnTo>
                  <a:pt x="3524666" y="20941"/>
                </a:lnTo>
                <a:lnTo>
                  <a:pt x="3536253" y="20941"/>
                </a:lnTo>
                <a:lnTo>
                  <a:pt x="3540941" y="16253"/>
                </a:lnTo>
                <a:lnTo>
                  <a:pt x="3540941" y="4687"/>
                </a:lnTo>
                <a:lnTo>
                  <a:pt x="3536253" y="0"/>
                </a:lnTo>
                <a:close/>
              </a:path>
              <a:path w="7857490" h="20954">
                <a:moveTo>
                  <a:pt x="3578158" y="0"/>
                </a:moveTo>
                <a:lnTo>
                  <a:pt x="3566570" y="0"/>
                </a:lnTo>
                <a:lnTo>
                  <a:pt x="3561883" y="4687"/>
                </a:lnTo>
                <a:lnTo>
                  <a:pt x="3561883" y="16253"/>
                </a:lnTo>
                <a:lnTo>
                  <a:pt x="3566570" y="20941"/>
                </a:lnTo>
                <a:lnTo>
                  <a:pt x="3578158" y="20941"/>
                </a:lnTo>
                <a:lnTo>
                  <a:pt x="3582845" y="16253"/>
                </a:lnTo>
                <a:lnTo>
                  <a:pt x="3582845" y="4687"/>
                </a:lnTo>
                <a:lnTo>
                  <a:pt x="3578158" y="0"/>
                </a:lnTo>
                <a:close/>
              </a:path>
              <a:path w="7857490" h="20954">
                <a:moveTo>
                  <a:pt x="3620062" y="0"/>
                </a:moveTo>
                <a:lnTo>
                  <a:pt x="3608475" y="0"/>
                </a:lnTo>
                <a:lnTo>
                  <a:pt x="3603787" y="4687"/>
                </a:lnTo>
                <a:lnTo>
                  <a:pt x="3603787" y="16253"/>
                </a:lnTo>
                <a:lnTo>
                  <a:pt x="3608475" y="20941"/>
                </a:lnTo>
                <a:lnTo>
                  <a:pt x="3620062" y="20941"/>
                </a:lnTo>
                <a:lnTo>
                  <a:pt x="3624750" y="16253"/>
                </a:lnTo>
                <a:lnTo>
                  <a:pt x="3624750" y="4687"/>
                </a:lnTo>
                <a:lnTo>
                  <a:pt x="3620062" y="0"/>
                </a:lnTo>
                <a:close/>
              </a:path>
              <a:path w="7857490" h="20954">
                <a:moveTo>
                  <a:pt x="3661967" y="0"/>
                </a:moveTo>
                <a:lnTo>
                  <a:pt x="3650379" y="0"/>
                </a:lnTo>
                <a:lnTo>
                  <a:pt x="3645692" y="4687"/>
                </a:lnTo>
                <a:lnTo>
                  <a:pt x="3645692" y="16253"/>
                </a:lnTo>
                <a:lnTo>
                  <a:pt x="3650379" y="20941"/>
                </a:lnTo>
                <a:lnTo>
                  <a:pt x="3661967" y="20941"/>
                </a:lnTo>
                <a:lnTo>
                  <a:pt x="3666654" y="16253"/>
                </a:lnTo>
                <a:lnTo>
                  <a:pt x="3666654" y="4687"/>
                </a:lnTo>
                <a:lnTo>
                  <a:pt x="3661967" y="0"/>
                </a:lnTo>
                <a:close/>
              </a:path>
              <a:path w="7857490" h="20954">
                <a:moveTo>
                  <a:pt x="3703871" y="0"/>
                </a:moveTo>
                <a:lnTo>
                  <a:pt x="3692284" y="0"/>
                </a:lnTo>
                <a:lnTo>
                  <a:pt x="3687596" y="4687"/>
                </a:lnTo>
                <a:lnTo>
                  <a:pt x="3687596" y="16253"/>
                </a:lnTo>
                <a:lnTo>
                  <a:pt x="3692284" y="20941"/>
                </a:lnTo>
                <a:lnTo>
                  <a:pt x="3703871" y="20941"/>
                </a:lnTo>
                <a:lnTo>
                  <a:pt x="3708559" y="16253"/>
                </a:lnTo>
                <a:lnTo>
                  <a:pt x="3708559" y="4687"/>
                </a:lnTo>
                <a:lnTo>
                  <a:pt x="3703871" y="0"/>
                </a:lnTo>
                <a:close/>
              </a:path>
              <a:path w="7857490" h="20954">
                <a:moveTo>
                  <a:pt x="3745775" y="0"/>
                </a:moveTo>
                <a:lnTo>
                  <a:pt x="3734188" y="0"/>
                </a:lnTo>
                <a:lnTo>
                  <a:pt x="3729501" y="4687"/>
                </a:lnTo>
                <a:lnTo>
                  <a:pt x="3729501" y="16253"/>
                </a:lnTo>
                <a:lnTo>
                  <a:pt x="3734188" y="20941"/>
                </a:lnTo>
                <a:lnTo>
                  <a:pt x="3745775" y="20941"/>
                </a:lnTo>
                <a:lnTo>
                  <a:pt x="3750463" y="16253"/>
                </a:lnTo>
                <a:lnTo>
                  <a:pt x="3750463" y="4687"/>
                </a:lnTo>
                <a:lnTo>
                  <a:pt x="3745775" y="0"/>
                </a:lnTo>
                <a:close/>
              </a:path>
              <a:path w="7857490" h="20954">
                <a:moveTo>
                  <a:pt x="3787680" y="0"/>
                </a:moveTo>
                <a:lnTo>
                  <a:pt x="3776094" y="0"/>
                </a:lnTo>
                <a:lnTo>
                  <a:pt x="3771405" y="4687"/>
                </a:lnTo>
                <a:lnTo>
                  <a:pt x="3771405" y="16253"/>
                </a:lnTo>
                <a:lnTo>
                  <a:pt x="3776094" y="20941"/>
                </a:lnTo>
                <a:lnTo>
                  <a:pt x="3787680" y="20941"/>
                </a:lnTo>
                <a:lnTo>
                  <a:pt x="3792368" y="16253"/>
                </a:lnTo>
                <a:lnTo>
                  <a:pt x="3792368" y="4687"/>
                </a:lnTo>
                <a:lnTo>
                  <a:pt x="3787680" y="0"/>
                </a:lnTo>
                <a:close/>
              </a:path>
              <a:path w="7857490" h="20954">
                <a:moveTo>
                  <a:pt x="3829584" y="0"/>
                </a:moveTo>
                <a:lnTo>
                  <a:pt x="3817998" y="0"/>
                </a:lnTo>
                <a:lnTo>
                  <a:pt x="3813310" y="4687"/>
                </a:lnTo>
                <a:lnTo>
                  <a:pt x="3813310" y="16253"/>
                </a:lnTo>
                <a:lnTo>
                  <a:pt x="3817998" y="20941"/>
                </a:lnTo>
                <a:lnTo>
                  <a:pt x="3829584" y="20941"/>
                </a:lnTo>
                <a:lnTo>
                  <a:pt x="3834273" y="16253"/>
                </a:lnTo>
                <a:lnTo>
                  <a:pt x="3834273" y="4687"/>
                </a:lnTo>
                <a:lnTo>
                  <a:pt x="3829584" y="0"/>
                </a:lnTo>
                <a:close/>
              </a:path>
              <a:path w="7857490" h="20954">
                <a:moveTo>
                  <a:pt x="3871489" y="0"/>
                </a:moveTo>
                <a:lnTo>
                  <a:pt x="3859903" y="0"/>
                </a:lnTo>
                <a:lnTo>
                  <a:pt x="3855215" y="4687"/>
                </a:lnTo>
                <a:lnTo>
                  <a:pt x="3855215" y="16253"/>
                </a:lnTo>
                <a:lnTo>
                  <a:pt x="3859903" y="20941"/>
                </a:lnTo>
                <a:lnTo>
                  <a:pt x="3871489" y="20941"/>
                </a:lnTo>
                <a:lnTo>
                  <a:pt x="3876178" y="16253"/>
                </a:lnTo>
                <a:lnTo>
                  <a:pt x="3876178" y="4687"/>
                </a:lnTo>
                <a:lnTo>
                  <a:pt x="3871489" y="0"/>
                </a:lnTo>
                <a:close/>
              </a:path>
              <a:path w="7857490" h="20954">
                <a:moveTo>
                  <a:pt x="3913394" y="0"/>
                </a:moveTo>
                <a:lnTo>
                  <a:pt x="3901807" y="0"/>
                </a:lnTo>
                <a:lnTo>
                  <a:pt x="3897120" y="4687"/>
                </a:lnTo>
                <a:lnTo>
                  <a:pt x="3897120" y="16253"/>
                </a:lnTo>
                <a:lnTo>
                  <a:pt x="3901807" y="20941"/>
                </a:lnTo>
                <a:lnTo>
                  <a:pt x="3913394" y="20941"/>
                </a:lnTo>
                <a:lnTo>
                  <a:pt x="3918082" y="16253"/>
                </a:lnTo>
                <a:lnTo>
                  <a:pt x="3918082" y="4687"/>
                </a:lnTo>
                <a:lnTo>
                  <a:pt x="3913394" y="0"/>
                </a:lnTo>
                <a:close/>
              </a:path>
              <a:path w="7857490" h="20954">
                <a:moveTo>
                  <a:pt x="3955299" y="0"/>
                </a:moveTo>
                <a:lnTo>
                  <a:pt x="3943712" y="0"/>
                </a:lnTo>
                <a:lnTo>
                  <a:pt x="3939024" y="4687"/>
                </a:lnTo>
                <a:lnTo>
                  <a:pt x="3939024" y="16253"/>
                </a:lnTo>
                <a:lnTo>
                  <a:pt x="3943712" y="20941"/>
                </a:lnTo>
                <a:lnTo>
                  <a:pt x="3955299" y="20941"/>
                </a:lnTo>
                <a:lnTo>
                  <a:pt x="3959987" y="16253"/>
                </a:lnTo>
                <a:lnTo>
                  <a:pt x="3959987" y="4687"/>
                </a:lnTo>
                <a:lnTo>
                  <a:pt x="3955299" y="0"/>
                </a:lnTo>
                <a:close/>
              </a:path>
              <a:path w="7857490" h="20954">
                <a:moveTo>
                  <a:pt x="3997203" y="0"/>
                </a:moveTo>
                <a:lnTo>
                  <a:pt x="3985616" y="0"/>
                </a:lnTo>
                <a:lnTo>
                  <a:pt x="3980929" y="4688"/>
                </a:lnTo>
                <a:lnTo>
                  <a:pt x="3980929" y="16253"/>
                </a:lnTo>
                <a:lnTo>
                  <a:pt x="3985616" y="20941"/>
                </a:lnTo>
                <a:lnTo>
                  <a:pt x="3997203" y="20941"/>
                </a:lnTo>
                <a:lnTo>
                  <a:pt x="4001891" y="16253"/>
                </a:lnTo>
                <a:lnTo>
                  <a:pt x="4001891" y="4688"/>
                </a:lnTo>
                <a:lnTo>
                  <a:pt x="3997203" y="0"/>
                </a:lnTo>
                <a:close/>
              </a:path>
              <a:path w="7857490" h="20954">
                <a:moveTo>
                  <a:pt x="4039108" y="0"/>
                </a:moveTo>
                <a:lnTo>
                  <a:pt x="4027521" y="0"/>
                </a:lnTo>
                <a:lnTo>
                  <a:pt x="4022833" y="4688"/>
                </a:lnTo>
                <a:lnTo>
                  <a:pt x="4022833" y="16253"/>
                </a:lnTo>
                <a:lnTo>
                  <a:pt x="4027521" y="20941"/>
                </a:lnTo>
                <a:lnTo>
                  <a:pt x="4039108" y="20941"/>
                </a:lnTo>
                <a:lnTo>
                  <a:pt x="4043796" y="16253"/>
                </a:lnTo>
                <a:lnTo>
                  <a:pt x="4043796" y="4688"/>
                </a:lnTo>
                <a:lnTo>
                  <a:pt x="4039108" y="0"/>
                </a:lnTo>
                <a:close/>
              </a:path>
              <a:path w="7857490" h="20954">
                <a:moveTo>
                  <a:pt x="4081012" y="0"/>
                </a:moveTo>
                <a:lnTo>
                  <a:pt x="4069425" y="0"/>
                </a:lnTo>
                <a:lnTo>
                  <a:pt x="4064738" y="4688"/>
                </a:lnTo>
                <a:lnTo>
                  <a:pt x="4064738" y="16253"/>
                </a:lnTo>
                <a:lnTo>
                  <a:pt x="4069425" y="20941"/>
                </a:lnTo>
                <a:lnTo>
                  <a:pt x="4081012" y="20941"/>
                </a:lnTo>
                <a:lnTo>
                  <a:pt x="4085700" y="16253"/>
                </a:lnTo>
                <a:lnTo>
                  <a:pt x="4085700" y="4688"/>
                </a:lnTo>
                <a:lnTo>
                  <a:pt x="4081012" y="0"/>
                </a:lnTo>
                <a:close/>
              </a:path>
              <a:path w="7857490" h="20954">
                <a:moveTo>
                  <a:pt x="4122917" y="0"/>
                </a:moveTo>
                <a:lnTo>
                  <a:pt x="4111330" y="0"/>
                </a:lnTo>
                <a:lnTo>
                  <a:pt x="4106642" y="4688"/>
                </a:lnTo>
                <a:lnTo>
                  <a:pt x="4106642" y="16253"/>
                </a:lnTo>
                <a:lnTo>
                  <a:pt x="4111330" y="20941"/>
                </a:lnTo>
                <a:lnTo>
                  <a:pt x="4122917" y="20941"/>
                </a:lnTo>
                <a:lnTo>
                  <a:pt x="4127605" y="16253"/>
                </a:lnTo>
                <a:lnTo>
                  <a:pt x="4127605" y="4688"/>
                </a:lnTo>
                <a:lnTo>
                  <a:pt x="4122917" y="0"/>
                </a:lnTo>
                <a:close/>
              </a:path>
              <a:path w="7857490" h="20954">
                <a:moveTo>
                  <a:pt x="4164821" y="0"/>
                </a:moveTo>
                <a:lnTo>
                  <a:pt x="4153234" y="0"/>
                </a:lnTo>
                <a:lnTo>
                  <a:pt x="4148546" y="4688"/>
                </a:lnTo>
                <a:lnTo>
                  <a:pt x="4148546" y="16253"/>
                </a:lnTo>
                <a:lnTo>
                  <a:pt x="4153234" y="20941"/>
                </a:lnTo>
                <a:lnTo>
                  <a:pt x="4164821" y="20941"/>
                </a:lnTo>
                <a:lnTo>
                  <a:pt x="4169509" y="16253"/>
                </a:lnTo>
                <a:lnTo>
                  <a:pt x="4169509" y="4688"/>
                </a:lnTo>
                <a:lnTo>
                  <a:pt x="4164821" y="0"/>
                </a:lnTo>
                <a:close/>
              </a:path>
              <a:path w="7857490" h="20954">
                <a:moveTo>
                  <a:pt x="4206726" y="0"/>
                </a:moveTo>
                <a:lnTo>
                  <a:pt x="4195139" y="0"/>
                </a:lnTo>
                <a:lnTo>
                  <a:pt x="4190451" y="4688"/>
                </a:lnTo>
                <a:lnTo>
                  <a:pt x="4190451" y="16253"/>
                </a:lnTo>
                <a:lnTo>
                  <a:pt x="4195139" y="20941"/>
                </a:lnTo>
                <a:lnTo>
                  <a:pt x="4206726" y="20941"/>
                </a:lnTo>
                <a:lnTo>
                  <a:pt x="4211414" y="16253"/>
                </a:lnTo>
                <a:lnTo>
                  <a:pt x="4211414" y="4688"/>
                </a:lnTo>
                <a:lnTo>
                  <a:pt x="4206726" y="0"/>
                </a:lnTo>
                <a:close/>
              </a:path>
              <a:path w="7857490" h="20954">
                <a:moveTo>
                  <a:pt x="4248630" y="0"/>
                </a:moveTo>
                <a:lnTo>
                  <a:pt x="4237043" y="0"/>
                </a:lnTo>
                <a:lnTo>
                  <a:pt x="4232355" y="4688"/>
                </a:lnTo>
                <a:lnTo>
                  <a:pt x="4232355" y="16253"/>
                </a:lnTo>
                <a:lnTo>
                  <a:pt x="4237043" y="20941"/>
                </a:lnTo>
                <a:lnTo>
                  <a:pt x="4248630" y="20941"/>
                </a:lnTo>
                <a:lnTo>
                  <a:pt x="4253318" y="16253"/>
                </a:lnTo>
                <a:lnTo>
                  <a:pt x="4253318" y="4688"/>
                </a:lnTo>
                <a:lnTo>
                  <a:pt x="4248630" y="0"/>
                </a:lnTo>
                <a:close/>
              </a:path>
              <a:path w="7857490" h="20954">
                <a:moveTo>
                  <a:pt x="4290535" y="0"/>
                </a:moveTo>
                <a:lnTo>
                  <a:pt x="4278949" y="0"/>
                </a:lnTo>
                <a:lnTo>
                  <a:pt x="4274260" y="4688"/>
                </a:lnTo>
                <a:lnTo>
                  <a:pt x="4274260" y="16253"/>
                </a:lnTo>
                <a:lnTo>
                  <a:pt x="4278949" y="20941"/>
                </a:lnTo>
                <a:lnTo>
                  <a:pt x="4290535" y="20941"/>
                </a:lnTo>
                <a:lnTo>
                  <a:pt x="4295223" y="16253"/>
                </a:lnTo>
                <a:lnTo>
                  <a:pt x="4295223" y="4688"/>
                </a:lnTo>
                <a:lnTo>
                  <a:pt x="4290535" y="0"/>
                </a:lnTo>
                <a:close/>
              </a:path>
              <a:path w="7857490" h="20954">
                <a:moveTo>
                  <a:pt x="4332439" y="0"/>
                </a:moveTo>
                <a:lnTo>
                  <a:pt x="4320853" y="0"/>
                </a:lnTo>
                <a:lnTo>
                  <a:pt x="4316164" y="4688"/>
                </a:lnTo>
                <a:lnTo>
                  <a:pt x="4316164" y="16253"/>
                </a:lnTo>
                <a:lnTo>
                  <a:pt x="4320853" y="20941"/>
                </a:lnTo>
                <a:lnTo>
                  <a:pt x="4332439" y="20941"/>
                </a:lnTo>
                <a:lnTo>
                  <a:pt x="4337127" y="16253"/>
                </a:lnTo>
                <a:lnTo>
                  <a:pt x="4337127" y="4688"/>
                </a:lnTo>
                <a:lnTo>
                  <a:pt x="4332439" y="0"/>
                </a:lnTo>
                <a:close/>
              </a:path>
              <a:path w="7857490" h="20954">
                <a:moveTo>
                  <a:pt x="4374344" y="0"/>
                </a:moveTo>
                <a:lnTo>
                  <a:pt x="4362758" y="0"/>
                </a:lnTo>
                <a:lnTo>
                  <a:pt x="4358069" y="4688"/>
                </a:lnTo>
                <a:lnTo>
                  <a:pt x="4358069" y="16253"/>
                </a:lnTo>
                <a:lnTo>
                  <a:pt x="4362758" y="20941"/>
                </a:lnTo>
                <a:lnTo>
                  <a:pt x="4374344" y="20941"/>
                </a:lnTo>
                <a:lnTo>
                  <a:pt x="4379033" y="16253"/>
                </a:lnTo>
                <a:lnTo>
                  <a:pt x="4379033" y="4688"/>
                </a:lnTo>
                <a:lnTo>
                  <a:pt x="4374344" y="0"/>
                </a:lnTo>
                <a:close/>
              </a:path>
              <a:path w="7857490" h="20954">
                <a:moveTo>
                  <a:pt x="4416248" y="0"/>
                </a:moveTo>
                <a:lnTo>
                  <a:pt x="4404662" y="0"/>
                </a:lnTo>
                <a:lnTo>
                  <a:pt x="4399974" y="4688"/>
                </a:lnTo>
                <a:lnTo>
                  <a:pt x="4399974" y="16253"/>
                </a:lnTo>
                <a:lnTo>
                  <a:pt x="4404662" y="20941"/>
                </a:lnTo>
                <a:lnTo>
                  <a:pt x="4416248" y="20941"/>
                </a:lnTo>
                <a:lnTo>
                  <a:pt x="4420937" y="16253"/>
                </a:lnTo>
                <a:lnTo>
                  <a:pt x="4420937" y="4688"/>
                </a:lnTo>
                <a:lnTo>
                  <a:pt x="4416248" y="0"/>
                </a:lnTo>
                <a:close/>
              </a:path>
              <a:path w="7857490" h="20954">
                <a:moveTo>
                  <a:pt x="4458154" y="0"/>
                </a:moveTo>
                <a:lnTo>
                  <a:pt x="4446567" y="0"/>
                </a:lnTo>
                <a:lnTo>
                  <a:pt x="4441879" y="4688"/>
                </a:lnTo>
                <a:lnTo>
                  <a:pt x="4441879" y="16253"/>
                </a:lnTo>
                <a:lnTo>
                  <a:pt x="4446567" y="20941"/>
                </a:lnTo>
                <a:lnTo>
                  <a:pt x="4458154" y="20941"/>
                </a:lnTo>
                <a:lnTo>
                  <a:pt x="4462842" y="16253"/>
                </a:lnTo>
                <a:lnTo>
                  <a:pt x="4462842" y="4688"/>
                </a:lnTo>
                <a:lnTo>
                  <a:pt x="4458154" y="0"/>
                </a:lnTo>
                <a:close/>
              </a:path>
              <a:path w="7857490" h="20954">
                <a:moveTo>
                  <a:pt x="4500058" y="0"/>
                </a:moveTo>
                <a:lnTo>
                  <a:pt x="4488471" y="0"/>
                </a:lnTo>
                <a:lnTo>
                  <a:pt x="4483783" y="4688"/>
                </a:lnTo>
                <a:lnTo>
                  <a:pt x="4483783" y="16253"/>
                </a:lnTo>
                <a:lnTo>
                  <a:pt x="4488471" y="20941"/>
                </a:lnTo>
                <a:lnTo>
                  <a:pt x="4500058" y="20941"/>
                </a:lnTo>
                <a:lnTo>
                  <a:pt x="4504746" y="16253"/>
                </a:lnTo>
                <a:lnTo>
                  <a:pt x="4504746" y="4688"/>
                </a:lnTo>
                <a:lnTo>
                  <a:pt x="4500058" y="0"/>
                </a:lnTo>
                <a:close/>
              </a:path>
              <a:path w="7857490" h="20954">
                <a:moveTo>
                  <a:pt x="4541963" y="0"/>
                </a:moveTo>
                <a:lnTo>
                  <a:pt x="4530376" y="0"/>
                </a:lnTo>
                <a:lnTo>
                  <a:pt x="4525688" y="4688"/>
                </a:lnTo>
                <a:lnTo>
                  <a:pt x="4525688" y="16253"/>
                </a:lnTo>
                <a:lnTo>
                  <a:pt x="4530376" y="20941"/>
                </a:lnTo>
                <a:lnTo>
                  <a:pt x="4541963" y="20941"/>
                </a:lnTo>
                <a:lnTo>
                  <a:pt x="4546651" y="16253"/>
                </a:lnTo>
                <a:lnTo>
                  <a:pt x="4546651" y="4688"/>
                </a:lnTo>
                <a:lnTo>
                  <a:pt x="4541963" y="0"/>
                </a:lnTo>
                <a:close/>
              </a:path>
              <a:path w="7857490" h="20954">
                <a:moveTo>
                  <a:pt x="4583867" y="0"/>
                </a:moveTo>
                <a:lnTo>
                  <a:pt x="4572280" y="0"/>
                </a:lnTo>
                <a:lnTo>
                  <a:pt x="4567592" y="4688"/>
                </a:lnTo>
                <a:lnTo>
                  <a:pt x="4567592" y="16253"/>
                </a:lnTo>
                <a:lnTo>
                  <a:pt x="4572280" y="20941"/>
                </a:lnTo>
                <a:lnTo>
                  <a:pt x="4583867" y="20941"/>
                </a:lnTo>
                <a:lnTo>
                  <a:pt x="4588555" y="16253"/>
                </a:lnTo>
                <a:lnTo>
                  <a:pt x="4588555" y="4688"/>
                </a:lnTo>
                <a:lnTo>
                  <a:pt x="4583867" y="0"/>
                </a:lnTo>
                <a:close/>
              </a:path>
              <a:path w="7857490" h="20954">
                <a:moveTo>
                  <a:pt x="4625772" y="0"/>
                </a:moveTo>
                <a:lnTo>
                  <a:pt x="4614185" y="0"/>
                </a:lnTo>
                <a:lnTo>
                  <a:pt x="4609497" y="4688"/>
                </a:lnTo>
                <a:lnTo>
                  <a:pt x="4609497" y="16253"/>
                </a:lnTo>
                <a:lnTo>
                  <a:pt x="4614185" y="20941"/>
                </a:lnTo>
                <a:lnTo>
                  <a:pt x="4625772" y="20941"/>
                </a:lnTo>
                <a:lnTo>
                  <a:pt x="4630460" y="16253"/>
                </a:lnTo>
                <a:lnTo>
                  <a:pt x="4630460" y="4688"/>
                </a:lnTo>
                <a:lnTo>
                  <a:pt x="4625772" y="0"/>
                </a:lnTo>
                <a:close/>
              </a:path>
              <a:path w="7857490" h="20954">
                <a:moveTo>
                  <a:pt x="4667676" y="0"/>
                </a:moveTo>
                <a:lnTo>
                  <a:pt x="4656089" y="0"/>
                </a:lnTo>
                <a:lnTo>
                  <a:pt x="4651401" y="4688"/>
                </a:lnTo>
                <a:lnTo>
                  <a:pt x="4651401" y="16253"/>
                </a:lnTo>
                <a:lnTo>
                  <a:pt x="4656089" y="20941"/>
                </a:lnTo>
                <a:lnTo>
                  <a:pt x="4667676" y="20941"/>
                </a:lnTo>
                <a:lnTo>
                  <a:pt x="4672364" y="16253"/>
                </a:lnTo>
                <a:lnTo>
                  <a:pt x="4672364" y="4688"/>
                </a:lnTo>
                <a:lnTo>
                  <a:pt x="4667676" y="0"/>
                </a:lnTo>
                <a:close/>
              </a:path>
              <a:path w="7857490" h="20954">
                <a:moveTo>
                  <a:pt x="4709581" y="0"/>
                </a:moveTo>
                <a:lnTo>
                  <a:pt x="4697994" y="0"/>
                </a:lnTo>
                <a:lnTo>
                  <a:pt x="4693306" y="4688"/>
                </a:lnTo>
                <a:lnTo>
                  <a:pt x="4693306" y="16253"/>
                </a:lnTo>
                <a:lnTo>
                  <a:pt x="4697994" y="20941"/>
                </a:lnTo>
                <a:lnTo>
                  <a:pt x="4709581" y="20941"/>
                </a:lnTo>
                <a:lnTo>
                  <a:pt x="4714269" y="16253"/>
                </a:lnTo>
                <a:lnTo>
                  <a:pt x="4714269" y="4688"/>
                </a:lnTo>
                <a:lnTo>
                  <a:pt x="4709581" y="0"/>
                </a:lnTo>
                <a:close/>
              </a:path>
              <a:path w="7857490" h="20954">
                <a:moveTo>
                  <a:pt x="4751485" y="0"/>
                </a:moveTo>
                <a:lnTo>
                  <a:pt x="4739898" y="0"/>
                </a:lnTo>
                <a:lnTo>
                  <a:pt x="4735210" y="4688"/>
                </a:lnTo>
                <a:lnTo>
                  <a:pt x="4735210" y="16253"/>
                </a:lnTo>
                <a:lnTo>
                  <a:pt x="4739898" y="20941"/>
                </a:lnTo>
                <a:lnTo>
                  <a:pt x="4751485" y="20941"/>
                </a:lnTo>
                <a:lnTo>
                  <a:pt x="4756173" y="16253"/>
                </a:lnTo>
                <a:lnTo>
                  <a:pt x="4756173" y="4688"/>
                </a:lnTo>
                <a:lnTo>
                  <a:pt x="4751485" y="0"/>
                </a:lnTo>
                <a:close/>
              </a:path>
              <a:path w="7857490" h="20954">
                <a:moveTo>
                  <a:pt x="4793390" y="0"/>
                </a:moveTo>
                <a:lnTo>
                  <a:pt x="4781803" y="0"/>
                </a:lnTo>
                <a:lnTo>
                  <a:pt x="4777115" y="4688"/>
                </a:lnTo>
                <a:lnTo>
                  <a:pt x="4777115" y="16253"/>
                </a:lnTo>
                <a:lnTo>
                  <a:pt x="4781803" y="20941"/>
                </a:lnTo>
                <a:lnTo>
                  <a:pt x="4793390" y="20941"/>
                </a:lnTo>
                <a:lnTo>
                  <a:pt x="4798077" y="16253"/>
                </a:lnTo>
                <a:lnTo>
                  <a:pt x="4798077" y="4688"/>
                </a:lnTo>
                <a:lnTo>
                  <a:pt x="4793390" y="0"/>
                </a:lnTo>
                <a:close/>
              </a:path>
              <a:path w="7857490" h="20954">
                <a:moveTo>
                  <a:pt x="4835294" y="0"/>
                </a:moveTo>
                <a:lnTo>
                  <a:pt x="4823708" y="0"/>
                </a:lnTo>
                <a:lnTo>
                  <a:pt x="4819019" y="4688"/>
                </a:lnTo>
                <a:lnTo>
                  <a:pt x="4819019" y="16253"/>
                </a:lnTo>
                <a:lnTo>
                  <a:pt x="4823708" y="20941"/>
                </a:lnTo>
                <a:lnTo>
                  <a:pt x="4835294" y="20941"/>
                </a:lnTo>
                <a:lnTo>
                  <a:pt x="4839982" y="16253"/>
                </a:lnTo>
                <a:lnTo>
                  <a:pt x="4839982" y="4688"/>
                </a:lnTo>
                <a:lnTo>
                  <a:pt x="4835294" y="0"/>
                </a:lnTo>
                <a:close/>
              </a:path>
              <a:path w="7857490" h="20954">
                <a:moveTo>
                  <a:pt x="4877199" y="0"/>
                </a:moveTo>
                <a:lnTo>
                  <a:pt x="4865613" y="0"/>
                </a:lnTo>
                <a:lnTo>
                  <a:pt x="4860924" y="4688"/>
                </a:lnTo>
                <a:lnTo>
                  <a:pt x="4860924" y="16253"/>
                </a:lnTo>
                <a:lnTo>
                  <a:pt x="4865613" y="20941"/>
                </a:lnTo>
                <a:lnTo>
                  <a:pt x="4877199" y="20941"/>
                </a:lnTo>
                <a:lnTo>
                  <a:pt x="4881888" y="16253"/>
                </a:lnTo>
                <a:lnTo>
                  <a:pt x="4881888" y="4688"/>
                </a:lnTo>
                <a:lnTo>
                  <a:pt x="4877199" y="0"/>
                </a:lnTo>
                <a:close/>
              </a:path>
              <a:path w="7857490" h="20954">
                <a:moveTo>
                  <a:pt x="4919103" y="0"/>
                </a:moveTo>
                <a:lnTo>
                  <a:pt x="4907517" y="0"/>
                </a:lnTo>
                <a:lnTo>
                  <a:pt x="4902829" y="4688"/>
                </a:lnTo>
                <a:lnTo>
                  <a:pt x="4902829" y="16253"/>
                </a:lnTo>
                <a:lnTo>
                  <a:pt x="4907517" y="20941"/>
                </a:lnTo>
                <a:lnTo>
                  <a:pt x="4919103" y="20941"/>
                </a:lnTo>
                <a:lnTo>
                  <a:pt x="4923792" y="16253"/>
                </a:lnTo>
                <a:lnTo>
                  <a:pt x="4923792" y="4688"/>
                </a:lnTo>
                <a:lnTo>
                  <a:pt x="4919103" y="0"/>
                </a:lnTo>
                <a:close/>
              </a:path>
              <a:path w="7857490" h="20954">
                <a:moveTo>
                  <a:pt x="4961008" y="0"/>
                </a:moveTo>
                <a:lnTo>
                  <a:pt x="4949422" y="0"/>
                </a:lnTo>
                <a:lnTo>
                  <a:pt x="4944734" y="4688"/>
                </a:lnTo>
                <a:lnTo>
                  <a:pt x="4944734" y="16253"/>
                </a:lnTo>
                <a:lnTo>
                  <a:pt x="4949422" y="20941"/>
                </a:lnTo>
                <a:lnTo>
                  <a:pt x="4961008" y="20941"/>
                </a:lnTo>
                <a:lnTo>
                  <a:pt x="4965696" y="16253"/>
                </a:lnTo>
                <a:lnTo>
                  <a:pt x="4965696" y="4688"/>
                </a:lnTo>
                <a:lnTo>
                  <a:pt x="4961008" y="0"/>
                </a:lnTo>
                <a:close/>
              </a:path>
              <a:path w="7857490" h="20954">
                <a:moveTo>
                  <a:pt x="5002913" y="0"/>
                </a:moveTo>
                <a:lnTo>
                  <a:pt x="4991326" y="0"/>
                </a:lnTo>
                <a:lnTo>
                  <a:pt x="4986638" y="4688"/>
                </a:lnTo>
                <a:lnTo>
                  <a:pt x="4986638" y="16253"/>
                </a:lnTo>
                <a:lnTo>
                  <a:pt x="4991326" y="20941"/>
                </a:lnTo>
                <a:lnTo>
                  <a:pt x="5002913" y="20941"/>
                </a:lnTo>
                <a:lnTo>
                  <a:pt x="5007601" y="16253"/>
                </a:lnTo>
                <a:lnTo>
                  <a:pt x="5007601" y="4688"/>
                </a:lnTo>
                <a:lnTo>
                  <a:pt x="5002913" y="0"/>
                </a:lnTo>
                <a:close/>
              </a:path>
              <a:path w="7857490" h="20954">
                <a:moveTo>
                  <a:pt x="5044818" y="0"/>
                </a:moveTo>
                <a:lnTo>
                  <a:pt x="5033231" y="0"/>
                </a:lnTo>
                <a:lnTo>
                  <a:pt x="5028543" y="4688"/>
                </a:lnTo>
                <a:lnTo>
                  <a:pt x="5028543" y="16253"/>
                </a:lnTo>
                <a:lnTo>
                  <a:pt x="5033231" y="20941"/>
                </a:lnTo>
                <a:lnTo>
                  <a:pt x="5044818" y="20941"/>
                </a:lnTo>
                <a:lnTo>
                  <a:pt x="5049505" y="16253"/>
                </a:lnTo>
                <a:lnTo>
                  <a:pt x="5049505" y="4688"/>
                </a:lnTo>
                <a:lnTo>
                  <a:pt x="5044818" y="0"/>
                </a:lnTo>
                <a:close/>
              </a:path>
              <a:path w="7857490" h="20954">
                <a:moveTo>
                  <a:pt x="5086722" y="0"/>
                </a:moveTo>
                <a:lnTo>
                  <a:pt x="5075135" y="0"/>
                </a:lnTo>
                <a:lnTo>
                  <a:pt x="5070447" y="4688"/>
                </a:lnTo>
                <a:lnTo>
                  <a:pt x="5070447" y="16253"/>
                </a:lnTo>
                <a:lnTo>
                  <a:pt x="5075135" y="20941"/>
                </a:lnTo>
                <a:lnTo>
                  <a:pt x="5086722" y="20941"/>
                </a:lnTo>
                <a:lnTo>
                  <a:pt x="5091410" y="16253"/>
                </a:lnTo>
                <a:lnTo>
                  <a:pt x="5091410" y="4688"/>
                </a:lnTo>
                <a:lnTo>
                  <a:pt x="5086722" y="0"/>
                </a:lnTo>
                <a:close/>
              </a:path>
              <a:path w="7857490" h="20954">
                <a:moveTo>
                  <a:pt x="5128627" y="0"/>
                </a:moveTo>
                <a:lnTo>
                  <a:pt x="5117040" y="0"/>
                </a:lnTo>
                <a:lnTo>
                  <a:pt x="5112352" y="4688"/>
                </a:lnTo>
                <a:lnTo>
                  <a:pt x="5112352" y="16253"/>
                </a:lnTo>
                <a:lnTo>
                  <a:pt x="5117040" y="20941"/>
                </a:lnTo>
                <a:lnTo>
                  <a:pt x="5128627" y="20941"/>
                </a:lnTo>
                <a:lnTo>
                  <a:pt x="5133314" y="16253"/>
                </a:lnTo>
                <a:lnTo>
                  <a:pt x="5133314" y="4688"/>
                </a:lnTo>
                <a:lnTo>
                  <a:pt x="5128627" y="0"/>
                </a:lnTo>
                <a:close/>
              </a:path>
              <a:path w="7857490" h="20954">
                <a:moveTo>
                  <a:pt x="5170531" y="0"/>
                </a:moveTo>
                <a:lnTo>
                  <a:pt x="5158944" y="0"/>
                </a:lnTo>
                <a:lnTo>
                  <a:pt x="5154256" y="4688"/>
                </a:lnTo>
                <a:lnTo>
                  <a:pt x="5154256" y="16253"/>
                </a:lnTo>
                <a:lnTo>
                  <a:pt x="5158944" y="20941"/>
                </a:lnTo>
                <a:lnTo>
                  <a:pt x="5170531" y="20941"/>
                </a:lnTo>
                <a:lnTo>
                  <a:pt x="5175219" y="16253"/>
                </a:lnTo>
                <a:lnTo>
                  <a:pt x="5175219" y="4688"/>
                </a:lnTo>
                <a:lnTo>
                  <a:pt x="5170531" y="0"/>
                </a:lnTo>
                <a:close/>
              </a:path>
              <a:path w="7857490" h="20954">
                <a:moveTo>
                  <a:pt x="5212436" y="0"/>
                </a:moveTo>
                <a:lnTo>
                  <a:pt x="5200848" y="0"/>
                </a:lnTo>
                <a:lnTo>
                  <a:pt x="5196161" y="4688"/>
                </a:lnTo>
                <a:lnTo>
                  <a:pt x="5196161" y="16253"/>
                </a:lnTo>
                <a:lnTo>
                  <a:pt x="5200848" y="20941"/>
                </a:lnTo>
                <a:lnTo>
                  <a:pt x="5212436" y="20941"/>
                </a:lnTo>
                <a:lnTo>
                  <a:pt x="5217123" y="16253"/>
                </a:lnTo>
                <a:lnTo>
                  <a:pt x="5217123" y="4688"/>
                </a:lnTo>
                <a:lnTo>
                  <a:pt x="5212436" y="0"/>
                </a:lnTo>
                <a:close/>
              </a:path>
              <a:path w="7857490" h="20954">
                <a:moveTo>
                  <a:pt x="5254340" y="0"/>
                </a:moveTo>
                <a:lnTo>
                  <a:pt x="5242753" y="0"/>
                </a:lnTo>
                <a:lnTo>
                  <a:pt x="5238065" y="4688"/>
                </a:lnTo>
                <a:lnTo>
                  <a:pt x="5238065" y="16253"/>
                </a:lnTo>
                <a:lnTo>
                  <a:pt x="5242753" y="20941"/>
                </a:lnTo>
                <a:lnTo>
                  <a:pt x="5254340" y="20941"/>
                </a:lnTo>
                <a:lnTo>
                  <a:pt x="5259028" y="16253"/>
                </a:lnTo>
                <a:lnTo>
                  <a:pt x="5259028" y="4688"/>
                </a:lnTo>
                <a:lnTo>
                  <a:pt x="5254340" y="0"/>
                </a:lnTo>
                <a:close/>
              </a:path>
              <a:path w="7857490" h="20954">
                <a:moveTo>
                  <a:pt x="5296245" y="0"/>
                </a:moveTo>
                <a:lnTo>
                  <a:pt x="5284657" y="0"/>
                </a:lnTo>
                <a:lnTo>
                  <a:pt x="5279970" y="4688"/>
                </a:lnTo>
                <a:lnTo>
                  <a:pt x="5279970" y="16253"/>
                </a:lnTo>
                <a:lnTo>
                  <a:pt x="5284657" y="20941"/>
                </a:lnTo>
                <a:lnTo>
                  <a:pt x="5296245" y="20941"/>
                </a:lnTo>
                <a:lnTo>
                  <a:pt x="5300932" y="16253"/>
                </a:lnTo>
                <a:lnTo>
                  <a:pt x="5300932" y="4688"/>
                </a:lnTo>
                <a:lnTo>
                  <a:pt x="5296245" y="0"/>
                </a:lnTo>
                <a:close/>
              </a:path>
              <a:path w="7857490" h="20954">
                <a:moveTo>
                  <a:pt x="5338149" y="0"/>
                </a:moveTo>
                <a:lnTo>
                  <a:pt x="5326562" y="0"/>
                </a:lnTo>
                <a:lnTo>
                  <a:pt x="5321874" y="4688"/>
                </a:lnTo>
                <a:lnTo>
                  <a:pt x="5321874" y="16253"/>
                </a:lnTo>
                <a:lnTo>
                  <a:pt x="5326562" y="20941"/>
                </a:lnTo>
                <a:lnTo>
                  <a:pt x="5338149" y="20941"/>
                </a:lnTo>
                <a:lnTo>
                  <a:pt x="5342837" y="16253"/>
                </a:lnTo>
                <a:lnTo>
                  <a:pt x="5342837" y="4688"/>
                </a:lnTo>
                <a:lnTo>
                  <a:pt x="5338149" y="0"/>
                </a:lnTo>
                <a:close/>
              </a:path>
              <a:path w="7857490" h="20954">
                <a:moveTo>
                  <a:pt x="5380053" y="0"/>
                </a:moveTo>
                <a:lnTo>
                  <a:pt x="5368467" y="0"/>
                </a:lnTo>
                <a:lnTo>
                  <a:pt x="5363779" y="4688"/>
                </a:lnTo>
                <a:lnTo>
                  <a:pt x="5363779" y="16253"/>
                </a:lnTo>
                <a:lnTo>
                  <a:pt x="5368467" y="20941"/>
                </a:lnTo>
                <a:lnTo>
                  <a:pt x="5380053" y="20941"/>
                </a:lnTo>
                <a:lnTo>
                  <a:pt x="5384741" y="16253"/>
                </a:lnTo>
                <a:lnTo>
                  <a:pt x="5384741" y="4688"/>
                </a:lnTo>
                <a:lnTo>
                  <a:pt x="5380053" y="0"/>
                </a:lnTo>
                <a:close/>
              </a:path>
              <a:path w="7857490" h="20954">
                <a:moveTo>
                  <a:pt x="5421958" y="0"/>
                </a:moveTo>
                <a:lnTo>
                  <a:pt x="5410372" y="0"/>
                </a:lnTo>
                <a:lnTo>
                  <a:pt x="5405683" y="4688"/>
                </a:lnTo>
                <a:lnTo>
                  <a:pt x="5405683" y="16253"/>
                </a:lnTo>
                <a:lnTo>
                  <a:pt x="5410372" y="20941"/>
                </a:lnTo>
                <a:lnTo>
                  <a:pt x="5421958" y="20941"/>
                </a:lnTo>
                <a:lnTo>
                  <a:pt x="5426647" y="16253"/>
                </a:lnTo>
                <a:lnTo>
                  <a:pt x="5426647" y="4688"/>
                </a:lnTo>
                <a:lnTo>
                  <a:pt x="5421958" y="0"/>
                </a:lnTo>
                <a:close/>
              </a:path>
              <a:path w="7857490" h="20954">
                <a:moveTo>
                  <a:pt x="5463862" y="0"/>
                </a:moveTo>
                <a:lnTo>
                  <a:pt x="5452276" y="0"/>
                </a:lnTo>
                <a:lnTo>
                  <a:pt x="5447589" y="4688"/>
                </a:lnTo>
                <a:lnTo>
                  <a:pt x="5447589" y="16253"/>
                </a:lnTo>
                <a:lnTo>
                  <a:pt x="5452276" y="20941"/>
                </a:lnTo>
                <a:lnTo>
                  <a:pt x="5463862" y="20941"/>
                </a:lnTo>
                <a:lnTo>
                  <a:pt x="5468551" y="16253"/>
                </a:lnTo>
                <a:lnTo>
                  <a:pt x="5468551" y="4688"/>
                </a:lnTo>
                <a:lnTo>
                  <a:pt x="5463862" y="0"/>
                </a:lnTo>
                <a:close/>
              </a:path>
              <a:path w="7857490" h="20954">
                <a:moveTo>
                  <a:pt x="5499964" y="0"/>
                </a:moveTo>
                <a:lnTo>
                  <a:pt x="5494180" y="1"/>
                </a:lnTo>
                <a:lnTo>
                  <a:pt x="5489493" y="4688"/>
                </a:lnTo>
                <a:lnTo>
                  <a:pt x="5489493" y="16253"/>
                </a:lnTo>
                <a:lnTo>
                  <a:pt x="5494181" y="20941"/>
                </a:lnTo>
                <a:lnTo>
                  <a:pt x="5505769" y="20941"/>
                </a:lnTo>
                <a:lnTo>
                  <a:pt x="5510456" y="16253"/>
                </a:lnTo>
                <a:lnTo>
                  <a:pt x="5510456" y="4688"/>
                </a:lnTo>
                <a:lnTo>
                  <a:pt x="5505768" y="1"/>
                </a:lnTo>
                <a:lnTo>
                  <a:pt x="5499964" y="0"/>
                </a:lnTo>
                <a:close/>
              </a:path>
              <a:path w="7857490" h="20954">
                <a:moveTo>
                  <a:pt x="5547672" y="1"/>
                </a:moveTo>
                <a:lnTo>
                  <a:pt x="5536085" y="1"/>
                </a:lnTo>
                <a:lnTo>
                  <a:pt x="5531398" y="4688"/>
                </a:lnTo>
                <a:lnTo>
                  <a:pt x="5531398" y="16253"/>
                </a:lnTo>
                <a:lnTo>
                  <a:pt x="5536085" y="20942"/>
                </a:lnTo>
                <a:lnTo>
                  <a:pt x="5547672" y="20942"/>
                </a:lnTo>
                <a:lnTo>
                  <a:pt x="5552360" y="16253"/>
                </a:lnTo>
                <a:lnTo>
                  <a:pt x="5552360" y="4688"/>
                </a:lnTo>
                <a:lnTo>
                  <a:pt x="5547672" y="1"/>
                </a:lnTo>
                <a:close/>
              </a:path>
              <a:path w="7857490" h="20954">
                <a:moveTo>
                  <a:pt x="5589577" y="1"/>
                </a:moveTo>
                <a:lnTo>
                  <a:pt x="5577990" y="1"/>
                </a:lnTo>
                <a:lnTo>
                  <a:pt x="5573302" y="4688"/>
                </a:lnTo>
                <a:lnTo>
                  <a:pt x="5573302" y="16253"/>
                </a:lnTo>
                <a:lnTo>
                  <a:pt x="5577990" y="20942"/>
                </a:lnTo>
                <a:lnTo>
                  <a:pt x="5589577" y="20942"/>
                </a:lnTo>
                <a:lnTo>
                  <a:pt x="5594265" y="16253"/>
                </a:lnTo>
                <a:lnTo>
                  <a:pt x="5594265" y="4688"/>
                </a:lnTo>
                <a:lnTo>
                  <a:pt x="5589577" y="1"/>
                </a:lnTo>
                <a:close/>
              </a:path>
              <a:path w="7857490" h="20954">
                <a:moveTo>
                  <a:pt x="5631481" y="1"/>
                </a:moveTo>
                <a:lnTo>
                  <a:pt x="5619894" y="1"/>
                </a:lnTo>
                <a:lnTo>
                  <a:pt x="5615207" y="4688"/>
                </a:lnTo>
                <a:lnTo>
                  <a:pt x="5615207" y="16253"/>
                </a:lnTo>
                <a:lnTo>
                  <a:pt x="5619894" y="20942"/>
                </a:lnTo>
                <a:lnTo>
                  <a:pt x="5631481" y="20942"/>
                </a:lnTo>
                <a:lnTo>
                  <a:pt x="5636169" y="16253"/>
                </a:lnTo>
                <a:lnTo>
                  <a:pt x="5636169" y="4688"/>
                </a:lnTo>
                <a:lnTo>
                  <a:pt x="5631481" y="1"/>
                </a:lnTo>
                <a:close/>
              </a:path>
              <a:path w="7857490" h="20954">
                <a:moveTo>
                  <a:pt x="5673386" y="1"/>
                </a:moveTo>
                <a:lnTo>
                  <a:pt x="5661799" y="1"/>
                </a:lnTo>
                <a:lnTo>
                  <a:pt x="5657111" y="4688"/>
                </a:lnTo>
                <a:lnTo>
                  <a:pt x="5657111" y="16253"/>
                </a:lnTo>
                <a:lnTo>
                  <a:pt x="5661799" y="20942"/>
                </a:lnTo>
                <a:lnTo>
                  <a:pt x="5673386" y="20942"/>
                </a:lnTo>
                <a:lnTo>
                  <a:pt x="5678074" y="16253"/>
                </a:lnTo>
                <a:lnTo>
                  <a:pt x="5678074" y="4688"/>
                </a:lnTo>
                <a:lnTo>
                  <a:pt x="5673386" y="1"/>
                </a:lnTo>
                <a:close/>
              </a:path>
              <a:path w="7857490" h="20954">
                <a:moveTo>
                  <a:pt x="5715290" y="1"/>
                </a:moveTo>
                <a:lnTo>
                  <a:pt x="5703703" y="1"/>
                </a:lnTo>
                <a:lnTo>
                  <a:pt x="5699016" y="4688"/>
                </a:lnTo>
                <a:lnTo>
                  <a:pt x="5699016" y="16253"/>
                </a:lnTo>
                <a:lnTo>
                  <a:pt x="5703703" y="20942"/>
                </a:lnTo>
                <a:lnTo>
                  <a:pt x="5715290" y="20942"/>
                </a:lnTo>
                <a:lnTo>
                  <a:pt x="5719978" y="16253"/>
                </a:lnTo>
                <a:lnTo>
                  <a:pt x="5719978" y="4688"/>
                </a:lnTo>
                <a:lnTo>
                  <a:pt x="5715290" y="1"/>
                </a:lnTo>
                <a:close/>
              </a:path>
              <a:path w="7857490" h="20954">
                <a:moveTo>
                  <a:pt x="5757195" y="1"/>
                </a:moveTo>
                <a:lnTo>
                  <a:pt x="5745608" y="1"/>
                </a:lnTo>
                <a:lnTo>
                  <a:pt x="5740920" y="4688"/>
                </a:lnTo>
                <a:lnTo>
                  <a:pt x="5740920" y="16253"/>
                </a:lnTo>
                <a:lnTo>
                  <a:pt x="5745608" y="20942"/>
                </a:lnTo>
                <a:lnTo>
                  <a:pt x="5757195" y="20942"/>
                </a:lnTo>
                <a:lnTo>
                  <a:pt x="5761883" y="16253"/>
                </a:lnTo>
                <a:lnTo>
                  <a:pt x="5761883" y="4688"/>
                </a:lnTo>
                <a:lnTo>
                  <a:pt x="5757195" y="1"/>
                </a:lnTo>
                <a:close/>
              </a:path>
              <a:path w="7857490" h="20954">
                <a:moveTo>
                  <a:pt x="5799099" y="1"/>
                </a:moveTo>
                <a:lnTo>
                  <a:pt x="5787512" y="1"/>
                </a:lnTo>
                <a:lnTo>
                  <a:pt x="5782824" y="4688"/>
                </a:lnTo>
                <a:lnTo>
                  <a:pt x="5782824" y="16253"/>
                </a:lnTo>
                <a:lnTo>
                  <a:pt x="5787512" y="20942"/>
                </a:lnTo>
                <a:lnTo>
                  <a:pt x="5799099" y="20942"/>
                </a:lnTo>
                <a:lnTo>
                  <a:pt x="5803787" y="16253"/>
                </a:lnTo>
                <a:lnTo>
                  <a:pt x="5803787" y="4688"/>
                </a:lnTo>
                <a:lnTo>
                  <a:pt x="5799099" y="1"/>
                </a:lnTo>
                <a:close/>
              </a:path>
              <a:path w="7857490" h="20954">
                <a:moveTo>
                  <a:pt x="5841004" y="1"/>
                </a:moveTo>
                <a:lnTo>
                  <a:pt x="5829417" y="1"/>
                </a:lnTo>
                <a:lnTo>
                  <a:pt x="5824729" y="4688"/>
                </a:lnTo>
                <a:lnTo>
                  <a:pt x="5824729" y="16253"/>
                </a:lnTo>
                <a:lnTo>
                  <a:pt x="5829417" y="20942"/>
                </a:lnTo>
                <a:lnTo>
                  <a:pt x="5841004" y="20942"/>
                </a:lnTo>
                <a:lnTo>
                  <a:pt x="5845692" y="16253"/>
                </a:lnTo>
                <a:lnTo>
                  <a:pt x="5845692" y="4688"/>
                </a:lnTo>
                <a:lnTo>
                  <a:pt x="5841004" y="1"/>
                </a:lnTo>
                <a:close/>
              </a:path>
              <a:path w="7857490" h="20954">
                <a:moveTo>
                  <a:pt x="5882908" y="1"/>
                </a:moveTo>
                <a:lnTo>
                  <a:pt x="5871321" y="1"/>
                </a:lnTo>
                <a:lnTo>
                  <a:pt x="5866633" y="4688"/>
                </a:lnTo>
                <a:lnTo>
                  <a:pt x="5866633" y="16253"/>
                </a:lnTo>
                <a:lnTo>
                  <a:pt x="5871321" y="20942"/>
                </a:lnTo>
                <a:lnTo>
                  <a:pt x="5882908" y="20942"/>
                </a:lnTo>
                <a:lnTo>
                  <a:pt x="5887596" y="16253"/>
                </a:lnTo>
                <a:lnTo>
                  <a:pt x="5887596" y="4688"/>
                </a:lnTo>
                <a:lnTo>
                  <a:pt x="5882908" y="1"/>
                </a:lnTo>
                <a:close/>
              </a:path>
              <a:path w="7857490" h="20954">
                <a:moveTo>
                  <a:pt x="5924813" y="1"/>
                </a:moveTo>
                <a:lnTo>
                  <a:pt x="5913227" y="1"/>
                </a:lnTo>
                <a:lnTo>
                  <a:pt x="5908538" y="4688"/>
                </a:lnTo>
                <a:lnTo>
                  <a:pt x="5908538" y="16253"/>
                </a:lnTo>
                <a:lnTo>
                  <a:pt x="5913227" y="20942"/>
                </a:lnTo>
                <a:lnTo>
                  <a:pt x="5924813" y="20942"/>
                </a:lnTo>
                <a:lnTo>
                  <a:pt x="5929501" y="16253"/>
                </a:lnTo>
                <a:lnTo>
                  <a:pt x="5929501" y="4688"/>
                </a:lnTo>
                <a:lnTo>
                  <a:pt x="5924813" y="1"/>
                </a:lnTo>
                <a:close/>
              </a:path>
              <a:path w="7857490" h="20954">
                <a:moveTo>
                  <a:pt x="5966717" y="1"/>
                </a:moveTo>
                <a:lnTo>
                  <a:pt x="5955131" y="1"/>
                </a:lnTo>
                <a:lnTo>
                  <a:pt x="5950442" y="4688"/>
                </a:lnTo>
                <a:lnTo>
                  <a:pt x="5950442" y="16253"/>
                </a:lnTo>
                <a:lnTo>
                  <a:pt x="5955131" y="20942"/>
                </a:lnTo>
                <a:lnTo>
                  <a:pt x="5966717" y="20942"/>
                </a:lnTo>
                <a:lnTo>
                  <a:pt x="5971406" y="16253"/>
                </a:lnTo>
                <a:lnTo>
                  <a:pt x="5971406" y="4688"/>
                </a:lnTo>
                <a:lnTo>
                  <a:pt x="5966717" y="1"/>
                </a:lnTo>
                <a:close/>
              </a:path>
              <a:path w="7857490" h="20954">
                <a:moveTo>
                  <a:pt x="6008622" y="1"/>
                </a:moveTo>
                <a:lnTo>
                  <a:pt x="5997036" y="1"/>
                </a:lnTo>
                <a:lnTo>
                  <a:pt x="5992348" y="4688"/>
                </a:lnTo>
                <a:lnTo>
                  <a:pt x="5992348" y="16253"/>
                </a:lnTo>
                <a:lnTo>
                  <a:pt x="5997036" y="20942"/>
                </a:lnTo>
                <a:lnTo>
                  <a:pt x="6008622" y="20942"/>
                </a:lnTo>
                <a:lnTo>
                  <a:pt x="6013311" y="16253"/>
                </a:lnTo>
                <a:lnTo>
                  <a:pt x="6013311" y="4688"/>
                </a:lnTo>
                <a:lnTo>
                  <a:pt x="6008622" y="1"/>
                </a:lnTo>
                <a:close/>
              </a:path>
              <a:path w="7857490" h="20954">
                <a:moveTo>
                  <a:pt x="6050527" y="1"/>
                </a:moveTo>
                <a:lnTo>
                  <a:pt x="6038940" y="1"/>
                </a:lnTo>
                <a:lnTo>
                  <a:pt x="6034252" y="4688"/>
                </a:lnTo>
                <a:lnTo>
                  <a:pt x="6034252" y="16253"/>
                </a:lnTo>
                <a:lnTo>
                  <a:pt x="6038940" y="20942"/>
                </a:lnTo>
                <a:lnTo>
                  <a:pt x="6050527" y="20942"/>
                </a:lnTo>
                <a:lnTo>
                  <a:pt x="6055215" y="16253"/>
                </a:lnTo>
                <a:lnTo>
                  <a:pt x="6055215" y="4688"/>
                </a:lnTo>
                <a:lnTo>
                  <a:pt x="6050527" y="1"/>
                </a:lnTo>
                <a:close/>
              </a:path>
              <a:path w="7857490" h="20954">
                <a:moveTo>
                  <a:pt x="6092432" y="1"/>
                </a:moveTo>
                <a:lnTo>
                  <a:pt x="6080845" y="1"/>
                </a:lnTo>
                <a:lnTo>
                  <a:pt x="6076157" y="4688"/>
                </a:lnTo>
                <a:lnTo>
                  <a:pt x="6076157" y="16253"/>
                </a:lnTo>
                <a:lnTo>
                  <a:pt x="6080845" y="20942"/>
                </a:lnTo>
                <a:lnTo>
                  <a:pt x="6092432" y="20942"/>
                </a:lnTo>
                <a:lnTo>
                  <a:pt x="6097120" y="16253"/>
                </a:lnTo>
                <a:lnTo>
                  <a:pt x="6097120" y="4688"/>
                </a:lnTo>
                <a:lnTo>
                  <a:pt x="6092432" y="1"/>
                </a:lnTo>
                <a:close/>
              </a:path>
              <a:path w="7857490" h="20954">
                <a:moveTo>
                  <a:pt x="6134336" y="1"/>
                </a:moveTo>
                <a:lnTo>
                  <a:pt x="6122749" y="1"/>
                </a:lnTo>
                <a:lnTo>
                  <a:pt x="6118061" y="4688"/>
                </a:lnTo>
                <a:lnTo>
                  <a:pt x="6118061" y="16253"/>
                </a:lnTo>
                <a:lnTo>
                  <a:pt x="6122749" y="20942"/>
                </a:lnTo>
                <a:lnTo>
                  <a:pt x="6134336" y="20942"/>
                </a:lnTo>
                <a:lnTo>
                  <a:pt x="6139024" y="16253"/>
                </a:lnTo>
                <a:lnTo>
                  <a:pt x="6139024" y="4688"/>
                </a:lnTo>
                <a:lnTo>
                  <a:pt x="6134336" y="1"/>
                </a:lnTo>
                <a:close/>
              </a:path>
              <a:path w="7857490" h="20954">
                <a:moveTo>
                  <a:pt x="6176241" y="1"/>
                </a:moveTo>
                <a:lnTo>
                  <a:pt x="6164654" y="1"/>
                </a:lnTo>
                <a:lnTo>
                  <a:pt x="6159966" y="4688"/>
                </a:lnTo>
                <a:lnTo>
                  <a:pt x="6159966" y="16253"/>
                </a:lnTo>
                <a:lnTo>
                  <a:pt x="6164654" y="20942"/>
                </a:lnTo>
                <a:lnTo>
                  <a:pt x="6176241" y="20942"/>
                </a:lnTo>
                <a:lnTo>
                  <a:pt x="6180929" y="16253"/>
                </a:lnTo>
                <a:lnTo>
                  <a:pt x="6180929" y="4688"/>
                </a:lnTo>
                <a:lnTo>
                  <a:pt x="6176241" y="1"/>
                </a:lnTo>
                <a:close/>
              </a:path>
              <a:path w="7857490" h="20954">
                <a:moveTo>
                  <a:pt x="6218145" y="1"/>
                </a:moveTo>
                <a:lnTo>
                  <a:pt x="6206558" y="1"/>
                </a:lnTo>
                <a:lnTo>
                  <a:pt x="6201870" y="4688"/>
                </a:lnTo>
                <a:lnTo>
                  <a:pt x="6201870" y="16253"/>
                </a:lnTo>
                <a:lnTo>
                  <a:pt x="6206558" y="20942"/>
                </a:lnTo>
                <a:lnTo>
                  <a:pt x="6218145" y="20942"/>
                </a:lnTo>
                <a:lnTo>
                  <a:pt x="6222833" y="16253"/>
                </a:lnTo>
                <a:lnTo>
                  <a:pt x="6222833" y="4688"/>
                </a:lnTo>
                <a:lnTo>
                  <a:pt x="6218145" y="1"/>
                </a:lnTo>
                <a:close/>
              </a:path>
              <a:path w="7857490" h="20954">
                <a:moveTo>
                  <a:pt x="6260050" y="1"/>
                </a:moveTo>
                <a:lnTo>
                  <a:pt x="6248463" y="1"/>
                </a:lnTo>
                <a:lnTo>
                  <a:pt x="6243775" y="4688"/>
                </a:lnTo>
                <a:lnTo>
                  <a:pt x="6243775" y="16253"/>
                </a:lnTo>
                <a:lnTo>
                  <a:pt x="6248463" y="20942"/>
                </a:lnTo>
                <a:lnTo>
                  <a:pt x="6260050" y="20942"/>
                </a:lnTo>
                <a:lnTo>
                  <a:pt x="6264738" y="16253"/>
                </a:lnTo>
                <a:lnTo>
                  <a:pt x="6264738" y="4688"/>
                </a:lnTo>
                <a:lnTo>
                  <a:pt x="6260050" y="1"/>
                </a:lnTo>
                <a:close/>
              </a:path>
              <a:path w="7857490" h="20954">
                <a:moveTo>
                  <a:pt x="6301954" y="1"/>
                </a:moveTo>
                <a:lnTo>
                  <a:pt x="6290367" y="1"/>
                </a:lnTo>
                <a:lnTo>
                  <a:pt x="6285679" y="4688"/>
                </a:lnTo>
                <a:lnTo>
                  <a:pt x="6285679" y="16253"/>
                </a:lnTo>
                <a:lnTo>
                  <a:pt x="6290367" y="20942"/>
                </a:lnTo>
                <a:lnTo>
                  <a:pt x="6301954" y="20942"/>
                </a:lnTo>
                <a:lnTo>
                  <a:pt x="6306642" y="16253"/>
                </a:lnTo>
                <a:lnTo>
                  <a:pt x="6306642" y="4688"/>
                </a:lnTo>
                <a:lnTo>
                  <a:pt x="6301954" y="1"/>
                </a:lnTo>
                <a:close/>
              </a:path>
              <a:path w="7857490" h="20954">
                <a:moveTo>
                  <a:pt x="6343859" y="1"/>
                </a:moveTo>
                <a:lnTo>
                  <a:pt x="6332272" y="1"/>
                </a:lnTo>
                <a:lnTo>
                  <a:pt x="6327584" y="4688"/>
                </a:lnTo>
                <a:lnTo>
                  <a:pt x="6327584" y="16253"/>
                </a:lnTo>
                <a:lnTo>
                  <a:pt x="6332272" y="20942"/>
                </a:lnTo>
                <a:lnTo>
                  <a:pt x="6343859" y="20942"/>
                </a:lnTo>
                <a:lnTo>
                  <a:pt x="6348547" y="16253"/>
                </a:lnTo>
                <a:lnTo>
                  <a:pt x="6348547" y="4688"/>
                </a:lnTo>
                <a:lnTo>
                  <a:pt x="6343859" y="1"/>
                </a:lnTo>
                <a:close/>
              </a:path>
              <a:path w="7857490" h="20954">
                <a:moveTo>
                  <a:pt x="6385763" y="1"/>
                </a:moveTo>
                <a:lnTo>
                  <a:pt x="6374176" y="1"/>
                </a:lnTo>
                <a:lnTo>
                  <a:pt x="6369488" y="4688"/>
                </a:lnTo>
                <a:lnTo>
                  <a:pt x="6369488" y="16253"/>
                </a:lnTo>
                <a:lnTo>
                  <a:pt x="6374176" y="20942"/>
                </a:lnTo>
                <a:lnTo>
                  <a:pt x="6385763" y="20942"/>
                </a:lnTo>
                <a:lnTo>
                  <a:pt x="6390451" y="16253"/>
                </a:lnTo>
                <a:lnTo>
                  <a:pt x="6390451" y="4688"/>
                </a:lnTo>
                <a:lnTo>
                  <a:pt x="6385763" y="1"/>
                </a:lnTo>
                <a:close/>
              </a:path>
              <a:path w="7857490" h="20954">
                <a:moveTo>
                  <a:pt x="6427668" y="1"/>
                </a:moveTo>
                <a:lnTo>
                  <a:pt x="6416081" y="1"/>
                </a:lnTo>
                <a:lnTo>
                  <a:pt x="6411393" y="4688"/>
                </a:lnTo>
                <a:lnTo>
                  <a:pt x="6411393" y="16253"/>
                </a:lnTo>
                <a:lnTo>
                  <a:pt x="6416081" y="20942"/>
                </a:lnTo>
                <a:lnTo>
                  <a:pt x="6427668" y="20942"/>
                </a:lnTo>
                <a:lnTo>
                  <a:pt x="6432355" y="16253"/>
                </a:lnTo>
                <a:lnTo>
                  <a:pt x="6432355" y="4688"/>
                </a:lnTo>
                <a:lnTo>
                  <a:pt x="6427668" y="1"/>
                </a:lnTo>
                <a:close/>
              </a:path>
              <a:path w="7857490" h="20954">
                <a:moveTo>
                  <a:pt x="6469572" y="1"/>
                </a:moveTo>
                <a:lnTo>
                  <a:pt x="6457986" y="1"/>
                </a:lnTo>
                <a:lnTo>
                  <a:pt x="6453297" y="4688"/>
                </a:lnTo>
                <a:lnTo>
                  <a:pt x="6453297" y="16253"/>
                </a:lnTo>
                <a:lnTo>
                  <a:pt x="6457986" y="20942"/>
                </a:lnTo>
                <a:lnTo>
                  <a:pt x="6469572" y="20942"/>
                </a:lnTo>
                <a:lnTo>
                  <a:pt x="6474260" y="16253"/>
                </a:lnTo>
                <a:lnTo>
                  <a:pt x="6474260" y="4688"/>
                </a:lnTo>
                <a:lnTo>
                  <a:pt x="6469572" y="1"/>
                </a:lnTo>
                <a:close/>
              </a:path>
              <a:path w="7857490" h="20954">
                <a:moveTo>
                  <a:pt x="6511477" y="1"/>
                </a:moveTo>
                <a:lnTo>
                  <a:pt x="6499891" y="1"/>
                </a:lnTo>
                <a:lnTo>
                  <a:pt x="6495202" y="4688"/>
                </a:lnTo>
                <a:lnTo>
                  <a:pt x="6495202" y="16253"/>
                </a:lnTo>
                <a:lnTo>
                  <a:pt x="6499891" y="20942"/>
                </a:lnTo>
                <a:lnTo>
                  <a:pt x="6511477" y="20942"/>
                </a:lnTo>
                <a:lnTo>
                  <a:pt x="6516165" y="16253"/>
                </a:lnTo>
                <a:lnTo>
                  <a:pt x="6516165" y="4688"/>
                </a:lnTo>
                <a:lnTo>
                  <a:pt x="6511477" y="1"/>
                </a:lnTo>
                <a:close/>
              </a:path>
              <a:path w="7857490" h="20954">
                <a:moveTo>
                  <a:pt x="6553381" y="1"/>
                </a:moveTo>
                <a:lnTo>
                  <a:pt x="6541795" y="1"/>
                </a:lnTo>
                <a:lnTo>
                  <a:pt x="6537107" y="4688"/>
                </a:lnTo>
                <a:lnTo>
                  <a:pt x="6537107" y="16253"/>
                </a:lnTo>
                <a:lnTo>
                  <a:pt x="6541795" y="20942"/>
                </a:lnTo>
                <a:lnTo>
                  <a:pt x="6553381" y="20942"/>
                </a:lnTo>
                <a:lnTo>
                  <a:pt x="6558070" y="16253"/>
                </a:lnTo>
                <a:lnTo>
                  <a:pt x="6558070" y="4688"/>
                </a:lnTo>
                <a:lnTo>
                  <a:pt x="6553381" y="1"/>
                </a:lnTo>
                <a:close/>
              </a:path>
              <a:path w="7857490" h="20954">
                <a:moveTo>
                  <a:pt x="6595287" y="1"/>
                </a:moveTo>
                <a:lnTo>
                  <a:pt x="6583700" y="1"/>
                </a:lnTo>
                <a:lnTo>
                  <a:pt x="6579012" y="4688"/>
                </a:lnTo>
                <a:lnTo>
                  <a:pt x="6579012" y="16253"/>
                </a:lnTo>
                <a:lnTo>
                  <a:pt x="6583700" y="20942"/>
                </a:lnTo>
                <a:lnTo>
                  <a:pt x="6595287" y="20942"/>
                </a:lnTo>
                <a:lnTo>
                  <a:pt x="6599974" y="16253"/>
                </a:lnTo>
                <a:lnTo>
                  <a:pt x="6599974" y="4688"/>
                </a:lnTo>
                <a:lnTo>
                  <a:pt x="6595287" y="1"/>
                </a:lnTo>
                <a:close/>
              </a:path>
              <a:path w="7857490" h="20954">
                <a:moveTo>
                  <a:pt x="6637191" y="1"/>
                </a:moveTo>
                <a:lnTo>
                  <a:pt x="6625604" y="1"/>
                </a:lnTo>
                <a:lnTo>
                  <a:pt x="6620916" y="4688"/>
                </a:lnTo>
                <a:lnTo>
                  <a:pt x="6620916" y="16253"/>
                </a:lnTo>
                <a:lnTo>
                  <a:pt x="6625604" y="20942"/>
                </a:lnTo>
                <a:lnTo>
                  <a:pt x="6637191" y="20942"/>
                </a:lnTo>
                <a:lnTo>
                  <a:pt x="6641879" y="16253"/>
                </a:lnTo>
                <a:lnTo>
                  <a:pt x="6641879" y="4688"/>
                </a:lnTo>
                <a:lnTo>
                  <a:pt x="6637191" y="1"/>
                </a:lnTo>
                <a:close/>
              </a:path>
              <a:path w="7857490" h="20954">
                <a:moveTo>
                  <a:pt x="6679095" y="1"/>
                </a:moveTo>
                <a:lnTo>
                  <a:pt x="6667509" y="1"/>
                </a:lnTo>
                <a:lnTo>
                  <a:pt x="6662820" y="4688"/>
                </a:lnTo>
                <a:lnTo>
                  <a:pt x="6662820" y="16253"/>
                </a:lnTo>
                <a:lnTo>
                  <a:pt x="6667509" y="20942"/>
                </a:lnTo>
                <a:lnTo>
                  <a:pt x="6679095" y="20942"/>
                </a:lnTo>
                <a:lnTo>
                  <a:pt x="6683782" y="16253"/>
                </a:lnTo>
                <a:lnTo>
                  <a:pt x="6683782" y="4688"/>
                </a:lnTo>
                <a:lnTo>
                  <a:pt x="6679095" y="1"/>
                </a:lnTo>
                <a:close/>
              </a:path>
              <a:path w="7857490" h="20954">
                <a:moveTo>
                  <a:pt x="6720999" y="1"/>
                </a:moveTo>
                <a:lnTo>
                  <a:pt x="6709413" y="1"/>
                </a:lnTo>
                <a:lnTo>
                  <a:pt x="6704724" y="4688"/>
                </a:lnTo>
                <a:lnTo>
                  <a:pt x="6704724" y="16253"/>
                </a:lnTo>
                <a:lnTo>
                  <a:pt x="6709413" y="20942"/>
                </a:lnTo>
                <a:lnTo>
                  <a:pt x="6720999" y="20942"/>
                </a:lnTo>
                <a:lnTo>
                  <a:pt x="6725688" y="16253"/>
                </a:lnTo>
                <a:lnTo>
                  <a:pt x="6725688" y="4688"/>
                </a:lnTo>
                <a:lnTo>
                  <a:pt x="6720999" y="1"/>
                </a:lnTo>
                <a:close/>
              </a:path>
              <a:path w="7857490" h="20954">
                <a:moveTo>
                  <a:pt x="6762904" y="1"/>
                </a:moveTo>
                <a:lnTo>
                  <a:pt x="6751316" y="1"/>
                </a:lnTo>
                <a:lnTo>
                  <a:pt x="6746629" y="4688"/>
                </a:lnTo>
                <a:lnTo>
                  <a:pt x="6746629" y="16253"/>
                </a:lnTo>
                <a:lnTo>
                  <a:pt x="6751316" y="20942"/>
                </a:lnTo>
                <a:lnTo>
                  <a:pt x="6762904" y="20942"/>
                </a:lnTo>
                <a:lnTo>
                  <a:pt x="6767591" y="16253"/>
                </a:lnTo>
                <a:lnTo>
                  <a:pt x="6767591" y="4688"/>
                </a:lnTo>
                <a:lnTo>
                  <a:pt x="6762904" y="1"/>
                </a:lnTo>
                <a:close/>
              </a:path>
              <a:path w="7857490" h="20954">
                <a:moveTo>
                  <a:pt x="6804808" y="1"/>
                </a:moveTo>
                <a:lnTo>
                  <a:pt x="6793221" y="1"/>
                </a:lnTo>
                <a:lnTo>
                  <a:pt x="6788533" y="4688"/>
                </a:lnTo>
                <a:lnTo>
                  <a:pt x="6788533" y="16253"/>
                </a:lnTo>
                <a:lnTo>
                  <a:pt x="6793221" y="20942"/>
                </a:lnTo>
                <a:lnTo>
                  <a:pt x="6804808" y="20942"/>
                </a:lnTo>
                <a:lnTo>
                  <a:pt x="6809496" y="16253"/>
                </a:lnTo>
                <a:lnTo>
                  <a:pt x="6809496" y="4688"/>
                </a:lnTo>
                <a:lnTo>
                  <a:pt x="6804808" y="1"/>
                </a:lnTo>
                <a:close/>
              </a:path>
              <a:path w="7857490" h="20954">
                <a:moveTo>
                  <a:pt x="6846711" y="1"/>
                </a:moveTo>
                <a:lnTo>
                  <a:pt x="6835125" y="1"/>
                </a:lnTo>
                <a:lnTo>
                  <a:pt x="6830438" y="4688"/>
                </a:lnTo>
                <a:lnTo>
                  <a:pt x="6830438" y="16253"/>
                </a:lnTo>
                <a:lnTo>
                  <a:pt x="6835125" y="20942"/>
                </a:lnTo>
                <a:lnTo>
                  <a:pt x="6846711" y="20942"/>
                </a:lnTo>
                <a:lnTo>
                  <a:pt x="6851400" y="16253"/>
                </a:lnTo>
                <a:lnTo>
                  <a:pt x="6851400" y="4688"/>
                </a:lnTo>
                <a:lnTo>
                  <a:pt x="6846711" y="1"/>
                </a:lnTo>
                <a:close/>
              </a:path>
              <a:path w="7857490" h="20954">
                <a:moveTo>
                  <a:pt x="6888616" y="1"/>
                </a:moveTo>
                <a:lnTo>
                  <a:pt x="6877030" y="1"/>
                </a:lnTo>
                <a:lnTo>
                  <a:pt x="6872342" y="4688"/>
                </a:lnTo>
                <a:lnTo>
                  <a:pt x="6872342" y="16253"/>
                </a:lnTo>
                <a:lnTo>
                  <a:pt x="6877030" y="20942"/>
                </a:lnTo>
                <a:lnTo>
                  <a:pt x="6888616" y="20942"/>
                </a:lnTo>
                <a:lnTo>
                  <a:pt x="6893305" y="16253"/>
                </a:lnTo>
                <a:lnTo>
                  <a:pt x="6893305" y="4688"/>
                </a:lnTo>
                <a:lnTo>
                  <a:pt x="6888616" y="1"/>
                </a:lnTo>
                <a:close/>
              </a:path>
              <a:path w="7857490" h="20954">
                <a:moveTo>
                  <a:pt x="6930520" y="1"/>
                </a:moveTo>
                <a:lnTo>
                  <a:pt x="6918933" y="1"/>
                </a:lnTo>
                <a:lnTo>
                  <a:pt x="6914246" y="4688"/>
                </a:lnTo>
                <a:lnTo>
                  <a:pt x="6914246" y="16253"/>
                </a:lnTo>
                <a:lnTo>
                  <a:pt x="6918933" y="20942"/>
                </a:lnTo>
                <a:lnTo>
                  <a:pt x="6930520" y="20942"/>
                </a:lnTo>
                <a:lnTo>
                  <a:pt x="6935208" y="16253"/>
                </a:lnTo>
                <a:lnTo>
                  <a:pt x="6935208" y="4688"/>
                </a:lnTo>
                <a:lnTo>
                  <a:pt x="6930520" y="1"/>
                </a:lnTo>
                <a:close/>
              </a:path>
              <a:path w="7857490" h="20954">
                <a:moveTo>
                  <a:pt x="6972425" y="1"/>
                </a:moveTo>
                <a:lnTo>
                  <a:pt x="6960839" y="1"/>
                </a:lnTo>
                <a:lnTo>
                  <a:pt x="6956150" y="4688"/>
                </a:lnTo>
                <a:lnTo>
                  <a:pt x="6956150" y="16253"/>
                </a:lnTo>
                <a:lnTo>
                  <a:pt x="6960839" y="20942"/>
                </a:lnTo>
                <a:lnTo>
                  <a:pt x="6972425" y="20942"/>
                </a:lnTo>
                <a:lnTo>
                  <a:pt x="6977113" y="16253"/>
                </a:lnTo>
                <a:lnTo>
                  <a:pt x="6977113" y="4688"/>
                </a:lnTo>
                <a:lnTo>
                  <a:pt x="6972425" y="1"/>
                </a:lnTo>
                <a:close/>
              </a:path>
              <a:path w="7857490" h="20954">
                <a:moveTo>
                  <a:pt x="7014329" y="1"/>
                </a:moveTo>
                <a:lnTo>
                  <a:pt x="7002742" y="1"/>
                </a:lnTo>
                <a:lnTo>
                  <a:pt x="6998054" y="4688"/>
                </a:lnTo>
                <a:lnTo>
                  <a:pt x="6998054" y="16253"/>
                </a:lnTo>
                <a:lnTo>
                  <a:pt x="7002742" y="20942"/>
                </a:lnTo>
                <a:lnTo>
                  <a:pt x="7014329" y="20942"/>
                </a:lnTo>
                <a:lnTo>
                  <a:pt x="7019017" y="16253"/>
                </a:lnTo>
                <a:lnTo>
                  <a:pt x="7019017" y="4688"/>
                </a:lnTo>
                <a:lnTo>
                  <a:pt x="7014329" y="1"/>
                </a:lnTo>
                <a:close/>
              </a:path>
              <a:path w="7857490" h="20954">
                <a:moveTo>
                  <a:pt x="7056233" y="1"/>
                </a:moveTo>
                <a:lnTo>
                  <a:pt x="7044647" y="1"/>
                </a:lnTo>
                <a:lnTo>
                  <a:pt x="7039959" y="4688"/>
                </a:lnTo>
                <a:lnTo>
                  <a:pt x="7039959" y="16255"/>
                </a:lnTo>
                <a:lnTo>
                  <a:pt x="7044647" y="20942"/>
                </a:lnTo>
                <a:lnTo>
                  <a:pt x="7056233" y="20942"/>
                </a:lnTo>
                <a:lnTo>
                  <a:pt x="7060921" y="16255"/>
                </a:lnTo>
                <a:lnTo>
                  <a:pt x="7060921" y="4688"/>
                </a:lnTo>
                <a:lnTo>
                  <a:pt x="7056233" y="1"/>
                </a:lnTo>
                <a:close/>
              </a:path>
              <a:path w="7857490" h="20954">
                <a:moveTo>
                  <a:pt x="7098137" y="1"/>
                </a:moveTo>
                <a:lnTo>
                  <a:pt x="7086551" y="1"/>
                </a:lnTo>
                <a:lnTo>
                  <a:pt x="7081862" y="4688"/>
                </a:lnTo>
                <a:lnTo>
                  <a:pt x="7081862" y="16255"/>
                </a:lnTo>
                <a:lnTo>
                  <a:pt x="7086551" y="20942"/>
                </a:lnTo>
                <a:lnTo>
                  <a:pt x="7098137" y="20942"/>
                </a:lnTo>
                <a:lnTo>
                  <a:pt x="7102825" y="16255"/>
                </a:lnTo>
                <a:lnTo>
                  <a:pt x="7102825" y="4688"/>
                </a:lnTo>
                <a:lnTo>
                  <a:pt x="7098137" y="1"/>
                </a:lnTo>
                <a:close/>
              </a:path>
              <a:path w="7857490" h="20954">
                <a:moveTo>
                  <a:pt x="7140042" y="1"/>
                </a:moveTo>
                <a:lnTo>
                  <a:pt x="7128455" y="1"/>
                </a:lnTo>
                <a:lnTo>
                  <a:pt x="7123767" y="4688"/>
                </a:lnTo>
                <a:lnTo>
                  <a:pt x="7123767" y="16255"/>
                </a:lnTo>
                <a:lnTo>
                  <a:pt x="7128455" y="20942"/>
                </a:lnTo>
                <a:lnTo>
                  <a:pt x="7140042" y="20942"/>
                </a:lnTo>
                <a:lnTo>
                  <a:pt x="7144730" y="16255"/>
                </a:lnTo>
                <a:lnTo>
                  <a:pt x="7144730" y="4688"/>
                </a:lnTo>
                <a:lnTo>
                  <a:pt x="7140042" y="1"/>
                </a:lnTo>
                <a:close/>
              </a:path>
              <a:path w="7857490" h="20954">
                <a:moveTo>
                  <a:pt x="7181945" y="1"/>
                </a:moveTo>
                <a:lnTo>
                  <a:pt x="7170359" y="1"/>
                </a:lnTo>
                <a:lnTo>
                  <a:pt x="7165671" y="4688"/>
                </a:lnTo>
                <a:lnTo>
                  <a:pt x="7165671" y="16255"/>
                </a:lnTo>
                <a:lnTo>
                  <a:pt x="7170359" y="20942"/>
                </a:lnTo>
                <a:lnTo>
                  <a:pt x="7181945" y="20942"/>
                </a:lnTo>
                <a:lnTo>
                  <a:pt x="7186633" y="16255"/>
                </a:lnTo>
                <a:lnTo>
                  <a:pt x="7186633" y="4688"/>
                </a:lnTo>
                <a:lnTo>
                  <a:pt x="7181945" y="1"/>
                </a:lnTo>
                <a:close/>
              </a:path>
              <a:path w="7857490" h="20954">
                <a:moveTo>
                  <a:pt x="7223850" y="1"/>
                </a:moveTo>
                <a:lnTo>
                  <a:pt x="7212264" y="1"/>
                </a:lnTo>
                <a:lnTo>
                  <a:pt x="7207575" y="4688"/>
                </a:lnTo>
                <a:lnTo>
                  <a:pt x="7207575" y="16255"/>
                </a:lnTo>
                <a:lnTo>
                  <a:pt x="7212264" y="20942"/>
                </a:lnTo>
                <a:lnTo>
                  <a:pt x="7223850" y="20942"/>
                </a:lnTo>
                <a:lnTo>
                  <a:pt x="7228538" y="16255"/>
                </a:lnTo>
                <a:lnTo>
                  <a:pt x="7228538" y="4688"/>
                </a:lnTo>
                <a:lnTo>
                  <a:pt x="7223850" y="1"/>
                </a:lnTo>
                <a:close/>
              </a:path>
              <a:path w="7857490" h="20954">
                <a:moveTo>
                  <a:pt x="7265754" y="1"/>
                </a:moveTo>
                <a:lnTo>
                  <a:pt x="7254167" y="1"/>
                </a:lnTo>
                <a:lnTo>
                  <a:pt x="7249479" y="4688"/>
                </a:lnTo>
                <a:lnTo>
                  <a:pt x="7249479" y="16255"/>
                </a:lnTo>
                <a:lnTo>
                  <a:pt x="7254167" y="20942"/>
                </a:lnTo>
                <a:lnTo>
                  <a:pt x="7265754" y="20942"/>
                </a:lnTo>
                <a:lnTo>
                  <a:pt x="7270442" y="16255"/>
                </a:lnTo>
                <a:lnTo>
                  <a:pt x="7270442" y="4688"/>
                </a:lnTo>
                <a:lnTo>
                  <a:pt x="7265754" y="1"/>
                </a:lnTo>
                <a:close/>
              </a:path>
              <a:path w="7857490" h="20954">
                <a:moveTo>
                  <a:pt x="7307658" y="1"/>
                </a:moveTo>
                <a:lnTo>
                  <a:pt x="7296072" y="1"/>
                </a:lnTo>
                <a:lnTo>
                  <a:pt x="7291384" y="4688"/>
                </a:lnTo>
                <a:lnTo>
                  <a:pt x="7291384" y="16255"/>
                </a:lnTo>
                <a:lnTo>
                  <a:pt x="7296072" y="20942"/>
                </a:lnTo>
                <a:lnTo>
                  <a:pt x="7307658" y="20942"/>
                </a:lnTo>
                <a:lnTo>
                  <a:pt x="7312346" y="16255"/>
                </a:lnTo>
                <a:lnTo>
                  <a:pt x="7312346" y="4688"/>
                </a:lnTo>
                <a:lnTo>
                  <a:pt x="7307658" y="1"/>
                </a:lnTo>
                <a:close/>
              </a:path>
              <a:path w="7857490" h="20954">
                <a:moveTo>
                  <a:pt x="7349562" y="1"/>
                </a:moveTo>
                <a:lnTo>
                  <a:pt x="7337976" y="1"/>
                </a:lnTo>
                <a:lnTo>
                  <a:pt x="7333287" y="4688"/>
                </a:lnTo>
                <a:lnTo>
                  <a:pt x="7333287" y="16255"/>
                </a:lnTo>
                <a:lnTo>
                  <a:pt x="7337976" y="20942"/>
                </a:lnTo>
                <a:lnTo>
                  <a:pt x="7349562" y="20942"/>
                </a:lnTo>
                <a:lnTo>
                  <a:pt x="7354250" y="16255"/>
                </a:lnTo>
                <a:lnTo>
                  <a:pt x="7354250" y="4688"/>
                </a:lnTo>
                <a:lnTo>
                  <a:pt x="7349562" y="1"/>
                </a:lnTo>
                <a:close/>
              </a:path>
              <a:path w="7857490" h="20954">
                <a:moveTo>
                  <a:pt x="7391467" y="1"/>
                </a:moveTo>
                <a:lnTo>
                  <a:pt x="7379880" y="1"/>
                </a:lnTo>
                <a:lnTo>
                  <a:pt x="7375192" y="4688"/>
                </a:lnTo>
                <a:lnTo>
                  <a:pt x="7375192" y="16255"/>
                </a:lnTo>
                <a:lnTo>
                  <a:pt x="7379880" y="20942"/>
                </a:lnTo>
                <a:lnTo>
                  <a:pt x="7391467" y="20942"/>
                </a:lnTo>
                <a:lnTo>
                  <a:pt x="7396154" y="16255"/>
                </a:lnTo>
                <a:lnTo>
                  <a:pt x="7396154" y="4688"/>
                </a:lnTo>
                <a:lnTo>
                  <a:pt x="7391467" y="1"/>
                </a:lnTo>
                <a:close/>
              </a:path>
              <a:path w="7857490" h="20954">
                <a:moveTo>
                  <a:pt x="7433370" y="1"/>
                </a:moveTo>
                <a:lnTo>
                  <a:pt x="7421784" y="1"/>
                </a:lnTo>
                <a:lnTo>
                  <a:pt x="7417096" y="4688"/>
                </a:lnTo>
                <a:lnTo>
                  <a:pt x="7417096" y="16255"/>
                </a:lnTo>
                <a:lnTo>
                  <a:pt x="7421784" y="20942"/>
                </a:lnTo>
                <a:lnTo>
                  <a:pt x="7433370" y="20942"/>
                </a:lnTo>
                <a:lnTo>
                  <a:pt x="7438059" y="16255"/>
                </a:lnTo>
                <a:lnTo>
                  <a:pt x="7438059" y="4688"/>
                </a:lnTo>
                <a:lnTo>
                  <a:pt x="7433370" y="1"/>
                </a:lnTo>
                <a:close/>
              </a:path>
              <a:path w="7857490" h="20954">
                <a:moveTo>
                  <a:pt x="7475275" y="1"/>
                </a:moveTo>
                <a:lnTo>
                  <a:pt x="7463688" y="1"/>
                </a:lnTo>
                <a:lnTo>
                  <a:pt x="7459001" y="4688"/>
                </a:lnTo>
                <a:lnTo>
                  <a:pt x="7459001" y="16255"/>
                </a:lnTo>
                <a:lnTo>
                  <a:pt x="7463688" y="20942"/>
                </a:lnTo>
                <a:lnTo>
                  <a:pt x="7475275" y="20942"/>
                </a:lnTo>
                <a:lnTo>
                  <a:pt x="7479962" y="16255"/>
                </a:lnTo>
                <a:lnTo>
                  <a:pt x="7479962" y="4688"/>
                </a:lnTo>
                <a:lnTo>
                  <a:pt x="7475275" y="1"/>
                </a:lnTo>
                <a:close/>
              </a:path>
              <a:path w="7857490" h="20954">
                <a:moveTo>
                  <a:pt x="7517179" y="1"/>
                </a:moveTo>
                <a:lnTo>
                  <a:pt x="7505592" y="1"/>
                </a:lnTo>
                <a:lnTo>
                  <a:pt x="7500904" y="4688"/>
                </a:lnTo>
                <a:lnTo>
                  <a:pt x="7500904" y="16255"/>
                </a:lnTo>
                <a:lnTo>
                  <a:pt x="7505592" y="20942"/>
                </a:lnTo>
                <a:lnTo>
                  <a:pt x="7517179" y="20942"/>
                </a:lnTo>
                <a:lnTo>
                  <a:pt x="7521867" y="16255"/>
                </a:lnTo>
                <a:lnTo>
                  <a:pt x="7521867" y="4688"/>
                </a:lnTo>
                <a:lnTo>
                  <a:pt x="7517179" y="1"/>
                </a:lnTo>
                <a:close/>
              </a:path>
              <a:path w="7857490" h="20954">
                <a:moveTo>
                  <a:pt x="7559082" y="1"/>
                </a:moveTo>
                <a:lnTo>
                  <a:pt x="7547496" y="1"/>
                </a:lnTo>
                <a:lnTo>
                  <a:pt x="7542809" y="4688"/>
                </a:lnTo>
                <a:lnTo>
                  <a:pt x="7542809" y="16255"/>
                </a:lnTo>
                <a:lnTo>
                  <a:pt x="7547496" y="20942"/>
                </a:lnTo>
                <a:lnTo>
                  <a:pt x="7559082" y="20942"/>
                </a:lnTo>
                <a:lnTo>
                  <a:pt x="7563771" y="16255"/>
                </a:lnTo>
                <a:lnTo>
                  <a:pt x="7563771" y="4688"/>
                </a:lnTo>
                <a:lnTo>
                  <a:pt x="7559082" y="1"/>
                </a:lnTo>
                <a:close/>
              </a:path>
              <a:path w="7857490" h="20954">
                <a:moveTo>
                  <a:pt x="7600987" y="1"/>
                </a:moveTo>
                <a:lnTo>
                  <a:pt x="7589401" y="1"/>
                </a:lnTo>
                <a:lnTo>
                  <a:pt x="7584713" y="4688"/>
                </a:lnTo>
                <a:lnTo>
                  <a:pt x="7584713" y="16255"/>
                </a:lnTo>
                <a:lnTo>
                  <a:pt x="7589401" y="20942"/>
                </a:lnTo>
                <a:lnTo>
                  <a:pt x="7600987" y="20942"/>
                </a:lnTo>
                <a:lnTo>
                  <a:pt x="7605675" y="16255"/>
                </a:lnTo>
                <a:lnTo>
                  <a:pt x="7605675" y="4688"/>
                </a:lnTo>
                <a:lnTo>
                  <a:pt x="7600987" y="1"/>
                </a:lnTo>
                <a:close/>
              </a:path>
              <a:path w="7857490" h="20954">
                <a:moveTo>
                  <a:pt x="7642891" y="1"/>
                </a:moveTo>
                <a:lnTo>
                  <a:pt x="7631304" y="1"/>
                </a:lnTo>
                <a:lnTo>
                  <a:pt x="7626616" y="4688"/>
                </a:lnTo>
                <a:lnTo>
                  <a:pt x="7626616" y="16255"/>
                </a:lnTo>
                <a:lnTo>
                  <a:pt x="7631304" y="20942"/>
                </a:lnTo>
                <a:lnTo>
                  <a:pt x="7642891" y="20942"/>
                </a:lnTo>
                <a:lnTo>
                  <a:pt x="7647579" y="16255"/>
                </a:lnTo>
                <a:lnTo>
                  <a:pt x="7647579" y="4688"/>
                </a:lnTo>
                <a:lnTo>
                  <a:pt x="7642891" y="1"/>
                </a:lnTo>
                <a:close/>
              </a:path>
              <a:path w="7857490" h="20954">
                <a:moveTo>
                  <a:pt x="7684795" y="1"/>
                </a:moveTo>
                <a:lnTo>
                  <a:pt x="7673209" y="1"/>
                </a:lnTo>
                <a:lnTo>
                  <a:pt x="7668521" y="4688"/>
                </a:lnTo>
                <a:lnTo>
                  <a:pt x="7668521" y="16255"/>
                </a:lnTo>
                <a:lnTo>
                  <a:pt x="7673209" y="20942"/>
                </a:lnTo>
                <a:lnTo>
                  <a:pt x="7684795" y="20942"/>
                </a:lnTo>
                <a:lnTo>
                  <a:pt x="7689484" y="16255"/>
                </a:lnTo>
                <a:lnTo>
                  <a:pt x="7689484" y="4688"/>
                </a:lnTo>
                <a:lnTo>
                  <a:pt x="7684795" y="1"/>
                </a:lnTo>
                <a:close/>
              </a:path>
              <a:path w="7857490" h="20954">
                <a:moveTo>
                  <a:pt x="7726699" y="1"/>
                </a:moveTo>
                <a:lnTo>
                  <a:pt x="7715113" y="1"/>
                </a:lnTo>
                <a:lnTo>
                  <a:pt x="7710425" y="4688"/>
                </a:lnTo>
                <a:lnTo>
                  <a:pt x="7710425" y="16255"/>
                </a:lnTo>
                <a:lnTo>
                  <a:pt x="7715113" y="20942"/>
                </a:lnTo>
                <a:lnTo>
                  <a:pt x="7726699" y="20942"/>
                </a:lnTo>
                <a:lnTo>
                  <a:pt x="7731387" y="16255"/>
                </a:lnTo>
                <a:lnTo>
                  <a:pt x="7731387" y="4688"/>
                </a:lnTo>
                <a:lnTo>
                  <a:pt x="7726699" y="1"/>
                </a:lnTo>
                <a:close/>
              </a:path>
              <a:path w="7857490" h="20954">
                <a:moveTo>
                  <a:pt x="7768604" y="1"/>
                </a:moveTo>
                <a:lnTo>
                  <a:pt x="7757018" y="1"/>
                </a:lnTo>
                <a:lnTo>
                  <a:pt x="7752329" y="4688"/>
                </a:lnTo>
                <a:lnTo>
                  <a:pt x="7752329" y="16255"/>
                </a:lnTo>
                <a:lnTo>
                  <a:pt x="7757018" y="20942"/>
                </a:lnTo>
                <a:lnTo>
                  <a:pt x="7768604" y="20942"/>
                </a:lnTo>
                <a:lnTo>
                  <a:pt x="7773292" y="16255"/>
                </a:lnTo>
                <a:lnTo>
                  <a:pt x="7773292" y="4688"/>
                </a:lnTo>
                <a:lnTo>
                  <a:pt x="7768604" y="1"/>
                </a:lnTo>
                <a:close/>
              </a:path>
              <a:path w="7857490" h="20954">
                <a:moveTo>
                  <a:pt x="7810508" y="1"/>
                </a:moveTo>
                <a:lnTo>
                  <a:pt x="7798922" y="1"/>
                </a:lnTo>
                <a:lnTo>
                  <a:pt x="7794234" y="4688"/>
                </a:lnTo>
                <a:lnTo>
                  <a:pt x="7794234" y="16255"/>
                </a:lnTo>
                <a:lnTo>
                  <a:pt x="7798922" y="20942"/>
                </a:lnTo>
                <a:lnTo>
                  <a:pt x="7810508" y="20942"/>
                </a:lnTo>
                <a:lnTo>
                  <a:pt x="7815196" y="16255"/>
                </a:lnTo>
                <a:lnTo>
                  <a:pt x="7815196" y="4688"/>
                </a:lnTo>
                <a:lnTo>
                  <a:pt x="7810508" y="1"/>
                </a:lnTo>
                <a:close/>
              </a:path>
              <a:path w="7857490" h="20954">
                <a:moveTo>
                  <a:pt x="7852414" y="1"/>
                </a:moveTo>
                <a:lnTo>
                  <a:pt x="7840827" y="1"/>
                </a:lnTo>
                <a:lnTo>
                  <a:pt x="7836139" y="4688"/>
                </a:lnTo>
                <a:lnTo>
                  <a:pt x="7836139" y="16255"/>
                </a:lnTo>
                <a:lnTo>
                  <a:pt x="7840827" y="20942"/>
                </a:lnTo>
                <a:lnTo>
                  <a:pt x="7852414" y="20942"/>
                </a:lnTo>
                <a:lnTo>
                  <a:pt x="7857102" y="16255"/>
                </a:lnTo>
                <a:lnTo>
                  <a:pt x="7857102" y="4688"/>
                </a:lnTo>
                <a:lnTo>
                  <a:pt x="7852414" y="1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2129972" y="7583840"/>
            <a:ext cx="7857490" cy="20955"/>
          </a:xfrm>
          <a:custGeom>
            <a:avLst/>
            <a:gdLst/>
            <a:ahLst/>
            <a:cxnLst/>
            <a:rect l="l" t="t" r="r" b="b"/>
            <a:pathLst>
              <a:path w="7857490" h="20954">
                <a:moveTo>
                  <a:pt x="16274" y="0"/>
                </a:moveTo>
                <a:lnTo>
                  <a:pt x="4687" y="0"/>
                </a:lnTo>
                <a:lnTo>
                  <a:pt x="0" y="4687"/>
                </a:lnTo>
                <a:lnTo>
                  <a:pt x="0" y="16253"/>
                </a:lnTo>
                <a:lnTo>
                  <a:pt x="4687" y="20941"/>
                </a:lnTo>
                <a:lnTo>
                  <a:pt x="16274" y="20941"/>
                </a:lnTo>
                <a:lnTo>
                  <a:pt x="20962" y="16253"/>
                </a:lnTo>
                <a:lnTo>
                  <a:pt x="20962" y="4687"/>
                </a:lnTo>
                <a:lnTo>
                  <a:pt x="16274" y="0"/>
                </a:lnTo>
                <a:close/>
              </a:path>
              <a:path w="7857490" h="20954">
                <a:moveTo>
                  <a:pt x="58179" y="0"/>
                </a:moveTo>
                <a:lnTo>
                  <a:pt x="46592" y="0"/>
                </a:lnTo>
                <a:lnTo>
                  <a:pt x="41904" y="4687"/>
                </a:lnTo>
                <a:lnTo>
                  <a:pt x="41904" y="16253"/>
                </a:lnTo>
                <a:lnTo>
                  <a:pt x="46592" y="20941"/>
                </a:lnTo>
                <a:lnTo>
                  <a:pt x="58179" y="20941"/>
                </a:lnTo>
                <a:lnTo>
                  <a:pt x="62867" y="16253"/>
                </a:lnTo>
                <a:lnTo>
                  <a:pt x="62867" y="4687"/>
                </a:lnTo>
                <a:lnTo>
                  <a:pt x="58179" y="0"/>
                </a:lnTo>
                <a:close/>
              </a:path>
              <a:path w="7857490" h="20954">
                <a:moveTo>
                  <a:pt x="100083" y="0"/>
                </a:moveTo>
                <a:lnTo>
                  <a:pt x="88496" y="0"/>
                </a:lnTo>
                <a:lnTo>
                  <a:pt x="83808" y="4687"/>
                </a:lnTo>
                <a:lnTo>
                  <a:pt x="83808" y="16253"/>
                </a:lnTo>
                <a:lnTo>
                  <a:pt x="88496" y="20941"/>
                </a:lnTo>
                <a:lnTo>
                  <a:pt x="100083" y="20941"/>
                </a:lnTo>
                <a:lnTo>
                  <a:pt x="104771" y="16253"/>
                </a:lnTo>
                <a:lnTo>
                  <a:pt x="104771" y="4687"/>
                </a:lnTo>
                <a:lnTo>
                  <a:pt x="100083" y="0"/>
                </a:lnTo>
                <a:close/>
              </a:path>
              <a:path w="7857490" h="20954">
                <a:moveTo>
                  <a:pt x="141988" y="0"/>
                </a:moveTo>
                <a:lnTo>
                  <a:pt x="130401" y="0"/>
                </a:lnTo>
                <a:lnTo>
                  <a:pt x="125713" y="4687"/>
                </a:lnTo>
                <a:lnTo>
                  <a:pt x="125713" y="16253"/>
                </a:lnTo>
                <a:lnTo>
                  <a:pt x="130401" y="20941"/>
                </a:lnTo>
                <a:lnTo>
                  <a:pt x="141988" y="20941"/>
                </a:lnTo>
                <a:lnTo>
                  <a:pt x="146676" y="16253"/>
                </a:lnTo>
                <a:lnTo>
                  <a:pt x="146676" y="4687"/>
                </a:lnTo>
                <a:lnTo>
                  <a:pt x="141988" y="0"/>
                </a:lnTo>
                <a:close/>
              </a:path>
              <a:path w="7857490" h="20954">
                <a:moveTo>
                  <a:pt x="183892" y="0"/>
                </a:moveTo>
                <a:lnTo>
                  <a:pt x="172305" y="0"/>
                </a:lnTo>
                <a:lnTo>
                  <a:pt x="167617" y="4687"/>
                </a:lnTo>
                <a:lnTo>
                  <a:pt x="167617" y="16253"/>
                </a:lnTo>
                <a:lnTo>
                  <a:pt x="172305" y="20941"/>
                </a:lnTo>
                <a:lnTo>
                  <a:pt x="183892" y="20941"/>
                </a:lnTo>
                <a:lnTo>
                  <a:pt x="188580" y="16253"/>
                </a:lnTo>
                <a:lnTo>
                  <a:pt x="188580" y="4687"/>
                </a:lnTo>
                <a:lnTo>
                  <a:pt x="183892" y="0"/>
                </a:lnTo>
                <a:close/>
              </a:path>
              <a:path w="7857490" h="20954">
                <a:moveTo>
                  <a:pt x="225797" y="0"/>
                </a:moveTo>
                <a:lnTo>
                  <a:pt x="214210" y="0"/>
                </a:lnTo>
                <a:lnTo>
                  <a:pt x="209522" y="4687"/>
                </a:lnTo>
                <a:lnTo>
                  <a:pt x="209522" y="16253"/>
                </a:lnTo>
                <a:lnTo>
                  <a:pt x="214210" y="20941"/>
                </a:lnTo>
                <a:lnTo>
                  <a:pt x="225797" y="20941"/>
                </a:lnTo>
                <a:lnTo>
                  <a:pt x="230485" y="16253"/>
                </a:lnTo>
                <a:lnTo>
                  <a:pt x="230485" y="4687"/>
                </a:lnTo>
                <a:lnTo>
                  <a:pt x="225797" y="0"/>
                </a:lnTo>
                <a:close/>
              </a:path>
              <a:path w="7857490" h="20954">
                <a:moveTo>
                  <a:pt x="267701" y="0"/>
                </a:moveTo>
                <a:lnTo>
                  <a:pt x="256114" y="0"/>
                </a:lnTo>
                <a:lnTo>
                  <a:pt x="251426" y="4687"/>
                </a:lnTo>
                <a:lnTo>
                  <a:pt x="251426" y="16253"/>
                </a:lnTo>
                <a:lnTo>
                  <a:pt x="256114" y="20941"/>
                </a:lnTo>
                <a:lnTo>
                  <a:pt x="267701" y="20941"/>
                </a:lnTo>
                <a:lnTo>
                  <a:pt x="272389" y="16253"/>
                </a:lnTo>
                <a:lnTo>
                  <a:pt x="272389" y="4687"/>
                </a:lnTo>
                <a:lnTo>
                  <a:pt x="267701" y="0"/>
                </a:lnTo>
                <a:close/>
              </a:path>
              <a:path w="7857490" h="20954">
                <a:moveTo>
                  <a:pt x="309606" y="0"/>
                </a:moveTo>
                <a:lnTo>
                  <a:pt x="298019" y="0"/>
                </a:lnTo>
                <a:lnTo>
                  <a:pt x="293331" y="4687"/>
                </a:lnTo>
                <a:lnTo>
                  <a:pt x="293331" y="16253"/>
                </a:lnTo>
                <a:lnTo>
                  <a:pt x="298019" y="20941"/>
                </a:lnTo>
                <a:lnTo>
                  <a:pt x="309606" y="20941"/>
                </a:lnTo>
                <a:lnTo>
                  <a:pt x="314294" y="16253"/>
                </a:lnTo>
                <a:lnTo>
                  <a:pt x="314294" y="4687"/>
                </a:lnTo>
                <a:lnTo>
                  <a:pt x="309606" y="0"/>
                </a:lnTo>
                <a:close/>
              </a:path>
              <a:path w="7857490" h="20954">
                <a:moveTo>
                  <a:pt x="351510" y="0"/>
                </a:moveTo>
                <a:lnTo>
                  <a:pt x="339923" y="0"/>
                </a:lnTo>
                <a:lnTo>
                  <a:pt x="335235" y="4687"/>
                </a:lnTo>
                <a:lnTo>
                  <a:pt x="335235" y="16253"/>
                </a:lnTo>
                <a:lnTo>
                  <a:pt x="339923" y="20941"/>
                </a:lnTo>
                <a:lnTo>
                  <a:pt x="351510" y="20941"/>
                </a:lnTo>
                <a:lnTo>
                  <a:pt x="356198" y="16253"/>
                </a:lnTo>
                <a:lnTo>
                  <a:pt x="356198" y="4687"/>
                </a:lnTo>
                <a:lnTo>
                  <a:pt x="351510" y="0"/>
                </a:lnTo>
                <a:close/>
              </a:path>
              <a:path w="7857490" h="20954">
                <a:moveTo>
                  <a:pt x="393415" y="0"/>
                </a:moveTo>
                <a:lnTo>
                  <a:pt x="381828" y="0"/>
                </a:lnTo>
                <a:lnTo>
                  <a:pt x="377140" y="4687"/>
                </a:lnTo>
                <a:lnTo>
                  <a:pt x="377140" y="16253"/>
                </a:lnTo>
                <a:lnTo>
                  <a:pt x="381828" y="20941"/>
                </a:lnTo>
                <a:lnTo>
                  <a:pt x="393414" y="20941"/>
                </a:lnTo>
                <a:lnTo>
                  <a:pt x="398103" y="16253"/>
                </a:lnTo>
                <a:lnTo>
                  <a:pt x="398103" y="4687"/>
                </a:lnTo>
                <a:lnTo>
                  <a:pt x="393415" y="0"/>
                </a:lnTo>
                <a:close/>
              </a:path>
              <a:path w="7857490" h="20954">
                <a:moveTo>
                  <a:pt x="435319" y="0"/>
                </a:moveTo>
                <a:lnTo>
                  <a:pt x="423732" y="0"/>
                </a:lnTo>
                <a:lnTo>
                  <a:pt x="419044" y="4687"/>
                </a:lnTo>
                <a:lnTo>
                  <a:pt x="419044" y="16253"/>
                </a:lnTo>
                <a:lnTo>
                  <a:pt x="423732" y="20941"/>
                </a:lnTo>
                <a:lnTo>
                  <a:pt x="435318" y="20941"/>
                </a:lnTo>
                <a:lnTo>
                  <a:pt x="440007" y="16253"/>
                </a:lnTo>
                <a:lnTo>
                  <a:pt x="440007" y="4687"/>
                </a:lnTo>
                <a:lnTo>
                  <a:pt x="435319" y="0"/>
                </a:lnTo>
                <a:close/>
              </a:path>
              <a:path w="7857490" h="20954">
                <a:moveTo>
                  <a:pt x="477223" y="0"/>
                </a:moveTo>
                <a:lnTo>
                  <a:pt x="465637" y="0"/>
                </a:lnTo>
                <a:lnTo>
                  <a:pt x="460949" y="4687"/>
                </a:lnTo>
                <a:lnTo>
                  <a:pt x="460949" y="16253"/>
                </a:lnTo>
                <a:lnTo>
                  <a:pt x="465637" y="20941"/>
                </a:lnTo>
                <a:lnTo>
                  <a:pt x="477223" y="20941"/>
                </a:lnTo>
                <a:lnTo>
                  <a:pt x="481912" y="16253"/>
                </a:lnTo>
                <a:lnTo>
                  <a:pt x="481912" y="4687"/>
                </a:lnTo>
                <a:lnTo>
                  <a:pt x="477223" y="0"/>
                </a:lnTo>
                <a:close/>
              </a:path>
              <a:path w="7857490" h="20954">
                <a:moveTo>
                  <a:pt x="519127" y="0"/>
                </a:moveTo>
                <a:lnTo>
                  <a:pt x="507541" y="0"/>
                </a:lnTo>
                <a:lnTo>
                  <a:pt x="502853" y="4687"/>
                </a:lnTo>
                <a:lnTo>
                  <a:pt x="502853" y="16253"/>
                </a:lnTo>
                <a:lnTo>
                  <a:pt x="507541" y="20941"/>
                </a:lnTo>
                <a:lnTo>
                  <a:pt x="519127" y="20941"/>
                </a:lnTo>
                <a:lnTo>
                  <a:pt x="523816" y="16253"/>
                </a:lnTo>
                <a:lnTo>
                  <a:pt x="523816" y="4687"/>
                </a:lnTo>
                <a:lnTo>
                  <a:pt x="519127" y="0"/>
                </a:lnTo>
                <a:close/>
              </a:path>
              <a:path w="7857490" h="20954">
                <a:moveTo>
                  <a:pt x="561032" y="0"/>
                </a:moveTo>
                <a:lnTo>
                  <a:pt x="549446" y="0"/>
                </a:lnTo>
                <a:lnTo>
                  <a:pt x="544758" y="4687"/>
                </a:lnTo>
                <a:lnTo>
                  <a:pt x="544758" y="16253"/>
                </a:lnTo>
                <a:lnTo>
                  <a:pt x="549446" y="20941"/>
                </a:lnTo>
                <a:lnTo>
                  <a:pt x="561032" y="20941"/>
                </a:lnTo>
                <a:lnTo>
                  <a:pt x="565720" y="16253"/>
                </a:lnTo>
                <a:lnTo>
                  <a:pt x="565720" y="4687"/>
                </a:lnTo>
                <a:lnTo>
                  <a:pt x="561032" y="0"/>
                </a:lnTo>
                <a:close/>
              </a:path>
              <a:path w="7857490" h="20954">
                <a:moveTo>
                  <a:pt x="602936" y="0"/>
                </a:moveTo>
                <a:lnTo>
                  <a:pt x="591350" y="0"/>
                </a:lnTo>
                <a:lnTo>
                  <a:pt x="586662" y="4687"/>
                </a:lnTo>
                <a:lnTo>
                  <a:pt x="586662" y="16253"/>
                </a:lnTo>
                <a:lnTo>
                  <a:pt x="591350" y="20941"/>
                </a:lnTo>
                <a:lnTo>
                  <a:pt x="602936" y="20941"/>
                </a:lnTo>
                <a:lnTo>
                  <a:pt x="607625" y="16253"/>
                </a:lnTo>
                <a:lnTo>
                  <a:pt x="607625" y="4687"/>
                </a:lnTo>
                <a:lnTo>
                  <a:pt x="602936" y="0"/>
                </a:lnTo>
                <a:close/>
              </a:path>
              <a:path w="7857490" h="20954">
                <a:moveTo>
                  <a:pt x="644841" y="0"/>
                </a:moveTo>
                <a:lnTo>
                  <a:pt x="633255" y="0"/>
                </a:lnTo>
                <a:lnTo>
                  <a:pt x="628566" y="4687"/>
                </a:lnTo>
                <a:lnTo>
                  <a:pt x="628566" y="16253"/>
                </a:lnTo>
                <a:lnTo>
                  <a:pt x="633255" y="20941"/>
                </a:lnTo>
                <a:lnTo>
                  <a:pt x="644841" y="20941"/>
                </a:lnTo>
                <a:lnTo>
                  <a:pt x="649528" y="16253"/>
                </a:lnTo>
                <a:lnTo>
                  <a:pt x="649528" y="4687"/>
                </a:lnTo>
                <a:lnTo>
                  <a:pt x="644841" y="0"/>
                </a:lnTo>
                <a:close/>
              </a:path>
              <a:path w="7857490" h="20954">
                <a:moveTo>
                  <a:pt x="686745" y="0"/>
                </a:moveTo>
                <a:lnTo>
                  <a:pt x="675159" y="0"/>
                </a:lnTo>
                <a:lnTo>
                  <a:pt x="670470" y="4687"/>
                </a:lnTo>
                <a:lnTo>
                  <a:pt x="670470" y="16253"/>
                </a:lnTo>
                <a:lnTo>
                  <a:pt x="675159" y="20941"/>
                </a:lnTo>
                <a:lnTo>
                  <a:pt x="686745" y="20941"/>
                </a:lnTo>
                <a:lnTo>
                  <a:pt x="691433" y="16253"/>
                </a:lnTo>
                <a:lnTo>
                  <a:pt x="691433" y="4687"/>
                </a:lnTo>
                <a:lnTo>
                  <a:pt x="686745" y="0"/>
                </a:lnTo>
                <a:close/>
              </a:path>
              <a:path w="7857490" h="20954">
                <a:moveTo>
                  <a:pt x="728650" y="0"/>
                </a:moveTo>
                <a:lnTo>
                  <a:pt x="717064" y="0"/>
                </a:lnTo>
                <a:lnTo>
                  <a:pt x="712375" y="4687"/>
                </a:lnTo>
                <a:lnTo>
                  <a:pt x="712375" y="16253"/>
                </a:lnTo>
                <a:lnTo>
                  <a:pt x="717064" y="20941"/>
                </a:lnTo>
                <a:lnTo>
                  <a:pt x="728650" y="20941"/>
                </a:lnTo>
                <a:lnTo>
                  <a:pt x="733337" y="16253"/>
                </a:lnTo>
                <a:lnTo>
                  <a:pt x="733337" y="4687"/>
                </a:lnTo>
                <a:lnTo>
                  <a:pt x="728650" y="0"/>
                </a:lnTo>
                <a:close/>
              </a:path>
              <a:path w="7857490" h="20954">
                <a:moveTo>
                  <a:pt x="770554" y="0"/>
                </a:moveTo>
                <a:lnTo>
                  <a:pt x="758967" y="0"/>
                </a:lnTo>
                <a:lnTo>
                  <a:pt x="754279" y="4687"/>
                </a:lnTo>
                <a:lnTo>
                  <a:pt x="754279" y="16253"/>
                </a:lnTo>
                <a:lnTo>
                  <a:pt x="758967" y="20941"/>
                </a:lnTo>
                <a:lnTo>
                  <a:pt x="770554" y="20941"/>
                </a:lnTo>
                <a:lnTo>
                  <a:pt x="775242" y="16253"/>
                </a:lnTo>
                <a:lnTo>
                  <a:pt x="775242" y="4687"/>
                </a:lnTo>
                <a:lnTo>
                  <a:pt x="770554" y="0"/>
                </a:lnTo>
                <a:close/>
              </a:path>
              <a:path w="7857490" h="20954">
                <a:moveTo>
                  <a:pt x="812459" y="0"/>
                </a:moveTo>
                <a:lnTo>
                  <a:pt x="800871" y="0"/>
                </a:lnTo>
                <a:lnTo>
                  <a:pt x="796184" y="4687"/>
                </a:lnTo>
                <a:lnTo>
                  <a:pt x="796184" y="16253"/>
                </a:lnTo>
                <a:lnTo>
                  <a:pt x="800871" y="20941"/>
                </a:lnTo>
                <a:lnTo>
                  <a:pt x="812459" y="20941"/>
                </a:lnTo>
                <a:lnTo>
                  <a:pt x="817146" y="16253"/>
                </a:lnTo>
                <a:lnTo>
                  <a:pt x="817146" y="4687"/>
                </a:lnTo>
                <a:lnTo>
                  <a:pt x="812459" y="0"/>
                </a:lnTo>
                <a:close/>
              </a:path>
              <a:path w="7857490" h="20954">
                <a:moveTo>
                  <a:pt x="854363" y="0"/>
                </a:moveTo>
                <a:lnTo>
                  <a:pt x="842776" y="0"/>
                </a:lnTo>
                <a:lnTo>
                  <a:pt x="838088" y="4687"/>
                </a:lnTo>
                <a:lnTo>
                  <a:pt x="838088" y="16253"/>
                </a:lnTo>
                <a:lnTo>
                  <a:pt x="842776" y="20941"/>
                </a:lnTo>
                <a:lnTo>
                  <a:pt x="854363" y="20941"/>
                </a:lnTo>
                <a:lnTo>
                  <a:pt x="859051" y="16253"/>
                </a:lnTo>
                <a:lnTo>
                  <a:pt x="859051" y="4687"/>
                </a:lnTo>
                <a:lnTo>
                  <a:pt x="854363" y="0"/>
                </a:lnTo>
                <a:close/>
              </a:path>
              <a:path w="7857490" h="20954">
                <a:moveTo>
                  <a:pt x="896267" y="0"/>
                </a:moveTo>
                <a:lnTo>
                  <a:pt x="884680" y="0"/>
                </a:lnTo>
                <a:lnTo>
                  <a:pt x="879993" y="4687"/>
                </a:lnTo>
                <a:lnTo>
                  <a:pt x="879993" y="16253"/>
                </a:lnTo>
                <a:lnTo>
                  <a:pt x="884680" y="20941"/>
                </a:lnTo>
                <a:lnTo>
                  <a:pt x="896267" y="20941"/>
                </a:lnTo>
                <a:lnTo>
                  <a:pt x="900955" y="16253"/>
                </a:lnTo>
                <a:lnTo>
                  <a:pt x="900955" y="4687"/>
                </a:lnTo>
                <a:lnTo>
                  <a:pt x="896267" y="0"/>
                </a:lnTo>
                <a:close/>
              </a:path>
              <a:path w="7857490" h="20954">
                <a:moveTo>
                  <a:pt x="938172" y="0"/>
                </a:moveTo>
                <a:lnTo>
                  <a:pt x="926585" y="0"/>
                </a:lnTo>
                <a:lnTo>
                  <a:pt x="921897" y="4687"/>
                </a:lnTo>
                <a:lnTo>
                  <a:pt x="921897" y="16253"/>
                </a:lnTo>
                <a:lnTo>
                  <a:pt x="926585" y="20941"/>
                </a:lnTo>
                <a:lnTo>
                  <a:pt x="938172" y="20941"/>
                </a:lnTo>
                <a:lnTo>
                  <a:pt x="942860" y="16253"/>
                </a:lnTo>
                <a:lnTo>
                  <a:pt x="942860" y="4687"/>
                </a:lnTo>
                <a:lnTo>
                  <a:pt x="938172" y="0"/>
                </a:lnTo>
                <a:close/>
              </a:path>
              <a:path w="7857490" h="20954">
                <a:moveTo>
                  <a:pt x="980076" y="0"/>
                </a:moveTo>
                <a:lnTo>
                  <a:pt x="968489" y="0"/>
                </a:lnTo>
                <a:lnTo>
                  <a:pt x="963802" y="4687"/>
                </a:lnTo>
                <a:lnTo>
                  <a:pt x="963802" y="16253"/>
                </a:lnTo>
                <a:lnTo>
                  <a:pt x="968489" y="20941"/>
                </a:lnTo>
                <a:lnTo>
                  <a:pt x="980076" y="20941"/>
                </a:lnTo>
                <a:lnTo>
                  <a:pt x="984764" y="16253"/>
                </a:lnTo>
                <a:lnTo>
                  <a:pt x="984764" y="4687"/>
                </a:lnTo>
                <a:lnTo>
                  <a:pt x="980076" y="0"/>
                </a:lnTo>
                <a:close/>
              </a:path>
              <a:path w="7857490" h="20954">
                <a:moveTo>
                  <a:pt x="1021981" y="0"/>
                </a:moveTo>
                <a:lnTo>
                  <a:pt x="1010394" y="0"/>
                </a:lnTo>
                <a:lnTo>
                  <a:pt x="1005706" y="4687"/>
                </a:lnTo>
                <a:lnTo>
                  <a:pt x="1005706" y="16253"/>
                </a:lnTo>
                <a:lnTo>
                  <a:pt x="1010394" y="20941"/>
                </a:lnTo>
                <a:lnTo>
                  <a:pt x="1021981" y="20941"/>
                </a:lnTo>
                <a:lnTo>
                  <a:pt x="1026669" y="16253"/>
                </a:lnTo>
                <a:lnTo>
                  <a:pt x="1026669" y="4687"/>
                </a:lnTo>
                <a:lnTo>
                  <a:pt x="1021981" y="0"/>
                </a:lnTo>
                <a:close/>
              </a:path>
              <a:path w="7857490" h="20954">
                <a:moveTo>
                  <a:pt x="1063885" y="0"/>
                </a:moveTo>
                <a:lnTo>
                  <a:pt x="1052298" y="0"/>
                </a:lnTo>
                <a:lnTo>
                  <a:pt x="1047611" y="4687"/>
                </a:lnTo>
                <a:lnTo>
                  <a:pt x="1047611" y="16253"/>
                </a:lnTo>
                <a:lnTo>
                  <a:pt x="1052298" y="20941"/>
                </a:lnTo>
                <a:lnTo>
                  <a:pt x="1063885" y="20941"/>
                </a:lnTo>
                <a:lnTo>
                  <a:pt x="1068573" y="16253"/>
                </a:lnTo>
                <a:lnTo>
                  <a:pt x="1068573" y="4687"/>
                </a:lnTo>
                <a:lnTo>
                  <a:pt x="1063885" y="0"/>
                </a:lnTo>
                <a:close/>
              </a:path>
              <a:path w="7857490" h="20954">
                <a:moveTo>
                  <a:pt x="1105790" y="0"/>
                </a:moveTo>
                <a:lnTo>
                  <a:pt x="1094203" y="0"/>
                </a:lnTo>
                <a:lnTo>
                  <a:pt x="1089515" y="4687"/>
                </a:lnTo>
                <a:lnTo>
                  <a:pt x="1089515" y="16253"/>
                </a:lnTo>
                <a:lnTo>
                  <a:pt x="1094203" y="20941"/>
                </a:lnTo>
                <a:lnTo>
                  <a:pt x="1105790" y="20941"/>
                </a:lnTo>
                <a:lnTo>
                  <a:pt x="1110478" y="16253"/>
                </a:lnTo>
                <a:lnTo>
                  <a:pt x="1110478" y="4687"/>
                </a:lnTo>
                <a:lnTo>
                  <a:pt x="1105790" y="0"/>
                </a:lnTo>
                <a:close/>
              </a:path>
              <a:path w="7857490" h="20954">
                <a:moveTo>
                  <a:pt x="1147694" y="0"/>
                </a:moveTo>
                <a:lnTo>
                  <a:pt x="1136107" y="0"/>
                </a:lnTo>
                <a:lnTo>
                  <a:pt x="1131420" y="4687"/>
                </a:lnTo>
                <a:lnTo>
                  <a:pt x="1131420" y="16253"/>
                </a:lnTo>
                <a:lnTo>
                  <a:pt x="1136107" y="20941"/>
                </a:lnTo>
                <a:lnTo>
                  <a:pt x="1147694" y="20941"/>
                </a:lnTo>
                <a:lnTo>
                  <a:pt x="1152382" y="16253"/>
                </a:lnTo>
                <a:lnTo>
                  <a:pt x="1152382" y="4687"/>
                </a:lnTo>
                <a:lnTo>
                  <a:pt x="1147694" y="0"/>
                </a:lnTo>
                <a:close/>
              </a:path>
              <a:path w="7857490" h="20954">
                <a:moveTo>
                  <a:pt x="1189599" y="0"/>
                </a:moveTo>
                <a:lnTo>
                  <a:pt x="1178012" y="0"/>
                </a:lnTo>
                <a:lnTo>
                  <a:pt x="1173324" y="4687"/>
                </a:lnTo>
                <a:lnTo>
                  <a:pt x="1173324" y="16253"/>
                </a:lnTo>
                <a:lnTo>
                  <a:pt x="1178012" y="20941"/>
                </a:lnTo>
                <a:lnTo>
                  <a:pt x="1189599" y="20941"/>
                </a:lnTo>
                <a:lnTo>
                  <a:pt x="1194287" y="16253"/>
                </a:lnTo>
                <a:lnTo>
                  <a:pt x="1194287" y="4687"/>
                </a:lnTo>
                <a:lnTo>
                  <a:pt x="1189599" y="0"/>
                </a:lnTo>
                <a:close/>
              </a:path>
              <a:path w="7857490" h="20954">
                <a:moveTo>
                  <a:pt x="1231503" y="0"/>
                </a:moveTo>
                <a:lnTo>
                  <a:pt x="1219916" y="0"/>
                </a:lnTo>
                <a:lnTo>
                  <a:pt x="1215228" y="4687"/>
                </a:lnTo>
                <a:lnTo>
                  <a:pt x="1215228" y="16253"/>
                </a:lnTo>
                <a:lnTo>
                  <a:pt x="1219916" y="20941"/>
                </a:lnTo>
                <a:lnTo>
                  <a:pt x="1231503" y="20941"/>
                </a:lnTo>
                <a:lnTo>
                  <a:pt x="1236191" y="16253"/>
                </a:lnTo>
                <a:lnTo>
                  <a:pt x="1236191" y="4687"/>
                </a:lnTo>
                <a:lnTo>
                  <a:pt x="1231503" y="0"/>
                </a:lnTo>
                <a:close/>
              </a:path>
              <a:path w="7857490" h="20954">
                <a:moveTo>
                  <a:pt x="1273408" y="0"/>
                </a:moveTo>
                <a:lnTo>
                  <a:pt x="1261821" y="0"/>
                </a:lnTo>
                <a:lnTo>
                  <a:pt x="1257133" y="4687"/>
                </a:lnTo>
                <a:lnTo>
                  <a:pt x="1257133" y="16253"/>
                </a:lnTo>
                <a:lnTo>
                  <a:pt x="1261821" y="20941"/>
                </a:lnTo>
                <a:lnTo>
                  <a:pt x="1273408" y="20941"/>
                </a:lnTo>
                <a:lnTo>
                  <a:pt x="1278096" y="16253"/>
                </a:lnTo>
                <a:lnTo>
                  <a:pt x="1278096" y="4687"/>
                </a:lnTo>
                <a:lnTo>
                  <a:pt x="1273408" y="0"/>
                </a:lnTo>
                <a:close/>
              </a:path>
              <a:path w="7857490" h="20954">
                <a:moveTo>
                  <a:pt x="1315312" y="0"/>
                </a:moveTo>
                <a:lnTo>
                  <a:pt x="1303725" y="0"/>
                </a:lnTo>
                <a:lnTo>
                  <a:pt x="1299037" y="4687"/>
                </a:lnTo>
                <a:lnTo>
                  <a:pt x="1299037" y="16253"/>
                </a:lnTo>
                <a:lnTo>
                  <a:pt x="1303725" y="20941"/>
                </a:lnTo>
                <a:lnTo>
                  <a:pt x="1315312" y="20941"/>
                </a:lnTo>
                <a:lnTo>
                  <a:pt x="1320000" y="16253"/>
                </a:lnTo>
                <a:lnTo>
                  <a:pt x="1320000" y="4687"/>
                </a:lnTo>
                <a:lnTo>
                  <a:pt x="1315312" y="0"/>
                </a:lnTo>
                <a:close/>
              </a:path>
              <a:path w="7857490" h="20954">
                <a:moveTo>
                  <a:pt x="1357217" y="0"/>
                </a:moveTo>
                <a:lnTo>
                  <a:pt x="1345630" y="0"/>
                </a:lnTo>
                <a:lnTo>
                  <a:pt x="1340942" y="4687"/>
                </a:lnTo>
                <a:lnTo>
                  <a:pt x="1340942" y="16253"/>
                </a:lnTo>
                <a:lnTo>
                  <a:pt x="1345630" y="20941"/>
                </a:lnTo>
                <a:lnTo>
                  <a:pt x="1357217" y="20941"/>
                </a:lnTo>
                <a:lnTo>
                  <a:pt x="1361905" y="16253"/>
                </a:lnTo>
                <a:lnTo>
                  <a:pt x="1361905" y="4687"/>
                </a:lnTo>
                <a:lnTo>
                  <a:pt x="1357217" y="0"/>
                </a:lnTo>
                <a:close/>
              </a:path>
              <a:path w="7857490" h="20954">
                <a:moveTo>
                  <a:pt x="1399121" y="0"/>
                </a:moveTo>
                <a:lnTo>
                  <a:pt x="1387534" y="0"/>
                </a:lnTo>
                <a:lnTo>
                  <a:pt x="1382846" y="4687"/>
                </a:lnTo>
                <a:lnTo>
                  <a:pt x="1382846" y="16253"/>
                </a:lnTo>
                <a:lnTo>
                  <a:pt x="1387534" y="20941"/>
                </a:lnTo>
                <a:lnTo>
                  <a:pt x="1399121" y="20941"/>
                </a:lnTo>
                <a:lnTo>
                  <a:pt x="1403809" y="16253"/>
                </a:lnTo>
                <a:lnTo>
                  <a:pt x="1403809" y="4687"/>
                </a:lnTo>
                <a:lnTo>
                  <a:pt x="1399121" y="0"/>
                </a:lnTo>
                <a:close/>
              </a:path>
              <a:path w="7857490" h="20954">
                <a:moveTo>
                  <a:pt x="1441026" y="0"/>
                </a:moveTo>
                <a:lnTo>
                  <a:pt x="1429439" y="0"/>
                </a:lnTo>
                <a:lnTo>
                  <a:pt x="1424751" y="4687"/>
                </a:lnTo>
                <a:lnTo>
                  <a:pt x="1424751" y="16253"/>
                </a:lnTo>
                <a:lnTo>
                  <a:pt x="1429439" y="20941"/>
                </a:lnTo>
                <a:lnTo>
                  <a:pt x="1441026" y="20941"/>
                </a:lnTo>
                <a:lnTo>
                  <a:pt x="1445714" y="16253"/>
                </a:lnTo>
                <a:lnTo>
                  <a:pt x="1445714" y="4687"/>
                </a:lnTo>
                <a:lnTo>
                  <a:pt x="1441026" y="0"/>
                </a:lnTo>
                <a:close/>
              </a:path>
              <a:path w="7857490" h="20954">
                <a:moveTo>
                  <a:pt x="1482930" y="0"/>
                </a:moveTo>
                <a:lnTo>
                  <a:pt x="1471343" y="0"/>
                </a:lnTo>
                <a:lnTo>
                  <a:pt x="1466655" y="4687"/>
                </a:lnTo>
                <a:lnTo>
                  <a:pt x="1466655" y="16253"/>
                </a:lnTo>
                <a:lnTo>
                  <a:pt x="1471343" y="20941"/>
                </a:lnTo>
                <a:lnTo>
                  <a:pt x="1482930" y="20941"/>
                </a:lnTo>
                <a:lnTo>
                  <a:pt x="1487618" y="16253"/>
                </a:lnTo>
                <a:lnTo>
                  <a:pt x="1487618" y="4687"/>
                </a:lnTo>
                <a:lnTo>
                  <a:pt x="1482930" y="0"/>
                </a:lnTo>
                <a:close/>
              </a:path>
              <a:path w="7857490" h="20954">
                <a:moveTo>
                  <a:pt x="1524835" y="0"/>
                </a:moveTo>
                <a:lnTo>
                  <a:pt x="1513248" y="0"/>
                </a:lnTo>
                <a:lnTo>
                  <a:pt x="1508560" y="4687"/>
                </a:lnTo>
                <a:lnTo>
                  <a:pt x="1508560" y="16253"/>
                </a:lnTo>
                <a:lnTo>
                  <a:pt x="1513248" y="20941"/>
                </a:lnTo>
                <a:lnTo>
                  <a:pt x="1524835" y="20941"/>
                </a:lnTo>
                <a:lnTo>
                  <a:pt x="1529523" y="16253"/>
                </a:lnTo>
                <a:lnTo>
                  <a:pt x="1529523" y="4687"/>
                </a:lnTo>
                <a:lnTo>
                  <a:pt x="1524835" y="0"/>
                </a:lnTo>
                <a:close/>
              </a:path>
              <a:path w="7857490" h="20954">
                <a:moveTo>
                  <a:pt x="1566739" y="0"/>
                </a:moveTo>
                <a:lnTo>
                  <a:pt x="1555152" y="0"/>
                </a:lnTo>
                <a:lnTo>
                  <a:pt x="1550464" y="4687"/>
                </a:lnTo>
                <a:lnTo>
                  <a:pt x="1550464" y="16253"/>
                </a:lnTo>
                <a:lnTo>
                  <a:pt x="1555152" y="20941"/>
                </a:lnTo>
                <a:lnTo>
                  <a:pt x="1566739" y="20941"/>
                </a:lnTo>
                <a:lnTo>
                  <a:pt x="1571427" y="16253"/>
                </a:lnTo>
                <a:lnTo>
                  <a:pt x="1571427" y="4687"/>
                </a:lnTo>
                <a:lnTo>
                  <a:pt x="1566739" y="0"/>
                </a:lnTo>
                <a:close/>
              </a:path>
              <a:path w="7857490" h="20954">
                <a:moveTo>
                  <a:pt x="1608644" y="0"/>
                </a:moveTo>
                <a:lnTo>
                  <a:pt x="1597057" y="0"/>
                </a:lnTo>
                <a:lnTo>
                  <a:pt x="1592369" y="4687"/>
                </a:lnTo>
                <a:lnTo>
                  <a:pt x="1592369" y="16253"/>
                </a:lnTo>
                <a:lnTo>
                  <a:pt x="1597057" y="20941"/>
                </a:lnTo>
                <a:lnTo>
                  <a:pt x="1608644" y="20941"/>
                </a:lnTo>
                <a:lnTo>
                  <a:pt x="1613332" y="16253"/>
                </a:lnTo>
                <a:lnTo>
                  <a:pt x="1613332" y="4687"/>
                </a:lnTo>
                <a:lnTo>
                  <a:pt x="1608644" y="0"/>
                </a:lnTo>
                <a:close/>
              </a:path>
              <a:path w="7857490" h="20954">
                <a:moveTo>
                  <a:pt x="1650548" y="0"/>
                </a:moveTo>
                <a:lnTo>
                  <a:pt x="1638961" y="0"/>
                </a:lnTo>
                <a:lnTo>
                  <a:pt x="1634273" y="4687"/>
                </a:lnTo>
                <a:lnTo>
                  <a:pt x="1634273" y="16253"/>
                </a:lnTo>
                <a:lnTo>
                  <a:pt x="1638961" y="20941"/>
                </a:lnTo>
                <a:lnTo>
                  <a:pt x="1650548" y="20941"/>
                </a:lnTo>
                <a:lnTo>
                  <a:pt x="1655236" y="16253"/>
                </a:lnTo>
                <a:lnTo>
                  <a:pt x="1655236" y="4687"/>
                </a:lnTo>
                <a:lnTo>
                  <a:pt x="1650548" y="0"/>
                </a:lnTo>
                <a:close/>
              </a:path>
              <a:path w="7857490" h="20954">
                <a:moveTo>
                  <a:pt x="1692453" y="0"/>
                </a:moveTo>
                <a:lnTo>
                  <a:pt x="1680866" y="0"/>
                </a:lnTo>
                <a:lnTo>
                  <a:pt x="1676178" y="4687"/>
                </a:lnTo>
                <a:lnTo>
                  <a:pt x="1676178" y="16253"/>
                </a:lnTo>
                <a:lnTo>
                  <a:pt x="1680866" y="20941"/>
                </a:lnTo>
                <a:lnTo>
                  <a:pt x="1692453" y="20941"/>
                </a:lnTo>
                <a:lnTo>
                  <a:pt x="1697140" y="16253"/>
                </a:lnTo>
                <a:lnTo>
                  <a:pt x="1697140" y="4687"/>
                </a:lnTo>
                <a:lnTo>
                  <a:pt x="1692453" y="0"/>
                </a:lnTo>
                <a:close/>
              </a:path>
              <a:path w="7857490" h="20954">
                <a:moveTo>
                  <a:pt x="1734357" y="0"/>
                </a:moveTo>
                <a:lnTo>
                  <a:pt x="1722770" y="0"/>
                </a:lnTo>
                <a:lnTo>
                  <a:pt x="1718082" y="4687"/>
                </a:lnTo>
                <a:lnTo>
                  <a:pt x="1718082" y="16253"/>
                </a:lnTo>
                <a:lnTo>
                  <a:pt x="1722770" y="20941"/>
                </a:lnTo>
                <a:lnTo>
                  <a:pt x="1734357" y="20941"/>
                </a:lnTo>
                <a:lnTo>
                  <a:pt x="1739045" y="16253"/>
                </a:lnTo>
                <a:lnTo>
                  <a:pt x="1739045" y="4687"/>
                </a:lnTo>
                <a:lnTo>
                  <a:pt x="1734357" y="0"/>
                </a:lnTo>
                <a:close/>
              </a:path>
              <a:path w="7857490" h="20954">
                <a:moveTo>
                  <a:pt x="1776262" y="0"/>
                </a:moveTo>
                <a:lnTo>
                  <a:pt x="1764675" y="0"/>
                </a:lnTo>
                <a:lnTo>
                  <a:pt x="1759987" y="4687"/>
                </a:lnTo>
                <a:lnTo>
                  <a:pt x="1759987" y="16253"/>
                </a:lnTo>
                <a:lnTo>
                  <a:pt x="1764675" y="20941"/>
                </a:lnTo>
                <a:lnTo>
                  <a:pt x="1776262" y="20941"/>
                </a:lnTo>
                <a:lnTo>
                  <a:pt x="1780949" y="16253"/>
                </a:lnTo>
                <a:lnTo>
                  <a:pt x="1780949" y="4687"/>
                </a:lnTo>
                <a:lnTo>
                  <a:pt x="1776262" y="0"/>
                </a:lnTo>
                <a:close/>
              </a:path>
              <a:path w="7857490" h="20954">
                <a:moveTo>
                  <a:pt x="1818166" y="0"/>
                </a:moveTo>
                <a:lnTo>
                  <a:pt x="1806579" y="0"/>
                </a:lnTo>
                <a:lnTo>
                  <a:pt x="1801891" y="4687"/>
                </a:lnTo>
                <a:lnTo>
                  <a:pt x="1801891" y="16253"/>
                </a:lnTo>
                <a:lnTo>
                  <a:pt x="1806579" y="20941"/>
                </a:lnTo>
                <a:lnTo>
                  <a:pt x="1818166" y="20941"/>
                </a:lnTo>
                <a:lnTo>
                  <a:pt x="1822854" y="16253"/>
                </a:lnTo>
                <a:lnTo>
                  <a:pt x="1822854" y="4687"/>
                </a:lnTo>
                <a:lnTo>
                  <a:pt x="1818166" y="0"/>
                </a:lnTo>
                <a:close/>
              </a:path>
              <a:path w="7857490" h="20954">
                <a:moveTo>
                  <a:pt x="1860071" y="0"/>
                </a:moveTo>
                <a:lnTo>
                  <a:pt x="1848484" y="0"/>
                </a:lnTo>
                <a:lnTo>
                  <a:pt x="1843796" y="4687"/>
                </a:lnTo>
                <a:lnTo>
                  <a:pt x="1843796" y="16253"/>
                </a:lnTo>
                <a:lnTo>
                  <a:pt x="1848484" y="20941"/>
                </a:lnTo>
                <a:lnTo>
                  <a:pt x="1860071" y="20941"/>
                </a:lnTo>
                <a:lnTo>
                  <a:pt x="1864758" y="16253"/>
                </a:lnTo>
                <a:lnTo>
                  <a:pt x="1864758" y="4687"/>
                </a:lnTo>
                <a:lnTo>
                  <a:pt x="1860071" y="0"/>
                </a:lnTo>
                <a:close/>
              </a:path>
              <a:path w="7857490" h="20954">
                <a:moveTo>
                  <a:pt x="1901975" y="0"/>
                </a:moveTo>
                <a:lnTo>
                  <a:pt x="1890388" y="0"/>
                </a:lnTo>
                <a:lnTo>
                  <a:pt x="1885700" y="4687"/>
                </a:lnTo>
                <a:lnTo>
                  <a:pt x="1885700" y="16253"/>
                </a:lnTo>
                <a:lnTo>
                  <a:pt x="1890388" y="20941"/>
                </a:lnTo>
                <a:lnTo>
                  <a:pt x="1901975" y="20941"/>
                </a:lnTo>
                <a:lnTo>
                  <a:pt x="1906663" y="16253"/>
                </a:lnTo>
                <a:lnTo>
                  <a:pt x="1906663" y="4687"/>
                </a:lnTo>
                <a:lnTo>
                  <a:pt x="1901975" y="0"/>
                </a:lnTo>
                <a:close/>
              </a:path>
              <a:path w="7857490" h="20954">
                <a:moveTo>
                  <a:pt x="1943880" y="0"/>
                </a:moveTo>
                <a:lnTo>
                  <a:pt x="1932292" y="0"/>
                </a:lnTo>
                <a:lnTo>
                  <a:pt x="1927605" y="4687"/>
                </a:lnTo>
                <a:lnTo>
                  <a:pt x="1927605" y="16253"/>
                </a:lnTo>
                <a:lnTo>
                  <a:pt x="1932292" y="20941"/>
                </a:lnTo>
                <a:lnTo>
                  <a:pt x="1943880" y="20941"/>
                </a:lnTo>
                <a:lnTo>
                  <a:pt x="1948567" y="16253"/>
                </a:lnTo>
                <a:lnTo>
                  <a:pt x="1948567" y="4687"/>
                </a:lnTo>
                <a:lnTo>
                  <a:pt x="1943880" y="0"/>
                </a:lnTo>
                <a:close/>
              </a:path>
              <a:path w="7857490" h="20954">
                <a:moveTo>
                  <a:pt x="1985784" y="0"/>
                </a:moveTo>
                <a:lnTo>
                  <a:pt x="1974197" y="0"/>
                </a:lnTo>
                <a:lnTo>
                  <a:pt x="1969509" y="4687"/>
                </a:lnTo>
                <a:lnTo>
                  <a:pt x="1969509" y="16253"/>
                </a:lnTo>
                <a:lnTo>
                  <a:pt x="1974197" y="20941"/>
                </a:lnTo>
                <a:lnTo>
                  <a:pt x="1985784" y="20941"/>
                </a:lnTo>
                <a:lnTo>
                  <a:pt x="1990472" y="16253"/>
                </a:lnTo>
                <a:lnTo>
                  <a:pt x="1990472" y="4687"/>
                </a:lnTo>
                <a:lnTo>
                  <a:pt x="1985784" y="0"/>
                </a:lnTo>
                <a:close/>
              </a:path>
              <a:path w="7857490" h="20954">
                <a:moveTo>
                  <a:pt x="2027689" y="0"/>
                </a:moveTo>
                <a:lnTo>
                  <a:pt x="2016101" y="0"/>
                </a:lnTo>
                <a:lnTo>
                  <a:pt x="2011414" y="4687"/>
                </a:lnTo>
                <a:lnTo>
                  <a:pt x="2011414" y="16253"/>
                </a:lnTo>
                <a:lnTo>
                  <a:pt x="2016101" y="20941"/>
                </a:lnTo>
                <a:lnTo>
                  <a:pt x="2027689" y="20941"/>
                </a:lnTo>
                <a:lnTo>
                  <a:pt x="2032376" y="16253"/>
                </a:lnTo>
                <a:lnTo>
                  <a:pt x="2032376" y="4687"/>
                </a:lnTo>
                <a:lnTo>
                  <a:pt x="2027689" y="0"/>
                </a:lnTo>
                <a:close/>
              </a:path>
              <a:path w="7857490" h="20954">
                <a:moveTo>
                  <a:pt x="2069593" y="0"/>
                </a:moveTo>
                <a:lnTo>
                  <a:pt x="2058006" y="0"/>
                </a:lnTo>
                <a:lnTo>
                  <a:pt x="2053318" y="4687"/>
                </a:lnTo>
                <a:lnTo>
                  <a:pt x="2053318" y="16253"/>
                </a:lnTo>
                <a:lnTo>
                  <a:pt x="2058006" y="20941"/>
                </a:lnTo>
                <a:lnTo>
                  <a:pt x="2069593" y="20941"/>
                </a:lnTo>
                <a:lnTo>
                  <a:pt x="2074281" y="16253"/>
                </a:lnTo>
                <a:lnTo>
                  <a:pt x="2074281" y="4687"/>
                </a:lnTo>
                <a:lnTo>
                  <a:pt x="2069593" y="0"/>
                </a:lnTo>
                <a:close/>
              </a:path>
              <a:path w="7857490" h="20954">
                <a:moveTo>
                  <a:pt x="2111498" y="0"/>
                </a:moveTo>
                <a:lnTo>
                  <a:pt x="2099910" y="0"/>
                </a:lnTo>
                <a:lnTo>
                  <a:pt x="2095223" y="4687"/>
                </a:lnTo>
                <a:lnTo>
                  <a:pt x="2095223" y="16253"/>
                </a:lnTo>
                <a:lnTo>
                  <a:pt x="2099910" y="20941"/>
                </a:lnTo>
                <a:lnTo>
                  <a:pt x="2111498" y="20941"/>
                </a:lnTo>
                <a:lnTo>
                  <a:pt x="2116185" y="16253"/>
                </a:lnTo>
                <a:lnTo>
                  <a:pt x="2116185" y="4687"/>
                </a:lnTo>
                <a:lnTo>
                  <a:pt x="2111498" y="0"/>
                </a:lnTo>
                <a:close/>
              </a:path>
              <a:path w="7857490" h="20954">
                <a:moveTo>
                  <a:pt x="2153402" y="0"/>
                </a:moveTo>
                <a:lnTo>
                  <a:pt x="2141816" y="0"/>
                </a:lnTo>
                <a:lnTo>
                  <a:pt x="2137127" y="4687"/>
                </a:lnTo>
                <a:lnTo>
                  <a:pt x="2137127" y="16253"/>
                </a:lnTo>
                <a:lnTo>
                  <a:pt x="2141816" y="20941"/>
                </a:lnTo>
                <a:lnTo>
                  <a:pt x="2153402" y="20941"/>
                </a:lnTo>
                <a:lnTo>
                  <a:pt x="2158090" y="16253"/>
                </a:lnTo>
                <a:lnTo>
                  <a:pt x="2158090" y="4687"/>
                </a:lnTo>
                <a:lnTo>
                  <a:pt x="2153402" y="0"/>
                </a:lnTo>
                <a:close/>
              </a:path>
              <a:path w="7857490" h="20954">
                <a:moveTo>
                  <a:pt x="2195306" y="0"/>
                </a:moveTo>
                <a:lnTo>
                  <a:pt x="2183720" y="0"/>
                </a:lnTo>
                <a:lnTo>
                  <a:pt x="2179032" y="4687"/>
                </a:lnTo>
                <a:lnTo>
                  <a:pt x="2179032" y="16253"/>
                </a:lnTo>
                <a:lnTo>
                  <a:pt x="2183720" y="20941"/>
                </a:lnTo>
                <a:lnTo>
                  <a:pt x="2195306" y="20941"/>
                </a:lnTo>
                <a:lnTo>
                  <a:pt x="2199995" y="16253"/>
                </a:lnTo>
                <a:lnTo>
                  <a:pt x="2199995" y="4687"/>
                </a:lnTo>
                <a:lnTo>
                  <a:pt x="2195306" y="0"/>
                </a:lnTo>
                <a:close/>
              </a:path>
              <a:path w="7857490" h="20954">
                <a:moveTo>
                  <a:pt x="2237211" y="0"/>
                </a:moveTo>
                <a:lnTo>
                  <a:pt x="2225625" y="0"/>
                </a:lnTo>
                <a:lnTo>
                  <a:pt x="2220937" y="4687"/>
                </a:lnTo>
                <a:lnTo>
                  <a:pt x="2220937" y="16253"/>
                </a:lnTo>
                <a:lnTo>
                  <a:pt x="2225625" y="20941"/>
                </a:lnTo>
                <a:lnTo>
                  <a:pt x="2237211" y="20941"/>
                </a:lnTo>
                <a:lnTo>
                  <a:pt x="2241900" y="16253"/>
                </a:lnTo>
                <a:lnTo>
                  <a:pt x="2241900" y="4687"/>
                </a:lnTo>
                <a:lnTo>
                  <a:pt x="2237211" y="0"/>
                </a:lnTo>
                <a:close/>
              </a:path>
              <a:path w="7857490" h="20954">
                <a:moveTo>
                  <a:pt x="2279116" y="0"/>
                </a:moveTo>
                <a:lnTo>
                  <a:pt x="2267529" y="0"/>
                </a:lnTo>
                <a:lnTo>
                  <a:pt x="2262842" y="4687"/>
                </a:lnTo>
                <a:lnTo>
                  <a:pt x="2262842" y="16253"/>
                </a:lnTo>
                <a:lnTo>
                  <a:pt x="2267529" y="20941"/>
                </a:lnTo>
                <a:lnTo>
                  <a:pt x="2279116" y="20941"/>
                </a:lnTo>
                <a:lnTo>
                  <a:pt x="2283804" y="16253"/>
                </a:lnTo>
                <a:lnTo>
                  <a:pt x="2283804" y="4687"/>
                </a:lnTo>
                <a:lnTo>
                  <a:pt x="2279116" y="0"/>
                </a:lnTo>
                <a:close/>
              </a:path>
              <a:path w="7857490" h="20954">
                <a:moveTo>
                  <a:pt x="2321021" y="0"/>
                </a:moveTo>
                <a:lnTo>
                  <a:pt x="2309434" y="0"/>
                </a:lnTo>
                <a:lnTo>
                  <a:pt x="2304746" y="4688"/>
                </a:lnTo>
                <a:lnTo>
                  <a:pt x="2304746" y="16253"/>
                </a:lnTo>
                <a:lnTo>
                  <a:pt x="2309434" y="20941"/>
                </a:lnTo>
                <a:lnTo>
                  <a:pt x="2321021" y="20941"/>
                </a:lnTo>
                <a:lnTo>
                  <a:pt x="2325709" y="16253"/>
                </a:lnTo>
                <a:lnTo>
                  <a:pt x="2325709" y="4688"/>
                </a:lnTo>
                <a:lnTo>
                  <a:pt x="2321021" y="0"/>
                </a:lnTo>
                <a:close/>
              </a:path>
              <a:path w="7857490" h="20954">
                <a:moveTo>
                  <a:pt x="2362925" y="0"/>
                </a:moveTo>
                <a:lnTo>
                  <a:pt x="2351338" y="0"/>
                </a:lnTo>
                <a:lnTo>
                  <a:pt x="2346651" y="4688"/>
                </a:lnTo>
                <a:lnTo>
                  <a:pt x="2346651" y="16253"/>
                </a:lnTo>
                <a:lnTo>
                  <a:pt x="2351338" y="20941"/>
                </a:lnTo>
                <a:lnTo>
                  <a:pt x="2362925" y="20941"/>
                </a:lnTo>
                <a:lnTo>
                  <a:pt x="2367613" y="16253"/>
                </a:lnTo>
                <a:lnTo>
                  <a:pt x="2367613" y="4688"/>
                </a:lnTo>
                <a:lnTo>
                  <a:pt x="2362925" y="0"/>
                </a:lnTo>
                <a:close/>
              </a:path>
              <a:path w="7857490" h="20954">
                <a:moveTo>
                  <a:pt x="2404830" y="0"/>
                </a:moveTo>
                <a:lnTo>
                  <a:pt x="2393243" y="0"/>
                </a:lnTo>
                <a:lnTo>
                  <a:pt x="2388555" y="4688"/>
                </a:lnTo>
                <a:lnTo>
                  <a:pt x="2388555" y="16253"/>
                </a:lnTo>
                <a:lnTo>
                  <a:pt x="2393243" y="20941"/>
                </a:lnTo>
                <a:lnTo>
                  <a:pt x="2404830" y="20941"/>
                </a:lnTo>
                <a:lnTo>
                  <a:pt x="2409518" y="16253"/>
                </a:lnTo>
                <a:lnTo>
                  <a:pt x="2409518" y="4688"/>
                </a:lnTo>
                <a:lnTo>
                  <a:pt x="2404830" y="0"/>
                </a:lnTo>
                <a:close/>
              </a:path>
              <a:path w="7857490" h="20954">
                <a:moveTo>
                  <a:pt x="2446734" y="0"/>
                </a:moveTo>
                <a:lnTo>
                  <a:pt x="2435147" y="0"/>
                </a:lnTo>
                <a:lnTo>
                  <a:pt x="2430460" y="4688"/>
                </a:lnTo>
                <a:lnTo>
                  <a:pt x="2430460" y="16253"/>
                </a:lnTo>
                <a:lnTo>
                  <a:pt x="2435147" y="20941"/>
                </a:lnTo>
                <a:lnTo>
                  <a:pt x="2446734" y="20941"/>
                </a:lnTo>
                <a:lnTo>
                  <a:pt x="2451422" y="16253"/>
                </a:lnTo>
                <a:lnTo>
                  <a:pt x="2451422" y="4688"/>
                </a:lnTo>
                <a:lnTo>
                  <a:pt x="2446734" y="0"/>
                </a:lnTo>
                <a:close/>
              </a:path>
              <a:path w="7857490" h="20954">
                <a:moveTo>
                  <a:pt x="2488639" y="0"/>
                </a:moveTo>
                <a:lnTo>
                  <a:pt x="2477052" y="0"/>
                </a:lnTo>
                <a:lnTo>
                  <a:pt x="2472364" y="4688"/>
                </a:lnTo>
                <a:lnTo>
                  <a:pt x="2472364" y="16253"/>
                </a:lnTo>
                <a:lnTo>
                  <a:pt x="2477052" y="20941"/>
                </a:lnTo>
                <a:lnTo>
                  <a:pt x="2488639" y="20941"/>
                </a:lnTo>
                <a:lnTo>
                  <a:pt x="2493327" y="16253"/>
                </a:lnTo>
                <a:lnTo>
                  <a:pt x="2493327" y="4688"/>
                </a:lnTo>
                <a:lnTo>
                  <a:pt x="2488639" y="0"/>
                </a:lnTo>
                <a:close/>
              </a:path>
              <a:path w="7857490" h="20954">
                <a:moveTo>
                  <a:pt x="2530543" y="0"/>
                </a:moveTo>
                <a:lnTo>
                  <a:pt x="2518956" y="0"/>
                </a:lnTo>
                <a:lnTo>
                  <a:pt x="2514268" y="4688"/>
                </a:lnTo>
                <a:lnTo>
                  <a:pt x="2514268" y="16253"/>
                </a:lnTo>
                <a:lnTo>
                  <a:pt x="2518956" y="20941"/>
                </a:lnTo>
                <a:lnTo>
                  <a:pt x="2530543" y="20941"/>
                </a:lnTo>
                <a:lnTo>
                  <a:pt x="2535231" y="16253"/>
                </a:lnTo>
                <a:lnTo>
                  <a:pt x="2535231" y="4688"/>
                </a:lnTo>
                <a:lnTo>
                  <a:pt x="2530543" y="0"/>
                </a:lnTo>
                <a:close/>
              </a:path>
              <a:path w="7857490" h="20954">
                <a:moveTo>
                  <a:pt x="2572448" y="0"/>
                </a:moveTo>
                <a:lnTo>
                  <a:pt x="2560861" y="0"/>
                </a:lnTo>
                <a:lnTo>
                  <a:pt x="2556173" y="4688"/>
                </a:lnTo>
                <a:lnTo>
                  <a:pt x="2556173" y="16253"/>
                </a:lnTo>
                <a:lnTo>
                  <a:pt x="2560861" y="20941"/>
                </a:lnTo>
                <a:lnTo>
                  <a:pt x="2572448" y="20941"/>
                </a:lnTo>
                <a:lnTo>
                  <a:pt x="2577136" y="16253"/>
                </a:lnTo>
                <a:lnTo>
                  <a:pt x="2577136" y="4688"/>
                </a:lnTo>
                <a:lnTo>
                  <a:pt x="2572448" y="0"/>
                </a:lnTo>
                <a:close/>
              </a:path>
              <a:path w="7857490" h="20954">
                <a:moveTo>
                  <a:pt x="2614352" y="0"/>
                </a:moveTo>
                <a:lnTo>
                  <a:pt x="2602765" y="0"/>
                </a:lnTo>
                <a:lnTo>
                  <a:pt x="2598077" y="4688"/>
                </a:lnTo>
                <a:lnTo>
                  <a:pt x="2598077" y="16253"/>
                </a:lnTo>
                <a:lnTo>
                  <a:pt x="2602765" y="20941"/>
                </a:lnTo>
                <a:lnTo>
                  <a:pt x="2614352" y="20941"/>
                </a:lnTo>
                <a:lnTo>
                  <a:pt x="2619040" y="16253"/>
                </a:lnTo>
                <a:lnTo>
                  <a:pt x="2619040" y="4688"/>
                </a:lnTo>
                <a:lnTo>
                  <a:pt x="2614352" y="0"/>
                </a:lnTo>
                <a:close/>
              </a:path>
              <a:path w="7857490" h="20954">
                <a:moveTo>
                  <a:pt x="2656257" y="0"/>
                </a:moveTo>
                <a:lnTo>
                  <a:pt x="2644670" y="0"/>
                </a:lnTo>
                <a:lnTo>
                  <a:pt x="2639982" y="4688"/>
                </a:lnTo>
                <a:lnTo>
                  <a:pt x="2639982" y="16253"/>
                </a:lnTo>
                <a:lnTo>
                  <a:pt x="2644670" y="20941"/>
                </a:lnTo>
                <a:lnTo>
                  <a:pt x="2656257" y="20941"/>
                </a:lnTo>
                <a:lnTo>
                  <a:pt x="2660945" y="16253"/>
                </a:lnTo>
                <a:lnTo>
                  <a:pt x="2660945" y="4688"/>
                </a:lnTo>
                <a:lnTo>
                  <a:pt x="2656257" y="0"/>
                </a:lnTo>
                <a:close/>
              </a:path>
              <a:path w="7857490" h="20954">
                <a:moveTo>
                  <a:pt x="2698161" y="0"/>
                </a:moveTo>
                <a:lnTo>
                  <a:pt x="2686575" y="0"/>
                </a:lnTo>
                <a:lnTo>
                  <a:pt x="2681886" y="4688"/>
                </a:lnTo>
                <a:lnTo>
                  <a:pt x="2681886" y="16253"/>
                </a:lnTo>
                <a:lnTo>
                  <a:pt x="2686575" y="20941"/>
                </a:lnTo>
                <a:lnTo>
                  <a:pt x="2698161" y="20941"/>
                </a:lnTo>
                <a:lnTo>
                  <a:pt x="2702849" y="16253"/>
                </a:lnTo>
                <a:lnTo>
                  <a:pt x="2702849" y="4688"/>
                </a:lnTo>
                <a:lnTo>
                  <a:pt x="2698161" y="0"/>
                </a:lnTo>
                <a:close/>
              </a:path>
              <a:path w="7857490" h="20954">
                <a:moveTo>
                  <a:pt x="2740066" y="0"/>
                </a:moveTo>
                <a:lnTo>
                  <a:pt x="2728480" y="0"/>
                </a:lnTo>
                <a:lnTo>
                  <a:pt x="2723791" y="4688"/>
                </a:lnTo>
                <a:lnTo>
                  <a:pt x="2723791" y="16253"/>
                </a:lnTo>
                <a:lnTo>
                  <a:pt x="2728480" y="20941"/>
                </a:lnTo>
                <a:lnTo>
                  <a:pt x="2740066" y="20941"/>
                </a:lnTo>
                <a:lnTo>
                  <a:pt x="2744755" y="16253"/>
                </a:lnTo>
                <a:lnTo>
                  <a:pt x="2744755" y="4688"/>
                </a:lnTo>
                <a:lnTo>
                  <a:pt x="2740066" y="0"/>
                </a:lnTo>
                <a:close/>
              </a:path>
              <a:path w="7857490" h="20954">
                <a:moveTo>
                  <a:pt x="2781970" y="0"/>
                </a:moveTo>
                <a:lnTo>
                  <a:pt x="2770384" y="0"/>
                </a:lnTo>
                <a:lnTo>
                  <a:pt x="2765696" y="4688"/>
                </a:lnTo>
                <a:lnTo>
                  <a:pt x="2765696" y="16253"/>
                </a:lnTo>
                <a:lnTo>
                  <a:pt x="2770384" y="20941"/>
                </a:lnTo>
                <a:lnTo>
                  <a:pt x="2781970" y="20941"/>
                </a:lnTo>
                <a:lnTo>
                  <a:pt x="2786659" y="16253"/>
                </a:lnTo>
                <a:lnTo>
                  <a:pt x="2786659" y="4688"/>
                </a:lnTo>
                <a:lnTo>
                  <a:pt x="2781970" y="0"/>
                </a:lnTo>
                <a:close/>
              </a:path>
              <a:path w="7857490" h="20954">
                <a:moveTo>
                  <a:pt x="2823876" y="0"/>
                </a:moveTo>
                <a:lnTo>
                  <a:pt x="2812289" y="0"/>
                </a:lnTo>
                <a:lnTo>
                  <a:pt x="2807601" y="4688"/>
                </a:lnTo>
                <a:lnTo>
                  <a:pt x="2807601" y="16253"/>
                </a:lnTo>
                <a:lnTo>
                  <a:pt x="2812289" y="20941"/>
                </a:lnTo>
                <a:lnTo>
                  <a:pt x="2823876" y="20941"/>
                </a:lnTo>
                <a:lnTo>
                  <a:pt x="2828564" y="16253"/>
                </a:lnTo>
                <a:lnTo>
                  <a:pt x="2828564" y="4688"/>
                </a:lnTo>
                <a:lnTo>
                  <a:pt x="2823876" y="0"/>
                </a:lnTo>
                <a:close/>
              </a:path>
              <a:path w="7857490" h="20954">
                <a:moveTo>
                  <a:pt x="2865780" y="0"/>
                </a:moveTo>
                <a:lnTo>
                  <a:pt x="2854193" y="0"/>
                </a:lnTo>
                <a:lnTo>
                  <a:pt x="2849505" y="4688"/>
                </a:lnTo>
                <a:lnTo>
                  <a:pt x="2849505" y="16253"/>
                </a:lnTo>
                <a:lnTo>
                  <a:pt x="2854193" y="20941"/>
                </a:lnTo>
                <a:lnTo>
                  <a:pt x="2865780" y="20941"/>
                </a:lnTo>
                <a:lnTo>
                  <a:pt x="2870468" y="16253"/>
                </a:lnTo>
                <a:lnTo>
                  <a:pt x="2870468" y="4688"/>
                </a:lnTo>
                <a:lnTo>
                  <a:pt x="2865780" y="0"/>
                </a:lnTo>
                <a:close/>
              </a:path>
              <a:path w="7857490" h="20954">
                <a:moveTo>
                  <a:pt x="2907685" y="0"/>
                </a:moveTo>
                <a:lnTo>
                  <a:pt x="2896098" y="0"/>
                </a:lnTo>
                <a:lnTo>
                  <a:pt x="2891410" y="4688"/>
                </a:lnTo>
                <a:lnTo>
                  <a:pt x="2891410" y="16253"/>
                </a:lnTo>
                <a:lnTo>
                  <a:pt x="2896098" y="20941"/>
                </a:lnTo>
                <a:lnTo>
                  <a:pt x="2907685" y="20941"/>
                </a:lnTo>
                <a:lnTo>
                  <a:pt x="2912373" y="16253"/>
                </a:lnTo>
                <a:lnTo>
                  <a:pt x="2912373" y="4688"/>
                </a:lnTo>
                <a:lnTo>
                  <a:pt x="2907685" y="0"/>
                </a:lnTo>
                <a:close/>
              </a:path>
              <a:path w="7857490" h="20954">
                <a:moveTo>
                  <a:pt x="2949589" y="0"/>
                </a:moveTo>
                <a:lnTo>
                  <a:pt x="2938002" y="0"/>
                </a:lnTo>
                <a:lnTo>
                  <a:pt x="2933314" y="4688"/>
                </a:lnTo>
                <a:lnTo>
                  <a:pt x="2933314" y="16253"/>
                </a:lnTo>
                <a:lnTo>
                  <a:pt x="2938002" y="20941"/>
                </a:lnTo>
                <a:lnTo>
                  <a:pt x="2949589" y="20941"/>
                </a:lnTo>
                <a:lnTo>
                  <a:pt x="2954277" y="16253"/>
                </a:lnTo>
                <a:lnTo>
                  <a:pt x="2954277" y="4688"/>
                </a:lnTo>
                <a:lnTo>
                  <a:pt x="2949589" y="0"/>
                </a:lnTo>
                <a:close/>
              </a:path>
              <a:path w="7857490" h="20954">
                <a:moveTo>
                  <a:pt x="2991494" y="0"/>
                </a:moveTo>
                <a:lnTo>
                  <a:pt x="2979907" y="0"/>
                </a:lnTo>
                <a:lnTo>
                  <a:pt x="2975219" y="4688"/>
                </a:lnTo>
                <a:lnTo>
                  <a:pt x="2975219" y="16253"/>
                </a:lnTo>
                <a:lnTo>
                  <a:pt x="2979907" y="20941"/>
                </a:lnTo>
                <a:lnTo>
                  <a:pt x="2991494" y="20941"/>
                </a:lnTo>
                <a:lnTo>
                  <a:pt x="2996182" y="16253"/>
                </a:lnTo>
                <a:lnTo>
                  <a:pt x="2996182" y="4688"/>
                </a:lnTo>
                <a:lnTo>
                  <a:pt x="2991494" y="0"/>
                </a:lnTo>
                <a:close/>
              </a:path>
              <a:path w="7857490" h="20954">
                <a:moveTo>
                  <a:pt x="3033398" y="0"/>
                </a:moveTo>
                <a:lnTo>
                  <a:pt x="3021811" y="0"/>
                </a:lnTo>
                <a:lnTo>
                  <a:pt x="3017123" y="4688"/>
                </a:lnTo>
                <a:lnTo>
                  <a:pt x="3017123" y="16253"/>
                </a:lnTo>
                <a:lnTo>
                  <a:pt x="3021811" y="20941"/>
                </a:lnTo>
                <a:lnTo>
                  <a:pt x="3033398" y="20941"/>
                </a:lnTo>
                <a:lnTo>
                  <a:pt x="3038086" y="16253"/>
                </a:lnTo>
                <a:lnTo>
                  <a:pt x="3038086" y="4688"/>
                </a:lnTo>
                <a:lnTo>
                  <a:pt x="3033398" y="0"/>
                </a:lnTo>
                <a:close/>
              </a:path>
              <a:path w="7857490" h="20954">
                <a:moveTo>
                  <a:pt x="3075303" y="0"/>
                </a:moveTo>
                <a:lnTo>
                  <a:pt x="3063716" y="0"/>
                </a:lnTo>
                <a:lnTo>
                  <a:pt x="3059028" y="4688"/>
                </a:lnTo>
                <a:lnTo>
                  <a:pt x="3059028" y="16253"/>
                </a:lnTo>
                <a:lnTo>
                  <a:pt x="3063716" y="20941"/>
                </a:lnTo>
                <a:lnTo>
                  <a:pt x="3075303" y="20941"/>
                </a:lnTo>
                <a:lnTo>
                  <a:pt x="3079991" y="16253"/>
                </a:lnTo>
                <a:lnTo>
                  <a:pt x="3079991" y="4688"/>
                </a:lnTo>
                <a:lnTo>
                  <a:pt x="3075303" y="0"/>
                </a:lnTo>
                <a:close/>
              </a:path>
              <a:path w="7857490" h="20954">
                <a:moveTo>
                  <a:pt x="3117207" y="0"/>
                </a:moveTo>
                <a:lnTo>
                  <a:pt x="3105620" y="0"/>
                </a:lnTo>
                <a:lnTo>
                  <a:pt x="3100932" y="4688"/>
                </a:lnTo>
                <a:lnTo>
                  <a:pt x="3100932" y="16253"/>
                </a:lnTo>
                <a:lnTo>
                  <a:pt x="3105620" y="20941"/>
                </a:lnTo>
                <a:lnTo>
                  <a:pt x="3117207" y="20941"/>
                </a:lnTo>
                <a:lnTo>
                  <a:pt x="3121895" y="16253"/>
                </a:lnTo>
                <a:lnTo>
                  <a:pt x="3121895" y="4688"/>
                </a:lnTo>
                <a:lnTo>
                  <a:pt x="3117207" y="0"/>
                </a:lnTo>
                <a:close/>
              </a:path>
              <a:path w="7857490" h="20954">
                <a:moveTo>
                  <a:pt x="3159112" y="0"/>
                </a:moveTo>
                <a:lnTo>
                  <a:pt x="3147525" y="0"/>
                </a:lnTo>
                <a:lnTo>
                  <a:pt x="3142837" y="4688"/>
                </a:lnTo>
                <a:lnTo>
                  <a:pt x="3142837" y="16253"/>
                </a:lnTo>
                <a:lnTo>
                  <a:pt x="3147525" y="20941"/>
                </a:lnTo>
                <a:lnTo>
                  <a:pt x="3159112" y="20941"/>
                </a:lnTo>
                <a:lnTo>
                  <a:pt x="3163800" y="16253"/>
                </a:lnTo>
                <a:lnTo>
                  <a:pt x="3163800" y="4688"/>
                </a:lnTo>
                <a:lnTo>
                  <a:pt x="3159112" y="0"/>
                </a:lnTo>
                <a:close/>
              </a:path>
              <a:path w="7857490" h="20954">
                <a:moveTo>
                  <a:pt x="3201016" y="0"/>
                </a:moveTo>
                <a:lnTo>
                  <a:pt x="3189429" y="0"/>
                </a:lnTo>
                <a:lnTo>
                  <a:pt x="3184741" y="4688"/>
                </a:lnTo>
                <a:lnTo>
                  <a:pt x="3184741" y="16253"/>
                </a:lnTo>
                <a:lnTo>
                  <a:pt x="3189429" y="20941"/>
                </a:lnTo>
                <a:lnTo>
                  <a:pt x="3201016" y="20941"/>
                </a:lnTo>
                <a:lnTo>
                  <a:pt x="3205704" y="16253"/>
                </a:lnTo>
                <a:lnTo>
                  <a:pt x="3205704" y="4688"/>
                </a:lnTo>
                <a:lnTo>
                  <a:pt x="3201016" y="0"/>
                </a:lnTo>
                <a:close/>
              </a:path>
              <a:path w="7857490" h="20954">
                <a:moveTo>
                  <a:pt x="3242921" y="0"/>
                </a:moveTo>
                <a:lnTo>
                  <a:pt x="3231335" y="0"/>
                </a:lnTo>
                <a:lnTo>
                  <a:pt x="3226646" y="4688"/>
                </a:lnTo>
                <a:lnTo>
                  <a:pt x="3226646" y="16253"/>
                </a:lnTo>
                <a:lnTo>
                  <a:pt x="3231335" y="20941"/>
                </a:lnTo>
                <a:lnTo>
                  <a:pt x="3242921" y="20941"/>
                </a:lnTo>
                <a:lnTo>
                  <a:pt x="3247608" y="16253"/>
                </a:lnTo>
                <a:lnTo>
                  <a:pt x="3247608" y="4688"/>
                </a:lnTo>
                <a:lnTo>
                  <a:pt x="3242921" y="0"/>
                </a:lnTo>
                <a:close/>
              </a:path>
              <a:path w="7857490" h="20954">
                <a:moveTo>
                  <a:pt x="3284825" y="0"/>
                </a:moveTo>
                <a:lnTo>
                  <a:pt x="3273239" y="0"/>
                </a:lnTo>
                <a:lnTo>
                  <a:pt x="3268550" y="4688"/>
                </a:lnTo>
                <a:lnTo>
                  <a:pt x="3268550" y="16253"/>
                </a:lnTo>
                <a:lnTo>
                  <a:pt x="3273239" y="20941"/>
                </a:lnTo>
                <a:lnTo>
                  <a:pt x="3284825" y="20941"/>
                </a:lnTo>
                <a:lnTo>
                  <a:pt x="3289514" y="16253"/>
                </a:lnTo>
                <a:lnTo>
                  <a:pt x="3289514" y="4688"/>
                </a:lnTo>
                <a:lnTo>
                  <a:pt x="3284825" y="0"/>
                </a:lnTo>
                <a:close/>
              </a:path>
              <a:path w="7857490" h="20954">
                <a:moveTo>
                  <a:pt x="3326730" y="0"/>
                </a:moveTo>
                <a:lnTo>
                  <a:pt x="3315144" y="0"/>
                </a:lnTo>
                <a:lnTo>
                  <a:pt x="3310456" y="4688"/>
                </a:lnTo>
                <a:lnTo>
                  <a:pt x="3310456" y="16253"/>
                </a:lnTo>
                <a:lnTo>
                  <a:pt x="3315144" y="20941"/>
                </a:lnTo>
                <a:lnTo>
                  <a:pt x="3326730" y="20941"/>
                </a:lnTo>
                <a:lnTo>
                  <a:pt x="3331418" y="16253"/>
                </a:lnTo>
                <a:lnTo>
                  <a:pt x="3331418" y="4688"/>
                </a:lnTo>
                <a:lnTo>
                  <a:pt x="3326730" y="0"/>
                </a:lnTo>
                <a:close/>
              </a:path>
              <a:path w="7857490" h="20954">
                <a:moveTo>
                  <a:pt x="3368635" y="0"/>
                </a:moveTo>
                <a:lnTo>
                  <a:pt x="3357048" y="0"/>
                </a:lnTo>
                <a:lnTo>
                  <a:pt x="3352360" y="4688"/>
                </a:lnTo>
                <a:lnTo>
                  <a:pt x="3352360" y="16253"/>
                </a:lnTo>
                <a:lnTo>
                  <a:pt x="3357048" y="20941"/>
                </a:lnTo>
                <a:lnTo>
                  <a:pt x="3368635" y="20941"/>
                </a:lnTo>
                <a:lnTo>
                  <a:pt x="3373323" y="16253"/>
                </a:lnTo>
                <a:lnTo>
                  <a:pt x="3373323" y="4688"/>
                </a:lnTo>
                <a:lnTo>
                  <a:pt x="3368635" y="0"/>
                </a:lnTo>
                <a:close/>
              </a:path>
              <a:path w="7857490" h="20954">
                <a:moveTo>
                  <a:pt x="3410540" y="0"/>
                </a:moveTo>
                <a:lnTo>
                  <a:pt x="3398953" y="0"/>
                </a:lnTo>
                <a:lnTo>
                  <a:pt x="3394265" y="4688"/>
                </a:lnTo>
                <a:lnTo>
                  <a:pt x="3394265" y="16253"/>
                </a:lnTo>
                <a:lnTo>
                  <a:pt x="3398953" y="20941"/>
                </a:lnTo>
                <a:lnTo>
                  <a:pt x="3410540" y="20941"/>
                </a:lnTo>
                <a:lnTo>
                  <a:pt x="3415227" y="16253"/>
                </a:lnTo>
                <a:lnTo>
                  <a:pt x="3415227" y="4688"/>
                </a:lnTo>
                <a:lnTo>
                  <a:pt x="3410540" y="0"/>
                </a:lnTo>
                <a:close/>
              </a:path>
              <a:path w="7857490" h="20954">
                <a:moveTo>
                  <a:pt x="3452444" y="0"/>
                </a:moveTo>
                <a:lnTo>
                  <a:pt x="3440857" y="0"/>
                </a:lnTo>
                <a:lnTo>
                  <a:pt x="3436169" y="4688"/>
                </a:lnTo>
                <a:lnTo>
                  <a:pt x="3436169" y="16253"/>
                </a:lnTo>
                <a:lnTo>
                  <a:pt x="3440857" y="20941"/>
                </a:lnTo>
                <a:lnTo>
                  <a:pt x="3452444" y="20941"/>
                </a:lnTo>
                <a:lnTo>
                  <a:pt x="3457132" y="16253"/>
                </a:lnTo>
                <a:lnTo>
                  <a:pt x="3457132" y="4688"/>
                </a:lnTo>
                <a:lnTo>
                  <a:pt x="3452444" y="0"/>
                </a:lnTo>
                <a:close/>
              </a:path>
              <a:path w="7857490" h="20954">
                <a:moveTo>
                  <a:pt x="3494349" y="0"/>
                </a:moveTo>
                <a:lnTo>
                  <a:pt x="3482762" y="0"/>
                </a:lnTo>
                <a:lnTo>
                  <a:pt x="3478074" y="4688"/>
                </a:lnTo>
                <a:lnTo>
                  <a:pt x="3478074" y="16253"/>
                </a:lnTo>
                <a:lnTo>
                  <a:pt x="3482762" y="20941"/>
                </a:lnTo>
                <a:lnTo>
                  <a:pt x="3494349" y="20941"/>
                </a:lnTo>
                <a:lnTo>
                  <a:pt x="3499036" y="16253"/>
                </a:lnTo>
                <a:lnTo>
                  <a:pt x="3499036" y="4688"/>
                </a:lnTo>
                <a:lnTo>
                  <a:pt x="3494349" y="0"/>
                </a:lnTo>
                <a:close/>
              </a:path>
              <a:path w="7857490" h="20954">
                <a:moveTo>
                  <a:pt x="3536253" y="0"/>
                </a:moveTo>
                <a:lnTo>
                  <a:pt x="3524666" y="0"/>
                </a:lnTo>
                <a:lnTo>
                  <a:pt x="3519978" y="4688"/>
                </a:lnTo>
                <a:lnTo>
                  <a:pt x="3519978" y="16253"/>
                </a:lnTo>
                <a:lnTo>
                  <a:pt x="3524666" y="20941"/>
                </a:lnTo>
                <a:lnTo>
                  <a:pt x="3536253" y="20941"/>
                </a:lnTo>
                <a:lnTo>
                  <a:pt x="3540941" y="16253"/>
                </a:lnTo>
                <a:lnTo>
                  <a:pt x="3540941" y="4688"/>
                </a:lnTo>
                <a:lnTo>
                  <a:pt x="3536253" y="0"/>
                </a:lnTo>
                <a:close/>
              </a:path>
              <a:path w="7857490" h="20954">
                <a:moveTo>
                  <a:pt x="3578158" y="0"/>
                </a:moveTo>
                <a:lnTo>
                  <a:pt x="3566570" y="0"/>
                </a:lnTo>
                <a:lnTo>
                  <a:pt x="3561883" y="4688"/>
                </a:lnTo>
                <a:lnTo>
                  <a:pt x="3561883" y="16253"/>
                </a:lnTo>
                <a:lnTo>
                  <a:pt x="3566570" y="20941"/>
                </a:lnTo>
                <a:lnTo>
                  <a:pt x="3578158" y="20941"/>
                </a:lnTo>
                <a:lnTo>
                  <a:pt x="3582845" y="16253"/>
                </a:lnTo>
                <a:lnTo>
                  <a:pt x="3582845" y="4688"/>
                </a:lnTo>
                <a:lnTo>
                  <a:pt x="3578158" y="0"/>
                </a:lnTo>
                <a:close/>
              </a:path>
              <a:path w="7857490" h="20954">
                <a:moveTo>
                  <a:pt x="3620062" y="0"/>
                </a:moveTo>
                <a:lnTo>
                  <a:pt x="3608475" y="0"/>
                </a:lnTo>
                <a:lnTo>
                  <a:pt x="3603787" y="4688"/>
                </a:lnTo>
                <a:lnTo>
                  <a:pt x="3603787" y="16253"/>
                </a:lnTo>
                <a:lnTo>
                  <a:pt x="3608475" y="20941"/>
                </a:lnTo>
                <a:lnTo>
                  <a:pt x="3620062" y="20941"/>
                </a:lnTo>
                <a:lnTo>
                  <a:pt x="3624750" y="16253"/>
                </a:lnTo>
                <a:lnTo>
                  <a:pt x="3624750" y="4688"/>
                </a:lnTo>
                <a:lnTo>
                  <a:pt x="3620062" y="0"/>
                </a:lnTo>
                <a:close/>
              </a:path>
              <a:path w="7857490" h="20954">
                <a:moveTo>
                  <a:pt x="3661967" y="0"/>
                </a:moveTo>
                <a:lnTo>
                  <a:pt x="3650379" y="0"/>
                </a:lnTo>
                <a:lnTo>
                  <a:pt x="3645692" y="4688"/>
                </a:lnTo>
                <a:lnTo>
                  <a:pt x="3645692" y="16253"/>
                </a:lnTo>
                <a:lnTo>
                  <a:pt x="3650379" y="20941"/>
                </a:lnTo>
                <a:lnTo>
                  <a:pt x="3661967" y="20941"/>
                </a:lnTo>
                <a:lnTo>
                  <a:pt x="3666654" y="16253"/>
                </a:lnTo>
                <a:lnTo>
                  <a:pt x="3666654" y="4688"/>
                </a:lnTo>
                <a:lnTo>
                  <a:pt x="3661967" y="0"/>
                </a:lnTo>
                <a:close/>
              </a:path>
              <a:path w="7857490" h="20954">
                <a:moveTo>
                  <a:pt x="3703871" y="0"/>
                </a:moveTo>
                <a:lnTo>
                  <a:pt x="3692284" y="0"/>
                </a:lnTo>
                <a:lnTo>
                  <a:pt x="3687596" y="4688"/>
                </a:lnTo>
                <a:lnTo>
                  <a:pt x="3687596" y="16253"/>
                </a:lnTo>
                <a:lnTo>
                  <a:pt x="3692284" y="20941"/>
                </a:lnTo>
                <a:lnTo>
                  <a:pt x="3703871" y="20941"/>
                </a:lnTo>
                <a:lnTo>
                  <a:pt x="3708559" y="16253"/>
                </a:lnTo>
                <a:lnTo>
                  <a:pt x="3708559" y="4688"/>
                </a:lnTo>
                <a:lnTo>
                  <a:pt x="3703871" y="0"/>
                </a:lnTo>
                <a:close/>
              </a:path>
              <a:path w="7857490" h="20954">
                <a:moveTo>
                  <a:pt x="3745775" y="0"/>
                </a:moveTo>
                <a:lnTo>
                  <a:pt x="3734188" y="0"/>
                </a:lnTo>
                <a:lnTo>
                  <a:pt x="3729501" y="4688"/>
                </a:lnTo>
                <a:lnTo>
                  <a:pt x="3729501" y="16253"/>
                </a:lnTo>
                <a:lnTo>
                  <a:pt x="3734188" y="20941"/>
                </a:lnTo>
                <a:lnTo>
                  <a:pt x="3745775" y="20941"/>
                </a:lnTo>
                <a:lnTo>
                  <a:pt x="3750463" y="16253"/>
                </a:lnTo>
                <a:lnTo>
                  <a:pt x="3750463" y="4688"/>
                </a:lnTo>
                <a:lnTo>
                  <a:pt x="3745775" y="0"/>
                </a:lnTo>
                <a:close/>
              </a:path>
              <a:path w="7857490" h="20954">
                <a:moveTo>
                  <a:pt x="3787680" y="0"/>
                </a:moveTo>
                <a:lnTo>
                  <a:pt x="3776094" y="0"/>
                </a:lnTo>
                <a:lnTo>
                  <a:pt x="3771405" y="4688"/>
                </a:lnTo>
                <a:lnTo>
                  <a:pt x="3771405" y="16253"/>
                </a:lnTo>
                <a:lnTo>
                  <a:pt x="3776094" y="20941"/>
                </a:lnTo>
                <a:lnTo>
                  <a:pt x="3787680" y="20941"/>
                </a:lnTo>
                <a:lnTo>
                  <a:pt x="3792368" y="16253"/>
                </a:lnTo>
                <a:lnTo>
                  <a:pt x="3792368" y="4688"/>
                </a:lnTo>
                <a:lnTo>
                  <a:pt x="3787680" y="0"/>
                </a:lnTo>
                <a:close/>
              </a:path>
              <a:path w="7857490" h="20954">
                <a:moveTo>
                  <a:pt x="3829584" y="1"/>
                </a:moveTo>
                <a:lnTo>
                  <a:pt x="3817998" y="1"/>
                </a:lnTo>
                <a:lnTo>
                  <a:pt x="3813310" y="4688"/>
                </a:lnTo>
                <a:lnTo>
                  <a:pt x="3813310" y="16253"/>
                </a:lnTo>
                <a:lnTo>
                  <a:pt x="3817998" y="20941"/>
                </a:lnTo>
                <a:lnTo>
                  <a:pt x="3829586" y="20941"/>
                </a:lnTo>
                <a:lnTo>
                  <a:pt x="3834273" y="16253"/>
                </a:lnTo>
                <a:lnTo>
                  <a:pt x="3834273" y="4688"/>
                </a:lnTo>
                <a:lnTo>
                  <a:pt x="3829584" y="1"/>
                </a:lnTo>
                <a:close/>
              </a:path>
              <a:path w="7857490" h="20954">
                <a:moveTo>
                  <a:pt x="3871489" y="1"/>
                </a:moveTo>
                <a:lnTo>
                  <a:pt x="3859903" y="1"/>
                </a:lnTo>
                <a:lnTo>
                  <a:pt x="3855215" y="4688"/>
                </a:lnTo>
                <a:lnTo>
                  <a:pt x="3855215" y="16253"/>
                </a:lnTo>
                <a:lnTo>
                  <a:pt x="3859903" y="20942"/>
                </a:lnTo>
                <a:lnTo>
                  <a:pt x="3871489" y="20942"/>
                </a:lnTo>
                <a:lnTo>
                  <a:pt x="3876178" y="16253"/>
                </a:lnTo>
                <a:lnTo>
                  <a:pt x="3876178" y="4688"/>
                </a:lnTo>
                <a:lnTo>
                  <a:pt x="3871489" y="1"/>
                </a:lnTo>
                <a:close/>
              </a:path>
              <a:path w="7857490" h="20954">
                <a:moveTo>
                  <a:pt x="3913394" y="1"/>
                </a:moveTo>
                <a:lnTo>
                  <a:pt x="3901807" y="1"/>
                </a:lnTo>
                <a:lnTo>
                  <a:pt x="3897120" y="4688"/>
                </a:lnTo>
                <a:lnTo>
                  <a:pt x="3897120" y="16253"/>
                </a:lnTo>
                <a:lnTo>
                  <a:pt x="3901807" y="20942"/>
                </a:lnTo>
                <a:lnTo>
                  <a:pt x="3913394" y="20942"/>
                </a:lnTo>
                <a:lnTo>
                  <a:pt x="3918082" y="16253"/>
                </a:lnTo>
                <a:lnTo>
                  <a:pt x="3918082" y="4688"/>
                </a:lnTo>
                <a:lnTo>
                  <a:pt x="3913394" y="1"/>
                </a:lnTo>
                <a:close/>
              </a:path>
              <a:path w="7857490" h="20954">
                <a:moveTo>
                  <a:pt x="3955299" y="1"/>
                </a:moveTo>
                <a:lnTo>
                  <a:pt x="3943712" y="1"/>
                </a:lnTo>
                <a:lnTo>
                  <a:pt x="3939024" y="4688"/>
                </a:lnTo>
                <a:lnTo>
                  <a:pt x="3939024" y="16253"/>
                </a:lnTo>
                <a:lnTo>
                  <a:pt x="3943712" y="20942"/>
                </a:lnTo>
                <a:lnTo>
                  <a:pt x="3955299" y="20942"/>
                </a:lnTo>
                <a:lnTo>
                  <a:pt x="3959987" y="16253"/>
                </a:lnTo>
                <a:lnTo>
                  <a:pt x="3959987" y="4688"/>
                </a:lnTo>
                <a:lnTo>
                  <a:pt x="3955299" y="1"/>
                </a:lnTo>
                <a:close/>
              </a:path>
              <a:path w="7857490" h="20954">
                <a:moveTo>
                  <a:pt x="3997203" y="1"/>
                </a:moveTo>
                <a:lnTo>
                  <a:pt x="3985616" y="1"/>
                </a:lnTo>
                <a:lnTo>
                  <a:pt x="3980929" y="4688"/>
                </a:lnTo>
                <a:lnTo>
                  <a:pt x="3980929" y="16253"/>
                </a:lnTo>
                <a:lnTo>
                  <a:pt x="3985616" y="20942"/>
                </a:lnTo>
                <a:lnTo>
                  <a:pt x="3997203" y="20942"/>
                </a:lnTo>
                <a:lnTo>
                  <a:pt x="4001891" y="16253"/>
                </a:lnTo>
                <a:lnTo>
                  <a:pt x="4001891" y="4688"/>
                </a:lnTo>
                <a:lnTo>
                  <a:pt x="3997203" y="1"/>
                </a:lnTo>
                <a:close/>
              </a:path>
              <a:path w="7857490" h="20954">
                <a:moveTo>
                  <a:pt x="4039108" y="1"/>
                </a:moveTo>
                <a:lnTo>
                  <a:pt x="4027521" y="1"/>
                </a:lnTo>
                <a:lnTo>
                  <a:pt x="4022833" y="4688"/>
                </a:lnTo>
                <a:lnTo>
                  <a:pt x="4022833" y="16253"/>
                </a:lnTo>
                <a:lnTo>
                  <a:pt x="4027521" y="20942"/>
                </a:lnTo>
                <a:lnTo>
                  <a:pt x="4039108" y="20942"/>
                </a:lnTo>
                <a:lnTo>
                  <a:pt x="4043796" y="16253"/>
                </a:lnTo>
                <a:lnTo>
                  <a:pt x="4043796" y="4688"/>
                </a:lnTo>
                <a:lnTo>
                  <a:pt x="4039108" y="1"/>
                </a:lnTo>
                <a:close/>
              </a:path>
              <a:path w="7857490" h="20954">
                <a:moveTo>
                  <a:pt x="4081012" y="1"/>
                </a:moveTo>
                <a:lnTo>
                  <a:pt x="4069425" y="1"/>
                </a:lnTo>
                <a:lnTo>
                  <a:pt x="4064738" y="4688"/>
                </a:lnTo>
                <a:lnTo>
                  <a:pt x="4064738" y="16253"/>
                </a:lnTo>
                <a:lnTo>
                  <a:pt x="4069425" y="20942"/>
                </a:lnTo>
                <a:lnTo>
                  <a:pt x="4081012" y="20942"/>
                </a:lnTo>
                <a:lnTo>
                  <a:pt x="4085700" y="16253"/>
                </a:lnTo>
                <a:lnTo>
                  <a:pt x="4085700" y="4688"/>
                </a:lnTo>
                <a:lnTo>
                  <a:pt x="4081012" y="1"/>
                </a:lnTo>
                <a:close/>
              </a:path>
              <a:path w="7857490" h="20954">
                <a:moveTo>
                  <a:pt x="4122917" y="1"/>
                </a:moveTo>
                <a:lnTo>
                  <a:pt x="4111330" y="1"/>
                </a:lnTo>
                <a:lnTo>
                  <a:pt x="4106642" y="4688"/>
                </a:lnTo>
                <a:lnTo>
                  <a:pt x="4106642" y="16253"/>
                </a:lnTo>
                <a:lnTo>
                  <a:pt x="4111330" y="20942"/>
                </a:lnTo>
                <a:lnTo>
                  <a:pt x="4122917" y="20942"/>
                </a:lnTo>
                <a:lnTo>
                  <a:pt x="4127605" y="16253"/>
                </a:lnTo>
                <a:lnTo>
                  <a:pt x="4127605" y="4688"/>
                </a:lnTo>
                <a:lnTo>
                  <a:pt x="4122917" y="1"/>
                </a:lnTo>
                <a:close/>
              </a:path>
              <a:path w="7857490" h="20954">
                <a:moveTo>
                  <a:pt x="4164821" y="1"/>
                </a:moveTo>
                <a:lnTo>
                  <a:pt x="4153234" y="1"/>
                </a:lnTo>
                <a:lnTo>
                  <a:pt x="4148546" y="4688"/>
                </a:lnTo>
                <a:lnTo>
                  <a:pt x="4148546" y="16253"/>
                </a:lnTo>
                <a:lnTo>
                  <a:pt x="4153234" y="20942"/>
                </a:lnTo>
                <a:lnTo>
                  <a:pt x="4164821" y="20942"/>
                </a:lnTo>
                <a:lnTo>
                  <a:pt x="4169509" y="16253"/>
                </a:lnTo>
                <a:lnTo>
                  <a:pt x="4169509" y="4688"/>
                </a:lnTo>
                <a:lnTo>
                  <a:pt x="4164821" y="1"/>
                </a:lnTo>
                <a:close/>
              </a:path>
              <a:path w="7857490" h="20954">
                <a:moveTo>
                  <a:pt x="4206726" y="1"/>
                </a:moveTo>
                <a:lnTo>
                  <a:pt x="4195139" y="1"/>
                </a:lnTo>
                <a:lnTo>
                  <a:pt x="4190451" y="4688"/>
                </a:lnTo>
                <a:lnTo>
                  <a:pt x="4190451" y="16253"/>
                </a:lnTo>
                <a:lnTo>
                  <a:pt x="4195139" y="20942"/>
                </a:lnTo>
                <a:lnTo>
                  <a:pt x="4206726" y="20942"/>
                </a:lnTo>
                <a:lnTo>
                  <a:pt x="4211414" y="16253"/>
                </a:lnTo>
                <a:lnTo>
                  <a:pt x="4211414" y="4688"/>
                </a:lnTo>
                <a:lnTo>
                  <a:pt x="4206726" y="1"/>
                </a:lnTo>
                <a:close/>
              </a:path>
              <a:path w="7857490" h="20954">
                <a:moveTo>
                  <a:pt x="4248630" y="1"/>
                </a:moveTo>
                <a:lnTo>
                  <a:pt x="4237043" y="1"/>
                </a:lnTo>
                <a:lnTo>
                  <a:pt x="4232355" y="4688"/>
                </a:lnTo>
                <a:lnTo>
                  <a:pt x="4232355" y="16253"/>
                </a:lnTo>
                <a:lnTo>
                  <a:pt x="4237043" y="20942"/>
                </a:lnTo>
                <a:lnTo>
                  <a:pt x="4248630" y="20942"/>
                </a:lnTo>
                <a:lnTo>
                  <a:pt x="4253318" y="16253"/>
                </a:lnTo>
                <a:lnTo>
                  <a:pt x="4253318" y="4688"/>
                </a:lnTo>
                <a:lnTo>
                  <a:pt x="4248630" y="1"/>
                </a:lnTo>
                <a:close/>
              </a:path>
              <a:path w="7857490" h="20954">
                <a:moveTo>
                  <a:pt x="4290535" y="1"/>
                </a:moveTo>
                <a:lnTo>
                  <a:pt x="4278949" y="1"/>
                </a:lnTo>
                <a:lnTo>
                  <a:pt x="4274260" y="4688"/>
                </a:lnTo>
                <a:lnTo>
                  <a:pt x="4274260" y="16253"/>
                </a:lnTo>
                <a:lnTo>
                  <a:pt x="4278949" y="20942"/>
                </a:lnTo>
                <a:lnTo>
                  <a:pt x="4290535" y="20942"/>
                </a:lnTo>
                <a:lnTo>
                  <a:pt x="4295223" y="16253"/>
                </a:lnTo>
                <a:lnTo>
                  <a:pt x="4295223" y="4688"/>
                </a:lnTo>
                <a:lnTo>
                  <a:pt x="4290535" y="1"/>
                </a:lnTo>
                <a:close/>
              </a:path>
              <a:path w="7857490" h="20954">
                <a:moveTo>
                  <a:pt x="4332439" y="1"/>
                </a:moveTo>
                <a:lnTo>
                  <a:pt x="4320853" y="1"/>
                </a:lnTo>
                <a:lnTo>
                  <a:pt x="4316164" y="4688"/>
                </a:lnTo>
                <a:lnTo>
                  <a:pt x="4316164" y="16253"/>
                </a:lnTo>
                <a:lnTo>
                  <a:pt x="4320853" y="20942"/>
                </a:lnTo>
                <a:lnTo>
                  <a:pt x="4332439" y="20942"/>
                </a:lnTo>
                <a:lnTo>
                  <a:pt x="4337127" y="16253"/>
                </a:lnTo>
                <a:lnTo>
                  <a:pt x="4337127" y="4688"/>
                </a:lnTo>
                <a:lnTo>
                  <a:pt x="4332439" y="1"/>
                </a:lnTo>
                <a:close/>
              </a:path>
              <a:path w="7857490" h="20954">
                <a:moveTo>
                  <a:pt x="4374344" y="1"/>
                </a:moveTo>
                <a:lnTo>
                  <a:pt x="4362758" y="1"/>
                </a:lnTo>
                <a:lnTo>
                  <a:pt x="4358069" y="4688"/>
                </a:lnTo>
                <a:lnTo>
                  <a:pt x="4358069" y="16253"/>
                </a:lnTo>
                <a:lnTo>
                  <a:pt x="4362758" y="20942"/>
                </a:lnTo>
                <a:lnTo>
                  <a:pt x="4374344" y="20942"/>
                </a:lnTo>
                <a:lnTo>
                  <a:pt x="4379033" y="16253"/>
                </a:lnTo>
                <a:lnTo>
                  <a:pt x="4379033" y="4688"/>
                </a:lnTo>
                <a:lnTo>
                  <a:pt x="4374344" y="1"/>
                </a:lnTo>
                <a:close/>
              </a:path>
              <a:path w="7857490" h="20954">
                <a:moveTo>
                  <a:pt x="4416248" y="1"/>
                </a:moveTo>
                <a:lnTo>
                  <a:pt x="4404662" y="1"/>
                </a:lnTo>
                <a:lnTo>
                  <a:pt x="4399974" y="4688"/>
                </a:lnTo>
                <a:lnTo>
                  <a:pt x="4399974" y="16253"/>
                </a:lnTo>
                <a:lnTo>
                  <a:pt x="4404662" y="20942"/>
                </a:lnTo>
                <a:lnTo>
                  <a:pt x="4416248" y="20942"/>
                </a:lnTo>
                <a:lnTo>
                  <a:pt x="4420937" y="16253"/>
                </a:lnTo>
                <a:lnTo>
                  <a:pt x="4420937" y="4688"/>
                </a:lnTo>
                <a:lnTo>
                  <a:pt x="4416248" y="1"/>
                </a:lnTo>
                <a:close/>
              </a:path>
              <a:path w="7857490" h="20954">
                <a:moveTo>
                  <a:pt x="4458154" y="1"/>
                </a:moveTo>
                <a:lnTo>
                  <a:pt x="4446567" y="1"/>
                </a:lnTo>
                <a:lnTo>
                  <a:pt x="4441879" y="4688"/>
                </a:lnTo>
                <a:lnTo>
                  <a:pt x="4441879" y="16253"/>
                </a:lnTo>
                <a:lnTo>
                  <a:pt x="4446567" y="20942"/>
                </a:lnTo>
                <a:lnTo>
                  <a:pt x="4458154" y="20942"/>
                </a:lnTo>
                <a:lnTo>
                  <a:pt x="4462842" y="16253"/>
                </a:lnTo>
                <a:lnTo>
                  <a:pt x="4462842" y="4688"/>
                </a:lnTo>
                <a:lnTo>
                  <a:pt x="4458154" y="1"/>
                </a:lnTo>
                <a:close/>
              </a:path>
              <a:path w="7857490" h="20954">
                <a:moveTo>
                  <a:pt x="4500058" y="1"/>
                </a:moveTo>
                <a:lnTo>
                  <a:pt x="4488471" y="1"/>
                </a:lnTo>
                <a:lnTo>
                  <a:pt x="4483783" y="4688"/>
                </a:lnTo>
                <a:lnTo>
                  <a:pt x="4483783" y="16253"/>
                </a:lnTo>
                <a:lnTo>
                  <a:pt x="4488471" y="20942"/>
                </a:lnTo>
                <a:lnTo>
                  <a:pt x="4500058" y="20942"/>
                </a:lnTo>
                <a:lnTo>
                  <a:pt x="4504746" y="16253"/>
                </a:lnTo>
                <a:lnTo>
                  <a:pt x="4504746" y="4688"/>
                </a:lnTo>
                <a:lnTo>
                  <a:pt x="4500058" y="1"/>
                </a:lnTo>
                <a:close/>
              </a:path>
              <a:path w="7857490" h="20954">
                <a:moveTo>
                  <a:pt x="4541963" y="1"/>
                </a:moveTo>
                <a:lnTo>
                  <a:pt x="4530376" y="1"/>
                </a:lnTo>
                <a:lnTo>
                  <a:pt x="4525688" y="4688"/>
                </a:lnTo>
                <a:lnTo>
                  <a:pt x="4525688" y="16253"/>
                </a:lnTo>
                <a:lnTo>
                  <a:pt x="4530376" y="20942"/>
                </a:lnTo>
                <a:lnTo>
                  <a:pt x="4541963" y="20942"/>
                </a:lnTo>
                <a:lnTo>
                  <a:pt x="4546651" y="16253"/>
                </a:lnTo>
                <a:lnTo>
                  <a:pt x="4546651" y="4688"/>
                </a:lnTo>
                <a:lnTo>
                  <a:pt x="4541963" y="1"/>
                </a:lnTo>
                <a:close/>
              </a:path>
              <a:path w="7857490" h="20954">
                <a:moveTo>
                  <a:pt x="4583867" y="1"/>
                </a:moveTo>
                <a:lnTo>
                  <a:pt x="4572280" y="1"/>
                </a:lnTo>
                <a:lnTo>
                  <a:pt x="4567592" y="4688"/>
                </a:lnTo>
                <a:lnTo>
                  <a:pt x="4567592" y="16253"/>
                </a:lnTo>
                <a:lnTo>
                  <a:pt x="4572280" y="20942"/>
                </a:lnTo>
                <a:lnTo>
                  <a:pt x="4583867" y="20942"/>
                </a:lnTo>
                <a:lnTo>
                  <a:pt x="4588555" y="16253"/>
                </a:lnTo>
                <a:lnTo>
                  <a:pt x="4588555" y="4688"/>
                </a:lnTo>
                <a:lnTo>
                  <a:pt x="4583867" y="1"/>
                </a:lnTo>
                <a:close/>
              </a:path>
              <a:path w="7857490" h="20954">
                <a:moveTo>
                  <a:pt x="4625772" y="1"/>
                </a:moveTo>
                <a:lnTo>
                  <a:pt x="4614185" y="1"/>
                </a:lnTo>
                <a:lnTo>
                  <a:pt x="4609497" y="4688"/>
                </a:lnTo>
                <a:lnTo>
                  <a:pt x="4609497" y="16253"/>
                </a:lnTo>
                <a:lnTo>
                  <a:pt x="4614185" y="20942"/>
                </a:lnTo>
                <a:lnTo>
                  <a:pt x="4625772" y="20942"/>
                </a:lnTo>
                <a:lnTo>
                  <a:pt x="4630460" y="16253"/>
                </a:lnTo>
                <a:lnTo>
                  <a:pt x="4630460" y="4688"/>
                </a:lnTo>
                <a:lnTo>
                  <a:pt x="4625772" y="1"/>
                </a:lnTo>
                <a:close/>
              </a:path>
              <a:path w="7857490" h="20954">
                <a:moveTo>
                  <a:pt x="4667676" y="1"/>
                </a:moveTo>
                <a:lnTo>
                  <a:pt x="4656089" y="1"/>
                </a:lnTo>
                <a:lnTo>
                  <a:pt x="4651401" y="4688"/>
                </a:lnTo>
                <a:lnTo>
                  <a:pt x="4651401" y="16253"/>
                </a:lnTo>
                <a:lnTo>
                  <a:pt x="4656089" y="20942"/>
                </a:lnTo>
                <a:lnTo>
                  <a:pt x="4667676" y="20942"/>
                </a:lnTo>
                <a:lnTo>
                  <a:pt x="4672364" y="16253"/>
                </a:lnTo>
                <a:lnTo>
                  <a:pt x="4672364" y="4688"/>
                </a:lnTo>
                <a:lnTo>
                  <a:pt x="4667676" y="1"/>
                </a:lnTo>
                <a:close/>
              </a:path>
              <a:path w="7857490" h="20954">
                <a:moveTo>
                  <a:pt x="4709581" y="1"/>
                </a:moveTo>
                <a:lnTo>
                  <a:pt x="4697994" y="1"/>
                </a:lnTo>
                <a:lnTo>
                  <a:pt x="4693306" y="4688"/>
                </a:lnTo>
                <a:lnTo>
                  <a:pt x="4693306" y="16253"/>
                </a:lnTo>
                <a:lnTo>
                  <a:pt x="4697994" y="20942"/>
                </a:lnTo>
                <a:lnTo>
                  <a:pt x="4709581" y="20942"/>
                </a:lnTo>
                <a:lnTo>
                  <a:pt x="4714269" y="16253"/>
                </a:lnTo>
                <a:lnTo>
                  <a:pt x="4714269" y="4688"/>
                </a:lnTo>
                <a:lnTo>
                  <a:pt x="4709581" y="1"/>
                </a:lnTo>
                <a:close/>
              </a:path>
              <a:path w="7857490" h="20954">
                <a:moveTo>
                  <a:pt x="4751485" y="1"/>
                </a:moveTo>
                <a:lnTo>
                  <a:pt x="4739898" y="1"/>
                </a:lnTo>
                <a:lnTo>
                  <a:pt x="4735210" y="4688"/>
                </a:lnTo>
                <a:lnTo>
                  <a:pt x="4735210" y="16253"/>
                </a:lnTo>
                <a:lnTo>
                  <a:pt x="4739898" y="20942"/>
                </a:lnTo>
                <a:lnTo>
                  <a:pt x="4751485" y="20942"/>
                </a:lnTo>
                <a:lnTo>
                  <a:pt x="4756173" y="16253"/>
                </a:lnTo>
                <a:lnTo>
                  <a:pt x="4756173" y="4688"/>
                </a:lnTo>
                <a:lnTo>
                  <a:pt x="4751485" y="1"/>
                </a:lnTo>
                <a:close/>
              </a:path>
              <a:path w="7857490" h="20954">
                <a:moveTo>
                  <a:pt x="4793390" y="1"/>
                </a:moveTo>
                <a:lnTo>
                  <a:pt x="4781803" y="1"/>
                </a:lnTo>
                <a:lnTo>
                  <a:pt x="4777115" y="4688"/>
                </a:lnTo>
                <a:lnTo>
                  <a:pt x="4777115" y="16253"/>
                </a:lnTo>
                <a:lnTo>
                  <a:pt x="4781803" y="20942"/>
                </a:lnTo>
                <a:lnTo>
                  <a:pt x="4793390" y="20942"/>
                </a:lnTo>
                <a:lnTo>
                  <a:pt x="4798077" y="16253"/>
                </a:lnTo>
                <a:lnTo>
                  <a:pt x="4798077" y="4688"/>
                </a:lnTo>
                <a:lnTo>
                  <a:pt x="4793390" y="1"/>
                </a:lnTo>
                <a:close/>
              </a:path>
              <a:path w="7857490" h="20954">
                <a:moveTo>
                  <a:pt x="4835294" y="1"/>
                </a:moveTo>
                <a:lnTo>
                  <a:pt x="4823708" y="1"/>
                </a:lnTo>
                <a:lnTo>
                  <a:pt x="4819019" y="4688"/>
                </a:lnTo>
                <a:lnTo>
                  <a:pt x="4819019" y="16253"/>
                </a:lnTo>
                <a:lnTo>
                  <a:pt x="4823708" y="20942"/>
                </a:lnTo>
                <a:lnTo>
                  <a:pt x="4835294" y="20942"/>
                </a:lnTo>
                <a:lnTo>
                  <a:pt x="4839982" y="16253"/>
                </a:lnTo>
                <a:lnTo>
                  <a:pt x="4839982" y="4688"/>
                </a:lnTo>
                <a:lnTo>
                  <a:pt x="4835294" y="1"/>
                </a:lnTo>
                <a:close/>
              </a:path>
              <a:path w="7857490" h="20954">
                <a:moveTo>
                  <a:pt x="4877199" y="1"/>
                </a:moveTo>
                <a:lnTo>
                  <a:pt x="4865613" y="1"/>
                </a:lnTo>
                <a:lnTo>
                  <a:pt x="4860924" y="4688"/>
                </a:lnTo>
                <a:lnTo>
                  <a:pt x="4860924" y="16253"/>
                </a:lnTo>
                <a:lnTo>
                  <a:pt x="4865613" y="20942"/>
                </a:lnTo>
                <a:lnTo>
                  <a:pt x="4877199" y="20942"/>
                </a:lnTo>
                <a:lnTo>
                  <a:pt x="4881888" y="16253"/>
                </a:lnTo>
                <a:lnTo>
                  <a:pt x="4881888" y="4688"/>
                </a:lnTo>
                <a:lnTo>
                  <a:pt x="4877199" y="1"/>
                </a:lnTo>
                <a:close/>
              </a:path>
              <a:path w="7857490" h="20954">
                <a:moveTo>
                  <a:pt x="4919103" y="1"/>
                </a:moveTo>
                <a:lnTo>
                  <a:pt x="4907517" y="1"/>
                </a:lnTo>
                <a:lnTo>
                  <a:pt x="4902829" y="4688"/>
                </a:lnTo>
                <a:lnTo>
                  <a:pt x="4902829" y="16253"/>
                </a:lnTo>
                <a:lnTo>
                  <a:pt x="4907517" y="20942"/>
                </a:lnTo>
                <a:lnTo>
                  <a:pt x="4919103" y="20942"/>
                </a:lnTo>
                <a:lnTo>
                  <a:pt x="4923792" y="16253"/>
                </a:lnTo>
                <a:lnTo>
                  <a:pt x="4923792" y="4688"/>
                </a:lnTo>
                <a:lnTo>
                  <a:pt x="4919103" y="1"/>
                </a:lnTo>
                <a:close/>
              </a:path>
              <a:path w="7857490" h="20954">
                <a:moveTo>
                  <a:pt x="4961008" y="1"/>
                </a:moveTo>
                <a:lnTo>
                  <a:pt x="4949422" y="1"/>
                </a:lnTo>
                <a:lnTo>
                  <a:pt x="4944734" y="4688"/>
                </a:lnTo>
                <a:lnTo>
                  <a:pt x="4944734" y="16253"/>
                </a:lnTo>
                <a:lnTo>
                  <a:pt x="4949422" y="20942"/>
                </a:lnTo>
                <a:lnTo>
                  <a:pt x="4961008" y="20942"/>
                </a:lnTo>
                <a:lnTo>
                  <a:pt x="4965696" y="16253"/>
                </a:lnTo>
                <a:lnTo>
                  <a:pt x="4965696" y="4688"/>
                </a:lnTo>
                <a:lnTo>
                  <a:pt x="4961008" y="1"/>
                </a:lnTo>
                <a:close/>
              </a:path>
              <a:path w="7857490" h="20954">
                <a:moveTo>
                  <a:pt x="5002913" y="1"/>
                </a:moveTo>
                <a:lnTo>
                  <a:pt x="4991326" y="1"/>
                </a:lnTo>
                <a:lnTo>
                  <a:pt x="4986638" y="4688"/>
                </a:lnTo>
                <a:lnTo>
                  <a:pt x="4986638" y="16253"/>
                </a:lnTo>
                <a:lnTo>
                  <a:pt x="4991326" y="20942"/>
                </a:lnTo>
                <a:lnTo>
                  <a:pt x="5002913" y="20942"/>
                </a:lnTo>
                <a:lnTo>
                  <a:pt x="5007601" y="16253"/>
                </a:lnTo>
                <a:lnTo>
                  <a:pt x="5007601" y="4688"/>
                </a:lnTo>
                <a:lnTo>
                  <a:pt x="5002913" y="1"/>
                </a:lnTo>
                <a:close/>
              </a:path>
              <a:path w="7857490" h="20954">
                <a:moveTo>
                  <a:pt x="5044818" y="1"/>
                </a:moveTo>
                <a:lnTo>
                  <a:pt x="5033231" y="1"/>
                </a:lnTo>
                <a:lnTo>
                  <a:pt x="5028543" y="4688"/>
                </a:lnTo>
                <a:lnTo>
                  <a:pt x="5028543" y="16253"/>
                </a:lnTo>
                <a:lnTo>
                  <a:pt x="5033231" y="20942"/>
                </a:lnTo>
                <a:lnTo>
                  <a:pt x="5044818" y="20942"/>
                </a:lnTo>
                <a:lnTo>
                  <a:pt x="5049505" y="16253"/>
                </a:lnTo>
                <a:lnTo>
                  <a:pt x="5049505" y="4688"/>
                </a:lnTo>
                <a:lnTo>
                  <a:pt x="5044818" y="1"/>
                </a:lnTo>
                <a:close/>
              </a:path>
              <a:path w="7857490" h="20954">
                <a:moveTo>
                  <a:pt x="5086722" y="1"/>
                </a:moveTo>
                <a:lnTo>
                  <a:pt x="5075135" y="1"/>
                </a:lnTo>
                <a:lnTo>
                  <a:pt x="5070447" y="4688"/>
                </a:lnTo>
                <a:lnTo>
                  <a:pt x="5070447" y="16253"/>
                </a:lnTo>
                <a:lnTo>
                  <a:pt x="5075135" y="20942"/>
                </a:lnTo>
                <a:lnTo>
                  <a:pt x="5086722" y="20942"/>
                </a:lnTo>
                <a:lnTo>
                  <a:pt x="5091410" y="16253"/>
                </a:lnTo>
                <a:lnTo>
                  <a:pt x="5091410" y="4688"/>
                </a:lnTo>
                <a:lnTo>
                  <a:pt x="5086722" y="1"/>
                </a:lnTo>
                <a:close/>
              </a:path>
              <a:path w="7857490" h="20954">
                <a:moveTo>
                  <a:pt x="5128627" y="1"/>
                </a:moveTo>
                <a:lnTo>
                  <a:pt x="5117040" y="1"/>
                </a:lnTo>
                <a:lnTo>
                  <a:pt x="5112352" y="4688"/>
                </a:lnTo>
                <a:lnTo>
                  <a:pt x="5112352" y="16253"/>
                </a:lnTo>
                <a:lnTo>
                  <a:pt x="5117040" y="20942"/>
                </a:lnTo>
                <a:lnTo>
                  <a:pt x="5128627" y="20942"/>
                </a:lnTo>
                <a:lnTo>
                  <a:pt x="5133314" y="16253"/>
                </a:lnTo>
                <a:lnTo>
                  <a:pt x="5133314" y="4688"/>
                </a:lnTo>
                <a:lnTo>
                  <a:pt x="5128627" y="1"/>
                </a:lnTo>
                <a:close/>
              </a:path>
              <a:path w="7857490" h="20954">
                <a:moveTo>
                  <a:pt x="5170531" y="1"/>
                </a:moveTo>
                <a:lnTo>
                  <a:pt x="5158944" y="1"/>
                </a:lnTo>
                <a:lnTo>
                  <a:pt x="5154256" y="4688"/>
                </a:lnTo>
                <a:lnTo>
                  <a:pt x="5154256" y="16253"/>
                </a:lnTo>
                <a:lnTo>
                  <a:pt x="5158944" y="20942"/>
                </a:lnTo>
                <a:lnTo>
                  <a:pt x="5170531" y="20942"/>
                </a:lnTo>
                <a:lnTo>
                  <a:pt x="5175219" y="16253"/>
                </a:lnTo>
                <a:lnTo>
                  <a:pt x="5175219" y="4688"/>
                </a:lnTo>
                <a:lnTo>
                  <a:pt x="5170531" y="1"/>
                </a:lnTo>
                <a:close/>
              </a:path>
              <a:path w="7857490" h="20954">
                <a:moveTo>
                  <a:pt x="5212436" y="1"/>
                </a:moveTo>
                <a:lnTo>
                  <a:pt x="5200848" y="1"/>
                </a:lnTo>
                <a:lnTo>
                  <a:pt x="5196161" y="4688"/>
                </a:lnTo>
                <a:lnTo>
                  <a:pt x="5196161" y="16253"/>
                </a:lnTo>
                <a:lnTo>
                  <a:pt x="5200848" y="20942"/>
                </a:lnTo>
                <a:lnTo>
                  <a:pt x="5212436" y="20942"/>
                </a:lnTo>
                <a:lnTo>
                  <a:pt x="5217123" y="16253"/>
                </a:lnTo>
                <a:lnTo>
                  <a:pt x="5217123" y="4688"/>
                </a:lnTo>
                <a:lnTo>
                  <a:pt x="5212436" y="1"/>
                </a:lnTo>
                <a:close/>
              </a:path>
              <a:path w="7857490" h="20954">
                <a:moveTo>
                  <a:pt x="5254340" y="1"/>
                </a:moveTo>
                <a:lnTo>
                  <a:pt x="5242753" y="1"/>
                </a:lnTo>
                <a:lnTo>
                  <a:pt x="5238065" y="4688"/>
                </a:lnTo>
                <a:lnTo>
                  <a:pt x="5238065" y="16253"/>
                </a:lnTo>
                <a:lnTo>
                  <a:pt x="5242753" y="20942"/>
                </a:lnTo>
                <a:lnTo>
                  <a:pt x="5254340" y="20942"/>
                </a:lnTo>
                <a:lnTo>
                  <a:pt x="5259028" y="16253"/>
                </a:lnTo>
                <a:lnTo>
                  <a:pt x="5259028" y="4688"/>
                </a:lnTo>
                <a:lnTo>
                  <a:pt x="5254340" y="1"/>
                </a:lnTo>
                <a:close/>
              </a:path>
              <a:path w="7857490" h="20954">
                <a:moveTo>
                  <a:pt x="5296245" y="1"/>
                </a:moveTo>
                <a:lnTo>
                  <a:pt x="5284657" y="1"/>
                </a:lnTo>
                <a:lnTo>
                  <a:pt x="5279970" y="4688"/>
                </a:lnTo>
                <a:lnTo>
                  <a:pt x="5279970" y="16253"/>
                </a:lnTo>
                <a:lnTo>
                  <a:pt x="5284657" y="20942"/>
                </a:lnTo>
                <a:lnTo>
                  <a:pt x="5296245" y="20942"/>
                </a:lnTo>
                <a:lnTo>
                  <a:pt x="5300932" y="16253"/>
                </a:lnTo>
                <a:lnTo>
                  <a:pt x="5300932" y="4688"/>
                </a:lnTo>
                <a:lnTo>
                  <a:pt x="5296245" y="1"/>
                </a:lnTo>
                <a:close/>
              </a:path>
              <a:path w="7857490" h="20954">
                <a:moveTo>
                  <a:pt x="5338149" y="1"/>
                </a:moveTo>
                <a:lnTo>
                  <a:pt x="5326562" y="1"/>
                </a:lnTo>
                <a:lnTo>
                  <a:pt x="5321874" y="4688"/>
                </a:lnTo>
                <a:lnTo>
                  <a:pt x="5321875" y="16255"/>
                </a:lnTo>
                <a:lnTo>
                  <a:pt x="5326562" y="20942"/>
                </a:lnTo>
                <a:lnTo>
                  <a:pt x="5338149" y="20942"/>
                </a:lnTo>
                <a:lnTo>
                  <a:pt x="5342837" y="16255"/>
                </a:lnTo>
                <a:lnTo>
                  <a:pt x="5342837" y="4688"/>
                </a:lnTo>
                <a:lnTo>
                  <a:pt x="5338149" y="1"/>
                </a:lnTo>
                <a:close/>
              </a:path>
              <a:path w="7857490" h="20954">
                <a:moveTo>
                  <a:pt x="5380053" y="1"/>
                </a:moveTo>
                <a:lnTo>
                  <a:pt x="5368467" y="1"/>
                </a:lnTo>
                <a:lnTo>
                  <a:pt x="5363779" y="4688"/>
                </a:lnTo>
                <a:lnTo>
                  <a:pt x="5363779" y="16255"/>
                </a:lnTo>
                <a:lnTo>
                  <a:pt x="5368467" y="20942"/>
                </a:lnTo>
                <a:lnTo>
                  <a:pt x="5380053" y="20942"/>
                </a:lnTo>
                <a:lnTo>
                  <a:pt x="5384741" y="16255"/>
                </a:lnTo>
                <a:lnTo>
                  <a:pt x="5384741" y="4688"/>
                </a:lnTo>
                <a:lnTo>
                  <a:pt x="5380053" y="1"/>
                </a:lnTo>
                <a:close/>
              </a:path>
              <a:path w="7857490" h="20954">
                <a:moveTo>
                  <a:pt x="5421958" y="1"/>
                </a:moveTo>
                <a:lnTo>
                  <a:pt x="5410372" y="1"/>
                </a:lnTo>
                <a:lnTo>
                  <a:pt x="5405683" y="4688"/>
                </a:lnTo>
                <a:lnTo>
                  <a:pt x="5405683" y="16255"/>
                </a:lnTo>
                <a:lnTo>
                  <a:pt x="5410372" y="20942"/>
                </a:lnTo>
                <a:lnTo>
                  <a:pt x="5421958" y="20942"/>
                </a:lnTo>
                <a:lnTo>
                  <a:pt x="5426647" y="16255"/>
                </a:lnTo>
                <a:lnTo>
                  <a:pt x="5426647" y="4688"/>
                </a:lnTo>
                <a:lnTo>
                  <a:pt x="5421958" y="1"/>
                </a:lnTo>
                <a:close/>
              </a:path>
              <a:path w="7857490" h="20954">
                <a:moveTo>
                  <a:pt x="5463862" y="1"/>
                </a:moveTo>
                <a:lnTo>
                  <a:pt x="5452276" y="1"/>
                </a:lnTo>
                <a:lnTo>
                  <a:pt x="5447589" y="4688"/>
                </a:lnTo>
                <a:lnTo>
                  <a:pt x="5447589" y="16255"/>
                </a:lnTo>
                <a:lnTo>
                  <a:pt x="5452276" y="20942"/>
                </a:lnTo>
                <a:lnTo>
                  <a:pt x="5463862" y="20942"/>
                </a:lnTo>
                <a:lnTo>
                  <a:pt x="5468551" y="16255"/>
                </a:lnTo>
                <a:lnTo>
                  <a:pt x="5468551" y="4688"/>
                </a:lnTo>
                <a:lnTo>
                  <a:pt x="5463862" y="1"/>
                </a:lnTo>
                <a:close/>
              </a:path>
              <a:path w="7857490" h="20954">
                <a:moveTo>
                  <a:pt x="5505768" y="1"/>
                </a:moveTo>
                <a:lnTo>
                  <a:pt x="5494181" y="1"/>
                </a:lnTo>
                <a:lnTo>
                  <a:pt x="5489493" y="4688"/>
                </a:lnTo>
                <a:lnTo>
                  <a:pt x="5489493" y="16255"/>
                </a:lnTo>
                <a:lnTo>
                  <a:pt x="5494181" y="20942"/>
                </a:lnTo>
                <a:lnTo>
                  <a:pt x="5505768" y="20942"/>
                </a:lnTo>
                <a:lnTo>
                  <a:pt x="5510456" y="16255"/>
                </a:lnTo>
                <a:lnTo>
                  <a:pt x="5510456" y="4688"/>
                </a:lnTo>
                <a:lnTo>
                  <a:pt x="5505768" y="1"/>
                </a:lnTo>
                <a:close/>
              </a:path>
              <a:path w="7857490" h="20954">
                <a:moveTo>
                  <a:pt x="5547672" y="1"/>
                </a:moveTo>
                <a:lnTo>
                  <a:pt x="5536085" y="1"/>
                </a:lnTo>
                <a:lnTo>
                  <a:pt x="5531398" y="4688"/>
                </a:lnTo>
                <a:lnTo>
                  <a:pt x="5531398" y="16255"/>
                </a:lnTo>
                <a:lnTo>
                  <a:pt x="5536085" y="20942"/>
                </a:lnTo>
                <a:lnTo>
                  <a:pt x="5547672" y="20942"/>
                </a:lnTo>
                <a:lnTo>
                  <a:pt x="5552360" y="16255"/>
                </a:lnTo>
                <a:lnTo>
                  <a:pt x="5552360" y="4688"/>
                </a:lnTo>
                <a:lnTo>
                  <a:pt x="5547672" y="1"/>
                </a:lnTo>
                <a:close/>
              </a:path>
              <a:path w="7857490" h="20954">
                <a:moveTo>
                  <a:pt x="5589577" y="1"/>
                </a:moveTo>
                <a:lnTo>
                  <a:pt x="5577990" y="1"/>
                </a:lnTo>
                <a:lnTo>
                  <a:pt x="5573302" y="4688"/>
                </a:lnTo>
                <a:lnTo>
                  <a:pt x="5573302" y="16255"/>
                </a:lnTo>
                <a:lnTo>
                  <a:pt x="5577990" y="20942"/>
                </a:lnTo>
                <a:lnTo>
                  <a:pt x="5589577" y="20942"/>
                </a:lnTo>
                <a:lnTo>
                  <a:pt x="5594265" y="16255"/>
                </a:lnTo>
                <a:lnTo>
                  <a:pt x="5594265" y="4688"/>
                </a:lnTo>
                <a:lnTo>
                  <a:pt x="5589577" y="1"/>
                </a:lnTo>
                <a:close/>
              </a:path>
              <a:path w="7857490" h="20954">
                <a:moveTo>
                  <a:pt x="5631481" y="1"/>
                </a:moveTo>
                <a:lnTo>
                  <a:pt x="5619894" y="1"/>
                </a:lnTo>
                <a:lnTo>
                  <a:pt x="5615207" y="4688"/>
                </a:lnTo>
                <a:lnTo>
                  <a:pt x="5615207" y="16255"/>
                </a:lnTo>
                <a:lnTo>
                  <a:pt x="5619894" y="20942"/>
                </a:lnTo>
                <a:lnTo>
                  <a:pt x="5631481" y="20942"/>
                </a:lnTo>
                <a:lnTo>
                  <a:pt x="5636169" y="16255"/>
                </a:lnTo>
                <a:lnTo>
                  <a:pt x="5636169" y="4688"/>
                </a:lnTo>
                <a:lnTo>
                  <a:pt x="5631481" y="1"/>
                </a:lnTo>
                <a:close/>
              </a:path>
              <a:path w="7857490" h="20954">
                <a:moveTo>
                  <a:pt x="5673386" y="1"/>
                </a:moveTo>
                <a:lnTo>
                  <a:pt x="5661799" y="1"/>
                </a:lnTo>
                <a:lnTo>
                  <a:pt x="5657111" y="4688"/>
                </a:lnTo>
                <a:lnTo>
                  <a:pt x="5657111" y="16255"/>
                </a:lnTo>
                <a:lnTo>
                  <a:pt x="5661799" y="20942"/>
                </a:lnTo>
                <a:lnTo>
                  <a:pt x="5673386" y="20942"/>
                </a:lnTo>
                <a:lnTo>
                  <a:pt x="5678074" y="16255"/>
                </a:lnTo>
                <a:lnTo>
                  <a:pt x="5678074" y="4688"/>
                </a:lnTo>
                <a:lnTo>
                  <a:pt x="5673386" y="1"/>
                </a:lnTo>
                <a:close/>
              </a:path>
              <a:path w="7857490" h="20954">
                <a:moveTo>
                  <a:pt x="5715290" y="1"/>
                </a:moveTo>
                <a:lnTo>
                  <a:pt x="5703703" y="1"/>
                </a:lnTo>
                <a:lnTo>
                  <a:pt x="5699016" y="4688"/>
                </a:lnTo>
                <a:lnTo>
                  <a:pt x="5699016" y="16255"/>
                </a:lnTo>
                <a:lnTo>
                  <a:pt x="5703703" y="20942"/>
                </a:lnTo>
                <a:lnTo>
                  <a:pt x="5715290" y="20942"/>
                </a:lnTo>
                <a:lnTo>
                  <a:pt x="5719978" y="16255"/>
                </a:lnTo>
                <a:lnTo>
                  <a:pt x="5719978" y="4688"/>
                </a:lnTo>
                <a:lnTo>
                  <a:pt x="5715290" y="1"/>
                </a:lnTo>
                <a:close/>
              </a:path>
              <a:path w="7857490" h="20954">
                <a:moveTo>
                  <a:pt x="5757195" y="1"/>
                </a:moveTo>
                <a:lnTo>
                  <a:pt x="5745608" y="1"/>
                </a:lnTo>
                <a:lnTo>
                  <a:pt x="5740920" y="4688"/>
                </a:lnTo>
                <a:lnTo>
                  <a:pt x="5740920" y="16255"/>
                </a:lnTo>
                <a:lnTo>
                  <a:pt x="5745608" y="20942"/>
                </a:lnTo>
                <a:lnTo>
                  <a:pt x="5757195" y="20942"/>
                </a:lnTo>
                <a:lnTo>
                  <a:pt x="5761883" y="16255"/>
                </a:lnTo>
                <a:lnTo>
                  <a:pt x="5761883" y="4688"/>
                </a:lnTo>
                <a:lnTo>
                  <a:pt x="5757195" y="1"/>
                </a:lnTo>
                <a:close/>
              </a:path>
              <a:path w="7857490" h="20954">
                <a:moveTo>
                  <a:pt x="5799099" y="1"/>
                </a:moveTo>
                <a:lnTo>
                  <a:pt x="5787512" y="1"/>
                </a:lnTo>
                <a:lnTo>
                  <a:pt x="5782824" y="4688"/>
                </a:lnTo>
                <a:lnTo>
                  <a:pt x="5782824" y="16255"/>
                </a:lnTo>
                <a:lnTo>
                  <a:pt x="5787512" y="20942"/>
                </a:lnTo>
                <a:lnTo>
                  <a:pt x="5799099" y="20942"/>
                </a:lnTo>
                <a:lnTo>
                  <a:pt x="5803787" y="16255"/>
                </a:lnTo>
                <a:lnTo>
                  <a:pt x="5803787" y="4688"/>
                </a:lnTo>
                <a:lnTo>
                  <a:pt x="5799099" y="1"/>
                </a:lnTo>
                <a:close/>
              </a:path>
              <a:path w="7857490" h="20954">
                <a:moveTo>
                  <a:pt x="5841004" y="1"/>
                </a:moveTo>
                <a:lnTo>
                  <a:pt x="5829417" y="1"/>
                </a:lnTo>
                <a:lnTo>
                  <a:pt x="5824729" y="4688"/>
                </a:lnTo>
                <a:lnTo>
                  <a:pt x="5824729" y="16255"/>
                </a:lnTo>
                <a:lnTo>
                  <a:pt x="5829417" y="20942"/>
                </a:lnTo>
                <a:lnTo>
                  <a:pt x="5841004" y="20942"/>
                </a:lnTo>
                <a:lnTo>
                  <a:pt x="5845692" y="16255"/>
                </a:lnTo>
                <a:lnTo>
                  <a:pt x="5845692" y="4688"/>
                </a:lnTo>
                <a:lnTo>
                  <a:pt x="5841004" y="1"/>
                </a:lnTo>
                <a:close/>
              </a:path>
              <a:path w="7857490" h="20954">
                <a:moveTo>
                  <a:pt x="5882908" y="1"/>
                </a:moveTo>
                <a:lnTo>
                  <a:pt x="5871321" y="1"/>
                </a:lnTo>
                <a:lnTo>
                  <a:pt x="5866633" y="4688"/>
                </a:lnTo>
                <a:lnTo>
                  <a:pt x="5866633" y="16255"/>
                </a:lnTo>
                <a:lnTo>
                  <a:pt x="5871321" y="20942"/>
                </a:lnTo>
                <a:lnTo>
                  <a:pt x="5882908" y="20942"/>
                </a:lnTo>
                <a:lnTo>
                  <a:pt x="5887596" y="16255"/>
                </a:lnTo>
                <a:lnTo>
                  <a:pt x="5887596" y="4688"/>
                </a:lnTo>
                <a:lnTo>
                  <a:pt x="5882908" y="1"/>
                </a:lnTo>
                <a:close/>
              </a:path>
              <a:path w="7857490" h="20954">
                <a:moveTo>
                  <a:pt x="5924813" y="1"/>
                </a:moveTo>
                <a:lnTo>
                  <a:pt x="5913227" y="1"/>
                </a:lnTo>
                <a:lnTo>
                  <a:pt x="5908538" y="4688"/>
                </a:lnTo>
                <a:lnTo>
                  <a:pt x="5908538" y="16255"/>
                </a:lnTo>
                <a:lnTo>
                  <a:pt x="5913227" y="20942"/>
                </a:lnTo>
                <a:lnTo>
                  <a:pt x="5924813" y="20942"/>
                </a:lnTo>
                <a:lnTo>
                  <a:pt x="5929501" y="16255"/>
                </a:lnTo>
                <a:lnTo>
                  <a:pt x="5929501" y="4688"/>
                </a:lnTo>
                <a:lnTo>
                  <a:pt x="5924813" y="1"/>
                </a:lnTo>
                <a:close/>
              </a:path>
              <a:path w="7857490" h="20954">
                <a:moveTo>
                  <a:pt x="5966717" y="1"/>
                </a:moveTo>
                <a:lnTo>
                  <a:pt x="5955131" y="1"/>
                </a:lnTo>
                <a:lnTo>
                  <a:pt x="5950442" y="4688"/>
                </a:lnTo>
                <a:lnTo>
                  <a:pt x="5950442" y="16255"/>
                </a:lnTo>
                <a:lnTo>
                  <a:pt x="5955131" y="20942"/>
                </a:lnTo>
                <a:lnTo>
                  <a:pt x="5966717" y="20942"/>
                </a:lnTo>
                <a:lnTo>
                  <a:pt x="5971406" y="16255"/>
                </a:lnTo>
                <a:lnTo>
                  <a:pt x="5971406" y="4688"/>
                </a:lnTo>
                <a:lnTo>
                  <a:pt x="5966717" y="1"/>
                </a:lnTo>
                <a:close/>
              </a:path>
              <a:path w="7857490" h="20954">
                <a:moveTo>
                  <a:pt x="6008622" y="1"/>
                </a:moveTo>
                <a:lnTo>
                  <a:pt x="5997036" y="1"/>
                </a:lnTo>
                <a:lnTo>
                  <a:pt x="5992348" y="4688"/>
                </a:lnTo>
                <a:lnTo>
                  <a:pt x="5992348" y="16255"/>
                </a:lnTo>
                <a:lnTo>
                  <a:pt x="5997036" y="20942"/>
                </a:lnTo>
                <a:lnTo>
                  <a:pt x="6008622" y="20942"/>
                </a:lnTo>
                <a:lnTo>
                  <a:pt x="6013311" y="16255"/>
                </a:lnTo>
                <a:lnTo>
                  <a:pt x="6013311" y="4688"/>
                </a:lnTo>
                <a:lnTo>
                  <a:pt x="6008622" y="1"/>
                </a:lnTo>
                <a:close/>
              </a:path>
              <a:path w="7857490" h="20954">
                <a:moveTo>
                  <a:pt x="6050527" y="1"/>
                </a:moveTo>
                <a:lnTo>
                  <a:pt x="6038940" y="1"/>
                </a:lnTo>
                <a:lnTo>
                  <a:pt x="6034252" y="4688"/>
                </a:lnTo>
                <a:lnTo>
                  <a:pt x="6034252" y="16255"/>
                </a:lnTo>
                <a:lnTo>
                  <a:pt x="6038940" y="20942"/>
                </a:lnTo>
                <a:lnTo>
                  <a:pt x="6050527" y="20942"/>
                </a:lnTo>
                <a:lnTo>
                  <a:pt x="6055215" y="16255"/>
                </a:lnTo>
                <a:lnTo>
                  <a:pt x="6055215" y="4688"/>
                </a:lnTo>
                <a:lnTo>
                  <a:pt x="6050527" y="1"/>
                </a:lnTo>
                <a:close/>
              </a:path>
              <a:path w="7857490" h="20954">
                <a:moveTo>
                  <a:pt x="6092432" y="1"/>
                </a:moveTo>
                <a:lnTo>
                  <a:pt x="6080845" y="1"/>
                </a:lnTo>
                <a:lnTo>
                  <a:pt x="6076157" y="4688"/>
                </a:lnTo>
                <a:lnTo>
                  <a:pt x="6076157" y="16255"/>
                </a:lnTo>
                <a:lnTo>
                  <a:pt x="6080845" y="20942"/>
                </a:lnTo>
                <a:lnTo>
                  <a:pt x="6092432" y="20942"/>
                </a:lnTo>
                <a:lnTo>
                  <a:pt x="6097120" y="16255"/>
                </a:lnTo>
                <a:lnTo>
                  <a:pt x="6097120" y="4688"/>
                </a:lnTo>
                <a:lnTo>
                  <a:pt x="6092432" y="1"/>
                </a:lnTo>
                <a:close/>
              </a:path>
              <a:path w="7857490" h="20954">
                <a:moveTo>
                  <a:pt x="6134336" y="1"/>
                </a:moveTo>
                <a:lnTo>
                  <a:pt x="6122749" y="1"/>
                </a:lnTo>
                <a:lnTo>
                  <a:pt x="6118061" y="4688"/>
                </a:lnTo>
                <a:lnTo>
                  <a:pt x="6118061" y="16255"/>
                </a:lnTo>
                <a:lnTo>
                  <a:pt x="6122749" y="20942"/>
                </a:lnTo>
                <a:lnTo>
                  <a:pt x="6134336" y="20942"/>
                </a:lnTo>
                <a:lnTo>
                  <a:pt x="6139024" y="16255"/>
                </a:lnTo>
                <a:lnTo>
                  <a:pt x="6139024" y="4688"/>
                </a:lnTo>
                <a:lnTo>
                  <a:pt x="6134336" y="1"/>
                </a:lnTo>
                <a:close/>
              </a:path>
              <a:path w="7857490" h="20954">
                <a:moveTo>
                  <a:pt x="6176241" y="1"/>
                </a:moveTo>
                <a:lnTo>
                  <a:pt x="6164654" y="1"/>
                </a:lnTo>
                <a:lnTo>
                  <a:pt x="6159966" y="4688"/>
                </a:lnTo>
                <a:lnTo>
                  <a:pt x="6159966" y="16255"/>
                </a:lnTo>
                <a:lnTo>
                  <a:pt x="6164654" y="20942"/>
                </a:lnTo>
                <a:lnTo>
                  <a:pt x="6176241" y="20942"/>
                </a:lnTo>
                <a:lnTo>
                  <a:pt x="6180929" y="16255"/>
                </a:lnTo>
                <a:lnTo>
                  <a:pt x="6180929" y="4688"/>
                </a:lnTo>
                <a:lnTo>
                  <a:pt x="6176241" y="1"/>
                </a:lnTo>
                <a:close/>
              </a:path>
              <a:path w="7857490" h="20954">
                <a:moveTo>
                  <a:pt x="6218145" y="1"/>
                </a:moveTo>
                <a:lnTo>
                  <a:pt x="6206558" y="1"/>
                </a:lnTo>
                <a:lnTo>
                  <a:pt x="6201870" y="4688"/>
                </a:lnTo>
                <a:lnTo>
                  <a:pt x="6201870" y="16255"/>
                </a:lnTo>
                <a:lnTo>
                  <a:pt x="6206558" y="20942"/>
                </a:lnTo>
                <a:lnTo>
                  <a:pt x="6218145" y="20942"/>
                </a:lnTo>
                <a:lnTo>
                  <a:pt x="6222833" y="16255"/>
                </a:lnTo>
                <a:lnTo>
                  <a:pt x="6222833" y="4688"/>
                </a:lnTo>
                <a:lnTo>
                  <a:pt x="6218145" y="1"/>
                </a:lnTo>
                <a:close/>
              </a:path>
              <a:path w="7857490" h="20954">
                <a:moveTo>
                  <a:pt x="6260050" y="1"/>
                </a:moveTo>
                <a:lnTo>
                  <a:pt x="6248463" y="1"/>
                </a:lnTo>
                <a:lnTo>
                  <a:pt x="6243775" y="4688"/>
                </a:lnTo>
                <a:lnTo>
                  <a:pt x="6243775" y="16255"/>
                </a:lnTo>
                <a:lnTo>
                  <a:pt x="6248463" y="20942"/>
                </a:lnTo>
                <a:lnTo>
                  <a:pt x="6260050" y="20942"/>
                </a:lnTo>
                <a:lnTo>
                  <a:pt x="6264738" y="16255"/>
                </a:lnTo>
                <a:lnTo>
                  <a:pt x="6264738" y="4688"/>
                </a:lnTo>
                <a:lnTo>
                  <a:pt x="6260050" y="1"/>
                </a:lnTo>
                <a:close/>
              </a:path>
              <a:path w="7857490" h="20954">
                <a:moveTo>
                  <a:pt x="6301954" y="1"/>
                </a:moveTo>
                <a:lnTo>
                  <a:pt x="6290367" y="1"/>
                </a:lnTo>
                <a:lnTo>
                  <a:pt x="6285679" y="4688"/>
                </a:lnTo>
                <a:lnTo>
                  <a:pt x="6285679" y="16255"/>
                </a:lnTo>
                <a:lnTo>
                  <a:pt x="6290367" y="20942"/>
                </a:lnTo>
                <a:lnTo>
                  <a:pt x="6301954" y="20942"/>
                </a:lnTo>
                <a:lnTo>
                  <a:pt x="6306642" y="16255"/>
                </a:lnTo>
                <a:lnTo>
                  <a:pt x="6306642" y="4688"/>
                </a:lnTo>
                <a:lnTo>
                  <a:pt x="6301954" y="1"/>
                </a:lnTo>
                <a:close/>
              </a:path>
              <a:path w="7857490" h="20954">
                <a:moveTo>
                  <a:pt x="6343859" y="1"/>
                </a:moveTo>
                <a:lnTo>
                  <a:pt x="6332272" y="1"/>
                </a:lnTo>
                <a:lnTo>
                  <a:pt x="6327584" y="4688"/>
                </a:lnTo>
                <a:lnTo>
                  <a:pt x="6327584" y="16255"/>
                </a:lnTo>
                <a:lnTo>
                  <a:pt x="6332272" y="20942"/>
                </a:lnTo>
                <a:lnTo>
                  <a:pt x="6343859" y="20942"/>
                </a:lnTo>
                <a:lnTo>
                  <a:pt x="6348547" y="16255"/>
                </a:lnTo>
                <a:lnTo>
                  <a:pt x="6348547" y="4688"/>
                </a:lnTo>
                <a:lnTo>
                  <a:pt x="6343859" y="1"/>
                </a:lnTo>
                <a:close/>
              </a:path>
              <a:path w="7857490" h="20954">
                <a:moveTo>
                  <a:pt x="6385763" y="1"/>
                </a:moveTo>
                <a:lnTo>
                  <a:pt x="6374176" y="1"/>
                </a:lnTo>
                <a:lnTo>
                  <a:pt x="6369488" y="4688"/>
                </a:lnTo>
                <a:lnTo>
                  <a:pt x="6369488" y="16255"/>
                </a:lnTo>
                <a:lnTo>
                  <a:pt x="6374176" y="20942"/>
                </a:lnTo>
                <a:lnTo>
                  <a:pt x="6385763" y="20942"/>
                </a:lnTo>
                <a:lnTo>
                  <a:pt x="6390451" y="16255"/>
                </a:lnTo>
                <a:lnTo>
                  <a:pt x="6390451" y="4688"/>
                </a:lnTo>
                <a:lnTo>
                  <a:pt x="6385763" y="1"/>
                </a:lnTo>
                <a:close/>
              </a:path>
              <a:path w="7857490" h="20954">
                <a:moveTo>
                  <a:pt x="6427668" y="1"/>
                </a:moveTo>
                <a:lnTo>
                  <a:pt x="6416081" y="1"/>
                </a:lnTo>
                <a:lnTo>
                  <a:pt x="6411393" y="4688"/>
                </a:lnTo>
                <a:lnTo>
                  <a:pt x="6411393" y="16255"/>
                </a:lnTo>
                <a:lnTo>
                  <a:pt x="6416081" y="20942"/>
                </a:lnTo>
                <a:lnTo>
                  <a:pt x="6427668" y="20942"/>
                </a:lnTo>
                <a:lnTo>
                  <a:pt x="6432355" y="16255"/>
                </a:lnTo>
                <a:lnTo>
                  <a:pt x="6432355" y="4688"/>
                </a:lnTo>
                <a:lnTo>
                  <a:pt x="6427668" y="1"/>
                </a:lnTo>
                <a:close/>
              </a:path>
              <a:path w="7857490" h="20954">
                <a:moveTo>
                  <a:pt x="6469572" y="1"/>
                </a:moveTo>
                <a:lnTo>
                  <a:pt x="6457986" y="1"/>
                </a:lnTo>
                <a:lnTo>
                  <a:pt x="6453297" y="4688"/>
                </a:lnTo>
                <a:lnTo>
                  <a:pt x="6453297" y="16255"/>
                </a:lnTo>
                <a:lnTo>
                  <a:pt x="6457986" y="20942"/>
                </a:lnTo>
                <a:lnTo>
                  <a:pt x="6469572" y="20942"/>
                </a:lnTo>
                <a:lnTo>
                  <a:pt x="6474260" y="16255"/>
                </a:lnTo>
                <a:lnTo>
                  <a:pt x="6474260" y="4688"/>
                </a:lnTo>
                <a:lnTo>
                  <a:pt x="6469572" y="1"/>
                </a:lnTo>
                <a:close/>
              </a:path>
              <a:path w="7857490" h="20954">
                <a:moveTo>
                  <a:pt x="6511477" y="1"/>
                </a:moveTo>
                <a:lnTo>
                  <a:pt x="6499891" y="1"/>
                </a:lnTo>
                <a:lnTo>
                  <a:pt x="6495202" y="4688"/>
                </a:lnTo>
                <a:lnTo>
                  <a:pt x="6495202" y="16255"/>
                </a:lnTo>
                <a:lnTo>
                  <a:pt x="6499891" y="20942"/>
                </a:lnTo>
                <a:lnTo>
                  <a:pt x="6511477" y="20942"/>
                </a:lnTo>
                <a:lnTo>
                  <a:pt x="6516165" y="16255"/>
                </a:lnTo>
                <a:lnTo>
                  <a:pt x="6516165" y="4688"/>
                </a:lnTo>
                <a:lnTo>
                  <a:pt x="6511477" y="1"/>
                </a:lnTo>
                <a:close/>
              </a:path>
              <a:path w="7857490" h="20954">
                <a:moveTo>
                  <a:pt x="6553381" y="1"/>
                </a:moveTo>
                <a:lnTo>
                  <a:pt x="6541795" y="1"/>
                </a:lnTo>
                <a:lnTo>
                  <a:pt x="6537107" y="4688"/>
                </a:lnTo>
                <a:lnTo>
                  <a:pt x="6537107" y="16255"/>
                </a:lnTo>
                <a:lnTo>
                  <a:pt x="6541795" y="20942"/>
                </a:lnTo>
                <a:lnTo>
                  <a:pt x="6553381" y="20942"/>
                </a:lnTo>
                <a:lnTo>
                  <a:pt x="6558070" y="16255"/>
                </a:lnTo>
                <a:lnTo>
                  <a:pt x="6558070" y="4688"/>
                </a:lnTo>
                <a:lnTo>
                  <a:pt x="6553381" y="1"/>
                </a:lnTo>
                <a:close/>
              </a:path>
              <a:path w="7857490" h="20954">
                <a:moveTo>
                  <a:pt x="6595287" y="1"/>
                </a:moveTo>
                <a:lnTo>
                  <a:pt x="6583700" y="1"/>
                </a:lnTo>
                <a:lnTo>
                  <a:pt x="6579012" y="4688"/>
                </a:lnTo>
                <a:lnTo>
                  <a:pt x="6579012" y="16255"/>
                </a:lnTo>
                <a:lnTo>
                  <a:pt x="6583700" y="20942"/>
                </a:lnTo>
                <a:lnTo>
                  <a:pt x="6595287" y="20942"/>
                </a:lnTo>
                <a:lnTo>
                  <a:pt x="6599974" y="16255"/>
                </a:lnTo>
                <a:lnTo>
                  <a:pt x="6599974" y="4688"/>
                </a:lnTo>
                <a:lnTo>
                  <a:pt x="6595287" y="1"/>
                </a:lnTo>
                <a:close/>
              </a:path>
              <a:path w="7857490" h="20954">
                <a:moveTo>
                  <a:pt x="6637191" y="1"/>
                </a:moveTo>
                <a:lnTo>
                  <a:pt x="6625604" y="1"/>
                </a:lnTo>
                <a:lnTo>
                  <a:pt x="6620916" y="4688"/>
                </a:lnTo>
                <a:lnTo>
                  <a:pt x="6620916" y="16255"/>
                </a:lnTo>
                <a:lnTo>
                  <a:pt x="6625604" y="20942"/>
                </a:lnTo>
                <a:lnTo>
                  <a:pt x="6637191" y="20942"/>
                </a:lnTo>
                <a:lnTo>
                  <a:pt x="6641879" y="16255"/>
                </a:lnTo>
                <a:lnTo>
                  <a:pt x="6641879" y="4688"/>
                </a:lnTo>
                <a:lnTo>
                  <a:pt x="6637191" y="1"/>
                </a:lnTo>
                <a:close/>
              </a:path>
              <a:path w="7857490" h="20954">
                <a:moveTo>
                  <a:pt x="6679095" y="1"/>
                </a:moveTo>
                <a:lnTo>
                  <a:pt x="6667509" y="1"/>
                </a:lnTo>
                <a:lnTo>
                  <a:pt x="6662820" y="4688"/>
                </a:lnTo>
                <a:lnTo>
                  <a:pt x="6662820" y="16255"/>
                </a:lnTo>
                <a:lnTo>
                  <a:pt x="6667509" y="20942"/>
                </a:lnTo>
                <a:lnTo>
                  <a:pt x="6679095" y="20942"/>
                </a:lnTo>
                <a:lnTo>
                  <a:pt x="6683782" y="16255"/>
                </a:lnTo>
                <a:lnTo>
                  <a:pt x="6683782" y="4688"/>
                </a:lnTo>
                <a:lnTo>
                  <a:pt x="6679095" y="1"/>
                </a:lnTo>
                <a:close/>
              </a:path>
              <a:path w="7857490" h="20954">
                <a:moveTo>
                  <a:pt x="6720999" y="1"/>
                </a:moveTo>
                <a:lnTo>
                  <a:pt x="6709413" y="1"/>
                </a:lnTo>
                <a:lnTo>
                  <a:pt x="6704724" y="4688"/>
                </a:lnTo>
                <a:lnTo>
                  <a:pt x="6704724" y="16255"/>
                </a:lnTo>
                <a:lnTo>
                  <a:pt x="6709413" y="20942"/>
                </a:lnTo>
                <a:lnTo>
                  <a:pt x="6720999" y="20942"/>
                </a:lnTo>
                <a:lnTo>
                  <a:pt x="6725688" y="16255"/>
                </a:lnTo>
                <a:lnTo>
                  <a:pt x="6725688" y="4688"/>
                </a:lnTo>
                <a:lnTo>
                  <a:pt x="6720999" y="1"/>
                </a:lnTo>
                <a:close/>
              </a:path>
              <a:path w="7857490" h="20954">
                <a:moveTo>
                  <a:pt x="6762904" y="1"/>
                </a:moveTo>
                <a:lnTo>
                  <a:pt x="6751316" y="1"/>
                </a:lnTo>
                <a:lnTo>
                  <a:pt x="6746629" y="4688"/>
                </a:lnTo>
                <a:lnTo>
                  <a:pt x="6746629" y="16255"/>
                </a:lnTo>
                <a:lnTo>
                  <a:pt x="6751316" y="20942"/>
                </a:lnTo>
                <a:lnTo>
                  <a:pt x="6762904" y="20942"/>
                </a:lnTo>
                <a:lnTo>
                  <a:pt x="6767591" y="16255"/>
                </a:lnTo>
                <a:lnTo>
                  <a:pt x="6767591" y="4688"/>
                </a:lnTo>
                <a:lnTo>
                  <a:pt x="6762904" y="1"/>
                </a:lnTo>
                <a:close/>
              </a:path>
              <a:path w="7857490" h="20954">
                <a:moveTo>
                  <a:pt x="6804808" y="1"/>
                </a:moveTo>
                <a:lnTo>
                  <a:pt x="6793221" y="1"/>
                </a:lnTo>
                <a:lnTo>
                  <a:pt x="6788533" y="4688"/>
                </a:lnTo>
                <a:lnTo>
                  <a:pt x="6788533" y="16255"/>
                </a:lnTo>
                <a:lnTo>
                  <a:pt x="6793221" y="20942"/>
                </a:lnTo>
                <a:lnTo>
                  <a:pt x="6804808" y="20942"/>
                </a:lnTo>
                <a:lnTo>
                  <a:pt x="6809496" y="16255"/>
                </a:lnTo>
                <a:lnTo>
                  <a:pt x="6809496" y="4688"/>
                </a:lnTo>
                <a:lnTo>
                  <a:pt x="6804808" y="1"/>
                </a:lnTo>
                <a:close/>
              </a:path>
              <a:path w="7857490" h="20954">
                <a:moveTo>
                  <a:pt x="6846711" y="1"/>
                </a:moveTo>
                <a:lnTo>
                  <a:pt x="6835125" y="1"/>
                </a:lnTo>
                <a:lnTo>
                  <a:pt x="6830438" y="4688"/>
                </a:lnTo>
                <a:lnTo>
                  <a:pt x="6830438" y="16255"/>
                </a:lnTo>
                <a:lnTo>
                  <a:pt x="6835125" y="20942"/>
                </a:lnTo>
                <a:lnTo>
                  <a:pt x="6846711" y="20942"/>
                </a:lnTo>
                <a:lnTo>
                  <a:pt x="6851400" y="16255"/>
                </a:lnTo>
                <a:lnTo>
                  <a:pt x="6851400" y="4688"/>
                </a:lnTo>
                <a:lnTo>
                  <a:pt x="6846711" y="1"/>
                </a:lnTo>
                <a:close/>
              </a:path>
              <a:path w="7857490" h="20954">
                <a:moveTo>
                  <a:pt x="6888616" y="1"/>
                </a:moveTo>
                <a:lnTo>
                  <a:pt x="6877030" y="1"/>
                </a:lnTo>
                <a:lnTo>
                  <a:pt x="6872342" y="4688"/>
                </a:lnTo>
                <a:lnTo>
                  <a:pt x="6872342" y="16255"/>
                </a:lnTo>
                <a:lnTo>
                  <a:pt x="6877030" y="20942"/>
                </a:lnTo>
                <a:lnTo>
                  <a:pt x="6888616" y="20942"/>
                </a:lnTo>
                <a:lnTo>
                  <a:pt x="6893305" y="16255"/>
                </a:lnTo>
                <a:lnTo>
                  <a:pt x="6893305" y="4688"/>
                </a:lnTo>
                <a:lnTo>
                  <a:pt x="6888616" y="1"/>
                </a:lnTo>
                <a:close/>
              </a:path>
              <a:path w="7857490" h="20954">
                <a:moveTo>
                  <a:pt x="6930520" y="1"/>
                </a:moveTo>
                <a:lnTo>
                  <a:pt x="6918933" y="1"/>
                </a:lnTo>
                <a:lnTo>
                  <a:pt x="6914246" y="4688"/>
                </a:lnTo>
                <a:lnTo>
                  <a:pt x="6914246" y="16255"/>
                </a:lnTo>
                <a:lnTo>
                  <a:pt x="6918933" y="20942"/>
                </a:lnTo>
                <a:lnTo>
                  <a:pt x="6930520" y="20942"/>
                </a:lnTo>
                <a:lnTo>
                  <a:pt x="6935208" y="16255"/>
                </a:lnTo>
                <a:lnTo>
                  <a:pt x="6935208" y="4688"/>
                </a:lnTo>
                <a:lnTo>
                  <a:pt x="6930520" y="1"/>
                </a:lnTo>
                <a:close/>
              </a:path>
              <a:path w="7857490" h="20954">
                <a:moveTo>
                  <a:pt x="6972425" y="1"/>
                </a:moveTo>
                <a:lnTo>
                  <a:pt x="6960839" y="1"/>
                </a:lnTo>
                <a:lnTo>
                  <a:pt x="6956150" y="4688"/>
                </a:lnTo>
                <a:lnTo>
                  <a:pt x="6956150" y="16255"/>
                </a:lnTo>
                <a:lnTo>
                  <a:pt x="6960839" y="20942"/>
                </a:lnTo>
                <a:lnTo>
                  <a:pt x="6972425" y="20942"/>
                </a:lnTo>
                <a:lnTo>
                  <a:pt x="6977113" y="16255"/>
                </a:lnTo>
                <a:lnTo>
                  <a:pt x="6977113" y="4688"/>
                </a:lnTo>
                <a:lnTo>
                  <a:pt x="6972425" y="1"/>
                </a:lnTo>
                <a:close/>
              </a:path>
              <a:path w="7857490" h="20954">
                <a:moveTo>
                  <a:pt x="7014329" y="1"/>
                </a:moveTo>
                <a:lnTo>
                  <a:pt x="7002742" y="1"/>
                </a:lnTo>
                <a:lnTo>
                  <a:pt x="6998054" y="4688"/>
                </a:lnTo>
                <a:lnTo>
                  <a:pt x="6998054" y="16255"/>
                </a:lnTo>
                <a:lnTo>
                  <a:pt x="7002742" y="20942"/>
                </a:lnTo>
                <a:lnTo>
                  <a:pt x="7014329" y="20942"/>
                </a:lnTo>
                <a:lnTo>
                  <a:pt x="7019017" y="16255"/>
                </a:lnTo>
                <a:lnTo>
                  <a:pt x="7019017" y="4688"/>
                </a:lnTo>
                <a:lnTo>
                  <a:pt x="7014329" y="1"/>
                </a:lnTo>
                <a:close/>
              </a:path>
              <a:path w="7857490" h="20954">
                <a:moveTo>
                  <a:pt x="7056233" y="1"/>
                </a:moveTo>
                <a:lnTo>
                  <a:pt x="7044647" y="1"/>
                </a:lnTo>
                <a:lnTo>
                  <a:pt x="7039959" y="4688"/>
                </a:lnTo>
                <a:lnTo>
                  <a:pt x="7039959" y="16255"/>
                </a:lnTo>
                <a:lnTo>
                  <a:pt x="7044647" y="20942"/>
                </a:lnTo>
                <a:lnTo>
                  <a:pt x="7056233" y="20942"/>
                </a:lnTo>
                <a:lnTo>
                  <a:pt x="7060921" y="16255"/>
                </a:lnTo>
                <a:lnTo>
                  <a:pt x="7060921" y="4688"/>
                </a:lnTo>
                <a:lnTo>
                  <a:pt x="7056233" y="1"/>
                </a:lnTo>
                <a:close/>
              </a:path>
              <a:path w="7857490" h="20954">
                <a:moveTo>
                  <a:pt x="7098137" y="1"/>
                </a:moveTo>
                <a:lnTo>
                  <a:pt x="7086551" y="1"/>
                </a:lnTo>
                <a:lnTo>
                  <a:pt x="7081862" y="4688"/>
                </a:lnTo>
                <a:lnTo>
                  <a:pt x="7081862" y="16255"/>
                </a:lnTo>
                <a:lnTo>
                  <a:pt x="7086551" y="20942"/>
                </a:lnTo>
                <a:lnTo>
                  <a:pt x="7098137" y="20942"/>
                </a:lnTo>
                <a:lnTo>
                  <a:pt x="7102825" y="16255"/>
                </a:lnTo>
                <a:lnTo>
                  <a:pt x="7102825" y="4688"/>
                </a:lnTo>
                <a:lnTo>
                  <a:pt x="7098137" y="1"/>
                </a:lnTo>
                <a:close/>
              </a:path>
              <a:path w="7857490" h="20954">
                <a:moveTo>
                  <a:pt x="7140042" y="1"/>
                </a:moveTo>
                <a:lnTo>
                  <a:pt x="7128455" y="1"/>
                </a:lnTo>
                <a:lnTo>
                  <a:pt x="7123767" y="4688"/>
                </a:lnTo>
                <a:lnTo>
                  <a:pt x="7123767" y="16255"/>
                </a:lnTo>
                <a:lnTo>
                  <a:pt x="7128455" y="20942"/>
                </a:lnTo>
                <a:lnTo>
                  <a:pt x="7140042" y="20942"/>
                </a:lnTo>
                <a:lnTo>
                  <a:pt x="7144730" y="16255"/>
                </a:lnTo>
                <a:lnTo>
                  <a:pt x="7144730" y="4688"/>
                </a:lnTo>
                <a:lnTo>
                  <a:pt x="7140042" y="1"/>
                </a:lnTo>
                <a:close/>
              </a:path>
              <a:path w="7857490" h="20954">
                <a:moveTo>
                  <a:pt x="7181945" y="1"/>
                </a:moveTo>
                <a:lnTo>
                  <a:pt x="7170359" y="1"/>
                </a:lnTo>
                <a:lnTo>
                  <a:pt x="7165671" y="4688"/>
                </a:lnTo>
                <a:lnTo>
                  <a:pt x="7165671" y="16255"/>
                </a:lnTo>
                <a:lnTo>
                  <a:pt x="7170359" y="20942"/>
                </a:lnTo>
                <a:lnTo>
                  <a:pt x="7181945" y="20942"/>
                </a:lnTo>
                <a:lnTo>
                  <a:pt x="7186633" y="16255"/>
                </a:lnTo>
                <a:lnTo>
                  <a:pt x="7186633" y="4688"/>
                </a:lnTo>
                <a:lnTo>
                  <a:pt x="7181945" y="1"/>
                </a:lnTo>
                <a:close/>
              </a:path>
              <a:path w="7857490" h="20954">
                <a:moveTo>
                  <a:pt x="7223850" y="1"/>
                </a:moveTo>
                <a:lnTo>
                  <a:pt x="7212264" y="1"/>
                </a:lnTo>
                <a:lnTo>
                  <a:pt x="7207575" y="4688"/>
                </a:lnTo>
                <a:lnTo>
                  <a:pt x="7207575" y="16255"/>
                </a:lnTo>
                <a:lnTo>
                  <a:pt x="7212264" y="20942"/>
                </a:lnTo>
                <a:lnTo>
                  <a:pt x="7223850" y="20942"/>
                </a:lnTo>
                <a:lnTo>
                  <a:pt x="7228538" y="16255"/>
                </a:lnTo>
                <a:lnTo>
                  <a:pt x="7228538" y="4688"/>
                </a:lnTo>
                <a:lnTo>
                  <a:pt x="7223850" y="1"/>
                </a:lnTo>
                <a:close/>
              </a:path>
              <a:path w="7857490" h="20954">
                <a:moveTo>
                  <a:pt x="7265754" y="1"/>
                </a:moveTo>
                <a:lnTo>
                  <a:pt x="7254167" y="1"/>
                </a:lnTo>
                <a:lnTo>
                  <a:pt x="7249479" y="4688"/>
                </a:lnTo>
                <a:lnTo>
                  <a:pt x="7249479" y="16255"/>
                </a:lnTo>
                <a:lnTo>
                  <a:pt x="7254167" y="20942"/>
                </a:lnTo>
                <a:lnTo>
                  <a:pt x="7265754" y="20942"/>
                </a:lnTo>
                <a:lnTo>
                  <a:pt x="7270442" y="16255"/>
                </a:lnTo>
                <a:lnTo>
                  <a:pt x="7270442" y="4688"/>
                </a:lnTo>
                <a:lnTo>
                  <a:pt x="7265754" y="1"/>
                </a:lnTo>
                <a:close/>
              </a:path>
              <a:path w="7857490" h="20954">
                <a:moveTo>
                  <a:pt x="7307658" y="1"/>
                </a:moveTo>
                <a:lnTo>
                  <a:pt x="7296072" y="1"/>
                </a:lnTo>
                <a:lnTo>
                  <a:pt x="7291384" y="4688"/>
                </a:lnTo>
                <a:lnTo>
                  <a:pt x="7291384" y="16255"/>
                </a:lnTo>
                <a:lnTo>
                  <a:pt x="7296072" y="20942"/>
                </a:lnTo>
                <a:lnTo>
                  <a:pt x="7307658" y="20942"/>
                </a:lnTo>
                <a:lnTo>
                  <a:pt x="7312346" y="16255"/>
                </a:lnTo>
                <a:lnTo>
                  <a:pt x="7312346" y="4688"/>
                </a:lnTo>
                <a:lnTo>
                  <a:pt x="7307658" y="1"/>
                </a:lnTo>
                <a:close/>
              </a:path>
              <a:path w="7857490" h="20954">
                <a:moveTo>
                  <a:pt x="7349562" y="1"/>
                </a:moveTo>
                <a:lnTo>
                  <a:pt x="7337976" y="1"/>
                </a:lnTo>
                <a:lnTo>
                  <a:pt x="7333287" y="4688"/>
                </a:lnTo>
                <a:lnTo>
                  <a:pt x="7333287" y="16255"/>
                </a:lnTo>
                <a:lnTo>
                  <a:pt x="7337976" y="20942"/>
                </a:lnTo>
                <a:lnTo>
                  <a:pt x="7349562" y="20942"/>
                </a:lnTo>
                <a:lnTo>
                  <a:pt x="7354250" y="16255"/>
                </a:lnTo>
                <a:lnTo>
                  <a:pt x="7354250" y="4688"/>
                </a:lnTo>
                <a:lnTo>
                  <a:pt x="7349562" y="1"/>
                </a:lnTo>
                <a:close/>
              </a:path>
              <a:path w="7857490" h="20954">
                <a:moveTo>
                  <a:pt x="7391467" y="1"/>
                </a:moveTo>
                <a:lnTo>
                  <a:pt x="7379880" y="1"/>
                </a:lnTo>
                <a:lnTo>
                  <a:pt x="7375192" y="4688"/>
                </a:lnTo>
                <a:lnTo>
                  <a:pt x="7375192" y="16255"/>
                </a:lnTo>
                <a:lnTo>
                  <a:pt x="7379880" y="20942"/>
                </a:lnTo>
                <a:lnTo>
                  <a:pt x="7391467" y="20942"/>
                </a:lnTo>
                <a:lnTo>
                  <a:pt x="7396154" y="16255"/>
                </a:lnTo>
                <a:lnTo>
                  <a:pt x="7396154" y="4688"/>
                </a:lnTo>
                <a:lnTo>
                  <a:pt x="7391467" y="1"/>
                </a:lnTo>
                <a:close/>
              </a:path>
              <a:path w="7857490" h="20954">
                <a:moveTo>
                  <a:pt x="7433370" y="1"/>
                </a:moveTo>
                <a:lnTo>
                  <a:pt x="7421784" y="1"/>
                </a:lnTo>
                <a:lnTo>
                  <a:pt x="7417096" y="4688"/>
                </a:lnTo>
                <a:lnTo>
                  <a:pt x="7417096" y="16255"/>
                </a:lnTo>
                <a:lnTo>
                  <a:pt x="7421784" y="20942"/>
                </a:lnTo>
                <a:lnTo>
                  <a:pt x="7433370" y="20942"/>
                </a:lnTo>
                <a:lnTo>
                  <a:pt x="7438059" y="16255"/>
                </a:lnTo>
                <a:lnTo>
                  <a:pt x="7438059" y="4688"/>
                </a:lnTo>
                <a:lnTo>
                  <a:pt x="7433370" y="1"/>
                </a:lnTo>
                <a:close/>
              </a:path>
              <a:path w="7857490" h="20954">
                <a:moveTo>
                  <a:pt x="7475275" y="1"/>
                </a:moveTo>
                <a:lnTo>
                  <a:pt x="7463688" y="1"/>
                </a:lnTo>
                <a:lnTo>
                  <a:pt x="7459001" y="4688"/>
                </a:lnTo>
                <a:lnTo>
                  <a:pt x="7459001" y="16255"/>
                </a:lnTo>
                <a:lnTo>
                  <a:pt x="7463688" y="20942"/>
                </a:lnTo>
                <a:lnTo>
                  <a:pt x="7475275" y="20942"/>
                </a:lnTo>
                <a:lnTo>
                  <a:pt x="7479962" y="16255"/>
                </a:lnTo>
                <a:lnTo>
                  <a:pt x="7479962" y="4688"/>
                </a:lnTo>
                <a:lnTo>
                  <a:pt x="7475275" y="1"/>
                </a:lnTo>
                <a:close/>
              </a:path>
              <a:path w="7857490" h="20954">
                <a:moveTo>
                  <a:pt x="7517179" y="1"/>
                </a:moveTo>
                <a:lnTo>
                  <a:pt x="7505592" y="1"/>
                </a:lnTo>
                <a:lnTo>
                  <a:pt x="7500904" y="4688"/>
                </a:lnTo>
                <a:lnTo>
                  <a:pt x="7500904" y="16255"/>
                </a:lnTo>
                <a:lnTo>
                  <a:pt x="7505592" y="20942"/>
                </a:lnTo>
                <a:lnTo>
                  <a:pt x="7517179" y="20942"/>
                </a:lnTo>
                <a:lnTo>
                  <a:pt x="7521867" y="16255"/>
                </a:lnTo>
                <a:lnTo>
                  <a:pt x="7521867" y="4688"/>
                </a:lnTo>
                <a:lnTo>
                  <a:pt x="7517179" y="1"/>
                </a:lnTo>
                <a:close/>
              </a:path>
              <a:path w="7857490" h="20954">
                <a:moveTo>
                  <a:pt x="7559082" y="1"/>
                </a:moveTo>
                <a:lnTo>
                  <a:pt x="7547496" y="1"/>
                </a:lnTo>
                <a:lnTo>
                  <a:pt x="7542809" y="4688"/>
                </a:lnTo>
                <a:lnTo>
                  <a:pt x="7542809" y="16255"/>
                </a:lnTo>
                <a:lnTo>
                  <a:pt x="7547496" y="20942"/>
                </a:lnTo>
                <a:lnTo>
                  <a:pt x="7559082" y="20942"/>
                </a:lnTo>
                <a:lnTo>
                  <a:pt x="7563771" y="16255"/>
                </a:lnTo>
                <a:lnTo>
                  <a:pt x="7563771" y="4688"/>
                </a:lnTo>
                <a:lnTo>
                  <a:pt x="7559082" y="1"/>
                </a:lnTo>
                <a:close/>
              </a:path>
              <a:path w="7857490" h="20954">
                <a:moveTo>
                  <a:pt x="7600987" y="1"/>
                </a:moveTo>
                <a:lnTo>
                  <a:pt x="7589401" y="1"/>
                </a:lnTo>
                <a:lnTo>
                  <a:pt x="7584713" y="4688"/>
                </a:lnTo>
                <a:lnTo>
                  <a:pt x="7584713" y="16255"/>
                </a:lnTo>
                <a:lnTo>
                  <a:pt x="7589401" y="20942"/>
                </a:lnTo>
                <a:lnTo>
                  <a:pt x="7600987" y="20942"/>
                </a:lnTo>
                <a:lnTo>
                  <a:pt x="7605675" y="16255"/>
                </a:lnTo>
                <a:lnTo>
                  <a:pt x="7605675" y="4688"/>
                </a:lnTo>
                <a:lnTo>
                  <a:pt x="7600987" y="1"/>
                </a:lnTo>
                <a:close/>
              </a:path>
              <a:path w="7857490" h="20954">
                <a:moveTo>
                  <a:pt x="7642891" y="1"/>
                </a:moveTo>
                <a:lnTo>
                  <a:pt x="7631304" y="1"/>
                </a:lnTo>
                <a:lnTo>
                  <a:pt x="7626616" y="4688"/>
                </a:lnTo>
                <a:lnTo>
                  <a:pt x="7626616" y="16255"/>
                </a:lnTo>
                <a:lnTo>
                  <a:pt x="7631304" y="20942"/>
                </a:lnTo>
                <a:lnTo>
                  <a:pt x="7642891" y="20942"/>
                </a:lnTo>
                <a:lnTo>
                  <a:pt x="7647579" y="16255"/>
                </a:lnTo>
                <a:lnTo>
                  <a:pt x="7647579" y="4688"/>
                </a:lnTo>
                <a:lnTo>
                  <a:pt x="7642891" y="1"/>
                </a:lnTo>
                <a:close/>
              </a:path>
              <a:path w="7857490" h="20954">
                <a:moveTo>
                  <a:pt x="7684795" y="1"/>
                </a:moveTo>
                <a:lnTo>
                  <a:pt x="7673209" y="1"/>
                </a:lnTo>
                <a:lnTo>
                  <a:pt x="7668521" y="4688"/>
                </a:lnTo>
                <a:lnTo>
                  <a:pt x="7668521" y="16255"/>
                </a:lnTo>
                <a:lnTo>
                  <a:pt x="7673209" y="20942"/>
                </a:lnTo>
                <a:lnTo>
                  <a:pt x="7684795" y="20942"/>
                </a:lnTo>
                <a:lnTo>
                  <a:pt x="7689484" y="16255"/>
                </a:lnTo>
                <a:lnTo>
                  <a:pt x="7689484" y="4688"/>
                </a:lnTo>
                <a:lnTo>
                  <a:pt x="7684795" y="1"/>
                </a:lnTo>
                <a:close/>
              </a:path>
              <a:path w="7857490" h="20954">
                <a:moveTo>
                  <a:pt x="7726699" y="1"/>
                </a:moveTo>
                <a:lnTo>
                  <a:pt x="7715113" y="1"/>
                </a:lnTo>
                <a:lnTo>
                  <a:pt x="7710425" y="4688"/>
                </a:lnTo>
                <a:lnTo>
                  <a:pt x="7710425" y="16255"/>
                </a:lnTo>
                <a:lnTo>
                  <a:pt x="7715113" y="20942"/>
                </a:lnTo>
                <a:lnTo>
                  <a:pt x="7726699" y="20942"/>
                </a:lnTo>
                <a:lnTo>
                  <a:pt x="7731387" y="16255"/>
                </a:lnTo>
                <a:lnTo>
                  <a:pt x="7731387" y="4688"/>
                </a:lnTo>
                <a:lnTo>
                  <a:pt x="7726699" y="1"/>
                </a:lnTo>
                <a:close/>
              </a:path>
              <a:path w="7857490" h="20954">
                <a:moveTo>
                  <a:pt x="7768604" y="1"/>
                </a:moveTo>
                <a:lnTo>
                  <a:pt x="7757018" y="1"/>
                </a:lnTo>
                <a:lnTo>
                  <a:pt x="7752329" y="4688"/>
                </a:lnTo>
                <a:lnTo>
                  <a:pt x="7752329" y="16255"/>
                </a:lnTo>
                <a:lnTo>
                  <a:pt x="7757018" y="20942"/>
                </a:lnTo>
                <a:lnTo>
                  <a:pt x="7768604" y="20942"/>
                </a:lnTo>
                <a:lnTo>
                  <a:pt x="7773292" y="16255"/>
                </a:lnTo>
                <a:lnTo>
                  <a:pt x="7773292" y="4688"/>
                </a:lnTo>
                <a:lnTo>
                  <a:pt x="7768604" y="1"/>
                </a:lnTo>
                <a:close/>
              </a:path>
              <a:path w="7857490" h="20954">
                <a:moveTo>
                  <a:pt x="7810508" y="1"/>
                </a:moveTo>
                <a:lnTo>
                  <a:pt x="7798922" y="1"/>
                </a:lnTo>
                <a:lnTo>
                  <a:pt x="7794234" y="4688"/>
                </a:lnTo>
                <a:lnTo>
                  <a:pt x="7794234" y="16255"/>
                </a:lnTo>
                <a:lnTo>
                  <a:pt x="7798922" y="20942"/>
                </a:lnTo>
                <a:lnTo>
                  <a:pt x="7810508" y="20942"/>
                </a:lnTo>
                <a:lnTo>
                  <a:pt x="7815196" y="16255"/>
                </a:lnTo>
                <a:lnTo>
                  <a:pt x="7815196" y="4688"/>
                </a:lnTo>
                <a:lnTo>
                  <a:pt x="7810508" y="1"/>
                </a:lnTo>
                <a:close/>
              </a:path>
              <a:path w="7857490" h="20954">
                <a:moveTo>
                  <a:pt x="7852414" y="1"/>
                </a:moveTo>
                <a:lnTo>
                  <a:pt x="7840827" y="1"/>
                </a:lnTo>
                <a:lnTo>
                  <a:pt x="7836139" y="4688"/>
                </a:lnTo>
                <a:lnTo>
                  <a:pt x="7836139" y="16255"/>
                </a:lnTo>
                <a:lnTo>
                  <a:pt x="7840827" y="20942"/>
                </a:lnTo>
                <a:lnTo>
                  <a:pt x="7852414" y="20942"/>
                </a:lnTo>
                <a:lnTo>
                  <a:pt x="7857102" y="16255"/>
                </a:lnTo>
                <a:lnTo>
                  <a:pt x="7857102" y="4688"/>
                </a:lnTo>
                <a:lnTo>
                  <a:pt x="7852414" y="1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2129972" y="8487302"/>
            <a:ext cx="7857490" cy="20955"/>
          </a:xfrm>
          <a:custGeom>
            <a:avLst/>
            <a:gdLst/>
            <a:ahLst/>
            <a:cxnLst/>
            <a:rect l="l" t="t" r="r" b="b"/>
            <a:pathLst>
              <a:path w="7857490" h="20954">
                <a:moveTo>
                  <a:pt x="16274" y="0"/>
                </a:moveTo>
                <a:lnTo>
                  <a:pt x="4687" y="0"/>
                </a:lnTo>
                <a:lnTo>
                  <a:pt x="0" y="4687"/>
                </a:lnTo>
                <a:lnTo>
                  <a:pt x="0" y="16253"/>
                </a:lnTo>
                <a:lnTo>
                  <a:pt x="4687" y="20941"/>
                </a:lnTo>
                <a:lnTo>
                  <a:pt x="16274" y="20941"/>
                </a:lnTo>
                <a:lnTo>
                  <a:pt x="20962" y="16253"/>
                </a:lnTo>
                <a:lnTo>
                  <a:pt x="20962" y="4687"/>
                </a:lnTo>
                <a:lnTo>
                  <a:pt x="16274" y="0"/>
                </a:lnTo>
                <a:close/>
              </a:path>
              <a:path w="7857490" h="20954">
                <a:moveTo>
                  <a:pt x="58179" y="0"/>
                </a:moveTo>
                <a:lnTo>
                  <a:pt x="46592" y="0"/>
                </a:lnTo>
                <a:lnTo>
                  <a:pt x="41904" y="4687"/>
                </a:lnTo>
                <a:lnTo>
                  <a:pt x="41904" y="16253"/>
                </a:lnTo>
                <a:lnTo>
                  <a:pt x="46592" y="20941"/>
                </a:lnTo>
                <a:lnTo>
                  <a:pt x="58179" y="20941"/>
                </a:lnTo>
                <a:lnTo>
                  <a:pt x="62867" y="16253"/>
                </a:lnTo>
                <a:lnTo>
                  <a:pt x="62867" y="4687"/>
                </a:lnTo>
                <a:lnTo>
                  <a:pt x="58179" y="0"/>
                </a:lnTo>
                <a:close/>
              </a:path>
              <a:path w="7857490" h="20954">
                <a:moveTo>
                  <a:pt x="100083" y="0"/>
                </a:moveTo>
                <a:lnTo>
                  <a:pt x="88496" y="0"/>
                </a:lnTo>
                <a:lnTo>
                  <a:pt x="83808" y="4687"/>
                </a:lnTo>
                <a:lnTo>
                  <a:pt x="83808" y="16253"/>
                </a:lnTo>
                <a:lnTo>
                  <a:pt x="88496" y="20941"/>
                </a:lnTo>
                <a:lnTo>
                  <a:pt x="100083" y="20941"/>
                </a:lnTo>
                <a:lnTo>
                  <a:pt x="104771" y="16253"/>
                </a:lnTo>
                <a:lnTo>
                  <a:pt x="104771" y="4687"/>
                </a:lnTo>
                <a:lnTo>
                  <a:pt x="100083" y="0"/>
                </a:lnTo>
                <a:close/>
              </a:path>
              <a:path w="7857490" h="20954">
                <a:moveTo>
                  <a:pt x="141988" y="0"/>
                </a:moveTo>
                <a:lnTo>
                  <a:pt x="130401" y="0"/>
                </a:lnTo>
                <a:lnTo>
                  <a:pt x="125713" y="4687"/>
                </a:lnTo>
                <a:lnTo>
                  <a:pt x="125713" y="16253"/>
                </a:lnTo>
                <a:lnTo>
                  <a:pt x="130401" y="20941"/>
                </a:lnTo>
                <a:lnTo>
                  <a:pt x="141988" y="20941"/>
                </a:lnTo>
                <a:lnTo>
                  <a:pt x="146676" y="16253"/>
                </a:lnTo>
                <a:lnTo>
                  <a:pt x="146676" y="4687"/>
                </a:lnTo>
                <a:lnTo>
                  <a:pt x="141988" y="0"/>
                </a:lnTo>
                <a:close/>
              </a:path>
              <a:path w="7857490" h="20954">
                <a:moveTo>
                  <a:pt x="183892" y="0"/>
                </a:moveTo>
                <a:lnTo>
                  <a:pt x="172305" y="0"/>
                </a:lnTo>
                <a:lnTo>
                  <a:pt x="167617" y="4687"/>
                </a:lnTo>
                <a:lnTo>
                  <a:pt x="167617" y="16253"/>
                </a:lnTo>
                <a:lnTo>
                  <a:pt x="172305" y="20941"/>
                </a:lnTo>
                <a:lnTo>
                  <a:pt x="183892" y="20941"/>
                </a:lnTo>
                <a:lnTo>
                  <a:pt x="188580" y="16253"/>
                </a:lnTo>
                <a:lnTo>
                  <a:pt x="188580" y="4687"/>
                </a:lnTo>
                <a:lnTo>
                  <a:pt x="183892" y="0"/>
                </a:lnTo>
                <a:close/>
              </a:path>
              <a:path w="7857490" h="20954">
                <a:moveTo>
                  <a:pt x="225797" y="0"/>
                </a:moveTo>
                <a:lnTo>
                  <a:pt x="214210" y="0"/>
                </a:lnTo>
                <a:lnTo>
                  <a:pt x="209522" y="4687"/>
                </a:lnTo>
                <a:lnTo>
                  <a:pt x="209522" y="16253"/>
                </a:lnTo>
                <a:lnTo>
                  <a:pt x="214210" y="20941"/>
                </a:lnTo>
                <a:lnTo>
                  <a:pt x="225797" y="20941"/>
                </a:lnTo>
                <a:lnTo>
                  <a:pt x="230485" y="16253"/>
                </a:lnTo>
                <a:lnTo>
                  <a:pt x="230485" y="4687"/>
                </a:lnTo>
                <a:lnTo>
                  <a:pt x="225797" y="0"/>
                </a:lnTo>
                <a:close/>
              </a:path>
              <a:path w="7857490" h="20954">
                <a:moveTo>
                  <a:pt x="267701" y="0"/>
                </a:moveTo>
                <a:lnTo>
                  <a:pt x="256114" y="0"/>
                </a:lnTo>
                <a:lnTo>
                  <a:pt x="251426" y="4687"/>
                </a:lnTo>
                <a:lnTo>
                  <a:pt x="251426" y="16253"/>
                </a:lnTo>
                <a:lnTo>
                  <a:pt x="256114" y="20941"/>
                </a:lnTo>
                <a:lnTo>
                  <a:pt x="267701" y="20941"/>
                </a:lnTo>
                <a:lnTo>
                  <a:pt x="272389" y="16253"/>
                </a:lnTo>
                <a:lnTo>
                  <a:pt x="272389" y="4687"/>
                </a:lnTo>
                <a:lnTo>
                  <a:pt x="267701" y="0"/>
                </a:lnTo>
                <a:close/>
              </a:path>
              <a:path w="7857490" h="20954">
                <a:moveTo>
                  <a:pt x="309606" y="0"/>
                </a:moveTo>
                <a:lnTo>
                  <a:pt x="298019" y="0"/>
                </a:lnTo>
                <a:lnTo>
                  <a:pt x="293331" y="4687"/>
                </a:lnTo>
                <a:lnTo>
                  <a:pt x="293331" y="16253"/>
                </a:lnTo>
                <a:lnTo>
                  <a:pt x="298019" y="20941"/>
                </a:lnTo>
                <a:lnTo>
                  <a:pt x="309606" y="20941"/>
                </a:lnTo>
                <a:lnTo>
                  <a:pt x="314294" y="16253"/>
                </a:lnTo>
                <a:lnTo>
                  <a:pt x="314294" y="4687"/>
                </a:lnTo>
                <a:lnTo>
                  <a:pt x="309606" y="0"/>
                </a:lnTo>
                <a:close/>
              </a:path>
              <a:path w="7857490" h="20954">
                <a:moveTo>
                  <a:pt x="351510" y="0"/>
                </a:moveTo>
                <a:lnTo>
                  <a:pt x="339923" y="0"/>
                </a:lnTo>
                <a:lnTo>
                  <a:pt x="335235" y="4687"/>
                </a:lnTo>
                <a:lnTo>
                  <a:pt x="335235" y="16253"/>
                </a:lnTo>
                <a:lnTo>
                  <a:pt x="339923" y="20941"/>
                </a:lnTo>
                <a:lnTo>
                  <a:pt x="351510" y="20941"/>
                </a:lnTo>
                <a:lnTo>
                  <a:pt x="356198" y="16253"/>
                </a:lnTo>
                <a:lnTo>
                  <a:pt x="356198" y="4687"/>
                </a:lnTo>
                <a:lnTo>
                  <a:pt x="351510" y="0"/>
                </a:lnTo>
                <a:close/>
              </a:path>
              <a:path w="7857490" h="20954">
                <a:moveTo>
                  <a:pt x="393415" y="0"/>
                </a:moveTo>
                <a:lnTo>
                  <a:pt x="381828" y="0"/>
                </a:lnTo>
                <a:lnTo>
                  <a:pt x="377140" y="4687"/>
                </a:lnTo>
                <a:lnTo>
                  <a:pt x="377140" y="16253"/>
                </a:lnTo>
                <a:lnTo>
                  <a:pt x="381828" y="20941"/>
                </a:lnTo>
                <a:lnTo>
                  <a:pt x="393414" y="20941"/>
                </a:lnTo>
                <a:lnTo>
                  <a:pt x="398103" y="16253"/>
                </a:lnTo>
                <a:lnTo>
                  <a:pt x="398103" y="4687"/>
                </a:lnTo>
                <a:lnTo>
                  <a:pt x="393415" y="0"/>
                </a:lnTo>
                <a:close/>
              </a:path>
              <a:path w="7857490" h="20954">
                <a:moveTo>
                  <a:pt x="435319" y="0"/>
                </a:moveTo>
                <a:lnTo>
                  <a:pt x="423732" y="0"/>
                </a:lnTo>
                <a:lnTo>
                  <a:pt x="419044" y="4687"/>
                </a:lnTo>
                <a:lnTo>
                  <a:pt x="419044" y="16253"/>
                </a:lnTo>
                <a:lnTo>
                  <a:pt x="423732" y="20941"/>
                </a:lnTo>
                <a:lnTo>
                  <a:pt x="435318" y="20941"/>
                </a:lnTo>
                <a:lnTo>
                  <a:pt x="440007" y="16253"/>
                </a:lnTo>
                <a:lnTo>
                  <a:pt x="440007" y="4687"/>
                </a:lnTo>
                <a:lnTo>
                  <a:pt x="435319" y="0"/>
                </a:lnTo>
                <a:close/>
              </a:path>
              <a:path w="7857490" h="20954">
                <a:moveTo>
                  <a:pt x="477223" y="0"/>
                </a:moveTo>
                <a:lnTo>
                  <a:pt x="465637" y="0"/>
                </a:lnTo>
                <a:lnTo>
                  <a:pt x="460949" y="4687"/>
                </a:lnTo>
                <a:lnTo>
                  <a:pt x="460949" y="16253"/>
                </a:lnTo>
                <a:lnTo>
                  <a:pt x="465637" y="20941"/>
                </a:lnTo>
                <a:lnTo>
                  <a:pt x="477223" y="20941"/>
                </a:lnTo>
                <a:lnTo>
                  <a:pt x="481912" y="16253"/>
                </a:lnTo>
                <a:lnTo>
                  <a:pt x="481912" y="4687"/>
                </a:lnTo>
                <a:lnTo>
                  <a:pt x="477223" y="0"/>
                </a:lnTo>
                <a:close/>
              </a:path>
              <a:path w="7857490" h="20954">
                <a:moveTo>
                  <a:pt x="519127" y="0"/>
                </a:moveTo>
                <a:lnTo>
                  <a:pt x="507541" y="0"/>
                </a:lnTo>
                <a:lnTo>
                  <a:pt x="502853" y="4687"/>
                </a:lnTo>
                <a:lnTo>
                  <a:pt x="502853" y="16253"/>
                </a:lnTo>
                <a:lnTo>
                  <a:pt x="507541" y="20941"/>
                </a:lnTo>
                <a:lnTo>
                  <a:pt x="519127" y="20941"/>
                </a:lnTo>
                <a:lnTo>
                  <a:pt x="523816" y="16253"/>
                </a:lnTo>
                <a:lnTo>
                  <a:pt x="523816" y="4687"/>
                </a:lnTo>
                <a:lnTo>
                  <a:pt x="519127" y="0"/>
                </a:lnTo>
                <a:close/>
              </a:path>
              <a:path w="7857490" h="20954">
                <a:moveTo>
                  <a:pt x="561032" y="0"/>
                </a:moveTo>
                <a:lnTo>
                  <a:pt x="549446" y="0"/>
                </a:lnTo>
                <a:lnTo>
                  <a:pt x="544758" y="4687"/>
                </a:lnTo>
                <a:lnTo>
                  <a:pt x="544758" y="16253"/>
                </a:lnTo>
                <a:lnTo>
                  <a:pt x="549446" y="20941"/>
                </a:lnTo>
                <a:lnTo>
                  <a:pt x="561032" y="20941"/>
                </a:lnTo>
                <a:lnTo>
                  <a:pt x="565720" y="16253"/>
                </a:lnTo>
                <a:lnTo>
                  <a:pt x="565720" y="4687"/>
                </a:lnTo>
                <a:lnTo>
                  <a:pt x="561032" y="0"/>
                </a:lnTo>
                <a:close/>
              </a:path>
              <a:path w="7857490" h="20954">
                <a:moveTo>
                  <a:pt x="602936" y="0"/>
                </a:moveTo>
                <a:lnTo>
                  <a:pt x="591350" y="0"/>
                </a:lnTo>
                <a:lnTo>
                  <a:pt x="586662" y="4687"/>
                </a:lnTo>
                <a:lnTo>
                  <a:pt x="586662" y="16253"/>
                </a:lnTo>
                <a:lnTo>
                  <a:pt x="591350" y="20941"/>
                </a:lnTo>
                <a:lnTo>
                  <a:pt x="602936" y="20941"/>
                </a:lnTo>
                <a:lnTo>
                  <a:pt x="607625" y="16253"/>
                </a:lnTo>
                <a:lnTo>
                  <a:pt x="607625" y="4687"/>
                </a:lnTo>
                <a:lnTo>
                  <a:pt x="602936" y="0"/>
                </a:lnTo>
                <a:close/>
              </a:path>
              <a:path w="7857490" h="20954">
                <a:moveTo>
                  <a:pt x="644841" y="0"/>
                </a:moveTo>
                <a:lnTo>
                  <a:pt x="633255" y="0"/>
                </a:lnTo>
                <a:lnTo>
                  <a:pt x="628566" y="4687"/>
                </a:lnTo>
                <a:lnTo>
                  <a:pt x="628566" y="16253"/>
                </a:lnTo>
                <a:lnTo>
                  <a:pt x="633255" y="20941"/>
                </a:lnTo>
                <a:lnTo>
                  <a:pt x="644841" y="20941"/>
                </a:lnTo>
                <a:lnTo>
                  <a:pt x="649528" y="16253"/>
                </a:lnTo>
                <a:lnTo>
                  <a:pt x="649528" y="4687"/>
                </a:lnTo>
                <a:lnTo>
                  <a:pt x="644841" y="0"/>
                </a:lnTo>
                <a:close/>
              </a:path>
              <a:path w="7857490" h="20954">
                <a:moveTo>
                  <a:pt x="686745" y="0"/>
                </a:moveTo>
                <a:lnTo>
                  <a:pt x="675159" y="0"/>
                </a:lnTo>
                <a:lnTo>
                  <a:pt x="670470" y="4687"/>
                </a:lnTo>
                <a:lnTo>
                  <a:pt x="670470" y="16253"/>
                </a:lnTo>
                <a:lnTo>
                  <a:pt x="675159" y="20941"/>
                </a:lnTo>
                <a:lnTo>
                  <a:pt x="686745" y="20941"/>
                </a:lnTo>
                <a:lnTo>
                  <a:pt x="691433" y="16253"/>
                </a:lnTo>
                <a:lnTo>
                  <a:pt x="691433" y="4687"/>
                </a:lnTo>
                <a:lnTo>
                  <a:pt x="686745" y="0"/>
                </a:lnTo>
                <a:close/>
              </a:path>
              <a:path w="7857490" h="20954">
                <a:moveTo>
                  <a:pt x="728650" y="0"/>
                </a:moveTo>
                <a:lnTo>
                  <a:pt x="717064" y="0"/>
                </a:lnTo>
                <a:lnTo>
                  <a:pt x="712375" y="4687"/>
                </a:lnTo>
                <a:lnTo>
                  <a:pt x="712375" y="16253"/>
                </a:lnTo>
                <a:lnTo>
                  <a:pt x="717064" y="20941"/>
                </a:lnTo>
                <a:lnTo>
                  <a:pt x="728650" y="20941"/>
                </a:lnTo>
                <a:lnTo>
                  <a:pt x="733337" y="16253"/>
                </a:lnTo>
                <a:lnTo>
                  <a:pt x="733337" y="4687"/>
                </a:lnTo>
                <a:lnTo>
                  <a:pt x="728650" y="0"/>
                </a:lnTo>
                <a:close/>
              </a:path>
              <a:path w="7857490" h="20954">
                <a:moveTo>
                  <a:pt x="770554" y="0"/>
                </a:moveTo>
                <a:lnTo>
                  <a:pt x="758967" y="0"/>
                </a:lnTo>
                <a:lnTo>
                  <a:pt x="754279" y="4687"/>
                </a:lnTo>
                <a:lnTo>
                  <a:pt x="754279" y="16253"/>
                </a:lnTo>
                <a:lnTo>
                  <a:pt x="758967" y="20941"/>
                </a:lnTo>
                <a:lnTo>
                  <a:pt x="770554" y="20941"/>
                </a:lnTo>
                <a:lnTo>
                  <a:pt x="775242" y="16253"/>
                </a:lnTo>
                <a:lnTo>
                  <a:pt x="775242" y="4687"/>
                </a:lnTo>
                <a:lnTo>
                  <a:pt x="770554" y="0"/>
                </a:lnTo>
                <a:close/>
              </a:path>
              <a:path w="7857490" h="20954">
                <a:moveTo>
                  <a:pt x="812459" y="0"/>
                </a:moveTo>
                <a:lnTo>
                  <a:pt x="800871" y="0"/>
                </a:lnTo>
                <a:lnTo>
                  <a:pt x="796184" y="4687"/>
                </a:lnTo>
                <a:lnTo>
                  <a:pt x="796184" y="16253"/>
                </a:lnTo>
                <a:lnTo>
                  <a:pt x="800871" y="20941"/>
                </a:lnTo>
                <a:lnTo>
                  <a:pt x="812459" y="20941"/>
                </a:lnTo>
                <a:lnTo>
                  <a:pt x="817146" y="16253"/>
                </a:lnTo>
                <a:lnTo>
                  <a:pt x="817146" y="4687"/>
                </a:lnTo>
                <a:lnTo>
                  <a:pt x="812459" y="0"/>
                </a:lnTo>
                <a:close/>
              </a:path>
              <a:path w="7857490" h="20954">
                <a:moveTo>
                  <a:pt x="854363" y="0"/>
                </a:moveTo>
                <a:lnTo>
                  <a:pt x="842776" y="0"/>
                </a:lnTo>
                <a:lnTo>
                  <a:pt x="838088" y="4687"/>
                </a:lnTo>
                <a:lnTo>
                  <a:pt x="838088" y="16253"/>
                </a:lnTo>
                <a:lnTo>
                  <a:pt x="842776" y="20941"/>
                </a:lnTo>
                <a:lnTo>
                  <a:pt x="854363" y="20941"/>
                </a:lnTo>
                <a:lnTo>
                  <a:pt x="859051" y="16253"/>
                </a:lnTo>
                <a:lnTo>
                  <a:pt x="859051" y="4687"/>
                </a:lnTo>
                <a:lnTo>
                  <a:pt x="854363" y="0"/>
                </a:lnTo>
                <a:close/>
              </a:path>
              <a:path w="7857490" h="20954">
                <a:moveTo>
                  <a:pt x="896267" y="0"/>
                </a:moveTo>
                <a:lnTo>
                  <a:pt x="884680" y="0"/>
                </a:lnTo>
                <a:lnTo>
                  <a:pt x="879993" y="4687"/>
                </a:lnTo>
                <a:lnTo>
                  <a:pt x="879993" y="16253"/>
                </a:lnTo>
                <a:lnTo>
                  <a:pt x="884680" y="20941"/>
                </a:lnTo>
                <a:lnTo>
                  <a:pt x="896267" y="20941"/>
                </a:lnTo>
                <a:lnTo>
                  <a:pt x="900955" y="16253"/>
                </a:lnTo>
                <a:lnTo>
                  <a:pt x="900955" y="4687"/>
                </a:lnTo>
                <a:lnTo>
                  <a:pt x="896267" y="0"/>
                </a:lnTo>
                <a:close/>
              </a:path>
              <a:path w="7857490" h="20954">
                <a:moveTo>
                  <a:pt x="938172" y="0"/>
                </a:moveTo>
                <a:lnTo>
                  <a:pt x="926585" y="0"/>
                </a:lnTo>
                <a:lnTo>
                  <a:pt x="921897" y="4687"/>
                </a:lnTo>
                <a:lnTo>
                  <a:pt x="921897" y="16253"/>
                </a:lnTo>
                <a:lnTo>
                  <a:pt x="926585" y="20941"/>
                </a:lnTo>
                <a:lnTo>
                  <a:pt x="938172" y="20941"/>
                </a:lnTo>
                <a:lnTo>
                  <a:pt x="942860" y="16253"/>
                </a:lnTo>
                <a:lnTo>
                  <a:pt x="942860" y="4687"/>
                </a:lnTo>
                <a:lnTo>
                  <a:pt x="938172" y="0"/>
                </a:lnTo>
                <a:close/>
              </a:path>
              <a:path w="7857490" h="20954">
                <a:moveTo>
                  <a:pt x="980076" y="0"/>
                </a:moveTo>
                <a:lnTo>
                  <a:pt x="968489" y="0"/>
                </a:lnTo>
                <a:lnTo>
                  <a:pt x="963802" y="4687"/>
                </a:lnTo>
                <a:lnTo>
                  <a:pt x="963802" y="16253"/>
                </a:lnTo>
                <a:lnTo>
                  <a:pt x="968489" y="20941"/>
                </a:lnTo>
                <a:lnTo>
                  <a:pt x="980076" y="20941"/>
                </a:lnTo>
                <a:lnTo>
                  <a:pt x="984764" y="16253"/>
                </a:lnTo>
                <a:lnTo>
                  <a:pt x="984764" y="4687"/>
                </a:lnTo>
                <a:lnTo>
                  <a:pt x="980076" y="0"/>
                </a:lnTo>
                <a:close/>
              </a:path>
              <a:path w="7857490" h="20954">
                <a:moveTo>
                  <a:pt x="1021981" y="0"/>
                </a:moveTo>
                <a:lnTo>
                  <a:pt x="1010394" y="0"/>
                </a:lnTo>
                <a:lnTo>
                  <a:pt x="1005706" y="4687"/>
                </a:lnTo>
                <a:lnTo>
                  <a:pt x="1005706" y="16253"/>
                </a:lnTo>
                <a:lnTo>
                  <a:pt x="1010394" y="20941"/>
                </a:lnTo>
                <a:lnTo>
                  <a:pt x="1021981" y="20941"/>
                </a:lnTo>
                <a:lnTo>
                  <a:pt x="1026669" y="16253"/>
                </a:lnTo>
                <a:lnTo>
                  <a:pt x="1026669" y="4687"/>
                </a:lnTo>
                <a:lnTo>
                  <a:pt x="1021981" y="0"/>
                </a:lnTo>
                <a:close/>
              </a:path>
              <a:path w="7857490" h="20954">
                <a:moveTo>
                  <a:pt x="1063885" y="0"/>
                </a:moveTo>
                <a:lnTo>
                  <a:pt x="1052298" y="0"/>
                </a:lnTo>
                <a:lnTo>
                  <a:pt x="1047611" y="4687"/>
                </a:lnTo>
                <a:lnTo>
                  <a:pt x="1047611" y="16253"/>
                </a:lnTo>
                <a:lnTo>
                  <a:pt x="1052298" y="20941"/>
                </a:lnTo>
                <a:lnTo>
                  <a:pt x="1063885" y="20941"/>
                </a:lnTo>
                <a:lnTo>
                  <a:pt x="1068573" y="16253"/>
                </a:lnTo>
                <a:lnTo>
                  <a:pt x="1068573" y="4687"/>
                </a:lnTo>
                <a:lnTo>
                  <a:pt x="1063885" y="0"/>
                </a:lnTo>
                <a:close/>
              </a:path>
              <a:path w="7857490" h="20954">
                <a:moveTo>
                  <a:pt x="1105790" y="0"/>
                </a:moveTo>
                <a:lnTo>
                  <a:pt x="1094203" y="0"/>
                </a:lnTo>
                <a:lnTo>
                  <a:pt x="1089515" y="4687"/>
                </a:lnTo>
                <a:lnTo>
                  <a:pt x="1089515" y="16253"/>
                </a:lnTo>
                <a:lnTo>
                  <a:pt x="1094203" y="20941"/>
                </a:lnTo>
                <a:lnTo>
                  <a:pt x="1105790" y="20941"/>
                </a:lnTo>
                <a:lnTo>
                  <a:pt x="1110478" y="16253"/>
                </a:lnTo>
                <a:lnTo>
                  <a:pt x="1110478" y="4687"/>
                </a:lnTo>
                <a:lnTo>
                  <a:pt x="1105790" y="0"/>
                </a:lnTo>
                <a:close/>
              </a:path>
              <a:path w="7857490" h="20954">
                <a:moveTo>
                  <a:pt x="1147694" y="0"/>
                </a:moveTo>
                <a:lnTo>
                  <a:pt x="1136107" y="0"/>
                </a:lnTo>
                <a:lnTo>
                  <a:pt x="1131420" y="4687"/>
                </a:lnTo>
                <a:lnTo>
                  <a:pt x="1131420" y="16253"/>
                </a:lnTo>
                <a:lnTo>
                  <a:pt x="1136107" y="20941"/>
                </a:lnTo>
                <a:lnTo>
                  <a:pt x="1147694" y="20941"/>
                </a:lnTo>
                <a:lnTo>
                  <a:pt x="1152382" y="16253"/>
                </a:lnTo>
                <a:lnTo>
                  <a:pt x="1152382" y="4687"/>
                </a:lnTo>
                <a:lnTo>
                  <a:pt x="1147694" y="0"/>
                </a:lnTo>
                <a:close/>
              </a:path>
              <a:path w="7857490" h="20954">
                <a:moveTo>
                  <a:pt x="1189599" y="0"/>
                </a:moveTo>
                <a:lnTo>
                  <a:pt x="1178012" y="0"/>
                </a:lnTo>
                <a:lnTo>
                  <a:pt x="1173324" y="4687"/>
                </a:lnTo>
                <a:lnTo>
                  <a:pt x="1173324" y="16253"/>
                </a:lnTo>
                <a:lnTo>
                  <a:pt x="1178012" y="20941"/>
                </a:lnTo>
                <a:lnTo>
                  <a:pt x="1189599" y="20941"/>
                </a:lnTo>
                <a:lnTo>
                  <a:pt x="1194287" y="16253"/>
                </a:lnTo>
                <a:lnTo>
                  <a:pt x="1194287" y="4687"/>
                </a:lnTo>
                <a:lnTo>
                  <a:pt x="1189599" y="0"/>
                </a:lnTo>
                <a:close/>
              </a:path>
              <a:path w="7857490" h="20954">
                <a:moveTo>
                  <a:pt x="1231503" y="0"/>
                </a:moveTo>
                <a:lnTo>
                  <a:pt x="1219916" y="0"/>
                </a:lnTo>
                <a:lnTo>
                  <a:pt x="1215228" y="4687"/>
                </a:lnTo>
                <a:lnTo>
                  <a:pt x="1215228" y="16253"/>
                </a:lnTo>
                <a:lnTo>
                  <a:pt x="1219916" y="20941"/>
                </a:lnTo>
                <a:lnTo>
                  <a:pt x="1231503" y="20941"/>
                </a:lnTo>
                <a:lnTo>
                  <a:pt x="1236191" y="16253"/>
                </a:lnTo>
                <a:lnTo>
                  <a:pt x="1236191" y="4687"/>
                </a:lnTo>
                <a:lnTo>
                  <a:pt x="1231503" y="0"/>
                </a:lnTo>
                <a:close/>
              </a:path>
              <a:path w="7857490" h="20954">
                <a:moveTo>
                  <a:pt x="1273408" y="0"/>
                </a:moveTo>
                <a:lnTo>
                  <a:pt x="1261821" y="0"/>
                </a:lnTo>
                <a:lnTo>
                  <a:pt x="1257133" y="4687"/>
                </a:lnTo>
                <a:lnTo>
                  <a:pt x="1257133" y="16253"/>
                </a:lnTo>
                <a:lnTo>
                  <a:pt x="1261821" y="20941"/>
                </a:lnTo>
                <a:lnTo>
                  <a:pt x="1273408" y="20941"/>
                </a:lnTo>
                <a:lnTo>
                  <a:pt x="1278096" y="16253"/>
                </a:lnTo>
                <a:lnTo>
                  <a:pt x="1278096" y="4687"/>
                </a:lnTo>
                <a:lnTo>
                  <a:pt x="1273408" y="0"/>
                </a:lnTo>
                <a:close/>
              </a:path>
              <a:path w="7857490" h="20954">
                <a:moveTo>
                  <a:pt x="1315312" y="0"/>
                </a:moveTo>
                <a:lnTo>
                  <a:pt x="1303725" y="0"/>
                </a:lnTo>
                <a:lnTo>
                  <a:pt x="1299037" y="4687"/>
                </a:lnTo>
                <a:lnTo>
                  <a:pt x="1299037" y="16253"/>
                </a:lnTo>
                <a:lnTo>
                  <a:pt x="1303725" y="20941"/>
                </a:lnTo>
                <a:lnTo>
                  <a:pt x="1315312" y="20941"/>
                </a:lnTo>
                <a:lnTo>
                  <a:pt x="1320000" y="16253"/>
                </a:lnTo>
                <a:lnTo>
                  <a:pt x="1320000" y="4687"/>
                </a:lnTo>
                <a:lnTo>
                  <a:pt x="1315312" y="0"/>
                </a:lnTo>
                <a:close/>
              </a:path>
              <a:path w="7857490" h="20954">
                <a:moveTo>
                  <a:pt x="1357217" y="0"/>
                </a:moveTo>
                <a:lnTo>
                  <a:pt x="1345630" y="0"/>
                </a:lnTo>
                <a:lnTo>
                  <a:pt x="1340942" y="4687"/>
                </a:lnTo>
                <a:lnTo>
                  <a:pt x="1340942" y="16253"/>
                </a:lnTo>
                <a:lnTo>
                  <a:pt x="1345630" y="20941"/>
                </a:lnTo>
                <a:lnTo>
                  <a:pt x="1357217" y="20941"/>
                </a:lnTo>
                <a:lnTo>
                  <a:pt x="1361905" y="16253"/>
                </a:lnTo>
                <a:lnTo>
                  <a:pt x="1361905" y="4687"/>
                </a:lnTo>
                <a:lnTo>
                  <a:pt x="1357217" y="0"/>
                </a:lnTo>
                <a:close/>
              </a:path>
              <a:path w="7857490" h="20954">
                <a:moveTo>
                  <a:pt x="1399121" y="0"/>
                </a:moveTo>
                <a:lnTo>
                  <a:pt x="1387534" y="0"/>
                </a:lnTo>
                <a:lnTo>
                  <a:pt x="1382846" y="4687"/>
                </a:lnTo>
                <a:lnTo>
                  <a:pt x="1382846" y="16253"/>
                </a:lnTo>
                <a:lnTo>
                  <a:pt x="1387534" y="20941"/>
                </a:lnTo>
                <a:lnTo>
                  <a:pt x="1399121" y="20941"/>
                </a:lnTo>
                <a:lnTo>
                  <a:pt x="1403809" y="16253"/>
                </a:lnTo>
                <a:lnTo>
                  <a:pt x="1403809" y="4687"/>
                </a:lnTo>
                <a:lnTo>
                  <a:pt x="1399121" y="0"/>
                </a:lnTo>
                <a:close/>
              </a:path>
              <a:path w="7857490" h="20954">
                <a:moveTo>
                  <a:pt x="1441026" y="0"/>
                </a:moveTo>
                <a:lnTo>
                  <a:pt x="1429439" y="0"/>
                </a:lnTo>
                <a:lnTo>
                  <a:pt x="1424751" y="4687"/>
                </a:lnTo>
                <a:lnTo>
                  <a:pt x="1424751" y="16253"/>
                </a:lnTo>
                <a:lnTo>
                  <a:pt x="1429439" y="20941"/>
                </a:lnTo>
                <a:lnTo>
                  <a:pt x="1441026" y="20941"/>
                </a:lnTo>
                <a:lnTo>
                  <a:pt x="1445714" y="16253"/>
                </a:lnTo>
                <a:lnTo>
                  <a:pt x="1445714" y="4687"/>
                </a:lnTo>
                <a:lnTo>
                  <a:pt x="1441026" y="0"/>
                </a:lnTo>
                <a:close/>
              </a:path>
              <a:path w="7857490" h="20954">
                <a:moveTo>
                  <a:pt x="1482930" y="0"/>
                </a:moveTo>
                <a:lnTo>
                  <a:pt x="1471343" y="0"/>
                </a:lnTo>
                <a:lnTo>
                  <a:pt x="1466655" y="4687"/>
                </a:lnTo>
                <a:lnTo>
                  <a:pt x="1466655" y="16253"/>
                </a:lnTo>
                <a:lnTo>
                  <a:pt x="1471343" y="20941"/>
                </a:lnTo>
                <a:lnTo>
                  <a:pt x="1482930" y="20941"/>
                </a:lnTo>
                <a:lnTo>
                  <a:pt x="1487618" y="16253"/>
                </a:lnTo>
                <a:lnTo>
                  <a:pt x="1487618" y="4687"/>
                </a:lnTo>
                <a:lnTo>
                  <a:pt x="1482930" y="0"/>
                </a:lnTo>
                <a:close/>
              </a:path>
              <a:path w="7857490" h="20954">
                <a:moveTo>
                  <a:pt x="1524835" y="0"/>
                </a:moveTo>
                <a:lnTo>
                  <a:pt x="1513248" y="0"/>
                </a:lnTo>
                <a:lnTo>
                  <a:pt x="1508560" y="4687"/>
                </a:lnTo>
                <a:lnTo>
                  <a:pt x="1508560" y="16253"/>
                </a:lnTo>
                <a:lnTo>
                  <a:pt x="1513248" y="20941"/>
                </a:lnTo>
                <a:lnTo>
                  <a:pt x="1524835" y="20941"/>
                </a:lnTo>
                <a:lnTo>
                  <a:pt x="1529523" y="16253"/>
                </a:lnTo>
                <a:lnTo>
                  <a:pt x="1529523" y="4687"/>
                </a:lnTo>
                <a:lnTo>
                  <a:pt x="1524835" y="0"/>
                </a:lnTo>
                <a:close/>
              </a:path>
              <a:path w="7857490" h="20954">
                <a:moveTo>
                  <a:pt x="1566739" y="0"/>
                </a:moveTo>
                <a:lnTo>
                  <a:pt x="1555152" y="0"/>
                </a:lnTo>
                <a:lnTo>
                  <a:pt x="1550464" y="4687"/>
                </a:lnTo>
                <a:lnTo>
                  <a:pt x="1550464" y="16253"/>
                </a:lnTo>
                <a:lnTo>
                  <a:pt x="1555152" y="20941"/>
                </a:lnTo>
                <a:lnTo>
                  <a:pt x="1566739" y="20941"/>
                </a:lnTo>
                <a:lnTo>
                  <a:pt x="1571427" y="16253"/>
                </a:lnTo>
                <a:lnTo>
                  <a:pt x="1571427" y="4687"/>
                </a:lnTo>
                <a:lnTo>
                  <a:pt x="1566739" y="0"/>
                </a:lnTo>
                <a:close/>
              </a:path>
              <a:path w="7857490" h="20954">
                <a:moveTo>
                  <a:pt x="1608644" y="0"/>
                </a:moveTo>
                <a:lnTo>
                  <a:pt x="1597057" y="0"/>
                </a:lnTo>
                <a:lnTo>
                  <a:pt x="1592369" y="4687"/>
                </a:lnTo>
                <a:lnTo>
                  <a:pt x="1592369" y="16253"/>
                </a:lnTo>
                <a:lnTo>
                  <a:pt x="1597057" y="20941"/>
                </a:lnTo>
                <a:lnTo>
                  <a:pt x="1608644" y="20941"/>
                </a:lnTo>
                <a:lnTo>
                  <a:pt x="1613332" y="16253"/>
                </a:lnTo>
                <a:lnTo>
                  <a:pt x="1613332" y="4687"/>
                </a:lnTo>
                <a:lnTo>
                  <a:pt x="1608644" y="0"/>
                </a:lnTo>
                <a:close/>
              </a:path>
              <a:path w="7857490" h="20954">
                <a:moveTo>
                  <a:pt x="1650548" y="0"/>
                </a:moveTo>
                <a:lnTo>
                  <a:pt x="1638961" y="0"/>
                </a:lnTo>
                <a:lnTo>
                  <a:pt x="1634273" y="4687"/>
                </a:lnTo>
                <a:lnTo>
                  <a:pt x="1634273" y="16253"/>
                </a:lnTo>
                <a:lnTo>
                  <a:pt x="1638961" y="20941"/>
                </a:lnTo>
                <a:lnTo>
                  <a:pt x="1650548" y="20941"/>
                </a:lnTo>
                <a:lnTo>
                  <a:pt x="1655236" y="16253"/>
                </a:lnTo>
                <a:lnTo>
                  <a:pt x="1655236" y="4687"/>
                </a:lnTo>
                <a:lnTo>
                  <a:pt x="1650548" y="0"/>
                </a:lnTo>
                <a:close/>
              </a:path>
              <a:path w="7857490" h="20954">
                <a:moveTo>
                  <a:pt x="1692453" y="0"/>
                </a:moveTo>
                <a:lnTo>
                  <a:pt x="1680866" y="0"/>
                </a:lnTo>
                <a:lnTo>
                  <a:pt x="1676178" y="4687"/>
                </a:lnTo>
                <a:lnTo>
                  <a:pt x="1676178" y="16253"/>
                </a:lnTo>
                <a:lnTo>
                  <a:pt x="1680866" y="20941"/>
                </a:lnTo>
                <a:lnTo>
                  <a:pt x="1692453" y="20941"/>
                </a:lnTo>
                <a:lnTo>
                  <a:pt x="1697140" y="16253"/>
                </a:lnTo>
                <a:lnTo>
                  <a:pt x="1697140" y="4687"/>
                </a:lnTo>
                <a:lnTo>
                  <a:pt x="1692453" y="0"/>
                </a:lnTo>
                <a:close/>
              </a:path>
              <a:path w="7857490" h="20954">
                <a:moveTo>
                  <a:pt x="1734357" y="0"/>
                </a:moveTo>
                <a:lnTo>
                  <a:pt x="1722770" y="0"/>
                </a:lnTo>
                <a:lnTo>
                  <a:pt x="1718082" y="4687"/>
                </a:lnTo>
                <a:lnTo>
                  <a:pt x="1718082" y="16253"/>
                </a:lnTo>
                <a:lnTo>
                  <a:pt x="1722770" y="20941"/>
                </a:lnTo>
                <a:lnTo>
                  <a:pt x="1734357" y="20941"/>
                </a:lnTo>
                <a:lnTo>
                  <a:pt x="1739045" y="16253"/>
                </a:lnTo>
                <a:lnTo>
                  <a:pt x="1739045" y="4687"/>
                </a:lnTo>
                <a:lnTo>
                  <a:pt x="1734357" y="0"/>
                </a:lnTo>
                <a:close/>
              </a:path>
              <a:path w="7857490" h="20954">
                <a:moveTo>
                  <a:pt x="1776262" y="0"/>
                </a:moveTo>
                <a:lnTo>
                  <a:pt x="1764675" y="0"/>
                </a:lnTo>
                <a:lnTo>
                  <a:pt x="1759987" y="4687"/>
                </a:lnTo>
                <a:lnTo>
                  <a:pt x="1759987" y="16253"/>
                </a:lnTo>
                <a:lnTo>
                  <a:pt x="1764675" y="20941"/>
                </a:lnTo>
                <a:lnTo>
                  <a:pt x="1776262" y="20941"/>
                </a:lnTo>
                <a:lnTo>
                  <a:pt x="1780949" y="16253"/>
                </a:lnTo>
                <a:lnTo>
                  <a:pt x="1780949" y="4687"/>
                </a:lnTo>
                <a:lnTo>
                  <a:pt x="1776262" y="0"/>
                </a:lnTo>
                <a:close/>
              </a:path>
              <a:path w="7857490" h="20954">
                <a:moveTo>
                  <a:pt x="1818166" y="0"/>
                </a:moveTo>
                <a:lnTo>
                  <a:pt x="1806579" y="0"/>
                </a:lnTo>
                <a:lnTo>
                  <a:pt x="1801891" y="4687"/>
                </a:lnTo>
                <a:lnTo>
                  <a:pt x="1801891" y="16253"/>
                </a:lnTo>
                <a:lnTo>
                  <a:pt x="1806579" y="20941"/>
                </a:lnTo>
                <a:lnTo>
                  <a:pt x="1818166" y="20941"/>
                </a:lnTo>
                <a:lnTo>
                  <a:pt x="1822854" y="16253"/>
                </a:lnTo>
                <a:lnTo>
                  <a:pt x="1822854" y="4687"/>
                </a:lnTo>
                <a:lnTo>
                  <a:pt x="1818166" y="0"/>
                </a:lnTo>
                <a:close/>
              </a:path>
              <a:path w="7857490" h="20954">
                <a:moveTo>
                  <a:pt x="1860071" y="0"/>
                </a:moveTo>
                <a:lnTo>
                  <a:pt x="1848484" y="0"/>
                </a:lnTo>
                <a:lnTo>
                  <a:pt x="1843796" y="4687"/>
                </a:lnTo>
                <a:lnTo>
                  <a:pt x="1843796" y="16253"/>
                </a:lnTo>
                <a:lnTo>
                  <a:pt x="1848484" y="20941"/>
                </a:lnTo>
                <a:lnTo>
                  <a:pt x="1860071" y="20941"/>
                </a:lnTo>
                <a:lnTo>
                  <a:pt x="1864758" y="16253"/>
                </a:lnTo>
                <a:lnTo>
                  <a:pt x="1864758" y="4687"/>
                </a:lnTo>
                <a:lnTo>
                  <a:pt x="1860071" y="0"/>
                </a:lnTo>
                <a:close/>
              </a:path>
              <a:path w="7857490" h="20954">
                <a:moveTo>
                  <a:pt x="1901975" y="0"/>
                </a:moveTo>
                <a:lnTo>
                  <a:pt x="1890388" y="0"/>
                </a:lnTo>
                <a:lnTo>
                  <a:pt x="1885700" y="4687"/>
                </a:lnTo>
                <a:lnTo>
                  <a:pt x="1885700" y="16253"/>
                </a:lnTo>
                <a:lnTo>
                  <a:pt x="1890388" y="20941"/>
                </a:lnTo>
                <a:lnTo>
                  <a:pt x="1901975" y="20941"/>
                </a:lnTo>
                <a:lnTo>
                  <a:pt x="1906663" y="16253"/>
                </a:lnTo>
                <a:lnTo>
                  <a:pt x="1906663" y="4687"/>
                </a:lnTo>
                <a:lnTo>
                  <a:pt x="1901975" y="0"/>
                </a:lnTo>
                <a:close/>
              </a:path>
              <a:path w="7857490" h="20954">
                <a:moveTo>
                  <a:pt x="1943880" y="0"/>
                </a:moveTo>
                <a:lnTo>
                  <a:pt x="1932292" y="0"/>
                </a:lnTo>
                <a:lnTo>
                  <a:pt x="1927605" y="4687"/>
                </a:lnTo>
                <a:lnTo>
                  <a:pt x="1927605" y="16253"/>
                </a:lnTo>
                <a:lnTo>
                  <a:pt x="1932292" y="20941"/>
                </a:lnTo>
                <a:lnTo>
                  <a:pt x="1943880" y="20941"/>
                </a:lnTo>
                <a:lnTo>
                  <a:pt x="1948567" y="16253"/>
                </a:lnTo>
                <a:lnTo>
                  <a:pt x="1948567" y="4687"/>
                </a:lnTo>
                <a:lnTo>
                  <a:pt x="1943880" y="0"/>
                </a:lnTo>
                <a:close/>
              </a:path>
              <a:path w="7857490" h="20954">
                <a:moveTo>
                  <a:pt x="1985784" y="0"/>
                </a:moveTo>
                <a:lnTo>
                  <a:pt x="1974197" y="0"/>
                </a:lnTo>
                <a:lnTo>
                  <a:pt x="1969509" y="4687"/>
                </a:lnTo>
                <a:lnTo>
                  <a:pt x="1969509" y="16253"/>
                </a:lnTo>
                <a:lnTo>
                  <a:pt x="1974197" y="20941"/>
                </a:lnTo>
                <a:lnTo>
                  <a:pt x="1985784" y="20941"/>
                </a:lnTo>
                <a:lnTo>
                  <a:pt x="1990472" y="16253"/>
                </a:lnTo>
                <a:lnTo>
                  <a:pt x="1990472" y="4687"/>
                </a:lnTo>
                <a:lnTo>
                  <a:pt x="1985784" y="0"/>
                </a:lnTo>
                <a:close/>
              </a:path>
              <a:path w="7857490" h="20954">
                <a:moveTo>
                  <a:pt x="2027689" y="0"/>
                </a:moveTo>
                <a:lnTo>
                  <a:pt x="2016101" y="0"/>
                </a:lnTo>
                <a:lnTo>
                  <a:pt x="2011414" y="4687"/>
                </a:lnTo>
                <a:lnTo>
                  <a:pt x="2011414" y="16253"/>
                </a:lnTo>
                <a:lnTo>
                  <a:pt x="2016101" y="20941"/>
                </a:lnTo>
                <a:lnTo>
                  <a:pt x="2027689" y="20941"/>
                </a:lnTo>
                <a:lnTo>
                  <a:pt x="2032376" y="16253"/>
                </a:lnTo>
                <a:lnTo>
                  <a:pt x="2032376" y="4687"/>
                </a:lnTo>
                <a:lnTo>
                  <a:pt x="2027689" y="0"/>
                </a:lnTo>
                <a:close/>
              </a:path>
              <a:path w="7857490" h="20954">
                <a:moveTo>
                  <a:pt x="2069593" y="0"/>
                </a:moveTo>
                <a:lnTo>
                  <a:pt x="2058006" y="0"/>
                </a:lnTo>
                <a:lnTo>
                  <a:pt x="2053318" y="4687"/>
                </a:lnTo>
                <a:lnTo>
                  <a:pt x="2053318" y="16253"/>
                </a:lnTo>
                <a:lnTo>
                  <a:pt x="2058006" y="20941"/>
                </a:lnTo>
                <a:lnTo>
                  <a:pt x="2069593" y="20941"/>
                </a:lnTo>
                <a:lnTo>
                  <a:pt x="2074281" y="16253"/>
                </a:lnTo>
                <a:lnTo>
                  <a:pt x="2074281" y="4687"/>
                </a:lnTo>
                <a:lnTo>
                  <a:pt x="2069593" y="0"/>
                </a:lnTo>
                <a:close/>
              </a:path>
              <a:path w="7857490" h="20954">
                <a:moveTo>
                  <a:pt x="2111498" y="0"/>
                </a:moveTo>
                <a:lnTo>
                  <a:pt x="2099910" y="0"/>
                </a:lnTo>
                <a:lnTo>
                  <a:pt x="2095223" y="4687"/>
                </a:lnTo>
                <a:lnTo>
                  <a:pt x="2095223" y="16253"/>
                </a:lnTo>
                <a:lnTo>
                  <a:pt x="2099910" y="20941"/>
                </a:lnTo>
                <a:lnTo>
                  <a:pt x="2111498" y="20941"/>
                </a:lnTo>
                <a:lnTo>
                  <a:pt x="2116185" y="16253"/>
                </a:lnTo>
                <a:lnTo>
                  <a:pt x="2116185" y="4687"/>
                </a:lnTo>
                <a:lnTo>
                  <a:pt x="2111498" y="0"/>
                </a:lnTo>
                <a:close/>
              </a:path>
              <a:path w="7857490" h="20954">
                <a:moveTo>
                  <a:pt x="2153402" y="0"/>
                </a:moveTo>
                <a:lnTo>
                  <a:pt x="2141816" y="0"/>
                </a:lnTo>
                <a:lnTo>
                  <a:pt x="2137127" y="4687"/>
                </a:lnTo>
                <a:lnTo>
                  <a:pt x="2137127" y="16253"/>
                </a:lnTo>
                <a:lnTo>
                  <a:pt x="2141816" y="20941"/>
                </a:lnTo>
                <a:lnTo>
                  <a:pt x="2153402" y="20941"/>
                </a:lnTo>
                <a:lnTo>
                  <a:pt x="2158090" y="16253"/>
                </a:lnTo>
                <a:lnTo>
                  <a:pt x="2158090" y="4687"/>
                </a:lnTo>
                <a:lnTo>
                  <a:pt x="2153402" y="0"/>
                </a:lnTo>
                <a:close/>
              </a:path>
              <a:path w="7857490" h="20954">
                <a:moveTo>
                  <a:pt x="2195306" y="0"/>
                </a:moveTo>
                <a:lnTo>
                  <a:pt x="2183720" y="0"/>
                </a:lnTo>
                <a:lnTo>
                  <a:pt x="2179032" y="4687"/>
                </a:lnTo>
                <a:lnTo>
                  <a:pt x="2179032" y="16253"/>
                </a:lnTo>
                <a:lnTo>
                  <a:pt x="2183720" y="20941"/>
                </a:lnTo>
                <a:lnTo>
                  <a:pt x="2195306" y="20941"/>
                </a:lnTo>
                <a:lnTo>
                  <a:pt x="2199995" y="16253"/>
                </a:lnTo>
                <a:lnTo>
                  <a:pt x="2199995" y="4687"/>
                </a:lnTo>
                <a:lnTo>
                  <a:pt x="2195306" y="0"/>
                </a:lnTo>
                <a:close/>
              </a:path>
              <a:path w="7857490" h="20954">
                <a:moveTo>
                  <a:pt x="2237211" y="0"/>
                </a:moveTo>
                <a:lnTo>
                  <a:pt x="2225625" y="0"/>
                </a:lnTo>
                <a:lnTo>
                  <a:pt x="2220937" y="4687"/>
                </a:lnTo>
                <a:lnTo>
                  <a:pt x="2220937" y="16253"/>
                </a:lnTo>
                <a:lnTo>
                  <a:pt x="2225625" y="20941"/>
                </a:lnTo>
                <a:lnTo>
                  <a:pt x="2237211" y="20941"/>
                </a:lnTo>
                <a:lnTo>
                  <a:pt x="2241900" y="16253"/>
                </a:lnTo>
                <a:lnTo>
                  <a:pt x="2241900" y="4687"/>
                </a:lnTo>
                <a:lnTo>
                  <a:pt x="2237211" y="0"/>
                </a:lnTo>
                <a:close/>
              </a:path>
              <a:path w="7857490" h="20954">
                <a:moveTo>
                  <a:pt x="2279116" y="0"/>
                </a:moveTo>
                <a:lnTo>
                  <a:pt x="2267529" y="0"/>
                </a:lnTo>
                <a:lnTo>
                  <a:pt x="2262842" y="4687"/>
                </a:lnTo>
                <a:lnTo>
                  <a:pt x="2262842" y="16253"/>
                </a:lnTo>
                <a:lnTo>
                  <a:pt x="2267529" y="20941"/>
                </a:lnTo>
                <a:lnTo>
                  <a:pt x="2279116" y="20941"/>
                </a:lnTo>
                <a:lnTo>
                  <a:pt x="2283804" y="16253"/>
                </a:lnTo>
                <a:lnTo>
                  <a:pt x="2283804" y="4687"/>
                </a:lnTo>
                <a:lnTo>
                  <a:pt x="2279116" y="0"/>
                </a:lnTo>
                <a:close/>
              </a:path>
              <a:path w="7857490" h="20954">
                <a:moveTo>
                  <a:pt x="2321021" y="0"/>
                </a:moveTo>
                <a:lnTo>
                  <a:pt x="2309434" y="0"/>
                </a:lnTo>
                <a:lnTo>
                  <a:pt x="2304746" y="4687"/>
                </a:lnTo>
                <a:lnTo>
                  <a:pt x="2304746" y="16253"/>
                </a:lnTo>
                <a:lnTo>
                  <a:pt x="2309434" y="20941"/>
                </a:lnTo>
                <a:lnTo>
                  <a:pt x="2321021" y="20941"/>
                </a:lnTo>
                <a:lnTo>
                  <a:pt x="2325709" y="16253"/>
                </a:lnTo>
                <a:lnTo>
                  <a:pt x="2325709" y="4687"/>
                </a:lnTo>
                <a:lnTo>
                  <a:pt x="2321021" y="0"/>
                </a:lnTo>
                <a:close/>
              </a:path>
              <a:path w="7857490" h="20954">
                <a:moveTo>
                  <a:pt x="2362925" y="0"/>
                </a:moveTo>
                <a:lnTo>
                  <a:pt x="2351338" y="0"/>
                </a:lnTo>
                <a:lnTo>
                  <a:pt x="2346651" y="4687"/>
                </a:lnTo>
                <a:lnTo>
                  <a:pt x="2346651" y="16253"/>
                </a:lnTo>
                <a:lnTo>
                  <a:pt x="2351338" y="20941"/>
                </a:lnTo>
                <a:lnTo>
                  <a:pt x="2362925" y="20941"/>
                </a:lnTo>
                <a:lnTo>
                  <a:pt x="2367613" y="16253"/>
                </a:lnTo>
                <a:lnTo>
                  <a:pt x="2367613" y="4687"/>
                </a:lnTo>
                <a:lnTo>
                  <a:pt x="2362925" y="0"/>
                </a:lnTo>
                <a:close/>
              </a:path>
              <a:path w="7857490" h="20954">
                <a:moveTo>
                  <a:pt x="2404830" y="0"/>
                </a:moveTo>
                <a:lnTo>
                  <a:pt x="2393243" y="0"/>
                </a:lnTo>
                <a:lnTo>
                  <a:pt x="2388555" y="4687"/>
                </a:lnTo>
                <a:lnTo>
                  <a:pt x="2388555" y="16253"/>
                </a:lnTo>
                <a:lnTo>
                  <a:pt x="2393243" y="20941"/>
                </a:lnTo>
                <a:lnTo>
                  <a:pt x="2404830" y="20941"/>
                </a:lnTo>
                <a:lnTo>
                  <a:pt x="2409518" y="16253"/>
                </a:lnTo>
                <a:lnTo>
                  <a:pt x="2409518" y="4687"/>
                </a:lnTo>
                <a:lnTo>
                  <a:pt x="2404830" y="0"/>
                </a:lnTo>
                <a:close/>
              </a:path>
              <a:path w="7857490" h="20954">
                <a:moveTo>
                  <a:pt x="2446734" y="0"/>
                </a:moveTo>
                <a:lnTo>
                  <a:pt x="2435147" y="0"/>
                </a:lnTo>
                <a:lnTo>
                  <a:pt x="2430460" y="4687"/>
                </a:lnTo>
                <a:lnTo>
                  <a:pt x="2430460" y="16253"/>
                </a:lnTo>
                <a:lnTo>
                  <a:pt x="2435147" y="20941"/>
                </a:lnTo>
                <a:lnTo>
                  <a:pt x="2446734" y="20941"/>
                </a:lnTo>
                <a:lnTo>
                  <a:pt x="2451422" y="16253"/>
                </a:lnTo>
                <a:lnTo>
                  <a:pt x="2451422" y="4687"/>
                </a:lnTo>
                <a:lnTo>
                  <a:pt x="2446734" y="0"/>
                </a:lnTo>
                <a:close/>
              </a:path>
              <a:path w="7857490" h="20954">
                <a:moveTo>
                  <a:pt x="2488639" y="0"/>
                </a:moveTo>
                <a:lnTo>
                  <a:pt x="2477052" y="0"/>
                </a:lnTo>
                <a:lnTo>
                  <a:pt x="2472364" y="4687"/>
                </a:lnTo>
                <a:lnTo>
                  <a:pt x="2472364" y="16253"/>
                </a:lnTo>
                <a:lnTo>
                  <a:pt x="2477052" y="20941"/>
                </a:lnTo>
                <a:lnTo>
                  <a:pt x="2488639" y="20941"/>
                </a:lnTo>
                <a:lnTo>
                  <a:pt x="2493327" y="16253"/>
                </a:lnTo>
                <a:lnTo>
                  <a:pt x="2493327" y="4687"/>
                </a:lnTo>
                <a:lnTo>
                  <a:pt x="2488639" y="0"/>
                </a:lnTo>
                <a:close/>
              </a:path>
              <a:path w="7857490" h="20954">
                <a:moveTo>
                  <a:pt x="2530543" y="0"/>
                </a:moveTo>
                <a:lnTo>
                  <a:pt x="2518956" y="0"/>
                </a:lnTo>
                <a:lnTo>
                  <a:pt x="2514268" y="4687"/>
                </a:lnTo>
                <a:lnTo>
                  <a:pt x="2514268" y="16253"/>
                </a:lnTo>
                <a:lnTo>
                  <a:pt x="2518956" y="20941"/>
                </a:lnTo>
                <a:lnTo>
                  <a:pt x="2530543" y="20941"/>
                </a:lnTo>
                <a:lnTo>
                  <a:pt x="2535231" y="16253"/>
                </a:lnTo>
                <a:lnTo>
                  <a:pt x="2535231" y="4687"/>
                </a:lnTo>
                <a:lnTo>
                  <a:pt x="2530543" y="0"/>
                </a:lnTo>
                <a:close/>
              </a:path>
              <a:path w="7857490" h="20954">
                <a:moveTo>
                  <a:pt x="2572448" y="0"/>
                </a:moveTo>
                <a:lnTo>
                  <a:pt x="2560861" y="0"/>
                </a:lnTo>
                <a:lnTo>
                  <a:pt x="2556173" y="4687"/>
                </a:lnTo>
                <a:lnTo>
                  <a:pt x="2556173" y="16253"/>
                </a:lnTo>
                <a:lnTo>
                  <a:pt x="2560861" y="20941"/>
                </a:lnTo>
                <a:lnTo>
                  <a:pt x="2572448" y="20941"/>
                </a:lnTo>
                <a:lnTo>
                  <a:pt x="2577136" y="16253"/>
                </a:lnTo>
                <a:lnTo>
                  <a:pt x="2577136" y="4687"/>
                </a:lnTo>
                <a:lnTo>
                  <a:pt x="2572448" y="0"/>
                </a:lnTo>
                <a:close/>
              </a:path>
              <a:path w="7857490" h="20954">
                <a:moveTo>
                  <a:pt x="2614352" y="0"/>
                </a:moveTo>
                <a:lnTo>
                  <a:pt x="2602765" y="0"/>
                </a:lnTo>
                <a:lnTo>
                  <a:pt x="2598077" y="4687"/>
                </a:lnTo>
                <a:lnTo>
                  <a:pt x="2598077" y="16253"/>
                </a:lnTo>
                <a:lnTo>
                  <a:pt x="2602765" y="20941"/>
                </a:lnTo>
                <a:lnTo>
                  <a:pt x="2614352" y="20941"/>
                </a:lnTo>
                <a:lnTo>
                  <a:pt x="2619040" y="16253"/>
                </a:lnTo>
                <a:lnTo>
                  <a:pt x="2619040" y="4687"/>
                </a:lnTo>
                <a:lnTo>
                  <a:pt x="2614352" y="0"/>
                </a:lnTo>
                <a:close/>
              </a:path>
              <a:path w="7857490" h="20954">
                <a:moveTo>
                  <a:pt x="2656257" y="0"/>
                </a:moveTo>
                <a:lnTo>
                  <a:pt x="2644670" y="0"/>
                </a:lnTo>
                <a:lnTo>
                  <a:pt x="2639982" y="4687"/>
                </a:lnTo>
                <a:lnTo>
                  <a:pt x="2639982" y="16253"/>
                </a:lnTo>
                <a:lnTo>
                  <a:pt x="2644670" y="20941"/>
                </a:lnTo>
                <a:lnTo>
                  <a:pt x="2656257" y="20941"/>
                </a:lnTo>
                <a:lnTo>
                  <a:pt x="2660945" y="16253"/>
                </a:lnTo>
                <a:lnTo>
                  <a:pt x="2660945" y="4687"/>
                </a:lnTo>
                <a:lnTo>
                  <a:pt x="2656257" y="0"/>
                </a:lnTo>
                <a:close/>
              </a:path>
              <a:path w="7857490" h="20954">
                <a:moveTo>
                  <a:pt x="2698161" y="0"/>
                </a:moveTo>
                <a:lnTo>
                  <a:pt x="2686575" y="0"/>
                </a:lnTo>
                <a:lnTo>
                  <a:pt x="2681886" y="4687"/>
                </a:lnTo>
                <a:lnTo>
                  <a:pt x="2681886" y="16253"/>
                </a:lnTo>
                <a:lnTo>
                  <a:pt x="2686575" y="20941"/>
                </a:lnTo>
                <a:lnTo>
                  <a:pt x="2698161" y="20941"/>
                </a:lnTo>
                <a:lnTo>
                  <a:pt x="2702849" y="16253"/>
                </a:lnTo>
                <a:lnTo>
                  <a:pt x="2702849" y="4687"/>
                </a:lnTo>
                <a:lnTo>
                  <a:pt x="2698161" y="0"/>
                </a:lnTo>
                <a:close/>
              </a:path>
              <a:path w="7857490" h="20954">
                <a:moveTo>
                  <a:pt x="2740066" y="0"/>
                </a:moveTo>
                <a:lnTo>
                  <a:pt x="2728480" y="0"/>
                </a:lnTo>
                <a:lnTo>
                  <a:pt x="2723791" y="4687"/>
                </a:lnTo>
                <a:lnTo>
                  <a:pt x="2723791" y="16253"/>
                </a:lnTo>
                <a:lnTo>
                  <a:pt x="2728480" y="20941"/>
                </a:lnTo>
                <a:lnTo>
                  <a:pt x="2740066" y="20941"/>
                </a:lnTo>
                <a:lnTo>
                  <a:pt x="2744755" y="16253"/>
                </a:lnTo>
                <a:lnTo>
                  <a:pt x="2744755" y="4687"/>
                </a:lnTo>
                <a:lnTo>
                  <a:pt x="2740066" y="0"/>
                </a:lnTo>
                <a:close/>
              </a:path>
              <a:path w="7857490" h="20954">
                <a:moveTo>
                  <a:pt x="2781970" y="0"/>
                </a:moveTo>
                <a:lnTo>
                  <a:pt x="2770384" y="0"/>
                </a:lnTo>
                <a:lnTo>
                  <a:pt x="2765696" y="4687"/>
                </a:lnTo>
                <a:lnTo>
                  <a:pt x="2765696" y="16253"/>
                </a:lnTo>
                <a:lnTo>
                  <a:pt x="2770384" y="20941"/>
                </a:lnTo>
                <a:lnTo>
                  <a:pt x="2781970" y="20941"/>
                </a:lnTo>
                <a:lnTo>
                  <a:pt x="2786659" y="16253"/>
                </a:lnTo>
                <a:lnTo>
                  <a:pt x="2786659" y="4687"/>
                </a:lnTo>
                <a:lnTo>
                  <a:pt x="2781970" y="0"/>
                </a:lnTo>
                <a:close/>
              </a:path>
              <a:path w="7857490" h="20954">
                <a:moveTo>
                  <a:pt x="2823876" y="0"/>
                </a:moveTo>
                <a:lnTo>
                  <a:pt x="2812289" y="0"/>
                </a:lnTo>
                <a:lnTo>
                  <a:pt x="2807601" y="4687"/>
                </a:lnTo>
                <a:lnTo>
                  <a:pt x="2807601" y="16253"/>
                </a:lnTo>
                <a:lnTo>
                  <a:pt x="2812289" y="20941"/>
                </a:lnTo>
                <a:lnTo>
                  <a:pt x="2823876" y="20941"/>
                </a:lnTo>
                <a:lnTo>
                  <a:pt x="2828564" y="16253"/>
                </a:lnTo>
                <a:lnTo>
                  <a:pt x="2828564" y="4687"/>
                </a:lnTo>
                <a:lnTo>
                  <a:pt x="2823876" y="0"/>
                </a:lnTo>
                <a:close/>
              </a:path>
              <a:path w="7857490" h="20954">
                <a:moveTo>
                  <a:pt x="2865780" y="0"/>
                </a:moveTo>
                <a:lnTo>
                  <a:pt x="2854193" y="0"/>
                </a:lnTo>
                <a:lnTo>
                  <a:pt x="2849505" y="4687"/>
                </a:lnTo>
                <a:lnTo>
                  <a:pt x="2849505" y="16253"/>
                </a:lnTo>
                <a:lnTo>
                  <a:pt x="2854193" y="20941"/>
                </a:lnTo>
                <a:lnTo>
                  <a:pt x="2865780" y="20941"/>
                </a:lnTo>
                <a:lnTo>
                  <a:pt x="2870468" y="16253"/>
                </a:lnTo>
                <a:lnTo>
                  <a:pt x="2870468" y="4687"/>
                </a:lnTo>
                <a:lnTo>
                  <a:pt x="2865780" y="0"/>
                </a:lnTo>
                <a:close/>
              </a:path>
              <a:path w="7857490" h="20954">
                <a:moveTo>
                  <a:pt x="2907685" y="0"/>
                </a:moveTo>
                <a:lnTo>
                  <a:pt x="2896098" y="0"/>
                </a:lnTo>
                <a:lnTo>
                  <a:pt x="2891410" y="4687"/>
                </a:lnTo>
                <a:lnTo>
                  <a:pt x="2891410" y="16253"/>
                </a:lnTo>
                <a:lnTo>
                  <a:pt x="2896098" y="20941"/>
                </a:lnTo>
                <a:lnTo>
                  <a:pt x="2907685" y="20941"/>
                </a:lnTo>
                <a:lnTo>
                  <a:pt x="2912373" y="16253"/>
                </a:lnTo>
                <a:lnTo>
                  <a:pt x="2912373" y="4687"/>
                </a:lnTo>
                <a:lnTo>
                  <a:pt x="2907685" y="0"/>
                </a:lnTo>
                <a:close/>
              </a:path>
              <a:path w="7857490" h="20954">
                <a:moveTo>
                  <a:pt x="2949589" y="0"/>
                </a:moveTo>
                <a:lnTo>
                  <a:pt x="2938002" y="0"/>
                </a:lnTo>
                <a:lnTo>
                  <a:pt x="2933314" y="4687"/>
                </a:lnTo>
                <a:lnTo>
                  <a:pt x="2933314" y="16253"/>
                </a:lnTo>
                <a:lnTo>
                  <a:pt x="2938002" y="20941"/>
                </a:lnTo>
                <a:lnTo>
                  <a:pt x="2949589" y="20941"/>
                </a:lnTo>
                <a:lnTo>
                  <a:pt x="2954277" y="16253"/>
                </a:lnTo>
                <a:lnTo>
                  <a:pt x="2954277" y="4687"/>
                </a:lnTo>
                <a:lnTo>
                  <a:pt x="2949589" y="0"/>
                </a:lnTo>
                <a:close/>
              </a:path>
              <a:path w="7857490" h="20954">
                <a:moveTo>
                  <a:pt x="2991494" y="0"/>
                </a:moveTo>
                <a:lnTo>
                  <a:pt x="2979907" y="0"/>
                </a:lnTo>
                <a:lnTo>
                  <a:pt x="2975219" y="4687"/>
                </a:lnTo>
                <a:lnTo>
                  <a:pt x="2975219" y="16253"/>
                </a:lnTo>
                <a:lnTo>
                  <a:pt x="2979907" y="20941"/>
                </a:lnTo>
                <a:lnTo>
                  <a:pt x="2991494" y="20941"/>
                </a:lnTo>
                <a:lnTo>
                  <a:pt x="2996182" y="16253"/>
                </a:lnTo>
                <a:lnTo>
                  <a:pt x="2996182" y="4687"/>
                </a:lnTo>
                <a:lnTo>
                  <a:pt x="2991494" y="0"/>
                </a:lnTo>
                <a:close/>
              </a:path>
              <a:path w="7857490" h="20954">
                <a:moveTo>
                  <a:pt x="3033398" y="0"/>
                </a:moveTo>
                <a:lnTo>
                  <a:pt x="3021811" y="0"/>
                </a:lnTo>
                <a:lnTo>
                  <a:pt x="3017123" y="4687"/>
                </a:lnTo>
                <a:lnTo>
                  <a:pt x="3017123" y="16253"/>
                </a:lnTo>
                <a:lnTo>
                  <a:pt x="3021811" y="20941"/>
                </a:lnTo>
                <a:lnTo>
                  <a:pt x="3033398" y="20941"/>
                </a:lnTo>
                <a:lnTo>
                  <a:pt x="3038086" y="16253"/>
                </a:lnTo>
                <a:lnTo>
                  <a:pt x="3038086" y="4687"/>
                </a:lnTo>
                <a:lnTo>
                  <a:pt x="3033398" y="0"/>
                </a:lnTo>
                <a:close/>
              </a:path>
              <a:path w="7857490" h="20954">
                <a:moveTo>
                  <a:pt x="3075303" y="0"/>
                </a:moveTo>
                <a:lnTo>
                  <a:pt x="3063716" y="0"/>
                </a:lnTo>
                <a:lnTo>
                  <a:pt x="3059028" y="4687"/>
                </a:lnTo>
                <a:lnTo>
                  <a:pt x="3059028" y="16253"/>
                </a:lnTo>
                <a:lnTo>
                  <a:pt x="3063716" y="20941"/>
                </a:lnTo>
                <a:lnTo>
                  <a:pt x="3075303" y="20941"/>
                </a:lnTo>
                <a:lnTo>
                  <a:pt x="3079991" y="16253"/>
                </a:lnTo>
                <a:lnTo>
                  <a:pt x="3079991" y="4687"/>
                </a:lnTo>
                <a:lnTo>
                  <a:pt x="3075303" y="0"/>
                </a:lnTo>
                <a:close/>
              </a:path>
              <a:path w="7857490" h="20954">
                <a:moveTo>
                  <a:pt x="3117207" y="0"/>
                </a:moveTo>
                <a:lnTo>
                  <a:pt x="3105620" y="0"/>
                </a:lnTo>
                <a:lnTo>
                  <a:pt x="3100932" y="4687"/>
                </a:lnTo>
                <a:lnTo>
                  <a:pt x="3100932" y="16253"/>
                </a:lnTo>
                <a:lnTo>
                  <a:pt x="3105620" y="20941"/>
                </a:lnTo>
                <a:lnTo>
                  <a:pt x="3117207" y="20941"/>
                </a:lnTo>
                <a:lnTo>
                  <a:pt x="3121895" y="16253"/>
                </a:lnTo>
                <a:lnTo>
                  <a:pt x="3121895" y="4687"/>
                </a:lnTo>
                <a:lnTo>
                  <a:pt x="3117207" y="0"/>
                </a:lnTo>
                <a:close/>
              </a:path>
              <a:path w="7857490" h="20954">
                <a:moveTo>
                  <a:pt x="3159112" y="0"/>
                </a:moveTo>
                <a:lnTo>
                  <a:pt x="3147525" y="0"/>
                </a:lnTo>
                <a:lnTo>
                  <a:pt x="3142837" y="4687"/>
                </a:lnTo>
                <a:lnTo>
                  <a:pt x="3142837" y="16253"/>
                </a:lnTo>
                <a:lnTo>
                  <a:pt x="3147525" y="20941"/>
                </a:lnTo>
                <a:lnTo>
                  <a:pt x="3159112" y="20941"/>
                </a:lnTo>
                <a:lnTo>
                  <a:pt x="3163800" y="16253"/>
                </a:lnTo>
                <a:lnTo>
                  <a:pt x="3163800" y="4687"/>
                </a:lnTo>
                <a:lnTo>
                  <a:pt x="3159112" y="0"/>
                </a:lnTo>
                <a:close/>
              </a:path>
              <a:path w="7857490" h="20954">
                <a:moveTo>
                  <a:pt x="3201016" y="0"/>
                </a:moveTo>
                <a:lnTo>
                  <a:pt x="3189429" y="0"/>
                </a:lnTo>
                <a:lnTo>
                  <a:pt x="3184741" y="4687"/>
                </a:lnTo>
                <a:lnTo>
                  <a:pt x="3184741" y="16253"/>
                </a:lnTo>
                <a:lnTo>
                  <a:pt x="3189429" y="20941"/>
                </a:lnTo>
                <a:lnTo>
                  <a:pt x="3201016" y="20941"/>
                </a:lnTo>
                <a:lnTo>
                  <a:pt x="3205704" y="16253"/>
                </a:lnTo>
                <a:lnTo>
                  <a:pt x="3205704" y="4687"/>
                </a:lnTo>
                <a:lnTo>
                  <a:pt x="3201016" y="0"/>
                </a:lnTo>
                <a:close/>
              </a:path>
              <a:path w="7857490" h="20954">
                <a:moveTo>
                  <a:pt x="3242921" y="0"/>
                </a:moveTo>
                <a:lnTo>
                  <a:pt x="3231335" y="0"/>
                </a:lnTo>
                <a:lnTo>
                  <a:pt x="3226646" y="4687"/>
                </a:lnTo>
                <a:lnTo>
                  <a:pt x="3226646" y="16253"/>
                </a:lnTo>
                <a:lnTo>
                  <a:pt x="3231335" y="20941"/>
                </a:lnTo>
                <a:lnTo>
                  <a:pt x="3242921" y="20941"/>
                </a:lnTo>
                <a:lnTo>
                  <a:pt x="3247608" y="16253"/>
                </a:lnTo>
                <a:lnTo>
                  <a:pt x="3247608" y="4687"/>
                </a:lnTo>
                <a:lnTo>
                  <a:pt x="3242921" y="0"/>
                </a:lnTo>
                <a:close/>
              </a:path>
              <a:path w="7857490" h="20954">
                <a:moveTo>
                  <a:pt x="3284825" y="0"/>
                </a:moveTo>
                <a:lnTo>
                  <a:pt x="3273239" y="0"/>
                </a:lnTo>
                <a:lnTo>
                  <a:pt x="3268550" y="4687"/>
                </a:lnTo>
                <a:lnTo>
                  <a:pt x="3268550" y="16253"/>
                </a:lnTo>
                <a:lnTo>
                  <a:pt x="3273239" y="20941"/>
                </a:lnTo>
                <a:lnTo>
                  <a:pt x="3284825" y="20941"/>
                </a:lnTo>
                <a:lnTo>
                  <a:pt x="3289514" y="16253"/>
                </a:lnTo>
                <a:lnTo>
                  <a:pt x="3289514" y="4687"/>
                </a:lnTo>
                <a:lnTo>
                  <a:pt x="3284825" y="0"/>
                </a:lnTo>
                <a:close/>
              </a:path>
              <a:path w="7857490" h="20954">
                <a:moveTo>
                  <a:pt x="3326730" y="0"/>
                </a:moveTo>
                <a:lnTo>
                  <a:pt x="3315144" y="0"/>
                </a:lnTo>
                <a:lnTo>
                  <a:pt x="3310456" y="4687"/>
                </a:lnTo>
                <a:lnTo>
                  <a:pt x="3310456" y="16253"/>
                </a:lnTo>
                <a:lnTo>
                  <a:pt x="3315144" y="20941"/>
                </a:lnTo>
                <a:lnTo>
                  <a:pt x="3326730" y="20941"/>
                </a:lnTo>
                <a:lnTo>
                  <a:pt x="3331418" y="16253"/>
                </a:lnTo>
                <a:lnTo>
                  <a:pt x="3331418" y="4687"/>
                </a:lnTo>
                <a:lnTo>
                  <a:pt x="3326730" y="0"/>
                </a:lnTo>
                <a:close/>
              </a:path>
              <a:path w="7857490" h="20954">
                <a:moveTo>
                  <a:pt x="3368635" y="0"/>
                </a:moveTo>
                <a:lnTo>
                  <a:pt x="3357048" y="0"/>
                </a:lnTo>
                <a:lnTo>
                  <a:pt x="3352360" y="4687"/>
                </a:lnTo>
                <a:lnTo>
                  <a:pt x="3352360" y="16253"/>
                </a:lnTo>
                <a:lnTo>
                  <a:pt x="3357048" y="20941"/>
                </a:lnTo>
                <a:lnTo>
                  <a:pt x="3368635" y="20941"/>
                </a:lnTo>
                <a:lnTo>
                  <a:pt x="3373323" y="16253"/>
                </a:lnTo>
                <a:lnTo>
                  <a:pt x="3373323" y="4687"/>
                </a:lnTo>
                <a:lnTo>
                  <a:pt x="3368635" y="0"/>
                </a:lnTo>
                <a:close/>
              </a:path>
              <a:path w="7857490" h="20954">
                <a:moveTo>
                  <a:pt x="3410540" y="0"/>
                </a:moveTo>
                <a:lnTo>
                  <a:pt x="3398953" y="0"/>
                </a:lnTo>
                <a:lnTo>
                  <a:pt x="3394265" y="4687"/>
                </a:lnTo>
                <a:lnTo>
                  <a:pt x="3394265" y="16253"/>
                </a:lnTo>
                <a:lnTo>
                  <a:pt x="3398953" y="20941"/>
                </a:lnTo>
                <a:lnTo>
                  <a:pt x="3410540" y="20941"/>
                </a:lnTo>
                <a:lnTo>
                  <a:pt x="3415227" y="16253"/>
                </a:lnTo>
                <a:lnTo>
                  <a:pt x="3415227" y="4687"/>
                </a:lnTo>
                <a:lnTo>
                  <a:pt x="3410540" y="0"/>
                </a:lnTo>
                <a:close/>
              </a:path>
              <a:path w="7857490" h="20954">
                <a:moveTo>
                  <a:pt x="3452444" y="0"/>
                </a:moveTo>
                <a:lnTo>
                  <a:pt x="3440857" y="0"/>
                </a:lnTo>
                <a:lnTo>
                  <a:pt x="3436169" y="4687"/>
                </a:lnTo>
                <a:lnTo>
                  <a:pt x="3436169" y="16253"/>
                </a:lnTo>
                <a:lnTo>
                  <a:pt x="3440857" y="20941"/>
                </a:lnTo>
                <a:lnTo>
                  <a:pt x="3452444" y="20941"/>
                </a:lnTo>
                <a:lnTo>
                  <a:pt x="3457132" y="16253"/>
                </a:lnTo>
                <a:lnTo>
                  <a:pt x="3457132" y="4687"/>
                </a:lnTo>
                <a:lnTo>
                  <a:pt x="3452444" y="0"/>
                </a:lnTo>
                <a:close/>
              </a:path>
              <a:path w="7857490" h="20954">
                <a:moveTo>
                  <a:pt x="3494349" y="0"/>
                </a:moveTo>
                <a:lnTo>
                  <a:pt x="3482762" y="0"/>
                </a:lnTo>
                <a:lnTo>
                  <a:pt x="3478074" y="4687"/>
                </a:lnTo>
                <a:lnTo>
                  <a:pt x="3478074" y="16253"/>
                </a:lnTo>
                <a:lnTo>
                  <a:pt x="3482762" y="20941"/>
                </a:lnTo>
                <a:lnTo>
                  <a:pt x="3494349" y="20941"/>
                </a:lnTo>
                <a:lnTo>
                  <a:pt x="3499036" y="16253"/>
                </a:lnTo>
                <a:lnTo>
                  <a:pt x="3499036" y="4687"/>
                </a:lnTo>
                <a:lnTo>
                  <a:pt x="3494349" y="0"/>
                </a:lnTo>
                <a:close/>
              </a:path>
              <a:path w="7857490" h="20954">
                <a:moveTo>
                  <a:pt x="3536253" y="0"/>
                </a:moveTo>
                <a:lnTo>
                  <a:pt x="3524666" y="0"/>
                </a:lnTo>
                <a:lnTo>
                  <a:pt x="3519978" y="4687"/>
                </a:lnTo>
                <a:lnTo>
                  <a:pt x="3519978" y="16253"/>
                </a:lnTo>
                <a:lnTo>
                  <a:pt x="3524666" y="20941"/>
                </a:lnTo>
                <a:lnTo>
                  <a:pt x="3536253" y="20941"/>
                </a:lnTo>
                <a:lnTo>
                  <a:pt x="3540941" y="16253"/>
                </a:lnTo>
                <a:lnTo>
                  <a:pt x="3540941" y="4687"/>
                </a:lnTo>
                <a:lnTo>
                  <a:pt x="3536253" y="0"/>
                </a:lnTo>
                <a:close/>
              </a:path>
              <a:path w="7857490" h="20954">
                <a:moveTo>
                  <a:pt x="3578158" y="0"/>
                </a:moveTo>
                <a:lnTo>
                  <a:pt x="3566570" y="0"/>
                </a:lnTo>
                <a:lnTo>
                  <a:pt x="3561883" y="4687"/>
                </a:lnTo>
                <a:lnTo>
                  <a:pt x="3561883" y="16253"/>
                </a:lnTo>
                <a:lnTo>
                  <a:pt x="3566570" y="20941"/>
                </a:lnTo>
                <a:lnTo>
                  <a:pt x="3578158" y="20941"/>
                </a:lnTo>
                <a:lnTo>
                  <a:pt x="3582845" y="16253"/>
                </a:lnTo>
                <a:lnTo>
                  <a:pt x="3582845" y="4687"/>
                </a:lnTo>
                <a:lnTo>
                  <a:pt x="3578158" y="0"/>
                </a:lnTo>
                <a:close/>
              </a:path>
              <a:path w="7857490" h="20954">
                <a:moveTo>
                  <a:pt x="3620062" y="0"/>
                </a:moveTo>
                <a:lnTo>
                  <a:pt x="3608475" y="0"/>
                </a:lnTo>
                <a:lnTo>
                  <a:pt x="3603787" y="4687"/>
                </a:lnTo>
                <a:lnTo>
                  <a:pt x="3603787" y="16253"/>
                </a:lnTo>
                <a:lnTo>
                  <a:pt x="3608475" y="20941"/>
                </a:lnTo>
                <a:lnTo>
                  <a:pt x="3620062" y="20941"/>
                </a:lnTo>
                <a:lnTo>
                  <a:pt x="3624750" y="16253"/>
                </a:lnTo>
                <a:lnTo>
                  <a:pt x="3624750" y="4687"/>
                </a:lnTo>
                <a:lnTo>
                  <a:pt x="3620062" y="0"/>
                </a:lnTo>
                <a:close/>
              </a:path>
              <a:path w="7857490" h="20954">
                <a:moveTo>
                  <a:pt x="3661967" y="0"/>
                </a:moveTo>
                <a:lnTo>
                  <a:pt x="3650379" y="0"/>
                </a:lnTo>
                <a:lnTo>
                  <a:pt x="3645692" y="4687"/>
                </a:lnTo>
                <a:lnTo>
                  <a:pt x="3645692" y="16253"/>
                </a:lnTo>
                <a:lnTo>
                  <a:pt x="3650379" y="20941"/>
                </a:lnTo>
                <a:lnTo>
                  <a:pt x="3661967" y="20941"/>
                </a:lnTo>
                <a:lnTo>
                  <a:pt x="3666654" y="16253"/>
                </a:lnTo>
                <a:lnTo>
                  <a:pt x="3666654" y="4687"/>
                </a:lnTo>
                <a:lnTo>
                  <a:pt x="3661967" y="0"/>
                </a:lnTo>
                <a:close/>
              </a:path>
              <a:path w="7857490" h="20954">
                <a:moveTo>
                  <a:pt x="3703871" y="0"/>
                </a:moveTo>
                <a:lnTo>
                  <a:pt x="3692284" y="0"/>
                </a:lnTo>
                <a:lnTo>
                  <a:pt x="3687596" y="4687"/>
                </a:lnTo>
                <a:lnTo>
                  <a:pt x="3687596" y="16253"/>
                </a:lnTo>
                <a:lnTo>
                  <a:pt x="3692284" y="20941"/>
                </a:lnTo>
                <a:lnTo>
                  <a:pt x="3703871" y="20941"/>
                </a:lnTo>
                <a:lnTo>
                  <a:pt x="3708559" y="16253"/>
                </a:lnTo>
                <a:lnTo>
                  <a:pt x="3708559" y="4687"/>
                </a:lnTo>
                <a:lnTo>
                  <a:pt x="3703871" y="0"/>
                </a:lnTo>
                <a:close/>
              </a:path>
              <a:path w="7857490" h="20954">
                <a:moveTo>
                  <a:pt x="3745775" y="0"/>
                </a:moveTo>
                <a:lnTo>
                  <a:pt x="3734188" y="0"/>
                </a:lnTo>
                <a:lnTo>
                  <a:pt x="3729501" y="4687"/>
                </a:lnTo>
                <a:lnTo>
                  <a:pt x="3729501" y="16253"/>
                </a:lnTo>
                <a:lnTo>
                  <a:pt x="3734188" y="20941"/>
                </a:lnTo>
                <a:lnTo>
                  <a:pt x="3745775" y="20941"/>
                </a:lnTo>
                <a:lnTo>
                  <a:pt x="3750463" y="16253"/>
                </a:lnTo>
                <a:lnTo>
                  <a:pt x="3750463" y="4687"/>
                </a:lnTo>
                <a:lnTo>
                  <a:pt x="3745775" y="0"/>
                </a:lnTo>
                <a:close/>
              </a:path>
              <a:path w="7857490" h="20954">
                <a:moveTo>
                  <a:pt x="3787680" y="0"/>
                </a:moveTo>
                <a:lnTo>
                  <a:pt x="3776094" y="0"/>
                </a:lnTo>
                <a:lnTo>
                  <a:pt x="3771405" y="4687"/>
                </a:lnTo>
                <a:lnTo>
                  <a:pt x="3771405" y="16253"/>
                </a:lnTo>
                <a:lnTo>
                  <a:pt x="3776094" y="20941"/>
                </a:lnTo>
                <a:lnTo>
                  <a:pt x="3787680" y="20941"/>
                </a:lnTo>
                <a:lnTo>
                  <a:pt x="3792368" y="16253"/>
                </a:lnTo>
                <a:lnTo>
                  <a:pt x="3792368" y="4687"/>
                </a:lnTo>
                <a:lnTo>
                  <a:pt x="3787680" y="0"/>
                </a:lnTo>
                <a:close/>
              </a:path>
              <a:path w="7857490" h="20954">
                <a:moveTo>
                  <a:pt x="3829584" y="0"/>
                </a:moveTo>
                <a:lnTo>
                  <a:pt x="3817998" y="0"/>
                </a:lnTo>
                <a:lnTo>
                  <a:pt x="3813310" y="4687"/>
                </a:lnTo>
                <a:lnTo>
                  <a:pt x="3813310" y="16253"/>
                </a:lnTo>
                <a:lnTo>
                  <a:pt x="3817998" y="20941"/>
                </a:lnTo>
                <a:lnTo>
                  <a:pt x="3829584" y="20941"/>
                </a:lnTo>
                <a:lnTo>
                  <a:pt x="3834273" y="16253"/>
                </a:lnTo>
                <a:lnTo>
                  <a:pt x="3834273" y="4687"/>
                </a:lnTo>
                <a:lnTo>
                  <a:pt x="3829584" y="0"/>
                </a:lnTo>
                <a:close/>
              </a:path>
              <a:path w="7857490" h="20954">
                <a:moveTo>
                  <a:pt x="3871489" y="0"/>
                </a:moveTo>
                <a:lnTo>
                  <a:pt x="3859903" y="0"/>
                </a:lnTo>
                <a:lnTo>
                  <a:pt x="3855215" y="4687"/>
                </a:lnTo>
                <a:lnTo>
                  <a:pt x="3855215" y="16253"/>
                </a:lnTo>
                <a:lnTo>
                  <a:pt x="3859903" y="20941"/>
                </a:lnTo>
                <a:lnTo>
                  <a:pt x="3871489" y="20941"/>
                </a:lnTo>
                <a:lnTo>
                  <a:pt x="3876178" y="16253"/>
                </a:lnTo>
                <a:lnTo>
                  <a:pt x="3876178" y="4687"/>
                </a:lnTo>
                <a:lnTo>
                  <a:pt x="3871489" y="0"/>
                </a:lnTo>
                <a:close/>
              </a:path>
              <a:path w="7857490" h="20954">
                <a:moveTo>
                  <a:pt x="3913394" y="0"/>
                </a:moveTo>
                <a:lnTo>
                  <a:pt x="3901807" y="0"/>
                </a:lnTo>
                <a:lnTo>
                  <a:pt x="3897120" y="4687"/>
                </a:lnTo>
                <a:lnTo>
                  <a:pt x="3897120" y="16253"/>
                </a:lnTo>
                <a:lnTo>
                  <a:pt x="3901807" y="20941"/>
                </a:lnTo>
                <a:lnTo>
                  <a:pt x="3913394" y="20941"/>
                </a:lnTo>
                <a:lnTo>
                  <a:pt x="3918082" y="16253"/>
                </a:lnTo>
                <a:lnTo>
                  <a:pt x="3918082" y="4687"/>
                </a:lnTo>
                <a:lnTo>
                  <a:pt x="3913394" y="0"/>
                </a:lnTo>
                <a:close/>
              </a:path>
              <a:path w="7857490" h="20954">
                <a:moveTo>
                  <a:pt x="3955299" y="0"/>
                </a:moveTo>
                <a:lnTo>
                  <a:pt x="3943712" y="0"/>
                </a:lnTo>
                <a:lnTo>
                  <a:pt x="3939024" y="4687"/>
                </a:lnTo>
                <a:lnTo>
                  <a:pt x="3939024" y="16253"/>
                </a:lnTo>
                <a:lnTo>
                  <a:pt x="3943712" y="20941"/>
                </a:lnTo>
                <a:lnTo>
                  <a:pt x="3955299" y="20941"/>
                </a:lnTo>
                <a:lnTo>
                  <a:pt x="3959987" y="16253"/>
                </a:lnTo>
                <a:lnTo>
                  <a:pt x="3959987" y="4687"/>
                </a:lnTo>
                <a:lnTo>
                  <a:pt x="3955299" y="0"/>
                </a:lnTo>
                <a:close/>
              </a:path>
              <a:path w="7857490" h="20954">
                <a:moveTo>
                  <a:pt x="3997203" y="0"/>
                </a:moveTo>
                <a:lnTo>
                  <a:pt x="3985616" y="0"/>
                </a:lnTo>
                <a:lnTo>
                  <a:pt x="3980929" y="4687"/>
                </a:lnTo>
                <a:lnTo>
                  <a:pt x="3980929" y="16253"/>
                </a:lnTo>
                <a:lnTo>
                  <a:pt x="3985616" y="20941"/>
                </a:lnTo>
                <a:lnTo>
                  <a:pt x="3997203" y="20941"/>
                </a:lnTo>
                <a:lnTo>
                  <a:pt x="4001891" y="16253"/>
                </a:lnTo>
                <a:lnTo>
                  <a:pt x="4001891" y="4687"/>
                </a:lnTo>
                <a:lnTo>
                  <a:pt x="3997203" y="0"/>
                </a:lnTo>
                <a:close/>
              </a:path>
              <a:path w="7857490" h="20954">
                <a:moveTo>
                  <a:pt x="4039108" y="0"/>
                </a:moveTo>
                <a:lnTo>
                  <a:pt x="4027521" y="0"/>
                </a:lnTo>
                <a:lnTo>
                  <a:pt x="4022833" y="4687"/>
                </a:lnTo>
                <a:lnTo>
                  <a:pt x="4022833" y="16253"/>
                </a:lnTo>
                <a:lnTo>
                  <a:pt x="4027521" y="20941"/>
                </a:lnTo>
                <a:lnTo>
                  <a:pt x="4039108" y="20941"/>
                </a:lnTo>
                <a:lnTo>
                  <a:pt x="4043796" y="16253"/>
                </a:lnTo>
                <a:lnTo>
                  <a:pt x="4043796" y="4687"/>
                </a:lnTo>
                <a:lnTo>
                  <a:pt x="4039108" y="0"/>
                </a:lnTo>
                <a:close/>
              </a:path>
              <a:path w="7857490" h="20954">
                <a:moveTo>
                  <a:pt x="4081012" y="0"/>
                </a:moveTo>
                <a:lnTo>
                  <a:pt x="4069425" y="0"/>
                </a:lnTo>
                <a:lnTo>
                  <a:pt x="4064738" y="4687"/>
                </a:lnTo>
                <a:lnTo>
                  <a:pt x="4064738" y="16253"/>
                </a:lnTo>
                <a:lnTo>
                  <a:pt x="4069425" y="20941"/>
                </a:lnTo>
                <a:lnTo>
                  <a:pt x="4081012" y="20941"/>
                </a:lnTo>
                <a:lnTo>
                  <a:pt x="4085700" y="16253"/>
                </a:lnTo>
                <a:lnTo>
                  <a:pt x="4085700" y="4687"/>
                </a:lnTo>
                <a:lnTo>
                  <a:pt x="4081012" y="0"/>
                </a:lnTo>
                <a:close/>
              </a:path>
              <a:path w="7857490" h="20954">
                <a:moveTo>
                  <a:pt x="4122917" y="0"/>
                </a:moveTo>
                <a:lnTo>
                  <a:pt x="4111330" y="0"/>
                </a:lnTo>
                <a:lnTo>
                  <a:pt x="4106642" y="4687"/>
                </a:lnTo>
                <a:lnTo>
                  <a:pt x="4106642" y="16253"/>
                </a:lnTo>
                <a:lnTo>
                  <a:pt x="4111330" y="20941"/>
                </a:lnTo>
                <a:lnTo>
                  <a:pt x="4122917" y="20941"/>
                </a:lnTo>
                <a:lnTo>
                  <a:pt x="4127605" y="16253"/>
                </a:lnTo>
                <a:lnTo>
                  <a:pt x="4127605" y="4687"/>
                </a:lnTo>
                <a:lnTo>
                  <a:pt x="4122917" y="0"/>
                </a:lnTo>
                <a:close/>
              </a:path>
              <a:path w="7857490" h="20954">
                <a:moveTo>
                  <a:pt x="4164821" y="0"/>
                </a:moveTo>
                <a:lnTo>
                  <a:pt x="4153234" y="0"/>
                </a:lnTo>
                <a:lnTo>
                  <a:pt x="4148546" y="4687"/>
                </a:lnTo>
                <a:lnTo>
                  <a:pt x="4148546" y="16253"/>
                </a:lnTo>
                <a:lnTo>
                  <a:pt x="4153234" y="20941"/>
                </a:lnTo>
                <a:lnTo>
                  <a:pt x="4164821" y="20941"/>
                </a:lnTo>
                <a:lnTo>
                  <a:pt x="4169509" y="16253"/>
                </a:lnTo>
                <a:lnTo>
                  <a:pt x="4169509" y="4687"/>
                </a:lnTo>
                <a:lnTo>
                  <a:pt x="4164821" y="0"/>
                </a:lnTo>
                <a:close/>
              </a:path>
              <a:path w="7857490" h="20954">
                <a:moveTo>
                  <a:pt x="4206726" y="0"/>
                </a:moveTo>
                <a:lnTo>
                  <a:pt x="4195139" y="0"/>
                </a:lnTo>
                <a:lnTo>
                  <a:pt x="4190451" y="4687"/>
                </a:lnTo>
                <a:lnTo>
                  <a:pt x="4190451" y="16253"/>
                </a:lnTo>
                <a:lnTo>
                  <a:pt x="4195139" y="20941"/>
                </a:lnTo>
                <a:lnTo>
                  <a:pt x="4206726" y="20941"/>
                </a:lnTo>
                <a:lnTo>
                  <a:pt x="4211414" y="16253"/>
                </a:lnTo>
                <a:lnTo>
                  <a:pt x="4211414" y="4687"/>
                </a:lnTo>
                <a:lnTo>
                  <a:pt x="4206726" y="0"/>
                </a:lnTo>
                <a:close/>
              </a:path>
              <a:path w="7857490" h="20954">
                <a:moveTo>
                  <a:pt x="4248630" y="0"/>
                </a:moveTo>
                <a:lnTo>
                  <a:pt x="4237043" y="0"/>
                </a:lnTo>
                <a:lnTo>
                  <a:pt x="4232355" y="4687"/>
                </a:lnTo>
                <a:lnTo>
                  <a:pt x="4232355" y="16253"/>
                </a:lnTo>
                <a:lnTo>
                  <a:pt x="4237043" y="20941"/>
                </a:lnTo>
                <a:lnTo>
                  <a:pt x="4248630" y="20941"/>
                </a:lnTo>
                <a:lnTo>
                  <a:pt x="4253318" y="16253"/>
                </a:lnTo>
                <a:lnTo>
                  <a:pt x="4253318" y="4687"/>
                </a:lnTo>
                <a:lnTo>
                  <a:pt x="4248630" y="0"/>
                </a:lnTo>
                <a:close/>
              </a:path>
              <a:path w="7857490" h="20954">
                <a:moveTo>
                  <a:pt x="4290535" y="0"/>
                </a:moveTo>
                <a:lnTo>
                  <a:pt x="4278949" y="0"/>
                </a:lnTo>
                <a:lnTo>
                  <a:pt x="4274260" y="4687"/>
                </a:lnTo>
                <a:lnTo>
                  <a:pt x="4274260" y="16253"/>
                </a:lnTo>
                <a:lnTo>
                  <a:pt x="4278949" y="20941"/>
                </a:lnTo>
                <a:lnTo>
                  <a:pt x="4290535" y="20941"/>
                </a:lnTo>
                <a:lnTo>
                  <a:pt x="4295223" y="16253"/>
                </a:lnTo>
                <a:lnTo>
                  <a:pt x="4295223" y="4687"/>
                </a:lnTo>
                <a:lnTo>
                  <a:pt x="4290535" y="0"/>
                </a:lnTo>
                <a:close/>
              </a:path>
              <a:path w="7857490" h="20954">
                <a:moveTo>
                  <a:pt x="4332439" y="0"/>
                </a:moveTo>
                <a:lnTo>
                  <a:pt x="4320853" y="0"/>
                </a:lnTo>
                <a:lnTo>
                  <a:pt x="4316164" y="4687"/>
                </a:lnTo>
                <a:lnTo>
                  <a:pt x="4316164" y="16253"/>
                </a:lnTo>
                <a:lnTo>
                  <a:pt x="4320853" y="20941"/>
                </a:lnTo>
                <a:lnTo>
                  <a:pt x="4332439" y="20941"/>
                </a:lnTo>
                <a:lnTo>
                  <a:pt x="4337127" y="16253"/>
                </a:lnTo>
                <a:lnTo>
                  <a:pt x="4337127" y="4687"/>
                </a:lnTo>
                <a:lnTo>
                  <a:pt x="4332439" y="0"/>
                </a:lnTo>
                <a:close/>
              </a:path>
              <a:path w="7857490" h="20954">
                <a:moveTo>
                  <a:pt x="4374344" y="0"/>
                </a:moveTo>
                <a:lnTo>
                  <a:pt x="4362758" y="0"/>
                </a:lnTo>
                <a:lnTo>
                  <a:pt x="4358069" y="4687"/>
                </a:lnTo>
                <a:lnTo>
                  <a:pt x="4358069" y="16253"/>
                </a:lnTo>
                <a:lnTo>
                  <a:pt x="4362758" y="20941"/>
                </a:lnTo>
                <a:lnTo>
                  <a:pt x="4374344" y="20941"/>
                </a:lnTo>
                <a:lnTo>
                  <a:pt x="4379033" y="16253"/>
                </a:lnTo>
                <a:lnTo>
                  <a:pt x="4379033" y="4687"/>
                </a:lnTo>
                <a:lnTo>
                  <a:pt x="4374344" y="0"/>
                </a:lnTo>
                <a:close/>
              </a:path>
              <a:path w="7857490" h="20954">
                <a:moveTo>
                  <a:pt x="4416248" y="0"/>
                </a:moveTo>
                <a:lnTo>
                  <a:pt x="4404662" y="0"/>
                </a:lnTo>
                <a:lnTo>
                  <a:pt x="4399974" y="4687"/>
                </a:lnTo>
                <a:lnTo>
                  <a:pt x="4399974" y="16253"/>
                </a:lnTo>
                <a:lnTo>
                  <a:pt x="4404662" y="20941"/>
                </a:lnTo>
                <a:lnTo>
                  <a:pt x="4416248" y="20941"/>
                </a:lnTo>
                <a:lnTo>
                  <a:pt x="4420937" y="16253"/>
                </a:lnTo>
                <a:lnTo>
                  <a:pt x="4420937" y="4687"/>
                </a:lnTo>
                <a:lnTo>
                  <a:pt x="4416248" y="0"/>
                </a:lnTo>
                <a:close/>
              </a:path>
              <a:path w="7857490" h="20954">
                <a:moveTo>
                  <a:pt x="4458154" y="0"/>
                </a:moveTo>
                <a:lnTo>
                  <a:pt x="4446567" y="0"/>
                </a:lnTo>
                <a:lnTo>
                  <a:pt x="4441879" y="4687"/>
                </a:lnTo>
                <a:lnTo>
                  <a:pt x="4441879" y="16253"/>
                </a:lnTo>
                <a:lnTo>
                  <a:pt x="4446567" y="20941"/>
                </a:lnTo>
                <a:lnTo>
                  <a:pt x="4458154" y="20941"/>
                </a:lnTo>
                <a:lnTo>
                  <a:pt x="4462842" y="16253"/>
                </a:lnTo>
                <a:lnTo>
                  <a:pt x="4462842" y="4687"/>
                </a:lnTo>
                <a:lnTo>
                  <a:pt x="4458154" y="0"/>
                </a:lnTo>
                <a:close/>
              </a:path>
              <a:path w="7857490" h="20954">
                <a:moveTo>
                  <a:pt x="4500058" y="0"/>
                </a:moveTo>
                <a:lnTo>
                  <a:pt x="4488471" y="0"/>
                </a:lnTo>
                <a:lnTo>
                  <a:pt x="4483783" y="4687"/>
                </a:lnTo>
                <a:lnTo>
                  <a:pt x="4483783" y="16253"/>
                </a:lnTo>
                <a:lnTo>
                  <a:pt x="4488471" y="20941"/>
                </a:lnTo>
                <a:lnTo>
                  <a:pt x="4500058" y="20941"/>
                </a:lnTo>
                <a:lnTo>
                  <a:pt x="4504746" y="16253"/>
                </a:lnTo>
                <a:lnTo>
                  <a:pt x="4504746" y="4687"/>
                </a:lnTo>
                <a:lnTo>
                  <a:pt x="4500058" y="0"/>
                </a:lnTo>
                <a:close/>
              </a:path>
              <a:path w="7857490" h="20954">
                <a:moveTo>
                  <a:pt x="4541963" y="0"/>
                </a:moveTo>
                <a:lnTo>
                  <a:pt x="4530376" y="0"/>
                </a:lnTo>
                <a:lnTo>
                  <a:pt x="4525688" y="4687"/>
                </a:lnTo>
                <a:lnTo>
                  <a:pt x="4525688" y="16253"/>
                </a:lnTo>
                <a:lnTo>
                  <a:pt x="4530376" y="20941"/>
                </a:lnTo>
                <a:lnTo>
                  <a:pt x="4541963" y="20941"/>
                </a:lnTo>
                <a:lnTo>
                  <a:pt x="4546651" y="16253"/>
                </a:lnTo>
                <a:lnTo>
                  <a:pt x="4546651" y="4687"/>
                </a:lnTo>
                <a:lnTo>
                  <a:pt x="4541963" y="0"/>
                </a:lnTo>
                <a:close/>
              </a:path>
              <a:path w="7857490" h="20954">
                <a:moveTo>
                  <a:pt x="4583867" y="0"/>
                </a:moveTo>
                <a:lnTo>
                  <a:pt x="4572280" y="0"/>
                </a:lnTo>
                <a:lnTo>
                  <a:pt x="4567592" y="4687"/>
                </a:lnTo>
                <a:lnTo>
                  <a:pt x="4567592" y="16253"/>
                </a:lnTo>
                <a:lnTo>
                  <a:pt x="4572280" y="20941"/>
                </a:lnTo>
                <a:lnTo>
                  <a:pt x="4583867" y="20941"/>
                </a:lnTo>
                <a:lnTo>
                  <a:pt x="4588555" y="16253"/>
                </a:lnTo>
                <a:lnTo>
                  <a:pt x="4588555" y="4687"/>
                </a:lnTo>
                <a:lnTo>
                  <a:pt x="4583867" y="0"/>
                </a:lnTo>
                <a:close/>
              </a:path>
              <a:path w="7857490" h="20954">
                <a:moveTo>
                  <a:pt x="4625772" y="0"/>
                </a:moveTo>
                <a:lnTo>
                  <a:pt x="4614185" y="0"/>
                </a:lnTo>
                <a:lnTo>
                  <a:pt x="4609497" y="4687"/>
                </a:lnTo>
                <a:lnTo>
                  <a:pt x="4609497" y="16253"/>
                </a:lnTo>
                <a:lnTo>
                  <a:pt x="4614185" y="20941"/>
                </a:lnTo>
                <a:lnTo>
                  <a:pt x="4625772" y="20941"/>
                </a:lnTo>
                <a:lnTo>
                  <a:pt x="4630460" y="16253"/>
                </a:lnTo>
                <a:lnTo>
                  <a:pt x="4630460" y="4687"/>
                </a:lnTo>
                <a:lnTo>
                  <a:pt x="4625772" y="0"/>
                </a:lnTo>
                <a:close/>
              </a:path>
              <a:path w="7857490" h="20954">
                <a:moveTo>
                  <a:pt x="4667676" y="0"/>
                </a:moveTo>
                <a:lnTo>
                  <a:pt x="4656089" y="0"/>
                </a:lnTo>
                <a:lnTo>
                  <a:pt x="4651401" y="4687"/>
                </a:lnTo>
                <a:lnTo>
                  <a:pt x="4651401" y="16253"/>
                </a:lnTo>
                <a:lnTo>
                  <a:pt x="4656089" y="20941"/>
                </a:lnTo>
                <a:lnTo>
                  <a:pt x="4667676" y="20941"/>
                </a:lnTo>
                <a:lnTo>
                  <a:pt x="4672364" y="16253"/>
                </a:lnTo>
                <a:lnTo>
                  <a:pt x="4672364" y="4687"/>
                </a:lnTo>
                <a:lnTo>
                  <a:pt x="4667676" y="0"/>
                </a:lnTo>
                <a:close/>
              </a:path>
              <a:path w="7857490" h="20954">
                <a:moveTo>
                  <a:pt x="4709581" y="0"/>
                </a:moveTo>
                <a:lnTo>
                  <a:pt x="4697994" y="0"/>
                </a:lnTo>
                <a:lnTo>
                  <a:pt x="4693306" y="4687"/>
                </a:lnTo>
                <a:lnTo>
                  <a:pt x="4693306" y="16253"/>
                </a:lnTo>
                <a:lnTo>
                  <a:pt x="4697994" y="20941"/>
                </a:lnTo>
                <a:lnTo>
                  <a:pt x="4709581" y="20941"/>
                </a:lnTo>
                <a:lnTo>
                  <a:pt x="4714269" y="16253"/>
                </a:lnTo>
                <a:lnTo>
                  <a:pt x="4714269" y="4687"/>
                </a:lnTo>
                <a:lnTo>
                  <a:pt x="4709581" y="0"/>
                </a:lnTo>
                <a:close/>
              </a:path>
              <a:path w="7857490" h="20954">
                <a:moveTo>
                  <a:pt x="4751485" y="0"/>
                </a:moveTo>
                <a:lnTo>
                  <a:pt x="4739898" y="0"/>
                </a:lnTo>
                <a:lnTo>
                  <a:pt x="4735210" y="4687"/>
                </a:lnTo>
                <a:lnTo>
                  <a:pt x="4735210" y="16253"/>
                </a:lnTo>
                <a:lnTo>
                  <a:pt x="4739898" y="20941"/>
                </a:lnTo>
                <a:lnTo>
                  <a:pt x="4751485" y="20941"/>
                </a:lnTo>
                <a:lnTo>
                  <a:pt x="4756173" y="16253"/>
                </a:lnTo>
                <a:lnTo>
                  <a:pt x="4756173" y="4687"/>
                </a:lnTo>
                <a:lnTo>
                  <a:pt x="4751485" y="0"/>
                </a:lnTo>
                <a:close/>
              </a:path>
              <a:path w="7857490" h="20954">
                <a:moveTo>
                  <a:pt x="4793390" y="0"/>
                </a:moveTo>
                <a:lnTo>
                  <a:pt x="4781803" y="0"/>
                </a:lnTo>
                <a:lnTo>
                  <a:pt x="4777115" y="4687"/>
                </a:lnTo>
                <a:lnTo>
                  <a:pt x="4777115" y="16253"/>
                </a:lnTo>
                <a:lnTo>
                  <a:pt x="4781803" y="20941"/>
                </a:lnTo>
                <a:lnTo>
                  <a:pt x="4793390" y="20941"/>
                </a:lnTo>
                <a:lnTo>
                  <a:pt x="4798077" y="16253"/>
                </a:lnTo>
                <a:lnTo>
                  <a:pt x="4798077" y="4687"/>
                </a:lnTo>
                <a:lnTo>
                  <a:pt x="4793390" y="0"/>
                </a:lnTo>
                <a:close/>
              </a:path>
              <a:path w="7857490" h="20954">
                <a:moveTo>
                  <a:pt x="4835294" y="0"/>
                </a:moveTo>
                <a:lnTo>
                  <a:pt x="4823708" y="0"/>
                </a:lnTo>
                <a:lnTo>
                  <a:pt x="4819019" y="4687"/>
                </a:lnTo>
                <a:lnTo>
                  <a:pt x="4819019" y="16253"/>
                </a:lnTo>
                <a:lnTo>
                  <a:pt x="4823708" y="20941"/>
                </a:lnTo>
                <a:lnTo>
                  <a:pt x="4835294" y="20941"/>
                </a:lnTo>
                <a:lnTo>
                  <a:pt x="4839982" y="16253"/>
                </a:lnTo>
                <a:lnTo>
                  <a:pt x="4839982" y="4687"/>
                </a:lnTo>
                <a:lnTo>
                  <a:pt x="4835294" y="0"/>
                </a:lnTo>
                <a:close/>
              </a:path>
              <a:path w="7857490" h="20954">
                <a:moveTo>
                  <a:pt x="4877199" y="0"/>
                </a:moveTo>
                <a:lnTo>
                  <a:pt x="4865613" y="0"/>
                </a:lnTo>
                <a:lnTo>
                  <a:pt x="4860924" y="4687"/>
                </a:lnTo>
                <a:lnTo>
                  <a:pt x="4860924" y="16253"/>
                </a:lnTo>
                <a:lnTo>
                  <a:pt x="4865613" y="20941"/>
                </a:lnTo>
                <a:lnTo>
                  <a:pt x="4877199" y="20941"/>
                </a:lnTo>
                <a:lnTo>
                  <a:pt x="4881888" y="16253"/>
                </a:lnTo>
                <a:lnTo>
                  <a:pt x="4881888" y="4687"/>
                </a:lnTo>
                <a:lnTo>
                  <a:pt x="4877199" y="0"/>
                </a:lnTo>
                <a:close/>
              </a:path>
              <a:path w="7857490" h="20954">
                <a:moveTo>
                  <a:pt x="4919103" y="0"/>
                </a:moveTo>
                <a:lnTo>
                  <a:pt x="4907517" y="0"/>
                </a:lnTo>
                <a:lnTo>
                  <a:pt x="4902829" y="4687"/>
                </a:lnTo>
                <a:lnTo>
                  <a:pt x="4902829" y="16253"/>
                </a:lnTo>
                <a:lnTo>
                  <a:pt x="4907517" y="20941"/>
                </a:lnTo>
                <a:lnTo>
                  <a:pt x="4919103" y="20941"/>
                </a:lnTo>
                <a:lnTo>
                  <a:pt x="4923792" y="16253"/>
                </a:lnTo>
                <a:lnTo>
                  <a:pt x="4923792" y="4687"/>
                </a:lnTo>
                <a:lnTo>
                  <a:pt x="4919103" y="0"/>
                </a:lnTo>
                <a:close/>
              </a:path>
              <a:path w="7857490" h="20954">
                <a:moveTo>
                  <a:pt x="4961008" y="0"/>
                </a:moveTo>
                <a:lnTo>
                  <a:pt x="4949422" y="0"/>
                </a:lnTo>
                <a:lnTo>
                  <a:pt x="4944734" y="4687"/>
                </a:lnTo>
                <a:lnTo>
                  <a:pt x="4944734" y="16253"/>
                </a:lnTo>
                <a:lnTo>
                  <a:pt x="4949422" y="20941"/>
                </a:lnTo>
                <a:lnTo>
                  <a:pt x="4961008" y="20941"/>
                </a:lnTo>
                <a:lnTo>
                  <a:pt x="4965696" y="16253"/>
                </a:lnTo>
                <a:lnTo>
                  <a:pt x="4965696" y="4687"/>
                </a:lnTo>
                <a:lnTo>
                  <a:pt x="4961008" y="0"/>
                </a:lnTo>
                <a:close/>
              </a:path>
              <a:path w="7857490" h="20954">
                <a:moveTo>
                  <a:pt x="5002913" y="0"/>
                </a:moveTo>
                <a:lnTo>
                  <a:pt x="4991326" y="0"/>
                </a:lnTo>
                <a:lnTo>
                  <a:pt x="4986638" y="4687"/>
                </a:lnTo>
                <a:lnTo>
                  <a:pt x="4986638" y="16253"/>
                </a:lnTo>
                <a:lnTo>
                  <a:pt x="4991326" y="20941"/>
                </a:lnTo>
                <a:lnTo>
                  <a:pt x="5002913" y="20941"/>
                </a:lnTo>
                <a:lnTo>
                  <a:pt x="5007601" y="16253"/>
                </a:lnTo>
                <a:lnTo>
                  <a:pt x="5007601" y="4687"/>
                </a:lnTo>
                <a:lnTo>
                  <a:pt x="5002913" y="0"/>
                </a:lnTo>
                <a:close/>
              </a:path>
              <a:path w="7857490" h="20954">
                <a:moveTo>
                  <a:pt x="5044818" y="0"/>
                </a:moveTo>
                <a:lnTo>
                  <a:pt x="5033231" y="0"/>
                </a:lnTo>
                <a:lnTo>
                  <a:pt x="5028543" y="4687"/>
                </a:lnTo>
                <a:lnTo>
                  <a:pt x="5028543" y="16253"/>
                </a:lnTo>
                <a:lnTo>
                  <a:pt x="5033231" y="20941"/>
                </a:lnTo>
                <a:lnTo>
                  <a:pt x="5044818" y="20941"/>
                </a:lnTo>
                <a:lnTo>
                  <a:pt x="5049505" y="16253"/>
                </a:lnTo>
                <a:lnTo>
                  <a:pt x="5049505" y="4687"/>
                </a:lnTo>
                <a:lnTo>
                  <a:pt x="5044818" y="0"/>
                </a:lnTo>
                <a:close/>
              </a:path>
              <a:path w="7857490" h="20954">
                <a:moveTo>
                  <a:pt x="5086722" y="0"/>
                </a:moveTo>
                <a:lnTo>
                  <a:pt x="5075135" y="0"/>
                </a:lnTo>
                <a:lnTo>
                  <a:pt x="5070447" y="4687"/>
                </a:lnTo>
                <a:lnTo>
                  <a:pt x="5070447" y="16253"/>
                </a:lnTo>
                <a:lnTo>
                  <a:pt x="5075135" y="20941"/>
                </a:lnTo>
                <a:lnTo>
                  <a:pt x="5086722" y="20941"/>
                </a:lnTo>
                <a:lnTo>
                  <a:pt x="5091410" y="16253"/>
                </a:lnTo>
                <a:lnTo>
                  <a:pt x="5091410" y="4687"/>
                </a:lnTo>
                <a:lnTo>
                  <a:pt x="5086722" y="0"/>
                </a:lnTo>
                <a:close/>
              </a:path>
              <a:path w="7857490" h="20954">
                <a:moveTo>
                  <a:pt x="5128627" y="0"/>
                </a:moveTo>
                <a:lnTo>
                  <a:pt x="5117040" y="0"/>
                </a:lnTo>
                <a:lnTo>
                  <a:pt x="5112352" y="4687"/>
                </a:lnTo>
                <a:lnTo>
                  <a:pt x="5112352" y="16253"/>
                </a:lnTo>
                <a:lnTo>
                  <a:pt x="5117040" y="20941"/>
                </a:lnTo>
                <a:lnTo>
                  <a:pt x="5128627" y="20941"/>
                </a:lnTo>
                <a:lnTo>
                  <a:pt x="5133314" y="16253"/>
                </a:lnTo>
                <a:lnTo>
                  <a:pt x="5133314" y="4687"/>
                </a:lnTo>
                <a:lnTo>
                  <a:pt x="5128627" y="0"/>
                </a:lnTo>
                <a:close/>
              </a:path>
              <a:path w="7857490" h="20954">
                <a:moveTo>
                  <a:pt x="5170531" y="0"/>
                </a:moveTo>
                <a:lnTo>
                  <a:pt x="5158944" y="0"/>
                </a:lnTo>
                <a:lnTo>
                  <a:pt x="5154256" y="4687"/>
                </a:lnTo>
                <a:lnTo>
                  <a:pt x="5154256" y="16253"/>
                </a:lnTo>
                <a:lnTo>
                  <a:pt x="5158944" y="20941"/>
                </a:lnTo>
                <a:lnTo>
                  <a:pt x="5170531" y="20941"/>
                </a:lnTo>
                <a:lnTo>
                  <a:pt x="5175219" y="16253"/>
                </a:lnTo>
                <a:lnTo>
                  <a:pt x="5175219" y="4687"/>
                </a:lnTo>
                <a:lnTo>
                  <a:pt x="5170531" y="0"/>
                </a:lnTo>
                <a:close/>
              </a:path>
              <a:path w="7857490" h="20954">
                <a:moveTo>
                  <a:pt x="5212436" y="0"/>
                </a:moveTo>
                <a:lnTo>
                  <a:pt x="5200848" y="0"/>
                </a:lnTo>
                <a:lnTo>
                  <a:pt x="5196161" y="4687"/>
                </a:lnTo>
                <a:lnTo>
                  <a:pt x="5196161" y="16253"/>
                </a:lnTo>
                <a:lnTo>
                  <a:pt x="5200848" y="20941"/>
                </a:lnTo>
                <a:lnTo>
                  <a:pt x="5212436" y="20941"/>
                </a:lnTo>
                <a:lnTo>
                  <a:pt x="5217123" y="16253"/>
                </a:lnTo>
                <a:lnTo>
                  <a:pt x="5217123" y="4687"/>
                </a:lnTo>
                <a:lnTo>
                  <a:pt x="5212436" y="0"/>
                </a:lnTo>
                <a:close/>
              </a:path>
              <a:path w="7857490" h="20954">
                <a:moveTo>
                  <a:pt x="5254340" y="0"/>
                </a:moveTo>
                <a:lnTo>
                  <a:pt x="5242753" y="0"/>
                </a:lnTo>
                <a:lnTo>
                  <a:pt x="5238065" y="4687"/>
                </a:lnTo>
                <a:lnTo>
                  <a:pt x="5238065" y="16253"/>
                </a:lnTo>
                <a:lnTo>
                  <a:pt x="5242753" y="20941"/>
                </a:lnTo>
                <a:lnTo>
                  <a:pt x="5254340" y="20941"/>
                </a:lnTo>
                <a:lnTo>
                  <a:pt x="5259028" y="16253"/>
                </a:lnTo>
                <a:lnTo>
                  <a:pt x="5259028" y="4687"/>
                </a:lnTo>
                <a:lnTo>
                  <a:pt x="5254340" y="0"/>
                </a:lnTo>
                <a:close/>
              </a:path>
              <a:path w="7857490" h="20954">
                <a:moveTo>
                  <a:pt x="5296245" y="0"/>
                </a:moveTo>
                <a:lnTo>
                  <a:pt x="5284657" y="0"/>
                </a:lnTo>
                <a:lnTo>
                  <a:pt x="5279970" y="4687"/>
                </a:lnTo>
                <a:lnTo>
                  <a:pt x="5279970" y="16253"/>
                </a:lnTo>
                <a:lnTo>
                  <a:pt x="5284657" y="20941"/>
                </a:lnTo>
                <a:lnTo>
                  <a:pt x="5296245" y="20941"/>
                </a:lnTo>
                <a:lnTo>
                  <a:pt x="5300932" y="16253"/>
                </a:lnTo>
                <a:lnTo>
                  <a:pt x="5300932" y="4687"/>
                </a:lnTo>
                <a:lnTo>
                  <a:pt x="5296245" y="0"/>
                </a:lnTo>
                <a:close/>
              </a:path>
              <a:path w="7857490" h="20954">
                <a:moveTo>
                  <a:pt x="5338149" y="0"/>
                </a:moveTo>
                <a:lnTo>
                  <a:pt x="5326562" y="0"/>
                </a:lnTo>
                <a:lnTo>
                  <a:pt x="5321874" y="4687"/>
                </a:lnTo>
                <a:lnTo>
                  <a:pt x="5321874" y="16253"/>
                </a:lnTo>
                <a:lnTo>
                  <a:pt x="5326562" y="20941"/>
                </a:lnTo>
                <a:lnTo>
                  <a:pt x="5338149" y="20941"/>
                </a:lnTo>
                <a:lnTo>
                  <a:pt x="5342837" y="16253"/>
                </a:lnTo>
                <a:lnTo>
                  <a:pt x="5342837" y="4687"/>
                </a:lnTo>
                <a:lnTo>
                  <a:pt x="5338149" y="0"/>
                </a:lnTo>
                <a:close/>
              </a:path>
              <a:path w="7857490" h="20954">
                <a:moveTo>
                  <a:pt x="5380053" y="0"/>
                </a:moveTo>
                <a:lnTo>
                  <a:pt x="5368467" y="0"/>
                </a:lnTo>
                <a:lnTo>
                  <a:pt x="5363779" y="4687"/>
                </a:lnTo>
                <a:lnTo>
                  <a:pt x="5363779" y="16253"/>
                </a:lnTo>
                <a:lnTo>
                  <a:pt x="5368467" y="20941"/>
                </a:lnTo>
                <a:lnTo>
                  <a:pt x="5380053" y="20941"/>
                </a:lnTo>
                <a:lnTo>
                  <a:pt x="5384741" y="16253"/>
                </a:lnTo>
                <a:lnTo>
                  <a:pt x="5384741" y="4687"/>
                </a:lnTo>
                <a:lnTo>
                  <a:pt x="5380053" y="0"/>
                </a:lnTo>
                <a:close/>
              </a:path>
              <a:path w="7857490" h="20954">
                <a:moveTo>
                  <a:pt x="5421958" y="0"/>
                </a:moveTo>
                <a:lnTo>
                  <a:pt x="5410372" y="0"/>
                </a:lnTo>
                <a:lnTo>
                  <a:pt x="5405683" y="4687"/>
                </a:lnTo>
                <a:lnTo>
                  <a:pt x="5405683" y="16253"/>
                </a:lnTo>
                <a:lnTo>
                  <a:pt x="5410372" y="20941"/>
                </a:lnTo>
                <a:lnTo>
                  <a:pt x="5421958" y="20941"/>
                </a:lnTo>
                <a:lnTo>
                  <a:pt x="5426647" y="16253"/>
                </a:lnTo>
                <a:lnTo>
                  <a:pt x="5426647" y="4687"/>
                </a:lnTo>
                <a:lnTo>
                  <a:pt x="5421958" y="0"/>
                </a:lnTo>
                <a:close/>
              </a:path>
              <a:path w="7857490" h="20954">
                <a:moveTo>
                  <a:pt x="5463862" y="0"/>
                </a:moveTo>
                <a:lnTo>
                  <a:pt x="5452276" y="0"/>
                </a:lnTo>
                <a:lnTo>
                  <a:pt x="5447589" y="4687"/>
                </a:lnTo>
                <a:lnTo>
                  <a:pt x="5447589" y="16253"/>
                </a:lnTo>
                <a:lnTo>
                  <a:pt x="5452276" y="20941"/>
                </a:lnTo>
                <a:lnTo>
                  <a:pt x="5463862" y="20941"/>
                </a:lnTo>
                <a:lnTo>
                  <a:pt x="5468551" y="16253"/>
                </a:lnTo>
                <a:lnTo>
                  <a:pt x="5468551" y="4687"/>
                </a:lnTo>
                <a:lnTo>
                  <a:pt x="5463862" y="0"/>
                </a:lnTo>
                <a:close/>
              </a:path>
              <a:path w="7857490" h="20954">
                <a:moveTo>
                  <a:pt x="5505768" y="0"/>
                </a:moveTo>
                <a:lnTo>
                  <a:pt x="5494181" y="0"/>
                </a:lnTo>
                <a:lnTo>
                  <a:pt x="5489493" y="4687"/>
                </a:lnTo>
                <a:lnTo>
                  <a:pt x="5489493" y="16253"/>
                </a:lnTo>
                <a:lnTo>
                  <a:pt x="5494181" y="20941"/>
                </a:lnTo>
                <a:lnTo>
                  <a:pt x="5505768" y="20941"/>
                </a:lnTo>
                <a:lnTo>
                  <a:pt x="5510456" y="16253"/>
                </a:lnTo>
                <a:lnTo>
                  <a:pt x="5510456" y="4687"/>
                </a:lnTo>
                <a:lnTo>
                  <a:pt x="5505768" y="0"/>
                </a:lnTo>
                <a:close/>
              </a:path>
              <a:path w="7857490" h="20954">
                <a:moveTo>
                  <a:pt x="5547672" y="0"/>
                </a:moveTo>
                <a:lnTo>
                  <a:pt x="5536085" y="0"/>
                </a:lnTo>
                <a:lnTo>
                  <a:pt x="5531398" y="4687"/>
                </a:lnTo>
                <a:lnTo>
                  <a:pt x="5531398" y="16253"/>
                </a:lnTo>
                <a:lnTo>
                  <a:pt x="5536085" y="20941"/>
                </a:lnTo>
                <a:lnTo>
                  <a:pt x="5547672" y="20941"/>
                </a:lnTo>
                <a:lnTo>
                  <a:pt x="5552360" y="16253"/>
                </a:lnTo>
                <a:lnTo>
                  <a:pt x="5552360" y="4687"/>
                </a:lnTo>
                <a:lnTo>
                  <a:pt x="5547672" y="0"/>
                </a:lnTo>
                <a:close/>
              </a:path>
              <a:path w="7857490" h="20954">
                <a:moveTo>
                  <a:pt x="5589577" y="0"/>
                </a:moveTo>
                <a:lnTo>
                  <a:pt x="5577990" y="0"/>
                </a:lnTo>
                <a:lnTo>
                  <a:pt x="5573302" y="4687"/>
                </a:lnTo>
                <a:lnTo>
                  <a:pt x="5573302" y="16253"/>
                </a:lnTo>
                <a:lnTo>
                  <a:pt x="5577990" y="20941"/>
                </a:lnTo>
                <a:lnTo>
                  <a:pt x="5589577" y="20941"/>
                </a:lnTo>
                <a:lnTo>
                  <a:pt x="5594265" y="16253"/>
                </a:lnTo>
                <a:lnTo>
                  <a:pt x="5594265" y="4687"/>
                </a:lnTo>
                <a:lnTo>
                  <a:pt x="5589577" y="0"/>
                </a:lnTo>
                <a:close/>
              </a:path>
              <a:path w="7857490" h="20954">
                <a:moveTo>
                  <a:pt x="5631481" y="0"/>
                </a:moveTo>
                <a:lnTo>
                  <a:pt x="5619894" y="0"/>
                </a:lnTo>
                <a:lnTo>
                  <a:pt x="5615207" y="4687"/>
                </a:lnTo>
                <a:lnTo>
                  <a:pt x="5615207" y="16253"/>
                </a:lnTo>
                <a:lnTo>
                  <a:pt x="5619894" y="20941"/>
                </a:lnTo>
                <a:lnTo>
                  <a:pt x="5631481" y="20941"/>
                </a:lnTo>
                <a:lnTo>
                  <a:pt x="5636169" y="16253"/>
                </a:lnTo>
                <a:lnTo>
                  <a:pt x="5636169" y="4687"/>
                </a:lnTo>
                <a:lnTo>
                  <a:pt x="5631481" y="0"/>
                </a:lnTo>
                <a:close/>
              </a:path>
              <a:path w="7857490" h="20954">
                <a:moveTo>
                  <a:pt x="5673386" y="0"/>
                </a:moveTo>
                <a:lnTo>
                  <a:pt x="5661799" y="0"/>
                </a:lnTo>
                <a:lnTo>
                  <a:pt x="5657111" y="4687"/>
                </a:lnTo>
                <a:lnTo>
                  <a:pt x="5657111" y="16253"/>
                </a:lnTo>
                <a:lnTo>
                  <a:pt x="5661799" y="20941"/>
                </a:lnTo>
                <a:lnTo>
                  <a:pt x="5673386" y="20941"/>
                </a:lnTo>
                <a:lnTo>
                  <a:pt x="5678074" y="16253"/>
                </a:lnTo>
                <a:lnTo>
                  <a:pt x="5678074" y="4687"/>
                </a:lnTo>
                <a:lnTo>
                  <a:pt x="5673386" y="0"/>
                </a:lnTo>
                <a:close/>
              </a:path>
              <a:path w="7857490" h="20954">
                <a:moveTo>
                  <a:pt x="5715290" y="0"/>
                </a:moveTo>
                <a:lnTo>
                  <a:pt x="5703703" y="0"/>
                </a:lnTo>
                <a:lnTo>
                  <a:pt x="5699016" y="4687"/>
                </a:lnTo>
                <a:lnTo>
                  <a:pt x="5699016" y="16253"/>
                </a:lnTo>
                <a:lnTo>
                  <a:pt x="5703703" y="20941"/>
                </a:lnTo>
                <a:lnTo>
                  <a:pt x="5715290" y="20941"/>
                </a:lnTo>
                <a:lnTo>
                  <a:pt x="5719978" y="16253"/>
                </a:lnTo>
                <a:lnTo>
                  <a:pt x="5719978" y="4687"/>
                </a:lnTo>
                <a:lnTo>
                  <a:pt x="5715290" y="0"/>
                </a:lnTo>
                <a:close/>
              </a:path>
              <a:path w="7857490" h="20954">
                <a:moveTo>
                  <a:pt x="5757195" y="0"/>
                </a:moveTo>
                <a:lnTo>
                  <a:pt x="5745608" y="0"/>
                </a:lnTo>
                <a:lnTo>
                  <a:pt x="5740920" y="4687"/>
                </a:lnTo>
                <a:lnTo>
                  <a:pt x="5740920" y="16253"/>
                </a:lnTo>
                <a:lnTo>
                  <a:pt x="5745608" y="20941"/>
                </a:lnTo>
                <a:lnTo>
                  <a:pt x="5757195" y="20941"/>
                </a:lnTo>
                <a:lnTo>
                  <a:pt x="5761883" y="16253"/>
                </a:lnTo>
                <a:lnTo>
                  <a:pt x="5761883" y="4687"/>
                </a:lnTo>
                <a:lnTo>
                  <a:pt x="5757195" y="0"/>
                </a:lnTo>
                <a:close/>
              </a:path>
              <a:path w="7857490" h="20954">
                <a:moveTo>
                  <a:pt x="5799099" y="0"/>
                </a:moveTo>
                <a:lnTo>
                  <a:pt x="5787512" y="0"/>
                </a:lnTo>
                <a:lnTo>
                  <a:pt x="5782824" y="4687"/>
                </a:lnTo>
                <a:lnTo>
                  <a:pt x="5782824" y="16253"/>
                </a:lnTo>
                <a:lnTo>
                  <a:pt x="5787512" y="20941"/>
                </a:lnTo>
                <a:lnTo>
                  <a:pt x="5799099" y="20941"/>
                </a:lnTo>
                <a:lnTo>
                  <a:pt x="5803787" y="16253"/>
                </a:lnTo>
                <a:lnTo>
                  <a:pt x="5803787" y="4687"/>
                </a:lnTo>
                <a:lnTo>
                  <a:pt x="5799099" y="0"/>
                </a:lnTo>
                <a:close/>
              </a:path>
              <a:path w="7857490" h="20954">
                <a:moveTo>
                  <a:pt x="5841004" y="0"/>
                </a:moveTo>
                <a:lnTo>
                  <a:pt x="5829417" y="0"/>
                </a:lnTo>
                <a:lnTo>
                  <a:pt x="5824729" y="4687"/>
                </a:lnTo>
                <a:lnTo>
                  <a:pt x="5824729" y="16253"/>
                </a:lnTo>
                <a:lnTo>
                  <a:pt x="5829417" y="20941"/>
                </a:lnTo>
                <a:lnTo>
                  <a:pt x="5841004" y="20941"/>
                </a:lnTo>
                <a:lnTo>
                  <a:pt x="5845692" y="16253"/>
                </a:lnTo>
                <a:lnTo>
                  <a:pt x="5845692" y="4687"/>
                </a:lnTo>
                <a:lnTo>
                  <a:pt x="5841004" y="0"/>
                </a:lnTo>
                <a:close/>
              </a:path>
              <a:path w="7857490" h="20954">
                <a:moveTo>
                  <a:pt x="5882908" y="0"/>
                </a:moveTo>
                <a:lnTo>
                  <a:pt x="5871321" y="0"/>
                </a:lnTo>
                <a:lnTo>
                  <a:pt x="5866633" y="4687"/>
                </a:lnTo>
                <a:lnTo>
                  <a:pt x="5866633" y="16253"/>
                </a:lnTo>
                <a:lnTo>
                  <a:pt x="5871321" y="20941"/>
                </a:lnTo>
                <a:lnTo>
                  <a:pt x="5882908" y="20941"/>
                </a:lnTo>
                <a:lnTo>
                  <a:pt x="5887596" y="16253"/>
                </a:lnTo>
                <a:lnTo>
                  <a:pt x="5887596" y="4687"/>
                </a:lnTo>
                <a:lnTo>
                  <a:pt x="5882908" y="0"/>
                </a:lnTo>
                <a:close/>
              </a:path>
              <a:path w="7857490" h="20954">
                <a:moveTo>
                  <a:pt x="5924813" y="0"/>
                </a:moveTo>
                <a:lnTo>
                  <a:pt x="5913227" y="0"/>
                </a:lnTo>
                <a:lnTo>
                  <a:pt x="5908538" y="4687"/>
                </a:lnTo>
                <a:lnTo>
                  <a:pt x="5908538" y="16253"/>
                </a:lnTo>
                <a:lnTo>
                  <a:pt x="5913227" y="20941"/>
                </a:lnTo>
                <a:lnTo>
                  <a:pt x="5924813" y="20941"/>
                </a:lnTo>
                <a:lnTo>
                  <a:pt x="5929501" y="16253"/>
                </a:lnTo>
                <a:lnTo>
                  <a:pt x="5929501" y="4687"/>
                </a:lnTo>
                <a:lnTo>
                  <a:pt x="5924813" y="0"/>
                </a:lnTo>
                <a:close/>
              </a:path>
              <a:path w="7857490" h="20954">
                <a:moveTo>
                  <a:pt x="5966717" y="0"/>
                </a:moveTo>
                <a:lnTo>
                  <a:pt x="5955131" y="0"/>
                </a:lnTo>
                <a:lnTo>
                  <a:pt x="5950442" y="4687"/>
                </a:lnTo>
                <a:lnTo>
                  <a:pt x="5950442" y="16253"/>
                </a:lnTo>
                <a:lnTo>
                  <a:pt x="5955131" y="20941"/>
                </a:lnTo>
                <a:lnTo>
                  <a:pt x="5966717" y="20941"/>
                </a:lnTo>
                <a:lnTo>
                  <a:pt x="5971406" y="16253"/>
                </a:lnTo>
                <a:lnTo>
                  <a:pt x="5971406" y="4687"/>
                </a:lnTo>
                <a:lnTo>
                  <a:pt x="5966717" y="0"/>
                </a:lnTo>
                <a:close/>
              </a:path>
              <a:path w="7857490" h="20954">
                <a:moveTo>
                  <a:pt x="6008622" y="0"/>
                </a:moveTo>
                <a:lnTo>
                  <a:pt x="5997036" y="0"/>
                </a:lnTo>
                <a:lnTo>
                  <a:pt x="5992348" y="4687"/>
                </a:lnTo>
                <a:lnTo>
                  <a:pt x="5992348" y="16253"/>
                </a:lnTo>
                <a:lnTo>
                  <a:pt x="5997036" y="20941"/>
                </a:lnTo>
                <a:lnTo>
                  <a:pt x="6008622" y="20941"/>
                </a:lnTo>
                <a:lnTo>
                  <a:pt x="6013311" y="16253"/>
                </a:lnTo>
                <a:lnTo>
                  <a:pt x="6013311" y="4687"/>
                </a:lnTo>
                <a:lnTo>
                  <a:pt x="6008622" y="0"/>
                </a:lnTo>
                <a:close/>
              </a:path>
              <a:path w="7857490" h="20954">
                <a:moveTo>
                  <a:pt x="6050527" y="0"/>
                </a:moveTo>
                <a:lnTo>
                  <a:pt x="6038940" y="0"/>
                </a:lnTo>
                <a:lnTo>
                  <a:pt x="6034252" y="4687"/>
                </a:lnTo>
                <a:lnTo>
                  <a:pt x="6034252" y="16253"/>
                </a:lnTo>
                <a:lnTo>
                  <a:pt x="6038940" y="20941"/>
                </a:lnTo>
                <a:lnTo>
                  <a:pt x="6050527" y="20941"/>
                </a:lnTo>
                <a:lnTo>
                  <a:pt x="6055215" y="16253"/>
                </a:lnTo>
                <a:lnTo>
                  <a:pt x="6055215" y="4687"/>
                </a:lnTo>
                <a:lnTo>
                  <a:pt x="6050527" y="0"/>
                </a:lnTo>
                <a:close/>
              </a:path>
              <a:path w="7857490" h="20954">
                <a:moveTo>
                  <a:pt x="6092432" y="0"/>
                </a:moveTo>
                <a:lnTo>
                  <a:pt x="6080845" y="0"/>
                </a:lnTo>
                <a:lnTo>
                  <a:pt x="6076157" y="4687"/>
                </a:lnTo>
                <a:lnTo>
                  <a:pt x="6076157" y="16253"/>
                </a:lnTo>
                <a:lnTo>
                  <a:pt x="6080845" y="20941"/>
                </a:lnTo>
                <a:lnTo>
                  <a:pt x="6092432" y="20941"/>
                </a:lnTo>
                <a:lnTo>
                  <a:pt x="6097120" y="16253"/>
                </a:lnTo>
                <a:lnTo>
                  <a:pt x="6097119" y="4687"/>
                </a:lnTo>
                <a:lnTo>
                  <a:pt x="6092432" y="0"/>
                </a:lnTo>
                <a:close/>
              </a:path>
              <a:path w="7857490" h="20954">
                <a:moveTo>
                  <a:pt x="6134336" y="0"/>
                </a:moveTo>
                <a:lnTo>
                  <a:pt x="6122749" y="0"/>
                </a:lnTo>
                <a:lnTo>
                  <a:pt x="6118061" y="4688"/>
                </a:lnTo>
                <a:lnTo>
                  <a:pt x="6118061" y="16253"/>
                </a:lnTo>
                <a:lnTo>
                  <a:pt x="6122749" y="20941"/>
                </a:lnTo>
                <a:lnTo>
                  <a:pt x="6134336" y="20941"/>
                </a:lnTo>
                <a:lnTo>
                  <a:pt x="6139024" y="16253"/>
                </a:lnTo>
                <a:lnTo>
                  <a:pt x="6139024" y="4688"/>
                </a:lnTo>
                <a:lnTo>
                  <a:pt x="6134336" y="0"/>
                </a:lnTo>
                <a:close/>
              </a:path>
              <a:path w="7857490" h="20954">
                <a:moveTo>
                  <a:pt x="6176241" y="0"/>
                </a:moveTo>
                <a:lnTo>
                  <a:pt x="6164654" y="0"/>
                </a:lnTo>
                <a:lnTo>
                  <a:pt x="6159966" y="4688"/>
                </a:lnTo>
                <a:lnTo>
                  <a:pt x="6159966" y="16253"/>
                </a:lnTo>
                <a:lnTo>
                  <a:pt x="6164654" y="20941"/>
                </a:lnTo>
                <a:lnTo>
                  <a:pt x="6176241" y="20941"/>
                </a:lnTo>
                <a:lnTo>
                  <a:pt x="6180929" y="16253"/>
                </a:lnTo>
                <a:lnTo>
                  <a:pt x="6180929" y="4688"/>
                </a:lnTo>
                <a:lnTo>
                  <a:pt x="6176241" y="0"/>
                </a:lnTo>
                <a:close/>
              </a:path>
              <a:path w="7857490" h="20954">
                <a:moveTo>
                  <a:pt x="6218145" y="0"/>
                </a:moveTo>
                <a:lnTo>
                  <a:pt x="6206558" y="0"/>
                </a:lnTo>
                <a:lnTo>
                  <a:pt x="6201870" y="4688"/>
                </a:lnTo>
                <a:lnTo>
                  <a:pt x="6201870" y="16253"/>
                </a:lnTo>
                <a:lnTo>
                  <a:pt x="6206558" y="20941"/>
                </a:lnTo>
                <a:lnTo>
                  <a:pt x="6218145" y="20941"/>
                </a:lnTo>
                <a:lnTo>
                  <a:pt x="6222833" y="16253"/>
                </a:lnTo>
                <a:lnTo>
                  <a:pt x="6222833" y="4688"/>
                </a:lnTo>
                <a:lnTo>
                  <a:pt x="6218145" y="0"/>
                </a:lnTo>
                <a:close/>
              </a:path>
              <a:path w="7857490" h="20954">
                <a:moveTo>
                  <a:pt x="6260050" y="0"/>
                </a:moveTo>
                <a:lnTo>
                  <a:pt x="6248463" y="0"/>
                </a:lnTo>
                <a:lnTo>
                  <a:pt x="6243775" y="4688"/>
                </a:lnTo>
                <a:lnTo>
                  <a:pt x="6243775" y="16253"/>
                </a:lnTo>
                <a:lnTo>
                  <a:pt x="6248463" y="20941"/>
                </a:lnTo>
                <a:lnTo>
                  <a:pt x="6260050" y="20941"/>
                </a:lnTo>
                <a:lnTo>
                  <a:pt x="6264738" y="16253"/>
                </a:lnTo>
                <a:lnTo>
                  <a:pt x="6264738" y="4688"/>
                </a:lnTo>
                <a:lnTo>
                  <a:pt x="6260050" y="0"/>
                </a:lnTo>
                <a:close/>
              </a:path>
              <a:path w="7857490" h="20954">
                <a:moveTo>
                  <a:pt x="6301954" y="0"/>
                </a:moveTo>
                <a:lnTo>
                  <a:pt x="6290367" y="0"/>
                </a:lnTo>
                <a:lnTo>
                  <a:pt x="6285679" y="4688"/>
                </a:lnTo>
                <a:lnTo>
                  <a:pt x="6285679" y="16253"/>
                </a:lnTo>
                <a:lnTo>
                  <a:pt x="6290367" y="20941"/>
                </a:lnTo>
                <a:lnTo>
                  <a:pt x="6301954" y="20941"/>
                </a:lnTo>
                <a:lnTo>
                  <a:pt x="6306642" y="16253"/>
                </a:lnTo>
                <a:lnTo>
                  <a:pt x="6306642" y="4688"/>
                </a:lnTo>
                <a:lnTo>
                  <a:pt x="6301954" y="0"/>
                </a:lnTo>
                <a:close/>
              </a:path>
              <a:path w="7857490" h="20954">
                <a:moveTo>
                  <a:pt x="6343859" y="0"/>
                </a:moveTo>
                <a:lnTo>
                  <a:pt x="6332272" y="0"/>
                </a:lnTo>
                <a:lnTo>
                  <a:pt x="6327584" y="4688"/>
                </a:lnTo>
                <a:lnTo>
                  <a:pt x="6327584" y="16253"/>
                </a:lnTo>
                <a:lnTo>
                  <a:pt x="6332272" y="20941"/>
                </a:lnTo>
                <a:lnTo>
                  <a:pt x="6343859" y="20941"/>
                </a:lnTo>
                <a:lnTo>
                  <a:pt x="6348547" y="16253"/>
                </a:lnTo>
                <a:lnTo>
                  <a:pt x="6348547" y="4688"/>
                </a:lnTo>
                <a:lnTo>
                  <a:pt x="6343859" y="0"/>
                </a:lnTo>
                <a:close/>
              </a:path>
              <a:path w="7857490" h="20954">
                <a:moveTo>
                  <a:pt x="6385763" y="0"/>
                </a:moveTo>
                <a:lnTo>
                  <a:pt x="6374176" y="0"/>
                </a:lnTo>
                <a:lnTo>
                  <a:pt x="6369488" y="4688"/>
                </a:lnTo>
                <a:lnTo>
                  <a:pt x="6369488" y="16253"/>
                </a:lnTo>
                <a:lnTo>
                  <a:pt x="6374176" y="20941"/>
                </a:lnTo>
                <a:lnTo>
                  <a:pt x="6385763" y="20941"/>
                </a:lnTo>
                <a:lnTo>
                  <a:pt x="6390451" y="16253"/>
                </a:lnTo>
                <a:lnTo>
                  <a:pt x="6390451" y="4688"/>
                </a:lnTo>
                <a:lnTo>
                  <a:pt x="6385763" y="0"/>
                </a:lnTo>
                <a:close/>
              </a:path>
              <a:path w="7857490" h="20954">
                <a:moveTo>
                  <a:pt x="6427668" y="0"/>
                </a:moveTo>
                <a:lnTo>
                  <a:pt x="6416081" y="0"/>
                </a:lnTo>
                <a:lnTo>
                  <a:pt x="6411393" y="4688"/>
                </a:lnTo>
                <a:lnTo>
                  <a:pt x="6411393" y="16253"/>
                </a:lnTo>
                <a:lnTo>
                  <a:pt x="6416081" y="20941"/>
                </a:lnTo>
                <a:lnTo>
                  <a:pt x="6427668" y="20941"/>
                </a:lnTo>
                <a:lnTo>
                  <a:pt x="6432355" y="16253"/>
                </a:lnTo>
                <a:lnTo>
                  <a:pt x="6432355" y="4688"/>
                </a:lnTo>
                <a:lnTo>
                  <a:pt x="6427668" y="0"/>
                </a:lnTo>
                <a:close/>
              </a:path>
              <a:path w="7857490" h="20954">
                <a:moveTo>
                  <a:pt x="6469572" y="0"/>
                </a:moveTo>
                <a:lnTo>
                  <a:pt x="6457986" y="0"/>
                </a:lnTo>
                <a:lnTo>
                  <a:pt x="6453297" y="4688"/>
                </a:lnTo>
                <a:lnTo>
                  <a:pt x="6453297" y="16253"/>
                </a:lnTo>
                <a:lnTo>
                  <a:pt x="6457986" y="20941"/>
                </a:lnTo>
                <a:lnTo>
                  <a:pt x="6469572" y="20941"/>
                </a:lnTo>
                <a:lnTo>
                  <a:pt x="6474260" y="16253"/>
                </a:lnTo>
                <a:lnTo>
                  <a:pt x="6474260" y="4688"/>
                </a:lnTo>
                <a:lnTo>
                  <a:pt x="6469572" y="0"/>
                </a:lnTo>
                <a:close/>
              </a:path>
              <a:path w="7857490" h="20954">
                <a:moveTo>
                  <a:pt x="6511477" y="0"/>
                </a:moveTo>
                <a:lnTo>
                  <a:pt x="6499891" y="0"/>
                </a:lnTo>
                <a:lnTo>
                  <a:pt x="6495202" y="4688"/>
                </a:lnTo>
                <a:lnTo>
                  <a:pt x="6495202" y="16253"/>
                </a:lnTo>
                <a:lnTo>
                  <a:pt x="6499891" y="20941"/>
                </a:lnTo>
                <a:lnTo>
                  <a:pt x="6511477" y="20941"/>
                </a:lnTo>
                <a:lnTo>
                  <a:pt x="6516165" y="16253"/>
                </a:lnTo>
                <a:lnTo>
                  <a:pt x="6516165" y="4688"/>
                </a:lnTo>
                <a:lnTo>
                  <a:pt x="6511477" y="0"/>
                </a:lnTo>
                <a:close/>
              </a:path>
              <a:path w="7857490" h="20954">
                <a:moveTo>
                  <a:pt x="6553381" y="0"/>
                </a:moveTo>
                <a:lnTo>
                  <a:pt x="6541795" y="0"/>
                </a:lnTo>
                <a:lnTo>
                  <a:pt x="6537107" y="4688"/>
                </a:lnTo>
                <a:lnTo>
                  <a:pt x="6537107" y="16253"/>
                </a:lnTo>
                <a:lnTo>
                  <a:pt x="6541795" y="20941"/>
                </a:lnTo>
                <a:lnTo>
                  <a:pt x="6553381" y="20941"/>
                </a:lnTo>
                <a:lnTo>
                  <a:pt x="6558070" y="16253"/>
                </a:lnTo>
                <a:lnTo>
                  <a:pt x="6558070" y="4688"/>
                </a:lnTo>
                <a:lnTo>
                  <a:pt x="6553381" y="0"/>
                </a:lnTo>
                <a:close/>
              </a:path>
              <a:path w="7857490" h="20954">
                <a:moveTo>
                  <a:pt x="6595287" y="0"/>
                </a:moveTo>
                <a:lnTo>
                  <a:pt x="6583700" y="0"/>
                </a:lnTo>
                <a:lnTo>
                  <a:pt x="6579012" y="4688"/>
                </a:lnTo>
                <a:lnTo>
                  <a:pt x="6579012" y="16253"/>
                </a:lnTo>
                <a:lnTo>
                  <a:pt x="6583700" y="20941"/>
                </a:lnTo>
                <a:lnTo>
                  <a:pt x="6595287" y="20941"/>
                </a:lnTo>
                <a:lnTo>
                  <a:pt x="6599974" y="16253"/>
                </a:lnTo>
                <a:lnTo>
                  <a:pt x="6599974" y="4688"/>
                </a:lnTo>
                <a:lnTo>
                  <a:pt x="6595287" y="0"/>
                </a:lnTo>
                <a:close/>
              </a:path>
              <a:path w="7857490" h="20954">
                <a:moveTo>
                  <a:pt x="6637191" y="0"/>
                </a:moveTo>
                <a:lnTo>
                  <a:pt x="6625604" y="0"/>
                </a:lnTo>
                <a:lnTo>
                  <a:pt x="6620916" y="4688"/>
                </a:lnTo>
                <a:lnTo>
                  <a:pt x="6620916" y="16253"/>
                </a:lnTo>
                <a:lnTo>
                  <a:pt x="6625604" y="20941"/>
                </a:lnTo>
                <a:lnTo>
                  <a:pt x="6637191" y="20941"/>
                </a:lnTo>
                <a:lnTo>
                  <a:pt x="6641879" y="16253"/>
                </a:lnTo>
                <a:lnTo>
                  <a:pt x="6641879" y="4688"/>
                </a:lnTo>
                <a:lnTo>
                  <a:pt x="6637191" y="0"/>
                </a:lnTo>
                <a:close/>
              </a:path>
              <a:path w="7857490" h="20954">
                <a:moveTo>
                  <a:pt x="6679095" y="0"/>
                </a:moveTo>
                <a:lnTo>
                  <a:pt x="6667509" y="0"/>
                </a:lnTo>
                <a:lnTo>
                  <a:pt x="6662820" y="4688"/>
                </a:lnTo>
                <a:lnTo>
                  <a:pt x="6662820" y="16253"/>
                </a:lnTo>
                <a:lnTo>
                  <a:pt x="6667509" y="20941"/>
                </a:lnTo>
                <a:lnTo>
                  <a:pt x="6679095" y="20941"/>
                </a:lnTo>
                <a:lnTo>
                  <a:pt x="6683782" y="16253"/>
                </a:lnTo>
                <a:lnTo>
                  <a:pt x="6683782" y="4688"/>
                </a:lnTo>
                <a:lnTo>
                  <a:pt x="6679095" y="0"/>
                </a:lnTo>
                <a:close/>
              </a:path>
              <a:path w="7857490" h="20954">
                <a:moveTo>
                  <a:pt x="6720999" y="0"/>
                </a:moveTo>
                <a:lnTo>
                  <a:pt x="6709413" y="0"/>
                </a:lnTo>
                <a:lnTo>
                  <a:pt x="6704724" y="4688"/>
                </a:lnTo>
                <a:lnTo>
                  <a:pt x="6704724" y="16253"/>
                </a:lnTo>
                <a:lnTo>
                  <a:pt x="6709413" y="20941"/>
                </a:lnTo>
                <a:lnTo>
                  <a:pt x="6720999" y="20941"/>
                </a:lnTo>
                <a:lnTo>
                  <a:pt x="6725688" y="16253"/>
                </a:lnTo>
                <a:lnTo>
                  <a:pt x="6725688" y="4688"/>
                </a:lnTo>
                <a:lnTo>
                  <a:pt x="6720999" y="0"/>
                </a:lnTo>
                <a:close/>
              </a:path>
              <a:path w="7857490" h="20954">
                <a:moveTo>
                  <a:pt x="6762904" y="0"/>
                </a:moveTo>
                <a:lnTo>
                  <a:pt x="6751316" y="0"/>
                </a:lnTo>
                <a:lnTo>
                  <a:pt x="6746629" y="4688"/>
                </a:lnTo>
                <a:lnTo>
                  <a:pt x="6746629" y="16253"/>
                </a:lnTo>
                <a:lnTo>
                  <a:pt x="6751316" y="20941"/>
                </a:lnTo>
                <a:lnTo>
                  <a:pt x="6762904" y="20941"/>
                </a:lnTo>
                <a:lnTo>
                  <a:pt x="6767591" y="16253"/>
                </a:lnTo>
                <a:lnTo>
                  <a:pt x="6767591" y="4688"/>
                </a:lnTo>
                <a:lnTo>
                  <a:pt x="6762904" y="0"/>
                </a:lnTo>
                <a:close/>
              </a:path>
              <a:path w="7857490" h="20954">
                <a:moveTo>
                  <a:pt x="6804808" y="0"/>
                </a:moveTo>
                <a:lnTo>
                  <a:pt x="6793221" y="0"/>
                </a:lnTo>
                <a:lnTo>
                  <a:pt x="6788533" y="4688"/>
                </a:lnTo>
                <a:lnTo>
                  <a:pt x="6788533" y="16253"/>
                </a:lnTo>
                <a:lnTo>
                  <a:pt x="6793221" y="20941"/>
                </a:lnTo>
                <a:lnTo>
                  <a:pt x="6804808" y="20941"/>
                </a:lnTo>
                <a:lnTo>
                  <a:pt x="6809496" y="16253"/>
                </a:lnTo>
                <a:lnTo>
                  <a:pt x="6809496" y="4688"/>
                </a:lnTo>
                <a:lnTo>
                  <a:pt x="6804808" y="0"/>
                </a:lnTo>
                <a:close/>
              </a:path>
              <a:path w="7857490" h="20954">
                <a:moveTo>
                  <a:pt x="6846711" y="0"/>
                </a:moveTo>
                <a:lnTo>
                  <a:pt x="6835125" y="0"/>
                </a:lnTo>
                <a:lnTo>
                  <a:pt x="6830438" y="4688"/>
                </a:lnTo>
                <a:lnTo>
                  <a:pt x="6830438" y="16253"/>
                </a:lnTo>
                <a:lnTo>
                  <a:pt x="6835125" y="20941"/>
                </a:lnTo>
                <a:lnTo>
                  <a:pt x="6846711" y="20941"/>
                </a:lnTo>
                <a:lnTo>
                  <a:pt x="6851400" y="16253"/>
                </a:lnTo>
                <a:lnTo>
                  <a:pt x="6851400" y="4688"/>
                </a:lnTo>
                <a:lnTo>
                  <a:pt x="6846711" y="0"/>
                </a:lnTo>
                <a:close/>
              </a:path>
              <a:path w="7857490" h="20954">
                <a:moveTo>
                  <a:pt x="6888616" y="0"/>
                </a:moveTo>
                <a:lnTo>
                  <a:pt x="6877030" y="0"/>
                </a:lnTo>
                <a:lnTo>
                  <a:pt x="6872342" y="4688"/>
                </a:lnTo>
                <a:lnTo>
                  <a:pt x="6872342" y="16253"/>
                </a:lnTo>
                <a:lnTo>
                  <a:pt x="6877030" y="20941"/>
                </a:lnTo>
                <a:lnTo>
                  <a:pt x="6888616" y="20941"/>
                </a:lnTo>
                <a:lnTo>
                  <a:pt x="6893305" y="16253"/>
                </a:lnTo>
                <a:lnTo>
                  <a:pt x="6893305" y="4688"/>
                </a:lnTo>
                <a:lnTo>
                  <a:pt x="6888616" y="0"/>
                </a:lnTo>
                <a:close/>
              </a:path>
              <a:path w="7857490" h="20954">
                <a:moveTo>
                  <a:pt x="6930520" y="0"/>
                </a:moveTo>
                <a:lnTo>
                  <a:pt x="6918933" y="0"/>
                </a:lnTo>
                <a:lnTo>
                  <a:pt x="6914246" y="4688"/>
                </a:lnTo>
                <a:lnTo>
                  <a:pt x="6914246" y="16253"/>
                </a:lnTo>
                <a:lnTo>
                  <a:pt x="6918933" y="20941"/>
                </a:lnTo>
                <a:lnTo>
                  <a:pt x="6930520" y="20941"/>
                </a:lnTo>
                <a:lnTo>
                  <a:pt x="6935208" y="16253"/>
                </a:lnTo>
                <a:lnTo>
                  <a:pt x="6935208" y="4688"/>
                </a:lnTo>
                <a:lnTo>
                  <a:pt x="6930520" y="0"/>
                </a:lnTo>
                <a:close/>
              </a:path>
              <a:path w="7857490" h="20954">
                <a:moveTo>
                  <a:pt x="6972425" y="0"/>
                </a:moveTo>
                <a:lnTo>
                  <a:pt x="6960839" y="0"/>
                </a:lnTo>
                <a:lnTo>
                  <a:pt x="6956150" y="4688"/>
                </a:lnTo>
                <a:lnTo>
                  <a:pt x="6956150" y="16253"/>
                </a:lnTo>
                <a:lnTo>
                  <a:pt x="6960839" y="20941"/>
                </a:lnTo>
                <a:lnTo>
                  <a:pt x="6972425" y="20941"/>
                </a:lnTo>
                <a:lnTo>
                  <a:pt x="6977113" y="16253"/>
                </a:lnTo>
                <a:lnTo>
                  <a:pt x="6977113" y="4688"/>
                </a:lnTo>
                <a:lnTo>
                  <a:pt x="6972425" y="0"/>
                </a:lnTo>
                <a:close/>
              </a:path>
              <a:path w="7857490" h="20954">
                <a:moveTo>
                  <a:pt x="7014329" y="0"/>
                </a:moveTo>
                <a:lnTo>
                  <a:pt x="7002742" y="0"/>
                </a:lnTo>
                <a:lnTo>
                  <a:pt x="6998054" y="4688"/>
                </a:lnTo>
                <a:lnTo>
                  <a:pt x="6998054" y="16253"/>
                </a:lnTo>
                <a:lnTo>
                  <a:pt x="7002742" y="20941"/>
                </a:lnTo>
                <a:lnTo>
                  <a:pt x="7014329" y="20941"/>
                </a:lnTo>
                <a:lnTo>
                  <a:pt x="7019017" y="16253"/>
                </a:lnTo>
                <a:lnTo>
                  <a:pt x="7019017" y="4688"/>
                </a:lnTo>
                <a:lnTo>
                  <a:pt x="7014329" y="0"/>
                </a:lnTo>
                <a:close/>
              </a:path>
              <a:path w="7857490" h="20954">
                <a:moveTo>
                  <a:pt x="7056233" y="0"/>
                </a:moveTo>
                <a:lnTo>
                  <a:pt x="7044647" y="0"/>
                </a:lnTo>
                <a:lnTo>
                  <a:pt x="7039959" y="4688"/>
                </a:lnTo>
                <a:lnTo>
                  <a:pt x="7039959" y="16253"/>
                </a:lnTo>
                <a:lnTo>
                  <a:pt x="7044647" y="20941"/>
                </a:lnTo>
                <a:lnTo>
                  <a:pt x="7056233" y="20941"/>
                </a:lnTo>
                <a:lnTo>
                  <a:pt x="7060921" y="16253"/>
                </a:lnTo>
                <a:lnTo>
                  <a:pt x="7060921" y="4688"/>
                </a:lnTo>
                <a:lnTo>
                  <a:pt x="7056233" y="0"/>
                </a:lnTo>
                <a:close/>
              </a:path>
              <a:path w="7857490" h="20954">
                <a:moveTo>
                  <a:pt x="7098137" y="0"/>
                </a:moveTo>
                <a:lnTo>
                  <a:pt x="7086551" y="0"/>
                </a:lnTo>
                <a:lnTo>
                  <a:pt x="7081862" y="4688"/>
                </a:lnTo>
                <a:lnTo>
                  <a:pt x="7081862" y="16253"/>
                </a:lnTo>
                <a:lnTo>
                  <a:pt x="7086551" y="20941"/>
                </a:lnTo>
                <a:lnTo>
                  <a:pt x="7098137" y="20941"/>
                </a:lnTo>
                <a:lnTo>
                  <a:pt x="7102825" y="16253"/>
                </a:lnTo>
                <a:lnTo>
                  <a:pt x="7102825" y="4688"/>
                </a:lnTo>
                <a:lnTo>
                  <a:pt x="7098137" y="0"/>
                </a:lnTo>
                <a:close/>
              </a:path>
              <a:path w="7857490" h="20954">
                <a:moveTo>
                  <a:pt x="7140042" y="0"/>
                </a:moveTo>
                <a:lnTo>
                  <a:pt x="7128455" y="0"/>
                </a:lnTo>
                <a:lnTo>
                  <a:pt x="7123767" y="4688"/>
                </a:lnTo>
                <a:lnTo>
                  <a:pt x="7123767" y="16253"/>
                </a:lnTo>
                <a:lnTo>
                  <a:pt x="7128455" y="20941"/>
                </a:lnTo>
                <a:lnTo>
                  <a:pt x="7140042" y="20941"/>
                </a:lnTo>
                <a:lnTo>
                  <a:pt x="7144730" y="16253"/>
                </a:lnTo>
                <a:lnTo>
                  <a:pt x="7144730" y="4688"/>
                </a:lnTo>
                <a:lnTo>
                  <a:pt x="7140042" y="0"/>
                </a:lnTo>
                <a:close/>
              </a:path>
              <a:path w="7857490" h="20954">
                <a:moveTo>
                  <a:pt x="7181945" y="0"/>
                </a:moveTo>
                <a:lnTo>
                  <a:pt x="7170359" y="0"/>
                </a:lnTo>
                <a:lnTo>
                  <a:pt x="7165671" y="4688"/>
                </a:lnTo>
                <a:lnTo>
                  <a:pt x="7165671" y="16253"/>
                </a:lnTo>
                <a:lnTo>
                  <a:pt x="7170359" y="20941"/>
                </a:lnTo>
                <a:lnTo>
                  <a:pt x="7181945" y="20941"/>
                </a:lnTo>
                <a:lnTo>
                  <a:pt x="7186633" y="16253"/>
                </a:lnTo>
                <a:lnTo>
                  <a:pt x="7186633" y="4688"/>
                </a:lnTo>
                <a:lnTo>
                  <a:pt x="7181945" y="0"/>
                </a:lnTo>
                <a:close/>
              </a:path>
              <a:path w="7857490" h="20954">
                <a:moveTo>
                  <a:pt x="7223850" y="0"/>
                </a:moveTo>
                <a:lnTo>
                  <a:pt x="7212264" y="0"/>
                </a:lnTo>
                <a:lnTo>
                  <a:pt x="7207575" y="4688"/>
                </a:lnTo>
                <a:lnTo>
                  <a:pt x="7207575" y="16253"/>
                </a:lnTo>
                <a:lnTo>
                  <a:pt x="7212264" y="20941"/>
                </a:lnTo>
                <a:lnTo>
                  <a:pt x="7223850" y="20941"/>
                </a:lnTo>
                <a:lnTo>
                  <a:pt x="7228538" y="16253"/>
                </a:lnTo>
                <a:lnTo>
                  <a:pt x="7228538" y="4688"/>
                </a:lnTo>
                <a:lnTo>
                  <a:pt x="7223850" y="0"/>
                </a:lnTo>
                <a:close/>
              </a:path>
              <a:path w="7857490" h="20954">
                <a:moveTo>
                  <a:pt x="7265754" y="0"/>
                </a:moveTo>
                <a:lnTo>
                  <a:pt x="7254167" y="0"/>
                </a:lnTo>
                <a:lnTo>
                  <a:pt x="7249479" y="4688"/>
                </a:lnTo>
                <a:lnTo>
                  <a:pt x="7249479" y="16253"/>
                </a:lnTo>
                <a:lnTo>
                  <a:pt x="7254167" y="20941"/>
                </a:lnTo>
                <a:lnTo>
                  <a:pt x="7265754" y="20941"/>
                </a:lnTo>
                <a:lnTo>
                  <a:pt x="7270442" y="16253"/>
                </a:lnTo>
                <a:lnTo>
                  <a:pt x="7270442" y="4688"/>
                </a:lnTo>
                <a:lnTo>
                  <a:pt x="7265754" y="0"/>
                </a:lnTo>
                <a:close/>
              </a:path>
              <a:path w="7857490" h="20954">
                <a:moveTo>
                  <a:pt x="7307658" y="0"/>
                </a:moveTo>
                <a:lnTo>
                  <a:pt x="7296072" y="0"/>
                </a:lnTo>
                <a:lnTo>
                  <a:pt x="7291384" y="4688"/>
                </a:lnTo>
                <a:lnTo>
                  <a:pt x="7291384" y="16253"/>
                </a:lnTo>
                <a:lnTo>
                  <a:pt x="7296072" y="20941"/>
                </a:lnTo>
                <a:lnTo>
                  <a:pt x="7307658" y="20941"/>
                </a:lnTo>
                <a:lnTo>
                  <a:pt x="7312346" y="16253"/>
                </a:lnTo>
                <a:lnTo>
                  <a:pt x="7312346" y="4688"/>
                </a:lnTo>
                <a:lnTo>
                  <a:pt x="7307658" y="0"/>
                </a:lnTo>
                <a:close/>
              </a:path>
              <a:path w="7857490" h="20954">
                <a:moveTo>
                  <a:pt x="7349562" y="0"/>
                </a:moveTo>
                <a:lnTo>
                  <a:pt x="7337976" y="0"/>
                </a:lnTo>
                <a:lnTo>
                  <a:pt x="7333287" y="4688"/>
                </a:lnTo>
                <a:lnTo>
                  <a:pt x="7333287" y="16253"/>
                </a:lnTo>
                <a:lnTo>
                  <a:pt x="7337976" y="20941"/>
                </a:lnTo>
                <a:lnTo>
                  <a:pt x="7349562" y="20941"/>
                </a:lnTo>
                <a:lnTo>
                  <a:pt x="7354250" y="16253"/>
                </a:lnTo>
                <a:lnTo>
                  <a:pt x="7354250" y="4688"/>
                </a:lnTo>
                <a:lnTo>
                  <a:pt x="7349562" y="0"/>
                </a:lnTo>
                <a:close/>
              </a:path>
              <a:path w="7857490" h="20954">
                <a:moveTo>
                  <a:pt x="7391467" y="0"/>
                </a:moveTo>
                <a:lnTo>
                  <a:pt x="7379880" y="0"/>
                </a:lnTo>
                <a:lnTo>
                  <a:pt x="7375192" y="4688"/>
                </a:lnTo>
                <a:lnTo>
                  <a:pt x="7375192" y="16253"/>
                </a:lnTo>
                <a:lnTo>
                  <a:pt x="7379880" y="20941"/>
                </a:lnTo>
                <a:lnTo>
                  <a:pt x="7391467" y="20941"/>
                </a:lnTo>
                <a:lnTo>
                  <a:pt x="7396154" y="16253"/>
                </a:lnTo>
                <a:lnTo>
                  <a:pt x="7396154" y="4688"/>
                </a:lnTo>
                <a:lnTo>
                  <a:pt x="7391467" y="0"/>
                </a:lnTo>
                <a:close/>
              </a:path>
              <a:path w="7857490" h="20954">
                <a:moveTo>
                  <a:pt x="7433370" y="0"/>
                </a:moveTo>
                <a:lnTo>
                  <a:pt x="7421784" y="0"/>
                </a:lnTo>
                <a:lnTo>
                  <a:pt x="7417096" y="4688"/>
                </a:lnTo>
                <a:lnTo>
                  <a:pt x="7417096" y="16253"/>
                </a:lnTo>
                <a:lnTo>
                  <a:pt x="7421784" y="20941"/>
                </a:lnTo>
                <a:lnTo>
                  <a:pt x="7433370" y="20941"/>
                </a:lnTo>
                <a:lnTo>
                  <a:pt x="7438059" y="16253"/>
                </a:lnTo>
                <a:lnTo>
                  <a:pt x="7438059" y="4688"/>
                </a:lnTo>
                <a:lnTo>
                  <a:pt x="7433370" y="0"/>
                </a:lnTo>
                <a:close/>
              </a:path>
              <a:path w="7857490" h="20954">
                <a:moveTo>
                  <a:pt x="7475275" y="0"/>
                </a:moveTo>
                <a:lnTo>
                  <a:pt x="7463688" y="0"/>
                </a:lnTo>
                <a:lnTo>
                  <a:pt x="7459001" y="4688"/>
                </a:lnTo>
                <a:lnTo>
                  <a:pt x="7459001" y="16253"/>
                </a:lnTo>
                <a:lnTo>
                  <a:pt x="7463688" y="20941"/>
                </a:lnTo>
                <a:lnTo>
                  <a:pt x="7475275" y="20941"/>
                </a:lnTo>
                <a:lnTo>
                  <a:pt x="7479962" y="16253"/>
                </a:lnTo>
                <a:lnTo>
                  <a:pt x="7479962" y="4688"/>
                </a:lnTo>
                <a:lnTo>
                  <a:pt x="7475275" y="0"/>
                </a:lnTo>
                <a:close/>
              </a:path>
              <a:path w="7857490" h="20954">
                <a:moveTo>
                  <a:pt x="7517179" y="0"/>
                </a:moveTo>
                <a:lnTo>
                  <a:pt x="7505592" y="0"/>
                </a:lnTo>
                <a:lnTo>
                  <a:pt x="7500904" y="4688"/>
                </a:lnTo>
                <a:lnTo>
                  <a:pt x="7500904" y="16253"/>
                </a:lnTo>
                <a:lnTo>
                  <a:pt x="7505592" y="20941"/>
                </a:lnTo>
                <a:lnTo>
                  <a:pt x="7517179" y="20941"/>
                </a:lnTo>
                <a:lnTo>
                  <a:pt x="7521867" y="16253"/>
                </a:lnTo>
                <a:lnTo>
                  <a:pt x="7521867" y="4688"/>
                </a:lnTo>
                <a:lnTo>
                  <a:pt x="7517179" y="0"/>
                </a:lnTo>
                <a:close/>
              </a:path>
              <a:path w="7857490" h="20954">
                <a:moveTo>
                  <a:pt x="7559082" y="0"/>
                </a:moveTo>
                <a:lnTo>
                  <a:pt x="7547496" y="0"/>
                </a:lnTo>
                <a:lnTo>
                  <a:pt x="7542809" y="4688"/>
                </a:lnTo>
                <a:lnTo>
                  <a:pt x="7542809" y="16253"/>
                </a:lnTo>
                <a:lnTo>
                  <a:pt x="7547496" y="20941"/>
                </a:lnTo>
                <a:lnTo>
                  <a:pt x="7559082" y="20941"/>
                </a:lnTo>
                <a:lnTo>
                  <a:pt x="7563771" y="16253"/>
                </a:lnTo>
                <a:lnTo>
                  <a:pt x="7563771" y="4688"/>
                </a:lnTo>
                <a:lnTo>
                  <a:pt x="7559082" y="0"/>
                </a:lnTo>
                <a:close/>
              </a:path>
              <a:path w="7857490" h="20954">
                <a:moveTo>
                  <a:pt x="7595184" y="0"/>
                </a:moveTo>
                <a:lnTo>
                  <a:pt x="7589400" y="1"/>
                </a:lnTo>
                <a:lnTo>
                  <a:pt x="7584713" y="4688"/>
                </a:lnTo>
                <a:lnTo>
                  <a:pt x="7584713" y="16253"/>
                </a:lnTo>
                <a:lnTo>
                  <a:pt x="7589401" y="20941"/>
                </a:lnTo>
                <a:lnTo>
                  <a:pt x="7600987" y="20941"/>
                </a:lnTo>
                <a:lnTo>
                  <a:pt x="7605675" y="16253"/>
                </a:lnTo>
                <a:lnTo>
                  <a:pt x="7605675" y="4688"/>
                </a:lnTo>
                <a:lnTo>
                  <a:pt x="7600987" y="1"/>
                </a:lnTo>
                <a:lnTo>
                  <a:pt x="7595184" y="0"/>
                </a:lnTo>
                <a:close/>
              </a:path>
              <a:path w="7857490" h="20954">
                <a:moveTo>
                  <a:pt x="7642891" y="1"/>
                </a:moveTo>
                <a:lnTo>
                  <a:pt x="7631304" y="1"/>
                </a:lnTo>
                <a:lnTo>
                  <a:pt x="7626616" y="4688"/>
                </a:lnTo>
                <a:lnTo>
                  <a:pt x="7626616" y="16253"/>
                </a:lnTo>
                <a:lnTo>
                  <a:pt x="7631304" y="20942"/>
                </a:lnTo>
                <a:lnTo>
                  <a:pt x="7642891" y="20942"/>
                </a:lnTo>
                <a:lnTo>
                  <a:pt x="7647579" y="16253"/>
                </a:lnTo>
                <a:lnTo>
                  <a:pt x="7647579" y="4688"/>
                </a:lnTo>
                <a:lnTo>
                  <a:pt x="7642891" y="1"/>
                </a:lnTo>
                <a:close/>
              </a:path>
              <a:path w="7857490" h="20954">
                <a:moveTo>
                  <a:pt x="7684795" y="1"/>
                </a:moveTo>
                <a:lnTo>
                  <a:pt x="7673209" y="1"/>
                </a:lnTo>
                <a:lnTo>
                  <a:pt x="7668521" y="4688"/>
                </a:lnTo>
                <a:lnTo>
                  <a:pt x="7668521" y="16253"/>
                </a:lnTo>
                <a:lnTo>
                  <a:pt x="7673209" y="20942"/>
                </a:lnTo>
                <a:lnTo>
                  <a:pt x="7684795" y="20942"/>
                </a:lnTo>
                <a:lnTo>
                  <a:pt x="7689484" y="16253"/>
                </a:lnTo>
                <a:lnTo>
                  <a:pt x="7689484" y="4688"/>
                </a:lnTo>
                <a:lnTo>
                  <a:pt x="7684795" y="1"/>
                </a:lnTo>
                <a:close/>
              </a:path>
              <a:path w="7857490" h="20954">
                <a:moveTo>
                  <a:pt x="7726699" y="1"/>
                </a:moveTo>
                <a:lnTo>
                  <a:pt x="7715113" y="1"/>
                </a:lnTo>
                <a:lnTo>
                  <a:pt x="7710425" y="4688"/>
                </a:lnTo>
                <a:lnTo>
                  <a:pt x="7710425" y="16253"/>
                </a:lnTo>
                <a:lnTo>
                  <a:pt x="7715113" y="20942"/>
                </a:lnTo>
                <a:lnTo>
                  <a:pt x="7726699" y="20942"/>
                </a:lnTo>
                <a:lnTo>
                  <a:pt x="7731387" y="16253"/>
                </a:lnTo>
                <a:lnTo>
                  <a:pt x="7731387" y="4688"/>
                </a:lnTo>
                <a:lnTo>
                  <a:pt x="7726699" y="1"/>
                </a:lnTo>
                <a:close/>
              </a:path>
              <a:path w="7857490" h="20954">
                <a:moveTo>
                  <a:pt x="7768604" y="1"/>
                </a:moveTo>
                <a:lnTo>
                  <a:pt x="7757018" y="1"/>
                </a:lnTo>
                <a:lnTo>
                  <a:pt x="7752329" y="4688"/>
                </a:lnTo>
                <a:lnTo>
                  <a:pt x="7752329" y="16253"/>
                </a:lnTo>
                <a:lnTo>
                  <a:pt x="7757018" y="20942"/>
                </a:lnTo>
                <a:lnTo>
                  <a:pt x="7768604" y="20942"/>
                </a:lnTo>
                <a:lnTo>
                  <a:pt x="7773292" y="16253"/>
                </a:lnTo>
                <a:lnTo>
                  <a:pt x="7773292" y="4688"/>
                </a:lnTo>
                <a:lnTo>
                  <a:pt x="7768604" y="1"/>
                </a:lnTo>
                <a:close/>
              </a:path>
              <a:path w="7857490" h="20954">
                <a:moveTo>
                  <a:pt x="7810508" y="1"/>
                </a:moveTo>
                <a:lnTo>
                  <a:pt x="7798922" y="1"/>
                </a:lnTo>
                <a:lnTo>
                  <a:pt x="7794234" y="4688"/>
                </a:lnTo>
                <a:lnTo>
                  <a:pt x="7794234" y="16253"/>
                </a:lnTo>
                <a:lnTo>
                  <a:pt x="7798922" y="20942"/>
                </a:lnTo>
                <a:lnTo>
                  <a:pt x="7810508" y="20942"/>
                </a:lnTo>
                <a:lnTo>
                  <a:pt x="7815196" y="16253"/>
                </a:lnTo>
                <a:lnTo>
                  <a:pt x="7815196" y="4688"/>
                </a:lnTo>
                <a:lnTo>
                  <a:pt x="7810508" y="1"/>
                </a:lnTo>
                <a:close/>
              </a:path>
              <a:path w="7857490" h="20954">
                <a:moveTo>
                  <a:pt x="7852414" y="1"/>
                </a:moveTo>
                <a:lnTo>
                  <a:pt x="7840827" y="1"/>
                </a:lnTo>
                <a:lnTo>
                  <a:pt x="7836139" y="4688"/>
                </a:lnTo>
                <a:lnTo>
                  <a:pt x="7836139" y="16253"/>
                </a:lnTo>
                <a:lnTo>
                  <a:pt x="7840827" y="20942"/>
                </a:lnTo>
                <a:lnTo>
                  <a:pt x="7852414" y="20942"/>
                </a:lnTo>
                <a:lnTo>
                  <a:pt x="7857102" y="16253"/>
                </a:lnTo>
                <a:lnTo>
                  <a:pt x="7857102" y="4688"/>
                </a:lnTo>
                <a:lnTo>
                  <a:pt x="7852414" y="1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2129972" y="5779150"/>
            <a:ext cx="7857490" cy="20955"/>
          </a:xfrm>
          <a:custGeom>
            <a:avLst/>
            <a:gdLst/>
            <a:ahLst/>
            <a:cxnLst/>
            <a:rect l="l" t="t" r="r" b="b"/>
            <a:pathLst>
              <a:path w="7857490" h="20954">
                <a:moveTo>
                  <a:pt x="16274" y="0"/>
                </a:moveTo>
                <a:lnTo>
                  <a:pt x="4687" y="0"/>
                </a:lnTo>
                <a:lnTo>
                  <a:pt x="0" y="4687"/>
                </a:lnTo>
                <a:lnTo>
                  <a:pt x="0" y="16252"/>
                </a:lnTo>
                <a:lnTo>
                  <a:pt x="4687" y="20941"/>
                </a:lnTo>
                <a:lnTo>
                  <a:pt x="16274" y="20941"/>
                </a:lnTo>
                <a:lnTo>
                  <a:pt x="20962" y="16252"/>
                </a:lnTo>
                <a:lnTo>
                  <a:pt x="20962" y="4687"/>
                </a:lnTo>
                <a:lnTo>
                  <a:pt x="16274" y="0"/>
                </a:lnTo>
                <a:close/>
              </a:path>
              <a:path w="7857490" h="20954">
                <a:moveTo>
                  <a:pt x="58179" y="0"/>
                </a:moveTo>
                <a:lnTo>
                  <a:pt x="46592" y="0"/>
                </a:lnTo>
                <a:lnTo>
                  <a:pt x="41904" y="4687"/>
                </a:lnTo>
                <a:lnTo>
                  <a:pt x="41904" y="16252"/>
                </a:lnTo>
                <a:lnTo>
                  <a:pt x="46592" y="20941"/>
                </a:lnTo>
                <a:lnTo>
                  <a:pt x="58179" y="20941"/>
                </a:lnTo>
                <a:lnTo>
                  <a:pt x="62867" y="16252"/>
                </a:lnTo>
                <a:lnTo>
                  <a:pt x="62867" y="4687"/>
                </a:lnTo>
                <a:lnTo>
                  <a:pt x="58179" y="0"/>
                </a:lnTo>
                <a:close/>
              </a:path>
              <a:path w="7857490" h="20954">
                <a:moveTo>
                  <a:pt x="100083" y="0"/>
                </a:moveTo>
                <a:lnTo>
                  <a:pt x="88496" y="0"/>
                </a:lnTo>
                <a:lnTo>
                  <a:pt x="83808" y="4687"/>
                </a:lnTo>
                <a:lnTo>
                  <a:pt x="83808" y="16252"/>
                </a:lnTo>
                <a:lnTo>
                  <a:pt x="88496" y="20941"/>
                </a:lnTo>
                <a:lnTo>
                  <a:pt x="100083" y="20941"/>
                </a:lnTo>
                <a:lnTo>
                  <a:pt x="104771" y="16252"/>
                </a:lnTo>
                <a:lnTo>
                  <a:pt x="104771" y="4687"/>
                </a:lnTo>
                <a:lnTo>
                  <a:pt x="100083" y="0"/>
                </a:lnTo>
                <a:close/>
              </a:path>
              <a:path w="7857490" h="20954">
                <a:moveTo>
                  <a:pt x="141988" y="0"/>
                </a:moveTo>
                <a:lnTo>
                  <a:pt x="130401" y="0"/>
                </a:lnTo>
                <a:lnTo>
                  <a:pt x="125713" y="4687"/>
                </a:lnTo>
                <a:lnTo>
                  <a:pt x="125713" y="16252"/>
                </a:lnTo>
                <a:lnTo>
                  <a:pt x="130401" y="20941"/>
                </a:lnTo>
                <a:lnTo>
                  <a:pt x="141988" y="20941"/>
                </a:lnTo>
                <a:lnTo>
                  <a:pt x="146676" y="16252"/>
                </a:lnTo>
                <a:lnTo>
                  <a:pt x="146676" y="4687"/>
                </a:lnTo>
                <a:lnTo>
                  <a:pt x="141988" y="0"/>
                </a:lnTo>
                <a:close/>
              </a:path>
              <a:path w="7857490" h="20954">
                <a:moveTo>
                  <a:pt x="183892" y="0"/>
                </a:moveTo>
                <a:lnTo>
                  <a:pt x="172305" y="0"/>
                </a:lnTo>
                <a:lnTo>
                  <a:pt x="167617" y="4687"/>
                </a:lnTo>
                <a:lnTo>
                  <a:pt x="167617" y="16252"/>
                </a:lnTo>
                <a:lnTo>
                  <a:pt x="172305" y="20941"/>
                </a:lnTo>
                <a:lnTo>
                  <a:pt x="183892" y="20941"/>
                </a:lnTo>
                <a:lnTo>
                  <a:pt x="188580" y="16252"/>
                </a:lnTo>
                <a:lnTo>
                  <a:pt x="188580" y="4687"/>
                </a:lnTo>
                <a:lnTo>
                  <a:pt x="183892" y="0"/>
                </a:lnTo>
                <a:close/>
              </a:path>
              <a:path w="7857490" h="20954">
                <a:moveTo>
                  <a:pt x="225797" y="0"/>
                </a:moveTo>
                <a:lnTo>
                  <a:pt x="214210" y="0"/>
                </a:lnTo>
                <a:lnTo>
                  <a:pt x="209522" y="4687"/>
                </a:lnTo>
                <a:lnTo>
                  <a:pt x="209522" y="16252"/>
                </a:lnTo>
                <a:lnTo>
                  <a:pt x="214210" y="20941"/>
                </a:lnTo>
                <a:lnTo>
                  <a:pt x="225797" y="20941"/>
                </a:lnTo>
                <a:lnTo>
                  <a:pt x="230485" y="16252"/>
                </a:lnTo>
                <a:lnTo>
                  <a:pt x="230485" y="4687"/>
                </a:lnTo>
                <a:lnTo>
                  <a:pt x="225797" y="0"/>
                </a:lnTo>
                <a:close/>
              </a:path>
              <a:path w="7857490" h="20954">
                <a:moveTo>
                  <a:pt x="267701" y="0"/>
                </a:moveTo>
                <a:lnTo>
                  <a:pt x="256114" y="0"/>
                </a:lnTo>
                <a:lnTo>
                  <a:pt x="251426" y="4687"/>
                </a:lnTo>
                <a:lnTo>
                  <a:pt x="251426" y="16252"/>
                </a:lnTo>
                <a:lnTo>
                  <a:pt x="256114" y="20941"/>
                </a:lnTo>
                <a:lnTo>
                  <a:pt x="267701" y="20941"/>
                </a:lnTo>
                <a:lnTo>
                  <a:pt x="272389" y="16252"/>
                </a:lnTo>
                <a:lnTo>
                  <a:pt x="272389" y="4687"/>
                </a:lnTo>
                <a:lnTo>
                  <a:pt x="267701" y="0"/>
                </a:lnTo>
                <a:close/>
              </a:path>
              <a:path w="7857490" h="20954">
                <a:moveTo>
                  <a:pt x="309606" y="0"/>
                </a:moveTo>
                <a:lnTo>
                  <a:pt x="298019" y="0"/>
                </a:lnTo>
                <a:lnTo>
                  <a:pt x="293331" y="4687"/>
                </a:lnTo>
                <a:lnTo>
                  <a:pt x="293331" y="16252"/>
                </a:lnTo>
                <a:lnTo>
                  <a:pt x="298019" y="20941"/>
                </a:lnTo>
                <a:lnTo>
                  <a:pt x="309606" y="20941"/>
                </a:lnTo>
                <a:lnTo>
                  <a:pt x="314294" y="16252"/>
                </a:lnTo>
                <a:lnTo>
                  <a:pt x="314294" y="4687"/>
                </a:lnTo>
                <a:lnTo>
                  <a:pt x="309606" y="0"/>
                </a:lnTo>
                <a:close/>
              </a:path>
              <a:path w="7857490" h="20954">
                <a:moveTo>
                  <a:pt x="351510" y="0"/>
                </a:moveTo>
                <a:lnTo>
                  <a:pt x="339923" y="0"/>
                </a:lnTo>
                <a:lnTo>
                  <a:pt x="335235" y="4687"/>
                </a:lnTo>
                <a:lnTo>
                  <a:pt x="335235" y="16252"/>
                </a:lnTo>
                <a:lnTo>
                  <a:pt x="339923" y="20941"/>
                </a:lnTo>
                <a:lnTo>
                  <a:pt x="351510" y="20941"/>
                </a:lnTo>
                <a:lnTo>
                  <a:pt x="356198" y="16252"/>
                </a:lnTo>
                <a:lnTo>
                  <a:pt x="356198" y="4687"/>
                </a:lnTo>
                <a:lnTo>
                  <a:pt x="351510" y="0"/>
                </a:lnTo>
                <a:close/>
              </a:path>
              <a:path w="7857490" h="20954">
                <a:moveTo>
                  <a:pt x="393415" y="0"/>
                </a:moveTo>
                <a:lnTo>
                  <a:pt x="381828" y="0"/>
                </a:lnTo>
                <a:lnTo>
                  <a:pt x="377140" y="4687"/>
                </a:lnTo>
                <a:lnTo>
                  <a:pt x="377140" y="16252"/>
                </a:lnTo>
                <a:lnTo>
                  <a:pt x="381828" y="20941"/>
                </a:lnTo>
                <a:lnTo>
                  <a:pt x="393414" y="20941"/>
                </a:lnTo>
                <a:lnTo>
                  <a:pt x="398103" y="16252"/>
                </a:lnTo>
                <a:lnTo>
                  <a:pt x="398103" y="4687"/>
                </a:lnTo>
                <a:lnTo>
                  <a:pt x="393415" y="0"/>
                </a:lnTo>
                <a:close/>
              </a:path>
              <a:path w="7857490" h="20954">
                <a:moveTo>
                  <a:pt x="435319" y="0"/>
                </a:moveTo>
                <a:lnTo>
                  <a:pt x="423732" y="0"/>
                </a:lnTo>
                <a:lnTo>
                  <a:pt x="419044" y="4687"/>
                </a:lnTo>
                <a:lnTo>
                  <a:pt x="419044" y="16252"/>
                </a:lnTo>
                <a:lnTo>
                  <a:pt x="423732" y="20941"/>
                </a:lnTo>
                <a:lnTo>
                  <a:pt x="435318" y="20941"/>
                </a:lnTo>
                <a:lnTo>
                  <a:pt x="440007" y="16252"/>
                </a:lnTo>
                <a:lnTo>
                  <a:pt x="440007" y="4687"/>
                </a:lnTo>
                <a:lnTo>
                  <a:pt x="435319" y="0"/>
                </a:lnTo>
                <a:close/>
              </a:path>
              <a:path w="7857490" h="20954">
                <a:moveTo>
                  <a:pt x="477223" y="0"/>
                </a:moveTo>
                <a:lnTo>
                  <a:pt x="465637" y="0"/>
                </a:lnTo>
                <a:lnTo>
                  <a:pt x="460949" y="4687"/>
                </a:lnTo>
                <a:lnTo>
                  <a:pt x="460949" y="16252"/>
                </a:lnTo>
                <a:lnTo>
                  <a:pt x="465637" y="20941"/>
                </a:lnTo>
                <a:lnTo>
                  <a:pt x="477223" y="20941"/>
                </a:lnTo>
                <a:lnTo>
                  <a:pt x="481912" y="16252"/>
                </a:lnTo>
                <a:lnTo>
                  <a:pt x="481912" y="4687"/>
                </a:lnTo>
                <a:lnTo>
                  <a:pt x="477223" y="0"/>
                </a:lnTo>
                <a:close/>
              </a:path>
              <a:path w="7857490" h="20954">
                <a:moveTo>
                  <a:pt x="519127" y="0"/>
                </a:moveTo>
                <a:lnTo>
                  <a:pt x="507541" y="0"/>
                </a:lnTo>
                <a:lnTo>
                  <a:pt x="502853" y="4687"/>
                </a:lnTo>
                <a:lnTo>
                  <a:pt x="502853" y="16252"/>
                </a:lnTo>
                <a:lnTo>
                  <a:pt x="507541" y="20941"/>
                </a:lnTo>
                <a:lnTo>
                  <a:pt x="519127" y="20941"/>
                </a:lnTo>
                <a:lnTo>
                  <a:pt x="523816" y="16252"/>
                </a:lnTo>
                <a:lnTo>
                  <a:pt x="523816" y="4687"/>
                </a:lnTo>
                <a:lnTo>
                  <a:pt x="519127" y="0"/>
                </a:lnTo>
                <a:close/>
              </a:path>
              <a:path w="7857490" h="20954">
                <a:moveTo>
                  <a:pt x="561032" y="0"/>
                </a:moveTo>
                <a:lnTo>
                  <a:pt x="549446" y="0"/>
                </a:lnTo>
                <a:lnTo>
                  <a:pt x="544758" y="4687"/>
                </a:lnTo>
                <a:lnTo>
                  <a:pt x="544758" y="16252"/>
                </a:lnTo>
                <a:lnTo>
                  <a:pt x="549446" y="20941"/>
                </a:lnTo>
                <a:lnTo>
                  <a:pt x="561032" y="20941"/>
                </a:lnTo>
                <a:lnTo>
                  <a:pt x="565720" y="16252"/>
                </a:lnTo>
                <a:lnTo>
                  <a:pt x="565720" y="4687"/>
                </a:lnTo>
                <a:lnTo>
                  <a:pt x="561032" y="0"/>
                </a:lnTo>
                <a:close/>
              </a:path>
              <a:path w="7857490" h="20954">
                <a:moveTo>
                  <a:pt x="602936" y="0"/>
                </a:moveTo>
                <a:lnTo>
                  <a:pt x="591350" y="0"/>
                </a:lnTo>
                <a:lnTo>
                  <a:pt x="586662" y="4687"/>
                </a:lnTo>
                <a:lnTo>
                  <a:pt x="586662" y="16252"/>
                </a:lnTo>
                <a:lnTo>
                  <a:pt x="591350" y="20941"/>
                </a:lnTo>
                <a:lnTo>
                  <a:pt x="602936" y="20941"/>
                </a:lnTo>
                <a:lnTo>
                  <a:pt x="607625" y="16252"/>
                </a:lnTo>
                <a:lnTo>
                  <a:pt x="607625" y="4687"/>
                </a:lnTo>
                <a:lnTo>
                  <a:pt x="602936" y="0"/>
                </a:lnTo>
                <a:close/>
              </a:path>
              <a:path w="7857490" h="20954">
                <a:moveTo>
                  <a:pt x="644841" y="0"/>
                </a:moveTo>
                <a:lnTo>
                  <a:pt x="633255" y="0"/>
                </a:lnTo>
                <a:lnTo>
                  <a:pt x="628566" y="4687"/>
                </a:lnTo>
                <a:lnTo>
                  <a:pt x="628566" y="16252"/>
                </a:lnTo>
                <a:lnTo>
                  <a:pt x="633255" y="20941"/>
                </a:lnTo>
                <a:lnTo>
                  <a:pt x="644841" y="20941"/>
                </a:lnTo>
                <a:lnTo>
                  <a:pt x="649528" y="16252"/>
                </a:lnTo>
                <a:lnTo>
                  <a:pt x="649528" y="4687"/>
                </a:lnTo>
                <a:lnTo>
                  <a:pt x="644841" y="0"/>
                </a:lnTo>
                <a:close/>
              </a:path>
              <a:path w="7857490" h="20954">
                <a:moveTo>
                  <a:pt x="686745" y="0"/>
                </a:moveTo>
                <a:lnTo>
                  <a:pt x="675159" y="0"/>
                </a:lnTo>
                <a:lnTo>
                  <a:pt x="670470" y="4687"/>
                </a:lnTo>
                <a:lnTo>
                  <a:pt x="670470" y="16252"/>
                </a:lnTo>
                <a:lnTo>
                  <a:pt x="675159" y="20941"/>
                </a:lnTo>
                <a:lnTo>
                  <a:pt x="686745" y="20941"/>
                </a:lnTo>
                <a:lnTo>
                  <a:pt x="691433" y="16252"/>
                </a:lnTo>
                <a:lnTo>
                  <a:pt x="691433" y="4687"/>
                </a:lnTo>
                <a:lnTo>
                  <a:pt x="686745" y="0"/>
                </a:lnTo>
                <a:close/>
              </a:path>
              <a:path w="7857490" h="20954">
                <a:moveTo>
                  <a:pt x="728650" y="0"/>
                </a:moveTo>
                <a:lnTo>
                  <a:pt x="717064" y="0"/>
                </a:lnTo>
                <a:lnTo>
                  <a:pt x="712375" y="4687"/>
                </a:lnTo>
                <a:lnTo>
                  <a:pt x="712375" y="16252"/>
                </a:lnTo>
                <a:lnTo>
                  <a:pt x="717064" y="20941"/>
                </a:lnTo>
                <a:lnTo>
                  <a:pt x="728650" y="20941"/>
                </a:lnTo>
                <a:lnTo>
                  <a:pt x="733337" y="16252"/>
                </a:lnTo>
                <a:lnTo>
                  <a:pt x="733337" y="4687"/>
                </a:lnTo>
                <a:lnTo>
                  <a:pt x="728650" y="0"/>
                </a:lnTo>
                <a:close/>
              </a:path>
              <a:path w="7857490" h="20954">
                <a:moveTo>
                  <a:pt x="770554" y="0"/>
                </a:moveTo>
                <a:lnTo>
                  <a:pt x="758967" y="0"/>
                </a:lnTo>
                <a:lnTo>
                  <a:pt x="754279" y="4687"/>
                </a:lnTo>
                <a:lnTo>
                  <a:pt x="754279" y="16252"/>
                </a:lnTo>
                <a:lnTo>
                  <a:pt x="758967" y="20941"/>
                </a:lnTo>
                <a:lnTo>
                  <a:pt x="770554" y="20941"/>
                </a:lnTo>
                <a:lnTo>
                  <a:pt x="775242" y="16252"/>
                </a:lnTo>
                <a:lnTo>
                  <a:pt x="775242" y="4687"/>
                </a:lnTo>
                <a:lnTo>
                  <a:pt x="770554" y="0"/>
                </a:lnTo>
                <a:close/>
              </a:path>
              <a:path w="7857490" h="20954">
                <a:moveTo>
                  <a:pt x="812459" y="0"/>
                </a:moveTo>
                <a:lnTo>
                  <a:pt x="800871" y="0"/>
                </a:lnTo>
                <a:lnTo>
                  <a:pt x="796184" y="4687"/>
                </a:lnTo>
                <a:lnTo>
                  <a:pt x="796184" y="16252"/>
                </a:lnTo>
                <a:lnTo>
                  <a:pt x="800871" y="20941"/>
                </a:lnTo>
                <a:lnTo>
                  <a:pt x="812459" y="20941"/>
                </a:lnTo>
                <a:lnTo>
                  <a:pt x="817146" y="16252"/>
                </a:lnTo>
                <a:lnTo>
                  <a:pt x="817146" y="4687"/>
                </a:lnTo>
                <a:lnTo>
                  <a:pt x="812459" y="0"/>
                </a:lnTo>
                <a:close/>
              </a:path>
              <a:path w="7857490" h="20954">
                <a:moveTo>
                  <a:pt x="854363" y="0"/>
                </a:moveTo>
                <a:lnTo>
                  <a:pt x="842776" y="0"/>
                </a:lnTo>
                <a:lnTo>
                  <a:pt x="838088" y="4687"/>
                </a:lnTo>
                <a:lnTo>
                  <a:pt x="838088" y="16252"/>
                </a:lnTo>
                <a:lnTo>
                  <a:pt x="842776" y="20941"/>
                </a:lnTo>
                <a:lnTo>
                  <a:pt x="854363" y="20941"/>
                </a:lnTo>
                <a:lnTo>
                  <a:pt x="859051" y="16252"/>
                </a:lnTo>
                <a:lnTo>
                  <a:pt x="859051" y="4687"/>
                </a:lnTo>
                <a:lnTo>
                  <a:pt x="854363" y="0"/>
                </a:lnTo>
                <a:close/>
              </a:path>
              <a:path w="7857490" h="20954">
                <a:moveTo>
                  <a:pt x="896267" y="0"/>
                </a:moveTo>
                <a:lnTo>
                  <a:pt x="884680" y="0"/>
                </a:lnTo>
                <a:lnTo>
                  <a:pt x="879993" y="4687"/>
                </a:lnTo>
                <a:lnTo>
                  <a:pt x="879993" y="16252"/>
                </a:lnTo>
                <a:lnTo>
                  <a:pt x="884680" y="20941"/>
                </a:lnTo>
                <a:lnTo>
                  <a:pt x="896267" y="20941"/>
                </a:lnTo>
                <a:lnTo>
                  <a:pt x="900955" y="16252"/>
                </a:lnTo>
                <a:lnTo>
                  <a:pt x="900955" y="4687"/>
                </a:lnTo>
                <a:lnTo>
                  <a:pt x="896267" y="0"/>
                </a:lnTo>
                <a:close/>
              </a:path>
              <a:path w="7857490" h="20954">
                <a:moveTo>
                  <a:pt x="938172" y="0"/>
                </a:moveTo>
                <a:lnTo>
                  <a:pt x="926585" y="0"/>
                </a:lnTo>
                <a:lnTo>
                  <a:pt x="921897" y="4687"/>
                </a:lnTo>
                <a:lnTo>
                  <a:pt x="921897" y="16252"/>
                </a:lnTo>
                <a:lnTo>
                  <a:pt x="926585" y="20941"/>
                </a:lnTo>
                <a:lnTo>
                  <a:pt x="938172" y="20941"/>
                </a:lnTo>
                <a:lnTo>
                  <a:pt x="942860" y="16252"/>
                </a:lnTo>
                <a:lnTo>
                  <a:pt x="942860" y="4687"/>
                </a:lnTo>
                <a:lnTo>
                  <a:pt x="938172" y="0"/>
                </a:lnTo>
                <a:close/>
              </a:path>
              <a:path w="7857490" h="20954">
                <a:moveTo>
                  <a:pt x="980076" y="0"/>
                </a:moveTo>
                <a:lnTo>
                  <a:pt x="968489" y="0"/>
                </a:lnTo>
                <a:lnTo>
                  <a:pt x="963802" y="4687"/>
                </a:lnTo>
                <a:lnTo>
                  <a:pt x="963802" y="16252"/>
                </a:lnTo>
                <a:lnTo>
                  <a:pt x="968489" y="20941"/>
                </a:lnTo>
                <a:lnTo>
                  <a:pt x="980076" y="20941"/>
                </a:lnTo>
                <a:lnTo>
                  <a:pt x="984764" y="16252"/>
                </a:lnTo>
                <a:lnTo>
                  <a:pt x="984764" y="4687"/>
                </a:lnTo>
                <a:lnTo>
                  <a:pt x="980076" y="0"/>
                </a:lnTo>
                <a:close/>
              </a:path>
              <a:path w="7857490" h="20954">
                <a:moveTo>
                  <a:pt x="1021981" y="0"/>
                </a:moveTo>
                <a:lnTo>
                  <a:pt x="1010394" y="0"/>
                </a:lnTo>
                <a:lnTo>
                  <a:pt x="1005706" y="4687"/>
                </a:lnTo>
                <a:lnTo>
                  <a:pt x="1005706" y="16252"/>
                </a:lnTo>
                <a:lnTo>
                  <a:pt x="1010394" y="20941"/>
                </a:lnTo>
                <a:lnTo>
                  <a:pt x="1021981" y="20941"/>
                </a:lnTo>
                <a:lnTo>
                  <a:pt x="1026669" y="16252"/>
                </a:lnTo>
                <a:lnTo>
                  <a:pt x="1026669" y="4687"/>
                </a:lnTo>
                <a:lnTo>
                  <a:pt x="1021981" y="0"/>
                </a:lnTo>
                <a:close/>
              </a:path>
              <a:path w="7857490" h="20954">
                <a:moveTo>
                  <a:pt x="1063885" y="0"/>
                </a:moveTo>
                <a:lnTo>
                  <a:pt x="1052298" y="0"/>
                </a:lnTo>
                <a:lnTo>
                  <a:pt x="1047611" y="4687"/>
                </a:lnTo>
                <a:lnTo>
                  <a:pt x="1047611" y="16252"/>
                </a:lnTo>
                <a:lnTo>
                  <a:pt x="1052298" y="20941"/>
                </a:lnTo>
                <a:lnTo>
                  <a:pt x="1063885" y="20941"/>
                </a:lnTo>
                <a:lnTo>
                  <a:pt x="1068573" y="16252"/>
                </a:lnTo>
                <a:lnTo>
                  <a:pt x="1068573" y="4687"/>
                </a:lnTo>
                <a:lnTo>
                  <a:pt x="1063885" y="0"/>
                </a:lnTo>
                <a:close/>
              </a:path>
              <a:path w="7857490" h="20954">
                <a:moveTo>
                  <a:pt x="1105790" y="0"/>
                </a:moveTo>
                <a:lnTo>
                  <a:pt x="1094203" y="0"/>
                </a:lnTo>
                <a:lnTo>
                  <a:pt x="1089515" y="4687"/>
                </a:lnTo>
                <a:lnTo>
                  <a:pt x="1089515" y="16252"/>
                </a:lnTo>
                <a:lnTo>
                  <a:pt x="1094203" y="20941"/>
                </a:lnTo>
                <a:lnTo>
                  <a:pt x="1105790" y="20941"/>
                </a:lnTo>
                <a:lnTo>
                  <a:pt x="1110478" y="16252"/>
                </a:lnTo>
                <a:lnTo>
                  <a:pt x="1110478" y="4687"/>
                </a:lnTo>
                <a:lnTo>
                  <a:pt x="1105790" y="0"/>
                </a:lnTo>
                <a:close/>
              </a:path>
              <a:path w="7857490" h="20954">
                <a:moveTo>
                  <a:pt x="1147694" y="0"/>
                </a:moveTo>
                <a:lnTo>
                  <a:pt x="1136107" y="0"/>
                </a:lnTo>
                <a:lnTo>
                  <a:pt x="1131420" y="4687"/>
                </a:lnTo>
                <a:lnTo>
                  <a:pt x="1131420" y="16252"/>
                </a:lnTo>
                <a:lnTo>
                  <a:pt x="1136107" y="20941"/>
                </a:lnTo>
                <a:lnTo>
                  <a:pt x="1147694" y="20941"/>
                </a:lnTo>
                <a:lnTo>
                  <a:pt x="1152382" y="16252"/>
                </a:lnTo>
                <a:lnTo>
                  <a:pt x="1152382" y="4687"/>
                </a:lnTo>
                <a:lnTo>
                  <a:pt x="1147694" y="0"/>
                </a:lnTo>
                <a:close/>
              </a:path>
              <a:path w="7857490" h="20954">
                <a:moveTo>
                  <a:pt x="1189599" y="0"/>
                </a:moveTo>
                <a:lnTo>
                  <a:pt x="1178012" y="0"/>
                </a:lnTo>
                <a:lnTo>
                  <a:pt x="1173324" y="4687"/>
                </a:lnTo>
                <a:lnTo>
                  <a:pt x="1173324" y="16252"/>
                </a:lnTo>
                <a:lnTo>
                  <a:pt x="1178012" y="20941"/>
                </a:lnTo>
                <a:lnTo>
                  <a:pt x="1189599" y="20941"/>
                </a:lnTo>
                <a:lnTo>
                  <a:pt x="1194287" y="16252"/>
                </a:lnTo>
                <a:lnTo>
                  <a:pt x="1194287" y="4687"/>
                </a:lnTo>
                <a:lnTo>
                  <a:pt x="1189599" y="0"/>
                </a:lnTo>
                <a:close/>
              </a:path>
              <a:path w="7857490" h="20954">
                <a:moveTo>
                  <a:pt x="1231503" y="0"/>
                </a:moveTo>
                <a:lnTo>
                  <a:pt x="1219916" y="0"/>
                </a:lnTo>
                <a:lnTo>
                  <a:pt x="1215228" y="4687"/>
                </a:lnTo>
                <a:lnTo>
                  <a:pt x="1215228" y="16252"/>
                </a:lnTo>
                <a:lnTo>
                  <a:pt x="1219916" y="20941"/>
                </a:lnTo>
                <a:lnTo>
                  <a:pt x="1231503" y="20941"/>
                </a:lnTo>
                <a:lnTo>
                  <a:pt x="1236191" y="16252"/>
                </a:lnTo>
                <a:lnTo>
                  <a:pt x="1236191" y="4687"/>
                </a:lnTo>
                <a:lnTo>
                  <a:pt x="1231503" y="0"/>
                </a:lnTo>
                <a:close/>
              </a:path>
              <a:path w="7857490" h="20954">
                <a:moveTo>
                  <a:pt x="1273408" y="0"/>
                </a:moveTo>
                <a:lnTo>
                  <a:pt x="1261821" y="0"/>
                </a:lnTo>
                <a:lnTo>
                  <a:pt x="1257133" y="4687"/>
                </a:lnTo>
                <a:lnTo>
                  <a:pt x="1257133" y="16252"/>
                </a:lnTo>
                <a:lnTo>
                  <a:pt x="1261821" y="20941"/>
                </a:lnTo>
                <a:lnTo>
                  <a:pt x="1273408" y="20941"/>
                </a:lnTo>
                <a:lnTo>
                  <a:pt x="1278096" y="16252"/>
                </a:lnTo>
                <a:lnTo>
                  <a:pt x="1278096" y="4687"/>
                </a:lnTo>
                <a:lnTo>
                  <a:pt x="1273408" y="0"/>
                </a:lnTo>
                <a:close/>
              </a:path>
              <a:path w="7857490" h="20954">
                <a:moveTo>
                  <a:pt x="1315312" y="0"/>
                </a:moveTo>
                <a:lnTo>
                  <a:pt x="1303725" y="0"/>
                </a:lnTo>
                <a:lnTo>
                  <a:pt x="1299037" y="4687"/>
                </a:lnTo>
                <a:lnTo>
                  <a:pt x="1299037" y="16252"/>
                </a:lnTo>
                <a:lnTo>
                  <a:pt x="1303725" y="20941"/>
                </a:lnTo>
                <a:lnTo>
                  <a:pt x="1315312" y="20941"/>
                </a:lnTo>
                <a:lnTo>
                  <a:pt x="1320000" y="16252"/>
                </a:lnTo>
                <a:lnTo>
                  <a:pt x="1320000" y="4687"/>
                </a:lnTo>
                <a:lnTo>
                  <a:pt x="1315312" y="0"/>
                </a:lnTo>
                <a:close/>
              </a:path>
              <a:path w="7857490" h="20954">
                <a:moveTo>
                  <a:pt x="1357217" y="0"/>
                </a:moveTo>
                <a:lnTo>
                  <a:pt x="1345630" y="0"/>
                </a:lnTo>
                <a:lnTo>
                  <a:pt x="1340942" y="4687"/>
                </a:lnTo>
                <a:lnTo>
                  <a:pt x="1340942" y="16252"/>
                </a:lnTo>
                <a:lnTo>
                  <a:pt x="1345630" y="20941"/>
                </a:lnTo>
                <a:lnTo>
                  <a:pt x="1357217" y="20941"/>
                </a:lnTo>
                <a:lnTo>
                  <a:pt x="1361905" y="16252"/>
                </a:lnTo>
                <a:lnTo>
                  <a:pt x="1361905" y="4687"/>
                </a:lnTo>
                <a:lnTo>
                  <a:pt x="1357217" y="0"/>
                </a:lnTo>
                <a:close/>
              </a:path>
              <a:path w="7857490" h="20954">
                <a:moveTo>
                  <a:pt x="1399121" y="0"/>
                </a:moveTo>
                <a:lnTo>
                  <a:pt x="1387534" y="0"/>
                </a:lnTo>
                <a:lnTo>
                  <a:pt x="1382846" y="4687"/>
                </a:lnTo>
                <a:lnTo>
                  <a:pt x="1382846" y="16253"/>
                </a:lnTo>
                <a:lnTo>
                  <a:pt x="1387534" y="20941"/>
                </a:lnTo>
                <a:lnTo>
                  <a:pt x="1399121" y="20941"/>
                </a:lnTo>
                <a:lnTo>
                  <a:pt x="1403809" y="16253"/>
                </a:lnTo>
                <a:lnTo>
                  <a:pt x="1403809" y="4687"/>
                </a:lnTo>
                <a:lnTo>
                  <a:pt x="1399121" y="0"/>
                </a:lnTo>
                <a:close/>
              </a:path>
              <a:path w="7857490" h="20954">
                <a:moveTo>
                  <a:pt x="1441026" y="0"/>
                </a:moveTo>
                <a:lnTo>
                  <a:pt x="1429439" y="0"/>
                </a:lnTo>
                <a:lnTo>
                  <a:pt x="1424751" y="4687"/>
                </a:lnTo>
                <a:lnTo>
                  <a:pt x="1424751" y="16253"/>
                </a:lnTo>
                <a:lnTo>
                  <a:pt x="1429439" y="20941"/>
                </a:lnTo>
                <a:lnTo>
                  <a:pt x="1441026" y="20941"/>
                </a:lnTo>
                <a:lnTo>
                  <a:pt x="1445714" y="16253"/>
                </a:lnTo>
                <a:lnTo>
                  <a:pt x="1445714" y="4687"/>
                </a:lnTo>
                <a:lnTo>
                  <a:pt x="1441026" y="0"/>
                </a:lnTo>
                <a:close/>
              </a:path>
              <a:path w="7857490" h="20954">
                <a:moveTo>
                  <a:pt x="1482930" y="0"/>
                </a:moveTo>
                <a:lnTo>
                  <a:pt x="1471343" y="0"/>
                </a:lnTo>
                <a:lnTo>
                  <a:pt x="1466655" y="4687"/>
                </a:lnTo>
                <a:lnTo>
                  <a:pt x="1466655" y="16253"/>
                </a:lnTo>
                <a:lnTo>
                  <a:pt x="1471343" y="20941"/>
                </a:lnTo>
                <a:lnTo>
                  <a:pt x="1482930" y="20941"/>
                </a:lnTo>
                <a:lnTo>
                  <a:pt x="1487618" y="16253"/>
                </a:lnTo>
                <a:lnTo>
                  <a:pt x="1487618" y="4687"/>
                </a:lnTo>
                <a:lnTo>
                  <a:pt x="1482930" y="0"/>
                </a:lnTo>
                <a:close/>
              </a:path>
              <a:path w="7857490" h="20954">
                <a:moveTo>
                  <a:pt x="1524835" y="0"/>
                </a:moveTo>
                <a:lnTo>
                  <a:pt x="1513248" y="0"/>
                </a:lnTo>
                <a:lnTo>
                  <a:pt x="1508560" y="4687"/>
                </a:lnTo>
                <a:lnTo>
                  <a:pt x="1508560" y="16253"/>
                </a:lnTo>
                <a:lnTo>
                  <a:pt x="1513248" y="20941"/>
                </a:lnTo>
                <a:lnTo>
                  <a:pt x="1524835" y="20941"/>
                </a:lnTo>
                <a:lnTo>
                  <a:pt x="1529523" y="16253"/>
                </a:lnTo>
                <a:lnTo>
                  <a:pt x="1529523" y="4687"/>
                </a:lnTo>
                <a:lnTo>
                  <a:pt x="1524835" y="0"/>
                </a:lnTo>
                <a:close/>
              </a:path>
              <a:path w="7857490" h="20954">
                <a:moveTo>
                  <a:pt x="1566739" y="0"/>
                </a:moveTo>
                <a:lnTo>
                  <a:pt x="1555152" y="0"/>
                </a:lnTo>
                <a:lnTo>
                  <a:pt x="1550464" y="4687"/>
                </a:lnTo>
                <a:lnTo>
                  <a:pt x="1550464" y="16253"/>
                </a:lnTo>
                <a:lnTo>
                  <a:pt x="1555152" y="20941"/>
                </a:lnTo>
                <a:lnTo>
                  <a:pt x="1566739" y="20941"/>
                </a:lnTo>
                <a:lnTo>
                  <a:pt x="1571427" y="16253"/>
                </a:lnTo>
                <a:lnTo>
                  <a:pt x="1571427" y="4687"/>
                </a:lnTo>
                <a:lnTo>
                  <a:pt x="1566739" y="0"/>
                </a:lnTo>
                <a:close/>
              </a:path>
              <a:path w="7857490" h="20954">
                <a:moveTo>
                  <a:pt x="1608644" y="0"/>
                </a:moveTo>
                <a:lnTo>
                  <a:pt x="1597057" y="0"/>
                </a:lnTo>
                <a:lnTo>
                  <a:pt x="1592369" y="4687"/>
                </a:lnTo>
                <a:lnTo>
                  <a:pt x="1592369" y="16253"/>
                </a:lnTo>
                <a:lnTo>
                  <a:pt x="1597057" y="20941"/>
                </a:lnTo>
                <a:lnTo>
                  <a:pt x="1608644" y="20941"/>
                </a:lnTo>
                <a:lnTo>
                  <a:pt x="1613332" y="16253"/>
                </a:lnTo>
                <a:lnTo>
                  <a:pt x="1613332" y="4687"/>
                </a:lnTo>
                <a:lnTo>
                  <a:pt x="1608644" y="0"/>
                </a:lnTo>
                <a:close/>
              </a:path>
              <a:path w="7857490" h="20954">
                <a:moveTo>
                  <a:pt x="1650548" y="0"/>
                </a:moveTo>
                <a:lnTo>
                  <a:pt x="1638961" y="0"/>
                </a:lnTo>
                <a:lnTo>
                  <a:pt x="1634273" y="4687"/>
                </a:lnTo>
                <a:lnTo>
                  <a:pt x="1634273" y="16253"/>
                </a:lnTo>
                <a:lnTo>
                  <a:pt x="1638961" y="20941"/>
                </a:lnTo>
                <a:lnTo>
                  <a:pt x="1650548" y="20941"/>
                </a:lnTo>
                <a:lnTo>
                  <a:pt x="1655236" y="16253"/>
                </a:lnTo>
                <a:lnTo>
                  <a:pt x="1655236" y="4687"/>
                </a:lnTo>
                <a:lnTo>
                  <a:pt x="1650548" y="0"/>
                </a:lnTo>
                <a:close/>
              </a:path>
              <a:path w="7857490" h="20954">
                <a:moveTo>
                  <a:pt x="1692453" y="0"/>
                </a:moveTo>
                <a:lnTo>
                  <a:pt x="1680866" y="0"/>
                </a:lnTo>
                <a:lnTo>
                  <a:pt x="1676178" y="4687"/>
                </a:lnTo>
                <a:lnTo>
                  <a:pt x="1676178" y="16253"/>
                </a:lnTo>
                <a:lnTo>
                  <a:pt x="1680866" y="20941"/>
                </a:lnTo>
                <a:lnTo>
                  <a:pt x="1692453" y="20941"/>
                </a:lnTo>
                <a:lnTo>
                  <a:pt x="1697140" y="16253"/>
                </a:lnTo>
                <a:lnTo>
                  <a:pt x="1697140" y="4687"/>
                </a:lnTo>
                <a:lnTo>
                  <a:pt x="1692453" y="0"/>
                </a:lnTo>
                <a:close/>
              </a:path>
              <a:path w="7857490" h="20954">
                <a:moveTo>
                  <a:pt x="1734357" y="0"/>
                </a:moveTo>
                <a:lnTo>
                  <a:pt x="1722770" y="0"/>
                </a:lnTo>
                <a:lnTo>
                  <a:pt x="1718082" y="4687"/>
                </a:lnTo>
                <a:lnTo>
                  <a:pt x="1718082" y="16253"/>
                </a:lnTo>
                <a:lnTo>
                  <a:pt x="1722770" y="20941"/>
                </a:lnTo>
                <a:lnTo>
                  <a:pt x="1734357" y="20941"/>
                </a:lnTo>
                <a:lnTo>
                  <a:pt x="1739045" y="16253"/>
                </a:lnTo>
                <a:lnTo>
                  <a:pt x="1739045" y="4687"/>
                </a:lnTo>
                <a:lnTo>
                  <a:pt x="1734357" y="0"/>
                </a:lnTo>
                <a:close/>
              </a:path>
              <a:path w="7857490" h="20954">
                <a:moveTo>
                  <a:pt x="1776262" y="0"/>
                </a:moveTo>
                <a:lnTo>
                  <a:pt x="1764675" y="0"/>
                </a:lnTo>
                <a:lnTo>
                  <a:pt x="1759987" y="4687"/>
                </a:lnTo>
                <a:lnTo>
                  <a:pt x="1759987" y="16253"/>
                </a:lnTo>
                <a:lnTo>
                  <a:pt x="1764675" y="20941"/>
                </a:lnTo>
                <a:lnTo>
                  <a:pt x="1776262" y="20941"/>
                </a:lnTo>
                <a:lnTo>
                  <a:pt x="1780949" y="16253"/>
                </a:lnTo>
                <a:lnTo>
                  <a:pt x="1780949" y="4687"/>
                </a:lnTo>
                <a:lnTo>
                  <a:pt x="1776262" y="0"/>
                </a:lnTo>
                <a:close/>
              </a:path>
              <a:path w="7857490" h="20954">
                <a:moveTo>
                  <a:pt x="1818166" y="0"/>
                </a:moveTo>
                <a:lnTo>
                  <a:pt x="1806579" y="0"/>
                </a:lnTo>
                <a:lnTo>
                  <a:pt x="1801891" y="4687"/>
                </a:lnTo>
                <a:lnTo>
                  <a:pt x="1801891" y="16253"/>
                </a:lnTo>
                <a:lnTo>
                  <a:pt x="1806579" y="20941"/>
                </a:lnTo>
                <a:lnTo>
                  <a:pt x="1818166" y="20941"/>
                </a:lnTo>
                <a:lnTo>
                  <a:pt x="1822854" y="16253"/>
                </a:lnTo>
                <a:lnTo>
                  <a:pt x="1822854" y="4687"/>
                </a:lnTo>
                <a:lnTo>
                  <a:pt x="1818166" y="0"/>
                </a:lnTo>
                <a:close/>
              </a:path>
              <a:path w="7857490" h="20954">
                <a:moveTo>
                  <a:pt x="1860071" y="0"/>
                </a:moveTo>
                <a:lnTo>
                  <a:pt x="1848484" y="0"/>
                </a:lnTo>
                <a:lnTo>
                  <a:pt x="1843796" y="4687"/>
                </a:lnTo>
                <a:lnTo>
                  <a:pt x="1843796" y="16253"/>
                </a:lnTo>
                <a:lnTo>
                  <a:pt x="1848484" y="20941"/>
                </a:lnTo>
                <a:lnTo>
                  <a:pt x="1860071" y="20941"/>
                </a:lnTo>
                <a:lnTo>
                  <a:pt x="1864758" y="16253"/>
                </a:lnTo>
                <a:lnTo>
                  <a:pt x="1864758" y="4687"/>
                </a:lnTo>
                <a:lnTo>
                  <a:pt x="1860071" y="0"/>
                </a:lnTo>
                <a:close/>
              </a:path>
              <a:path w="7857490" h="20954">
                <a:moveTo>
                  <a:pt x="1901975" y="0"/>
                </a:moveTo>
                <a:lnTo>
                  <a:pt x="1890388" y="0"/>
                </a:lnTo>
                <a:lnTo>
                  <a:pt x="1885700" y="4687"/>
                </a:lnTo>
                <a:lnTo>
                  <a:pt x="1885700" y="16253"/>
                </a:lnTo>
                <a:lnTo>
                  <a:pt x="1890388" y="20941"/>
                </a:lnTo>
                <a:lnTo>
                  <a:pt x="1901975" y="20941"/>
                </a:lnTo>
                <a:lnTo>
                  <a:pt x="1906663" y="16253"/>
                </a:lnTo>
                <a:lnTo>
                  <a:pt x="1906663" y="4687"/>
                </a:lnTo>
                <a:lnTo>
                  <a:pt x="1901975" y="0"/>
                </a:lnTo>
                <a:close/>
              </a:path>
              <a:path w="7857490" h="20954">
                <a:moveTo>
                  <a:pt x="1943880" y="0"/>
                </a:moveTo>
                <a:lnTo>
                  <a:pt x="1932292" y="0"/>
                </a:lnTo>
                <a:lnTo>
                  <a:pt x="1927605" y="4687"/>
                </a:lnTo>
                <a:lnTo>
                  <a:pt x="1927605" y="16253"/>
                </a:lnTo>
                <a:lnTo>
                  <a:pt x="1932292" y="20941"/>
                </a:lnTo>
                <a:lnTo>
                  <a:pt x="1943880" y="20941"/>
                </a:lnTo>
                <a:lnTo>
                  <a:pt x="1948567" y="16253"/>
                </a:lnTo>
                <a:lnTo>
                  <a:pt x="1948567" y="4687"/>
                </a:lnTo>
                <a:lnTo>
                  <a:pt x="1943880" y="0"/>
                </a:lnTo>
                <a:close/>
              </a:path>
              <a:path w="7857490" h="20954">
                <a:moveTo>
                  <a:pt x="1985784" y="0"/>
                </a:moveTo>
                <a:lnTo>
                  <a:pt x="1974197" y="0"/>
                </a:lnTo>
                <a:lnTo>
                  <a:pt x="1969509" y="4687"/>
                </a:lnTo>
                <a:lnTo>
                  <a:pt x="1969509" y="16253"/>
                </a:lnTo>
                <a:lnTo>
                  <a:pt x="1974197" y="20941"/>
                </a:lnTo>
                <a:lnTo>
                  <a:pt x="1985784" y="20941"/>
                </a:lnTo>
                <a:lnTo>
                  <a:pt x="1990472" y="16253"/>
                </a:lnTo>
                <a:lnTo>
                  <a:pt x="1990472" y="4687"/>
                </a:lnTo>
                <a:lnTo>
                  <a:pt x="1985784" y="0"/>
                </a:lnTo>
                <a:close/>
              </a:path>
              <a:path w="7857490" h="20954">
                <a:moveTo>
                  <a:pt x="2027689" y="0"/>
                </a:moveTo>
                <a:lnTo>
                  <a:pt x="2016101" y="0"/>
                </a:lnTo>
                <a:lnTo>
                  <a:pt x="2011414" y="4687"/>
                </a:lnTo>
                <a:lnTo>
                  <a:pt x="2011414" y="16253"/>
                </a:lnTo>
                <a:lnTo>
                  <a:pt x="2016101" y="20941"/>
                </a:lnTo>
                <a:lnTo>
                  <a:pt x="2027689" y="20941"/>
                </a:lnTo>
                <a:lnTo>
                  <a:pt x="2032376" y="16253"/>
                </a:lnTo>
                <a:lnTo>
                  <a:pt x="2032376" y="4687"/>
                </a:lnTo>
                <a:lnTo>
                  <a:pt x="2027689" y="0"/>
                </a:lnTo>
                <a:close/>
              </a:path>
              <a:path w="7857490" h="20954">
                <a:moveTo>
                  <a:pt x="2069593" y="0"/>
                </a:moveTo>
                <a:lnTo>
                  <a:pt x="2058006" y="0"/>
                </a:lnTo>
                <a:lnTo>
                  <a:pt x="2053318" y="4687"/>
                </a:lnTo>
                <a:lnTo>
                  <a:pt x="2053318" y="16253"/>
                </a:lnTo>
                <a:lnTo>
                  <a:pt x="2058006" y="20941"/>
                </a:lnTo>
                <a:lnTo>
                  <a:pt x="2069593" y="20941"/>
                </a:lnTo>
                <a:lnTo>
                  <a:pt x="2074281" y="16253"/>
                </a:lnTo>
                <a:lnTo>
                  <a:pt x="2074281" y="4687"/>
                </a:lnTo>
                <a:lnTo>
                  <a:pt x="2069593" y="0"/>
                </a:lnTo>
                <a:close/>
              </a:path>
              <a:path w="7857490" h="20954">
                <a:moveTo>
                  <a:pt x="2111498" y="0"/>
                </a:moveTo>
                <a:lnTo>
                  <a:pt x="2099910" y="0"/>
                </a:lnTo>
                <a:lnTo>
                  <a:pt x="2095223" y="4687"/>
                </a:lnTo>
                <a:lnTo>
                  <a:pt x="2095223" y="16253"/>
                </a:lnTo>
                <a:lnTo>
                  <a:pt x="2099910" y="20941"/>
                </a:lnTo>
                <a:lnTo>
                  <a:pt x="2111498" y="20941"/>
                </a:lnTo>
                <a:lnTo>
                  <a:pt x="2116185" y="16253"/>
                </a:lnTo>
                <a:lnTo>
                  <a:pt x="2116185" y="4687"/>
                </a:lnTo>
                <a:lnTo>
                  <a:pt x="2111498" y="0"/>
                </a:lnTo>
                <a:close/>
              </a:path>
              <a:path w="7857490" h="20954">
                <a:moveTo>
                  <a:pt x="2153402" y="0"/>
                </a:moveTo>
                <a:lnTo>
                  <a:pt x="2141816" y="0"/>
                </a:lnTo>
                <a:lnTo>
                  <a:pt x="2137127" y="4687"/>
                </a:lnTo>
                <a:lnTo>
                  <a:pt x="2137127" y="16253"/>
                </a:lnTo>
                <a:lnTo>
                  <a:pt x="2141816" y="20941"/>
                </a:lnTo>
                <a:lnTo>
                  <a:pt x="2153402" y="20941"/>
                </a:lnTo>
                <a:lnTo>
                  <a:pt x="2158090" y="16253"/>
                </a:lnTo>
                <a:lnTo>
                  <a:pt x="2158090" y="4687"/>
                </a:lnTo>
                <a:lnTo>
                  <a:pt x="2153402" y="0"/>
                </a:lnTo>
                <a:close/>
              </a:path>
              <a:path w="7857490" h="20954">
                <a:moveTo>
                  <a:pt x="2195306" y="0"/>
                </a:moveTo>
                <a:lnTo>
                  <a:pt x="2183720" y="0"/>
                </a:lnTo>
                <a:lnTo>
                  <a:pt x="2179032" y="4687"/>
                </a:lnTo>
                <a:lnTo>
                  <a:pt x="2179032" y="16253"/>
                </a:lnTo>
                <a:lnTo>
                  <a:pt x="2183720" y="20941"/>
                </a:lnTo>
                <a:lnTo>
                  <a:pt x="2195306" y="20941"/>
                </a:lnTo>
                <a:lnTo>
                  <a:pt x="2199995" y="16253"/>
                </a:lnTo>
                <a:lnTo>
                  <a:pt x="2199995" y="4687"/>
                </a:lnTo>
                <a:lnTo>
                  <a:pt x="2195306" y="0"/>
                </a:lnTo>
                <a:close/>
              </a:path>
              <a:path w="7857490" h="20954">
                <a:moveTo>
                  <a:pt x="2237211" y="0"/>
                </a:moveTo>
                <a:lnTo>
                  <a:pt x="2225625" y="0"/>
                </a:lnTo>
                <a:lnTo>
                  <a:pt x="2220937" y="4687"/>
                </a:lnTo>
                <a:lnTo>
                  <a:pt x="2220937" y="16253"/>
                </a:lnTo>
                <a:lnTo>
                  <a:pt x="2225625" y="20941"/>
                </a:lnTo>
                <a:lnTo>
                  <a:pt x="2237211" y="20941"/>
                </a:lnTo>
                <a:lnTo>
                  <a:pt x="2241900" y="16253"/>
                </a:lnTo>
                <a:lnTo>
                  <a:pt x="2241900" y="4687"/>
                </a:lnTo>
                <a:lnTo>
                  <a:pt x="2237211" y="0"/>
                </a:lnTo>
                <a:close/>
              </a:path>
              <a:path w="7857490" h="20954">
                <a:moveTo>
                  <a:pt x="2279116" y="0"/>
                </a:moveTo>
                <a:lnTo>
                  <a:pt x="2267529" y="0"/>
                </a:lnTo>
                <a:lnTo>
                  <a:pt x="2262842" y="4687"/>
                </a:lnTo>
                <a:lnTo>
                  <a:pt x="2262842" y="16253"/>
                </a:lnTo>
                <a:lnTo>
                  <a:pt x="2267529" y="20941"/>
                </a:lnTo>
                <a:lnTo>
                  <a:pt x="2279116" y="20941"/>
                </a:lnTo>
                <a:lnTo>
                  <a:pt x="2283804" y="16253"/>
                </a:lnTo>
                <a:lnTo>
                  <a:pt x="2283804" y="4687"/>
                </a:lnTo>
                <a:lnTo>
                  <a:pt x="2279116" y="0"/>
                </a:lnTo>
                <a:close/>
              </a:path>
              <a:path w="7857490" h="20954">
                <a:moveTo>
                  <a:pt x="2321021" y="0"/>
                </a:moveTo>
                <a:lnTo>
                  <a:pt x="2309434" y="0"/>
                </a:lnTo>
                <a:lnTo>
                  <a:pt x="2304746" y="4687"/>
                </a:lnTo>
                <a:lnTo>
                  <a:pt x="2304746" y="16253"/>
                </a:lnTo>
                <a:lnTo>
                  <a:pt x="2309434" y="20941"/>
                </a:lnTo>
                <a:lnTo>
                  <a:pt x="2321021" y="20941"/>
                </a:lnTo>
                <a:lnTo>
                  <a:pt x="2325709" y="16253"/>
                </a:lnTo>
                <a:lnTo>
                  <a:pt x="2325709" y="4687"/>
                </a:lnTo>
                <a:lnTo>
                  <a:pt x="2321021" y="0"/>
                </a:lnTo>
                <a:close/>
              </a:path>
              <a:path w="7857490" h="20954">
                <a:moveTo>
                  <a:pt x="2362925" y="0"/>
                </a:moveTo>
                <a:lnTo>
                  <a:pt x="2351338" y="0"/>
                </a:lnTo>
                <a:lnTo>
                  <a:pt x="2346651" y="4687"/>
                </a:lnTo>
                <a:lnTo>
                  <a:pt x="2346651" y="16253"/>
                </a:lnTo>
                <a:lnTo>
                  <a:pt x="2351338" y="20941"/>
                </a:lnTo>
                <a:lnTo>
                  <a:pt x="2362925" y="20941"/>
                </a:lnTo>
                <a:lnTo>
                  <a:pt x="2367613" y="16253"/>
                </a:lnTo>
                <a:lnTo>
                  <a:pt x="2367613" y="4687"/>
                </a:lnTo>
                <a:lnTo>
                  <a:pt x="2362925" y="0"/>
                </a:lnTo>
                <a:close/>
              </a:path>
              <a:path w="7857490" h="20954">
                <a:moveTo>
                  <a:pt x="2404830" y="0"/>
                </a:moveTo>
                <a:lnTo>
                  <a:pt x="2393243" y="0"/>
                </a:lnTo>
                <a:lnTo>
                  <a:pt x="2388555" y="4687"/>
                </a:lnTo>
                <a:lnTo>
                  <a:pt x="2388555" y="16253"/>
                </a:lnTo>
                <a:lnTo>
                  <a:pt x="2393243" y="20941"/>
                </a:lnTo>
                <a:lnTo>
                  <a:pt x="2404830" y="20941"/>
                </a:lnTo>
                <a:lnTo>
                  <a:pt x="2409518" y="16253"/>
                </a:lnTo>
                <a:lnTo>
                  <a:pt x="2409518" y="4687"/>
                </a:lnTo>
                <a:lnTo>
                  <a:pt x="2404830" y="0"/>
                </a:lnTo>
                <a:close/>
              </a:path>
              <a:path w="7857490" h="20954">
                <a:moveTo>
                  <a:pt x="2446734" y="0"/>
                </a:moveTo>
                <a:lnTo>
                  <a:pt x="2435147" y="0"/>
                </a:lnTo>
                <a:lnTo>
                  <a:pt x="2430460" y="4687"/>
                </a:lnTo>
                <a:lnTo>
                  <a:pt x="2430460" y="16253"/>
                </a:lnTo>
                <a:lnTo>
                  <a:pt x="2435147" y="20941"/>
                </a:lnTo>
                <a:lnTo>
                  <a:pt x="2446734" y="20941"/>
                </a:lnTo>
                <a:lnTo>
                  <a:pt x="2451422" y="16253"/>
                </a:lnTo>
                <a:lnTo>
                  <a:pt x="2451422" y="4687"/>
                </a:lnTo>
                <a:lnTo>
                  <a:pt x="2446734" y="0"/>
                </a:lnTo>
                <a:close/>
              </a:path>
              <a:path w="7857490" h="20954">
                <a:moveTo>
                  <a:pt x="2488639" y="0"/>
                </a:moveTo>
                <a:lnTo>
                  <a:pt x="2477052" y="0"/>
                </a:lnTo>
                <a:lnTo>
                  <a:pt x="2472364" y="4687"/>
                </a:lnTo>
                <a:lnTo>
                  <a:pt x="2472364" y="16253"/>
                </a:lnTo>
                <a:lnTo>
                  <a:pt x="2477052" y="20941"/>
                </a:lnTo>
                <a:lnTo>
                  <a:pt x="2488639" y="20941"/>
                </a:lnTo>
                <a:lnTo>
                  <a:pt x="2493327" y="16253"/>
                </a:lnTo>
                <a:lnTo>
                  <a:pt x="2493327" y="4687"/>
                </a:lnTo>
                <a:lnTo>
                  <a:pt x="2488639" y="0"/>
                </a:lnTo>
                <a:close/>
              </a:path>
              <a:path w="7857490" h="20954">
                <a:moveTo>
                  <a:pt x="2530543" y="0"/>
                </a:moveTo>
                <a:lnTo>
                  <a:pt x="2518956" y="0"/>
                </a:lnTo>
                <a:lnTo>
                  <a:pt x="2514268" y="4687"/>
                </a:lnTo>
                <a:lnTo>
                  <a:pt x="2514268" y="16253"/>
                </a:lnTo>
                <a:lnTo>
                  <a:pt x="2518956" y="20941"/>
                </a:lnTo>
                <a:lnTo>
                  <a:pt x="2530543" y="20941"/>
                </a:lnTo>
                <a:lnTo>
                  <a:pt x="2535231" y="16253"/>
                </a:lnTo>
                <a:lnTo>
                  <a:pt x="2535231" y="4687"/>
                </a:lnTo>
                <a:lnTo>
                  <a:pt x="2530543" y="0"/>
                </a:lnTo>
                <a:close/>
              </a:path>
              <a:path w="7857490" h="20954">
                <a:moveTo>
                  <a:pt x="2572448" y="0"/>
                </a:moveTo>
                <a:lnTo>
                  <a:pt x="2560861" y="0"/>
                </a:lnTo>
                <a:lnTo>
                  <a:pt x="2556173" y="4687"/>
                </a:lnTo>
                <a:lnTo>
                  <a:pt x="2556173" y="16253"/>
                </a:lnTo>
                <a:lnTo>
                  <a:pt x="2560861" y="20941"/>
                </a:lnTo>
                <a:lnTo>
                  <a:pt x="2572448" y="20941"/>
                </a:lnTo>
                <a:lnTo>
                  <a:pt x="2577136" y="16253"/>
                </a:lnTo>
                <a:lnTo>
                  <a:pt x="2577136" y="4687"/>
                </a:lnTo>
                <a:lnTo>
                  <a:pt x="2572448" y="0"/>
                </a:lnTo>
                <a:close/>
              </a:path>
              <a:path w="7857490" h="20954">
                <a:moveTo>
                  <a:pt x="2614352" y="0"/>
                </a:moveTo>
                <a:lnTo>
                  <a:pt x="2602765" y="0"/>
                </a:lnTo>
                <a:lnTo>
                  <a:pt x="2598077" y="4687"/>
                </a:lnTo>
                <a:lnTo>
                  <a:pt x="2598077" y="16253"/>
                </a:lnTo>
                <a:lnTo>
                  <a:pt x="2602765" y="20941"/>
                </a:lnTo>
                <a:lnTo>
                  <a:pt x="2614352" y="20941"/>
                </a:lnTo>
                <a:lnTo>
                  <a:pt x="2619040" y="16253"/>
                </a:lnTo>
                <a:lnTo>
                  <a:pt x="2619040" y="4687"/>
                </a:lnTo>
                <a:lnTo>
                  <a:pt x="2614352" y="0"/>
                </a:lnTo>
                <a:close/>
              </a:path>
              <a:path w="7857490" h="20954">
                <a:moveTo>
                  <a:pt x="2656257" y="0"/>
                </a:moveTo>
                <a:lnTo>
                  <a:pt x="2644670" y="0"/>
                </a:lnTo>
                <a:lnTo>
                  <a:pt x="2639982" y="4687"/>
                </a:lnTo>
                <a:lnTo>
                  <a:pt x="2639982" y="16253"/>
                </a:lnTo>
                <a:lnTo>
                  <a:pt x="2644670" y="20941"/>
                </a:lnTo>
                <a:lnTo>
                  <a:pt x="2656257" y="20941"/>
                </a:lnTo>
                <a:lnTo>
                  <a:pt x="2660945" y="16253"/>
                </a:lnTo>
                <a:lnTo>
                  <a:pt x="2660945" y="4687"/>
                </a:lnTo>
                <a:lnTo>
                  <a:pt x="2656257" y="0"/>
                </a:lnTo>
                <a:close/>
              </a:path>
              <a:path w="7857490" h="20954">
                <a:moveTo>
                  <a:pt x="2698161" y="0"/>
                </a:moveTo>
                <a:lnTo>
                  <a:pt x="2686575" y="0"/>
                </a:lnTo>
                <a:lnTo>
                  <a:pt x="2681886" y="4687"/>
                </a:lnTo>
                <a:lnTo>
                  <a:pt x="2681886" y="16253"/>
                </a:lnTo>
                <a:lnTo>
                  <a:pt x="2686575" y="20941"/>
                </a:lnTo>
                <a:lnTo>
                  <a:pt x="2698161" y="20941"/>
                </a:lnTo>
                <a:lnTo>
                  <a:pt x="2702849" y="16253"/>
                </a:lnTo>
                <a:lnTo>
                  <a:pt x="2702849" y="4687"/>
                </a:lnTo>
                <a:lnTo>
                  <a:pt x="2698161" y="0"/>
                </a:lnTo>
                <a:close/>
              </a:path>
              <a:path w="7857490" h="20954">
                <a:moveTo>
                  <a:pt x="2740066" y="0"/>
                </a:moveTo>
                <a:lnTo>
                  <a:pt x="2728480" y="0"/>
                </a:lnTo>
                <a:lnTo>
                  <a:pt x="2723791" y="4687"/>
                </a:lnTo>
                <a:lnTo>
                  <a:pt x="2723791" y="16253"/>
                </a:lnTo>
                <a:lnTo>
                  <a:pt x="2728480" y="20941"/>
                </a:lnTo>
                <a:lnTo>
                  <a:pt x="2740066" y="20941"/>
                </a:lnTo>
                <a:lnTo>
                  <a:pt x="2744755" y="16253"/>
                </a:lnTo>
                <a:lnTo>
                  <a:pt x="2744755" y="4687"/>
                </a:lnTo>
                <a:lnTo>
                  <a:pt x="2740066" y="0"/>
                </a:lnTo>
                <a:close/>
              </a:path>
              <a:path w="7857490" h="20954">
                <a:moveTo>
                  <a:pt x="2781970" y="0"/>
                </a:moveTo>
                <a:lnTo>
                  <a:pt x="2770384" y="0"/>
                </a:lnTo>
                <a:lnTo>
                  <a:pt x="2765696" y="4687"/>
                </a:lnTo>
                <a:lnTo>
                  <a:pt x="2765696" y="16253"/>
                </a:lnTo>
                <a:lnTo>
                  <a:pt x="2770384" y="20941"/>
                </a:lnTo>
                <a:lnTo>
                  <a:pt x="2781970" y="20941"/>
                </a:lnTo>
                <a:lnTo>
                  <a:pt x="2786659" y="16253"/>
                </a:lnTo>
                <a:lnTo>
                  <a:pt x="2786659" y="4687"/>
                </a:lnTo>
                <a:lnTo>
                  <a:pt x="2781970" y="0"/>
                </a:lnTo>
                <a:close/>
              </a:path>
              <a:path w="7857490" h="20954">
                <a:moveTo>
                  <a:pt x="2823876" y="0"/>
                </a:moveTo>
                <a:lnTo>
                  <a:pt x="2812289" y="0"/>
                </a:lnTo>
                <a:lnTo>
                  <a:pt x="2807601" y="4687"/>
                </a:lnTo>
                <a:lnTo>
                  <a:pt x="2807601" y="16253"/>
                </a:lnTo>
                <a:lnTo>
                  <a:pt x="2812289" y="20941"/>
                </a:lnTo>
                <a:lnTo>
                  <a:pt x="2823876" y="20941"/>
                </a:lnTo>
                <a:lnTo>
                  <a:pt x="2828564" y="16253"/>
                </a:lnTo>
                <a:lnTo>
                  <a:pt x="2828564" y="4687"/>
                </a:lnTo>
                <a:lnTo>
                  <a:pt x="2823876" y="0"/>
                </a:lnTo>
                <a:close/>
              </a:path>
              <a:path w="7857490" h="20954">
                <a:moveTo>
                  <a:pt x="2865780" y="0"/>
                </a:moveTo>
                <a:lnTo>
                  <a:pt x="2854193" y="0"/>
                </a:lnTo>
                <a:lnTo>
                  <a:pt x="2849505" y="4687"/>
                </a:lnTo>
                <a:lnTo>
                  <a:pt x="2849505" y="16253"/>
                </a:lnTo>
                <a:lnTo>
                  <a:pt x="2854193" y="20941"/>
                </a:lnTo>
                <a:lnTo>
                  <a:pt x="2865780" y="20941"/>
                </a:lnTo>
                <a:lnTo>
                  <a:pt x="2870468" y="16253"/>
                </a:lnTo>
                <a:lnTo>
                  <a:pt x="2870468" y="4687"/>
                </a:lnTo>
                <a:lnTo>
                  <a:pt x="2865780" y="0"/>
                </a:lnTo>
                <a:close/>
              </a:path>
              <a:path w="7857490" h="20954">
                <a:moveTo>
                  <a:pt x="2907685" y="0"/>
                </a:moveTo>
                <a:lnTo>
                  <a:pt x="2896098" y="0"/>
                </a:lnTo>
                <a:lnTo>
                  <a:pt x="2891410" y="4687"/>
                </a:lnTo>
                <a:lnTo>
                  <a:pt x="2891410" y="16253"/>
                </a:lnTo>
                <a:lnTo>
                  <a:pt x="2896098" y="20941"/>
                </a:lnTo>
                <a:lnTo>
                  <a:pt x="2907685" y="20941"/>
                </a:lnTo>
                <a:lnTo>
                  <a:pt x="2912373" y="16253"/>
                </a:lnTo>
                <a:lnTo>
                  <a:pt x="2912373" y="4687"/>
                </a:lnTo>
                <a:lnTo>
                  <a:pt x="2907685" y="0"/>
                </a:lnTo>
                <a:close/>
              </a:path>
              <a:path w="7857490" h="20954">
                <a:moveTo>
                  <a:pt x="2949589" y="0"/>
                </a:moveTo>
                <a:lnTo>
                  <a:pt x="2938002" y="0"/>
                </a:lnTo>
                <a:lnTo>
                  <a:pt x="2933314" y="4687"/>
                </a:lnTo>
                <a:lnTo>
                  <a:pt x="2933314" y="16253"/>
                </a:lnTo>
                <a:lnTo>
                  <a:pt x="2938002" y="20941"/>
                </a:lnTo>
                <a:lnTo>
                  <a:pt x="2949589" y="20941"/>
                </a:lnTo>
                <a:lnTo>
                  <a:pt x="2954277" y="16253"/>
                </a:lnTo>
                <a:lnTo>
                  <a:pt x="2954277" y="4687"/>
                </a:lnTo>
                <a:lnTo>
                  <a:pt x="2949589" y="0"/>
                </a:lnTo>
                <a:close/>
              </a:path>
              <a:path w="7857490" h="20954">
                <a:moveTo>
                  <a:pt x="2991494" y="0"/>
                </a:moveTo>
                <a:lnTo>
                  <a:pt x="2979907" y="0"/>
                </a:lnTo>
                <a:lnTo>
                  <a:pt x="2975219" y="4687"/>
                </a:lnTo>
                <a:lnTo>
                  <a:pt x="2975219" y="16253"/>
                </a:lnTo>
                <a:lnTo>
                  <a:pt x="2979907" y="20941"/>
                </a:lnTo>
                <a:lnTo>
                  <a:pt x="2991494" y="20941"/>
                </a:lnTo>
                <a:lnTo>
                  <a:pt x="2996182" y="16253"/>
                </a:lnTo>
                <a:lnTo>
                  <a:pt x="2996182" y="4687"/>
                </a:lnTo>
                <a:lnTo>
                  <a:pt x="2991494" y="0"/>
                </a:lnTo>
                <a:close/>
              </a:path>
              <a:path w="7857490" h="20954">
                <a:moveTo>
                  <a:pt x="3033398" y="0"/>
                </a:moveTo>
                <a:lnTo>
                  <a:pt x="3021811" y="0"/>
                </a:lnTo>
                <a:lnTo>
                  <a:pt x="3017123" y="4687"/>
                </a:lnTo>
                <a:lnTo>
                  <a:pt x="3017123" y="16253"/>
                </a:lnTo>
                <a:lnTo>
                  <a:pt x="3021811" y="20941"/>
                </a:lnTo>
                <a:lnTo>
                  <a:pt x="3033398" y="20941"/>
                </a:lnTo>
                <a:lnTo>
                  <a:pt x="3038086" y="16253"/>
                </a:lnTo>
                <a:lnTo>
                  <a:pt x="3038086" y="4687"/>
                </a:lnTo>
                <a:lnTo>
                  <a:pt x="3033398" y="0"/>
                </a:lnTo>
                <a:close/>
              </a:path>
              <a:path w="7857490" h="20954">
                <a:moveTo>
                  <a:pt x="3075303" y="0"/>
                </a:moveTo>
                <a:lnTo>
                  <a:pt x="3063716" y="0"/>
                </a:lnTo>
                <a:lnTo>
                  <a:pt x="3059028" y="4687"/>
                </a:lnTo>
                <a:lnTo>
                  <a:pt x="3059028" y="16253"/>
                </a:lnTo>
                <a:lnTo>
                  <a:pt x="3063716" y="20941"/>
                </a:lnTo>
                <a:lnTo>
                  <a:pt x="3075303" y="20941"/>
                </a:lnTo>
                <a:lnTo>
                  <a:pt x="3079991" y="16253"/>
                </a:lnTo>
                <a:lnTo>
                  <a:pt x="3079991" y="4687"/>
                </a:lnTo>
                <a:lnTo>
                  <a:pt x="3075303" y="0"/>
                </a:lnTo>
                <a:close/>
              </a:path>
              <a:path w="7857490" h="20954">
                <a:moveTo>
                  <a:pt x="3117207" y="0"/>
                </a:moveTo>
                <a:lnTo>
                  <a:pt x="3105620" y="0"/>
                </a:lnTo>
                <a:lnTo>
                  <a:pt x="3100932" y="4687"/>
                </a:lnTo>
                <a:lnTo>
                  <a:pt x="3100932" y="16253"/>
                </a:lnTo>
                <a:lnTo>
                  <a:pt x="3105620" y="20941"/>
                </a:lnTo>
                <a:lnTo>
                  <a:pt x="3117207" y="20941"/>
                </a:lnTo>
                <a:lnTo>
                  <a:pt x="3121895" y="16253"/>
                </a:lnTo>
                <a:lnTo>
                  <a:pt x="3121895" y="4687"/>
                </a:lnTo>
                <a:lnTo>
                  <a:pt x="3117207" y="0"/>
                </a:lnTo>
                <a:close/>
              </a:path>
              <a:path w="7857490" h="20954">
                <a:moveTo>
                  <a:pt x="3159112" y="0"/>
                </a:moveTo>
                <a:lnTo>
                  <a:pt x="3147525" y="0"/>
                </a:lnTo>
                <a:lnTo>
                  <a:pt x="3142837" y="4687"/>
                </a:lnTo>
                <a:lnTo>
                  <a:pt x="3142837" y="16253"/>
                </a:lnTo>
                <a:lnTo>
                  <a:pt x="3147525" y="20941"/>
                </a:lnTo>
                <a:lnTo>
                  <a:pt x="3159112" y="20941"/>
                </a:lnTo>
                <a:lnTo>
                  <a:pt x="3163800" y="16253"/>
                </a:lnTo>
                <a:lnTo>
                  <a:pt x="3163800" y="4687"/>
                </a:lnTo>
                <a:lnTo>
                  <a:pt x="3159112" y="0"/>
                </a:lnTo>
                <a:close/>
              </a:path>
              <a:path w="7857490" h="20954">
                <a:moveTo>
                  <a:pt x="3201016" y="0"/>
                </a:moveTo>
                <a:lnTo>
                  <a:pt x="3189429" y="0"/>
                </a:lnTo>
                <a:lnTo>
                  <a:pt x="3184741" y="4687"/>
                </a:lnTo>
                <a:lnTo>
                  <a:pt x="3184741" y="16253"/>
                </a:lnTo>
                <a:lnTo>
                  <a:pt x="3189429" y="20941"/>
                </a:lnTo>
                <a:lnTo>
                  <a:pt x="3201016" y="20941"/>
                </a:lnTo>
                <a:lnTo>
                  <a:pt x="3205704" y="16253"/>
                </a:lnTo>
                <a:lnTo>
                  <a:pt x="3205704" y="4687"/>
                </a:lnTo>
                <a:lnTo>
                  <a:pt x="3201016" y="0"/>
                </a:lnTo>
                <a:close/>
              </a:path>
              <a:path w="7857490" h="20954">
                <a:moveTo>
                  <a:pt x="3242921" y="0"/>
                </a:moveTo>
                <a:lnTo>
                  <a:pt x="3231335" y="0"/>
                </a:lnTo>
                <a:lnTo>
                  <a:pt x="3226646" y="4687"/>
                </a:lnTo>
                <a:lnTo>
                  <a:pt x="3226646" y="16253"/>
                </a:lnTo>
                <a:lnTo>
                  <a:pt x="3231335" y="20941"/>
                </a:lnTo>
                <a:lnTo>
                  <a:pt x="3242921" y="20941"/>
                </a:lnTo>
                <a:lnTo>
                  <a:pt x="3247608" y="16253"/>
                </a:lnTo>
                <a:lnTo>
                  <a:pt x="3247608" y="4687"/>
                </a:lnTo>
                <a:lnTo>
                  <a:pt x="3242921" y="0"/>
                </a:lnTo>
                <a:close/>
              </a:path>
              <a:path w="7857490" h="20954">
                <a:moveTo>
                  <a:pt x="3284825" y="0"/>
                </a:moveTo>
                <a:lnTo>
                  <a:pt x="3273239" y="0"/>
                </a:lnTo>
                <a:lnTo>
                  <a:pt x="3268550" y="4687"/>
                </a:lnTo>
                <a:lnTo>
                  <a:pt x="3268550" y="16253"/>
                </a:lnTo>
                <a:lnTo>
                  <a:pt x="3273239" y="20941"/>
                </a:lnTo>
                <a:lnTo>
                  <a:pt x="3284825" y="20941"/>
                </a:lnTo>
                <a:lnTo>
                  <a:pt x="3289514" y="16253"/>
                </a:lnTo>
                <a:lnTo>
                  <a:pt x="3289514" y="4687"/>
                </a:lnTo>
                <a:lnTo>
                  <a:pt x="3284825" y="0"/>
                </a:lnTo>
                <a:close/>
              </a:path>
              <a:path w="7857490" h="20954">
                <a:moveTo>
                  <a:pt x="3326730" y="0"/>
                </a:moveTo>
                <a:lnTo>
                  <a:pt x="3315144" y="0"/>
                </a:lnTo>
                <a:lnTo>
                  <a:pt x="3310456" y="4687"/>
                </a:lnTo>
                <a:lnTo>
                  <a:pt x="3310456" y="16253"/>
                </a:lnTo>
                <a:lnTo>
                  <a:pt x="3315144" y="20941"/>
                </a:lnTo>
                <a:lnTo>
                  <a:pt x="3326730" y="20941"/>
                </a:lnTo>
                <a:lnTo>
                  <a:pt x="3331418" y="16253"/>
                </a:lnTo>
                <a:lnTo>
                  <a:pt x="3331418" y="4687"/>
                </a:lnTo>
                <a:lnTo>
                  <a:pt x="3326730" y="0"/>
                </a:lnTo>
                <a:close/>
              </a:path>
              <a:path w="7857490" h="20954">
                <a:moveTo>
                  <a:pt x="3368635" y="0"/>
                </a:moveTo>
                <a:lnTo>
                  <a:pt x="3357048" y="0"/>
                </a:lnTo>
                <a:lnTo>
                  <a:pt x="3352360" y="4687"/>
                </a:lnTo>
                <a:lnTo>
                  <a:pt x="3352360" y="16253"/>
                </a:lnTo>
                <a:lnTo>
                  <a:pt x="3357048" y="20941"/>
                </a:lnTo>
                <a:lnTo>
                  <a:pt x="3368635" y="20941"/>
                </a:lnTo>
                <a:lnTo>
                  <a:pt x="3373323" y="16253"/>
                </a:lnTo>
                <a:lnTo>
                  <a:pt x="3373323" y="4687"/>
                </a:lnTo>
                <a:lnTo>
                  <a:pt x="3368635" y="0"/>
                </a:lnTo>
                <a:close/>
              </a:path>
              <a:path w="7857490" h="20954">
                <a:moveTo>
                  <a:pt x="3410540" y="0"/>
                </a:moveTo>
                <a:lnTo>
                  <a:pt x="3398953" y="0"/>
                </a:lnTo>
                <a:lnTo>
                  <a:pt x="3394265" y="4687"/>
                </a:lnTo>
                <a:lnTo>
                  <a:pt x="3394265" y="16253"/>
                </a:lnTo>
                <a:lnTo>
                  <a:pt x="3398953" y="20941"/>
                </a:lnTo>
                <a:lnTo>
                  <a:pt x="3410540" y="20941"/>
                </a:lnTo>
                <a:lnTo>
                  <a:pt x="3415227" y="16253"/>
                </a:lnTo>
                <a:lnTo>
                  <a:pt x="3415227" y="4687"/>
                </a:lnTo>
                <a:lnTo>
                  <a:pt x="3410540" y="0"/>
                </a:lnTo>
                <a:close/>
              </a:path>
              <a:path w="7857490" h="20954">
                <a:moveTo>
                  <a:pt x="3452444" y="0"/>
                </a:moveTo>
                <a:lnTo>
                  <a:pt x="3440857" y="0"/>
                </a:lnTo>
                <a:lnTo>
                  <a:pt x="3436169" y="4687"/>
                </a:lnTo>
                <a:lnTo>
                  <a:pt x="3436169" y="16253"/>
                </a:lnTo>
                <a:lnTo>
                  <a:pt x="3440857" y="20941"/>
                </a:lnTo>
                <a:lnTo>
                  <a:pt x="3452444" y="20941"/>
                </a:lnTo>
                <a:lnTo>
                  <a:pt x="3457132" y="16253"/>
                </a:lnTo>
                <a:lnTo>
                  <a:pt x="3457132" y="4687"/>
                </a:lnTo>
                <a:lnTo>
                  <a:pt x="3452444" y="0"/>
                </a:lnTo>
                <a:close/>
              </a:path>
              <a:path w="7857490" h="20954">
                <a:moveTo>
                  <a:pt x="3494349" y="0"/>
                </a:moveTo>
                <a:lnTo>
                  <a:pt x="3482762" y="0"/>
                </a:lnTo>
                <a:lnTo>
                  <a:pt x="3478074" y="4687"/>
                </a:lnTo>
                <a:lnTo>
                  <a:pt x="3478074" y="16253"/>
                </a:lnTo>
                <a:lnTo>
                  <a:pt x="3482762" y="20941"/>
                </a:lnTo>
                <a:lnTo>
                  <a:pt x="3494349" y="20941"/>
                </a:lnTo>
                <a:lnTo>
                  <a:pt x="3499036" y="16253"/>
                </a:lnTo>
                <a:lnTo>
                  <a:pt x="3499036" y="4687"/>
                </a:lnTo>
                <a:lnTo>
                  <a:pt x="3494349" y="0"/>
                </a:lnTo>
                <a:close/>
              </a:path>
              <a:path w="7857490" h="20954">
                <a:moveTo>
                  <a:pt x="3536253" y="0"/>
                </a:moveTo>
                <a:lnTo>
                  <a:pt x="3524666" y="0"/>
                </a:lnTo>
                <a:lnTo>
                  <a:pt x="3519978" y="4687"/>
                </a:lnTo>
                <a:lnTo>
                  <a:pt x="3519978" y="16253"/>
                </a:lnTo>
                <a:lnTo>
                  <a:pt x="3524666" y="20941"/>
                </a:lnTo>
                <a:lnTo>
                  <a:pt x="3536253" y="20941"/>
                </a:lnTo>
                <a:lnTo>
                  <a:pt x="3540941" y="16253"/>
                </a:lnTo>
                <a:lnTo>
                  <a:pt x="3540941" y="4687"/>
                </a:lnTo>
                <a:lnTo>
                  <a:pt x="3536253" y="0"/>
                </a:lnTo>
                <a:close/>
              </a:path>
              <a:path w="7857490" h="20954">
                <a:moveTo>
                  <a:pt x="3578158" y="0"/>
                </a:moveTo>
                <a:lnTo>
                  <a:pt x="3566570" y="0"/>
                </a:lnTo>
                <a:lnTo>
                  <a:pt x="3561883" y="4687"/>
                </a:lnTo>
                <a:lnTo>
                  <a:pt x="3561883" y="16253"/>
                </a:lnTo>
                <a:lnTo>
                  <a:pt x="3566570" y="20941"/>
                </a:lnTo>
                <a:lnTo>
                  <a:pt x="3578158" y="20941"/>
                </a:lnTo>
                <a:lnTo>
                  <a:pt x="3582845" y="16253"/>
                </a:lnTo>
                <a:lnTo>
                  <a:pt x="3582845" y="4687"/>
                </a:lnTo>
                <a:lnTo>
                  <a:pt x="3578158" y="0"/>
                </a:lnTo>
                <a:close/>
              </a:path>
              <a:path w="7857490" h="20954">
                <a:moveTo>
                  <a:pt x="3620062" y="0"/>
                </a:moveTo>
                <a:lnTo>
                  <a:pt x="3608475" y="0"/>
                </a:lnTo>
                <a:lnTo>
                  <a:pt x="3603787" y="4687"/>
                </a:lnTo>
                <a:lnTo>
                  <a:pt x="3603787" y="16253"/>
                </a:lnTo>
                <a:lnTo>
                  <a:pt x="3608475" y="20941"/>
                </a:lnTo>
                <a:lnTo>
                  <a:pt x="3620062" y="20941"/>
                </a:lnTo>
                <a:lnTo>
                  <a:pt x="3624750" y="16253"/>
                </a:lnTo>
                <a:lnTo>
                  <a:pt x="3624750" y="4687"/>
                </a:lnTo>
                <a:lnTo>
                  <a:pt x="3620062" y="0"/>
                </a:lnTo>
                <a:close/>
              </a:path>
              <a:path w="7857490" h="20954">
                <a:moveTo>
                  <a:pt x="3661967" y="0"/>
                </a:moveTo>
                <a:lnTo>
                  <a:pt x="3650379" y="0"/>
                </a:lnTo>
                <a:lnTo>
                  <a:pt x="3645692" y="4687"/>
                </a:lnTo>
                <a:lnTo>
                  <a:pt x="3645692" y="16253"/>
                </a:lnTo>
                <a:lnTo>
                  <a:pt x="3650379" y="20941"/>
                </a:lnTo>
                <a:lnTo>
                  <a:pt x="3661967" y="20941"/>
                </a:lnTo>
                <a:lnTo>
                  <a:pt x="3666654" y="16253"/>
                </a:lnTo>
                <a:lnTo>
                  <a:pt x="3666654" y="4687"/>
                </a:lnTo>
                <a:lnTo>
                  <a:pt x="3661967" y="0"/>
                </a:lnTo>
                <a:close/>
              </a:path>
              <a:path w="7857490" h="20954">
                <a:moveTo>
                  <a:pt x="3703871" y="0"/>
                </a:moveTo>
                <a:lnTo>
                  <a:pt x="3692284" y="0"/>
                </a:lnTo>
                <a:lnTo>
                  <a:pt x="3687596" y="4687"/>
                </a:lnTo>
                <a:lnTo>
                  <a:pt x="3687596" y="16253"/>
                </a:lnTo>
                <a:lnTo>
                  <a:pt x="3692284" y="20941"/>
                </a:lnTo>
                <a:lnTo>
                  <a:pt x="3703871" y="20941"/>
                </a:lnTo>
                <a:lnTo>
                  <a:pt x="3708559" y="16253"/>
                </a:lnTo>
                <a:lnTo>
                  <a:pt x="3708559" y="4687"/>
                </a:lnTo>
                <a:lnTo>
                  <a:pt x="3703871" y="0"/>
                </a:lnTo>
                <a:close/>
              </a:path>
              <a:path w="7857490" h="20954">
                <a:moveTo>
                  <a:pt x="3745775" y="0"/>
                </a:moveTo>
                <a:lnTo>
                  <a:pt x="3734188" y="0"/>
                </a:lnTo>
                <a:lnTo>
                  <a:pt x="3729501" y="4687"/>
                </a:lnTo>
                <a:lnTo>
                  <a:pt x="3729501" y="16253"/>
                </a:lnTo>
                <a:lnTo>
                  <a:pt x="3734188" y="20941"/>
                </a:lnTo>
                <a:lnTo>
                  <a:pt x="3745775" y="20941"/>
                </a:lnTo>
                <a:lnTo>
                  <a:pt x="3750463" y="16253"/>
                </a:lnTo>
                <a:lnTo>
                  <a:pt x="3750463" y="4687"/>
                </a:lnTo>
                <a:lnTo>
                  <a:pt x="3745775" y="0"/>
                </a:lnTo>
                <a:close/>
              </a:path>
              <a:path w="7857490" h="20954">
                <a:moveTo>
                  <a:pt x="3787680" y="0"/>
                </a:moveTo>
                <a:lnTo>
                  <a:pt x="3776094" y="0"/>
                </a:lnTo>
                <a:lnTo>
                  <a:pt x="3771405" y="4687"/>
                </a:lnTo>
                <a:lnTo>
                  <a:pt x="3771405" y="16253"/>
                </a:lnTo>
                <a:lnTo>
                  <a:pt x="3776094" y="20941"/>
                </a:lnTo>
                <a:lnTo>
                  <a:pt x="3787680" y="20941"/>
                </a:lnTo>
                <a:lnTo>
                  <a:pt x="3792368" y="16253"/>
                </a:lnTo>
                <a:lnTo>
                  <a:pt x="3792368" y="4687"/>
                </a:lnTo>
                <a:lnTo>
                  <a:pt x="3787680" y="0"/>
                </a:lnTo>
                <a:close/>
              </a:path>
              <a:path w="7857490" h="20954">
                <a:moveTo>
                  <a:pt x="3829584" y="0"/>
                </a:moveTo>
                <a:lnTo>
                  <a:pt x="3817998" y="0"/>
                </a:lnTo>
                <a:lnTo>
                  <a:pt x="3813310" y="4687"/>
                </a:lnTo>
                <a:lnTo>
                  <a:pt x="3813310" y="16253"/>
                </a:lnTo>
                <a:lnTo>
                  <a:pt x="3817998" y="20941"/>
                </a:lnTo>
                <a:lnTo>
                  <a:pt x="3829584" y="20941"/>
                </a:lnTo>
                <a:lnTo>
                  <a:pt x="3834273" y="16253"/>
                </a:lnTo>
                <a:lnTo>
                  <a:pt x="3834273" y="4687"/>
                </a:lnTo>
                <a:lnTo>
                  <a:pt x="3829584" y="0"/>
                </a:lnTo>
                <a:close/>
              </a:path>
              <a:path w="7857490" h="20954">
                <a:moveTo>
                  <a:pt x="3871489" y="0"/>
                </a:moveTo>
                <a:lnTo>
                  <a:pt x="3859903" y="0"/>
                </a:lnTo>
                <a:lnTo>
                  <a:pt x="3855215" y="4687"/>
                </a:lnTo>
                <a:lnTo>
                  <a:pt x="3855215" y="16253"/>
                </a:lnTo>
                <a:lnTo>
                  <a:pt x="3859903" y="20941"/>
                </a:lnTo>
                <a:lnTo>
                  <a:pt x="3871489" y="20941"/>
                </a:lnTo>
                <a:lnTo>
                  <a:pt x="3876178" y="16253"/>
                </a:lnTo>
                <a:lnTo>
                  <a:pt x="3876178" y="4687"/>
                </a:lnTo>
                <a:lnTo>
                  <a:pt x="3871489" y="0"/>
                </a:lnTo>
                <a:close/>
              </a:path>
              <a:path w="7857490" h="20954">
                <a:moveTo>
                  <a:pt x="3913394" y="0"/>
                </a:moveTo>
                <a:lnTo>
                  <a:pt x="3901807" y="0"/>
                </a:lnTo>
                <a:lnTo>
                  <a:pt x="3897120" y="4687"/>
                </a:lnTo>
                <a:lnTo>
                  <a:pt x="3897120" y="16253"/>
                </a:lnTo>
                <a:lnTo>
                  <a:pt x="3901807" y="20941"/>
                </a:lnTo>
                <a:lnTo>
                  <a:pt x="3913394" y="20941"/>
                </a:lnTo>
                <a:lnTo>
                  <a:pt x="3918082" y="16253"/>
                </a:lnTo>
                <a:lnTo>
                  <a:pt x="3918082" y="4687"/>
                </a:lnTo>
                <a:lnTo>
                  <a:pt x="3913394" y="0"/>
                </a:lnTo>
                <a:close/>
              </a:path>
              <a:path w="7857490" h="20954">
                <a:moveTo>
                  <a:pt x="3955299" y="0"/>
                </a:moveTo>
                <a:lnTo>
                  <a:pt x="3943712" y="0"/>
                </a:lnTo>
                <a:lnTo>
                  <a:pt x="3939024" y="4687"/>
                </a:lnTo>
                <a:lnTo>
                  <a:pt x="3939024" y="16253"/>
                </a:lnTo>
                <a:lnTo>
                  <a:pt x="3943712" y="20941"/>
                </a:lnTo>
                <a:lnTo>
                  <a:pt x="3955299" y="20941"/>
                </a:lnTo>
                <a:lnTo>
                  <a:pt x="3959987" y="16253"/>
                </a:lnTo>
                <a:lnTo>
                  <a:pt x="3959987" y="4687"/>
                </a:lnTo>
                <a:lnTo>
                  <a:pt x="3955299" y="0"/>
                </a:lnTo>
                <a:close/>
              </a:path>
              <a:path w="7857490" h="20954">
                <a:moveTo>
                  <a:pt x="3997203" y="0"/>
                </a:moveTo>
                <a:lnTo>
                  <a:pt x="3985616" y="0"/>
                </a:lnTo>
                <a:lnTo>
                  <a:pt x="3980929" y="4687"/>
                </a:lnTo>
                <a:lnTo>
                  <a:pt x="3980929" y="16253"/>
                </a:lnTo>
                <a:lnTo>
                  <a:pt x="3985616" y="20941"/>
                </a:lnTo>
                <a:lnTo>
                  <a:pt x="3997203" y="20941"/>
                </a:lnTo>
                <a:lnTo>
                  <a:pt x="4001891" y="16253"/>
                </a:lnTo>
                <a:lnTo>
                  <a:pt x="4001891" y="4687"/>
                </a:lnTo>
                <a:lnTo>
                  <a:pt x="3997203" y="0"/>
                </a:lnTo>
                <a:close/>
              </a:path>
              <a:path w="7857490" h="20954">
                <a:moveTo>
                  <a:pt x="4039108" y="0"/>
                </a:moveTo>
                <a:lnTo>
                  <a:pt x="4027521" y="0"/>
                </a:lnTo>
                <a:lnTo>
                  <a:pt x="4022833" y="4687"/>
                </a:lnTo>
                <a:lnTo>
                  <a:pt x="4022833" y="16253"/>
                </a:lnTo>
                <a:lnTo>
                  <a:pt x="4027521" y="20941"/>
                </a:lnTo>
                <a:lnTo>
                  <a:pt x="4039108" y="20941"/>
                </a:lnTo>
                <a:lnTo>
                  <a:pt x="4043796" y="16253"/>
                </a:lnTo>
                <a:lnTo>
                  <a:pt x="4043796" y="4687"/>
                </a:lnTo>
                <a:lnTo>
                  <a:pt x="4039108" y="0"/>
                </a:lnTo>
                <a:close/>
              </a:path>
              <a:path w="7857490" h="20954">
                <a:moveTo>
                  <a:pt x="4081012" y="0"/>
                </a:moveTo>
                <a:lnTo>
                  <a:pt x="4069425" y="0"/>
                </a:lnTo>
                <a:lnTo>
                  <a:pt x="4064738" y="4687"/>
                </a:lnTo>
                <a:lnTo>
                  <a:pt x="4064738" y="16253"/>
                </a:lnTo>
                <a:lnTo>
                  <a:pt x="4069425" y="20941"/>
                </a:lnTo>
                <a:lnTo>
                  <a:pt x="4081012" y="20941"/>
                </a:lnTo>
                <a:lnTo>
                  <a:pt x="4085700" y="16253"/>
                </a:lnTo>
                <a:lnTo>
                  <a:pt x="4085700" y="4687"/>
                </a:lnTo>
                <a:lnTo>
                  <a:pt x="4081012" y="0"/>
                </a:lnTo>
                <a:close/>
              </a:path>
              <a:path w="7857490" h="20954">
                <a:moveTo>
                  <a:pt x="4122917" y="0"/>
                </a:moveTo>
                <a:lnTo>
                  <a:pt x="4111330" y="0"/>
                </a:lnTo>
                <a:lnTo>
                  <a:pt x="4106642" y="4687"/>
                </a:lnTo>
                <a:lnTo>
                  <a:pt x="4106642" y="16253"/>
                </a:lnTo>
                <a:lnTo>
                  <a:pt x="4111330" y="20941"/>
                </a:lnTo>
                <a:lnTo>
                  <a:pt x="4122917" y="20941"/>
                </a:lnTo>
                <a:lnTo>
                  <a:pt x="4127605" y="16253"/>
                </a:lnTo>
                <a:lnTo>
                  <a:pt x="4127605" y="4687"/>
                </a:lnTo>
                <a:lnTo>
                  <a:pt x="4122917" y="0"/>
                </a:lnTo>
                <a:close/>
              </a:path>
              <a:path w="7857490" h="20954">
                <a:moveTo>
                  <a:pt x="4164821" y="0"/>
                </a:moveTo>
                <a:lnTo>
                  <a:pt x="4153234" y="0"/>
                </a:lnTo>
                <a:lnTo>
                  <a:pt x="4148546" y="4687"/>
                </a:lnTo>
                <a:lnTo>
                  <a:pt x="4148546" y="16253"/>
                </a:lnTo>
                <a:lnTo>
                  <a:pt x="4153234" y="20941"/>
                </a:lnTo>
                <a:lnTo>
                  <a:pt x="4164821" y="20941"/>
                </a:lnTo>
                <a:lnTo>
                  <a:pt x="4169509" y="16253"/>
                </a:lnTo>
                <a:lnTo>
                  <a:pt x="4169509" y="4687"/>
                </a:lnTo>
                <a:lnTo>
                  <a:pt x="4164821" y="0"/>
                </a:lnTo>
                <a:close/>
              </a:path>
              <a:path w="7857490" h="20954">
                <a:moveTo>
                  <a:pt x="4206726" y="0"/>
                </a:moveTo>
                <a:lnTo>
                  <a:pt x="4195139" y="0"/>
                </a:lnTo>
                <a:lnTo>
                  <a:pt x="4190451" y="4687"/>
                </a:lnTo>
                <a:lnTo>
                  <a:pt x="4190451" y="16253"/>
                </a:lnTo>
                <a:lnTo>
                  <a:pt x="4195139" y="20941"/>
                </a:lnTo>
                <a:lnTo>
                  <a:pt x="4206726" y="20941"/>
                </a:lnTo>
                <a:lnTo>
                  <a:pt x="4211414" y="16253"/>
                </a:lnTo>
                <a:lnTo>
                  <a:pt x="4211414" y="4687"/>
                </a:lnTo>
                <a:lnTo>
                  <a:pt x="4206726" y="0"/>
                </a:lnTo>
                <a:close/>
              </a:path>
              <a:path w="7857490" h="20954">
                <a:moveTo>
                  <a:pt x="4248630" y="0"/>
                </a:moveTo>
                <a:lnTo>
                  <a:pt x="4237043" y="0"/>
                </a:lnTo>
                <a:lnTo>
                  <a:pt x="4232355" y="4687"/>
                </a:lnTo>
                <a:lnTo>
                  <a:pt x="4232355" y="16253"/>
                </a:lnTo>
                <a:lnTo>
                  <a:pt x="4237043" y="20941"/>
                </a:lnTo>
                <a:lnTo>
                  <a:pt x="4248630" y="20941"/>
                </a:lnTo>
                <a:lnTo>
                  <a:pt x="4253318" y="16253"/>
                </a:lnTo>
                <a:lnTo>
                  <a:pt x="4253318" y="4687"/>
                </a:lnTo>
                <a:lnTo>
                  <a:pt x="4248630" y="0"/>
                </a:lnTo>
                <a:close/>
              </a:path>
              <a:path w="7857490" h="20954">
                <a:moveTo>
                  <a:pt x="4290535" y="0"/>
                </a:moveTo>
                <a:lnTo>
                  <a:pt x="4278949" y="0"/>
                </a:lnTo>
                <a:lnTo>
                  <a:pt x="4274260" y="4687"/>
                </a:lnTo>
                <a:lnTo>
                  <a:pt x="4274260" y="16253"/>
                </a:lnTo>
                <a:lnTo>
                  <a:pt x="4278949" y="20941"/>
                </a:lnTo>
                <a:lnTo>
                  <a:pt x="4290535" y="20941"/>
                </a:lnTo>
                <a:lnTo>
                  <a:pt x="4295223" y="16253"/>
                </a:lnTo>
                <a:lnTo>
                  <a:pt x="4295223" y="4687"/>
                </a:lnTo>
                <a:lnTo>
                  <a:pt x="4290535" y="0"/>
                </a:lnTo>
                <a:close/>
              </a:path>
              <a:path w="7857490" h="20954">
                <a:moveTo>
                  <a:pt x="4332439" y="0"/>
                </a:moveTo>
                <a:lnTo>
                  <a:pt x="4320853" y="0"/>
                </a:lnTo>
                <a:lnTo>
                  <a:pt x="4316164" y="4687"/>
                </a:lnTo>
                <a:lnTo>
                  <a:pt x="4316164" y="16253"/>
                </a:lnTo>
                <a:lnTo>
                  <a:pt x="4320853" y="20941"/>
                </a:lnTo>
                <a:lnTo>
                  <a:pt x="4332439" y="20941"/>
                </a:lnTo>
                <a:lnTo>
                  <a:pt x="4337127" y="16253"/>
                </a:lnTo>
                <a:lnTo>
                  <a:pt x="4337127" y="4687"/>
                </a:lnTo>
                <a:lnTo>
                  <a:pt x="4332439" y="0"/>
                </a:lnTo>
                <a:close/>
              </a:path>
              <a:path w="7857490" h="20954">
                <a:moveTo>
                  <a:pt x="4374344" y="0"/>
                </a:moveTo>
                <a:lnTo>
                  <a:pt x="4362758" y="0"/>
                </a:lnTo>
                <a:lnTo>
                  <a:pt x="4358069" y="4687"/>
                </a:lnTo>
                <a:lnTo>
                  <a:pt x="4358069" y="16253"/>
                </a:lnTo>
                <a:lnTo>
                  <a:pt x="4362758" y="20941"/>
                </a:lnTo>
                <a:lnTo>
                  <a:pt x="4374344" y="20941"/>
                </a:lnTo>
                <a:lnTo>
                  <a:pt x="4379033" y="16253"/>
                </a:lnTo>
                <a:lnTo>
                  <a:pt x="4379033" y="4687"/>
                </a:lnTo>
                <a:lnTo>
                  <a:pt x="4374344" y="0"/>
                </a:lnTo>
                <a:close/>
              </a:path>
              <a:path w="7857490" h="20954">
                <a:moveTo>
                  <a:pt x="4416248" y="0"/>
                </a:moveTo>
                <a:lnTo>
                  <a:pt x="4404662" y="0"/>
                </a:lnTo>
                <a:lnTo>
                  <a:pt x="4399974" y="4687"/>
                </a:lnTo>
                <a:lnTo>
                  <a:pt x="4399974" y="16253"/>
                </a:lnTo>
                <a:lnTo>
                  <a:pt x="4404662" y="20941"/>
                </a:lnTo>
                <a:lnTo>
                  <a:pt x="4416248" y="20941"/>
                </a:lnTo>
                <a:lnTo>
                  <a:pt x="4420937" y="16253"/>
                </a:lnTo>
                <a:lnTo>
                  <a:pt x="4420937" y="4687"/>
                </a:lnTo>
                <a:lnTo>
                  <a:pt x="4416248" y="0"/>
                </a:lnTo>
                <a:close/>
              </a:path>
              <a:path w="7857490" h="20954">
                <a:moveTo>
                  <a:pt x="4458154" y="0"/>
                </a:moveTo>
                <a:lnTo>
                  <a:pt x="4446567" y="0"/>
                </a:lnTo>
                <a:lnTo>
                  <a:pt x="4441879" y="4687"/>
                </a:lnTo>
                <a:lnTo>
                  <a:pt x="4441879" y="16253"/>
                </a:lnTo>
                <a:lnTo>
                  <a:pt x="4446567" y="20941"/>
                </a:lnTo>
                <a:lnTo>
                  <a:pt x="4458154" y="20941"/>
                </a:lnTo>
                <a:lnTo>
                  <a:pt x="4462842" y="16253"/>
                </a:lnTo>
                <a:lnTo>
                  <a:pt x="4462842" y="4687"/>
                </a:lnTo>
                <a:lnTo>
                  <a:pt x="4458154" y="0"/>
                </a:lnTo>
                <a:close/>
              </a:path>
              <a:path w="7857490" h="20954">
                <a:moveTo>
                  <a:pt x="4500058" y="0"/>
                </a:moveTo>
                <a:lnTo>
                  <a:pt x="4488471" y="0"/>
                </a:lnTo>
                <a:lnTo>
                  <a:pt x="4483783" y="4687"/>
                </a:lnTo>
                <a:lnTo>
                  <a:pt x="4483783" y="16253"/>
                </a:lnTo>
                <a:lnTo>
                  <a:pt x="4488471" y="20941"/>
                </a:lnTo>
                <a:lnTo>
                  <a:pt x="4500058" y="20941"/>
                </a:lnTo>
                <a:lnTo>
                  <a:pt x="4504746" y="16253"/>
                </a:lnTo>
                <a:lnTo>
                  <a:pt x="4504746" y="4687"/>
                </a:lnTo>
                <a:lnTo>
                  <a:pt x="4500058" y="0"/>
                </a:lnTo>
                <a:close/>
              </a:path>
              <a:path w="7857490" h="20954">
                <a:moveTo>
                  <a:pt x="4541963" y="0"/>
                </a:moveTo>
                <a:lnTo>
                  <a:pt x="4530376" y="0"/>
                </a:lnTo>
                <a:lnTo>
                  <a:pt x="4525688" y="4687"/>
                </a:lnTo>
                <a:lnTo>
                  <a:pt x="4525688" y="16253"/>
                </a:lnTo>
                <a:lnTo>
                  <a:pt x="4530376" y="20941"/>
                </a:lnTo>
                <a:lnTo>
                  <a:pt x="4541963" y="20941"/>
                </a:lnTo>
                <a:lnTo>
                  <a:pt x="4546651" y="16253"/>
                </a:lnTo>
                <a:lnTo>
                  <a:pt x="4546651" y="4687"/>
                </a:lnTo>
                <a:lnTo>
                  <a:pt x="4541963" y="0"/>
                </a:lnTo>
                <a:close/>
              </a:path>
              <a:path w="7857490" h="20954">
                <a:moveTo>
                  <a:pt x="4583867" y="0"/>
                </a:moveTo>
                <a:lnTo>
                  <a:pt x="4572280" y="0"/>
                </a:lnTo>
                <a:lnTo>
                  <a:pt x="4567592" y="4687"/>
                </a:lnTo>
                <a:lnTo>
                  <a:pt x="4567592" y="16253"/>
                </a:lnTo>
                <a:lnTo>
                  <a:pt x="4572280" y="20941"/>
                </a:lnTo>
                <a:lnTo>
                  <a:pt x="4583867" y="20941"/>
                </a:lnTo>
                <a:lnTo>
                  <a:pt x="4588555" y="16253"/>
                </a:lnTo>
                <a:lnTo>
                  <a:pt x="4588555" y="4687"/>
                </a:lnTo>
                <a:lnTo>
                  <a:pt x="4583867" y="0"/>
                </a:lnTo>
                <a:close/>
              </a:path>
              <a:path w="7857490" h="20954">
                <a:moveTo>
                  <a:pt x="4625772" y="0"/>
                </a:moveTo>
                <a:lnTo>
                  <a:pt x="4614185" y="0"/>
                </a:lnTo>
                <a:lnTo>
                  <a:pt x="4609497" y="4687"/>
                </a:lnTo>
                <a:lnTo>
                  <a:pt x="4609497" y="16253"/>
                </a:lnTo>
                <a:lnTo>
                  <a:pt x="4614185" y="20941"/>
                </a:lnTo>
                <a:lnTo>
                  <a:pt x="4625772" y="20941"/>
                </a:lnTo>
                <a:lnTo>
                  <a:pt x="4630460" y="16253"/>
                </a:lnTo>
                <a:lnTo>
                  <a:pt x="4630460" y="4687"/>
                </a:lnTo>
                <a:lnTo>
                  <a:pt x="4625772" y="0"/>
                </a:lnTo>
                <a:close/>
              </a:path>
              <a:path w="7857490" h="20954">
                <a:moveTo>
                  <a:pt x="4667676" y="0"/>
                </a:moveTo>
                <a:lnTo>
                  <a:pt x="4656089" y="0"/>
                </a:lnTo>
                <a:lnTo>
                  <a:pt x="4651401" y="4687"/>
                </a:lnTo>
                <a:lnTo>
                  <a:pt x="4651401" y="16253"/>
                </a:lnTo>
                <a:lnTo>
                  <a:pt x="4656089" y="20941"/>
                </a:lnTo>
                <a:lnTo>
                  <a:pt x="4667676" y="20941"/>
                </a:lnTo>
                <a:lnTo>
                  <a:pt x="4672364" y="16253"/>
                </a:lnTo>
                <a:lnTo>
                  <a:pt x="4672364" y="4687"/>
                </a:lnTo>
                <a:lnTo>
                  <a:pt x="4667676" y="0"/>
                </a:lnTo>
                <a:close/>
              </a:path>
              <a:path w="7857490" h="20954">
                <a:moveTo>
                  <a:pt x="4709581" y="0"/>
                </a:moveTo>
                <a:lnTo>
                  <a:pt x="4697994" y="0"/>
                </a:lnTo>
                <a:lnTo>
                  <a:pt x="4693306" y="4687"/>
                </a:lnTo>
                <a:lnTo>
                  <a:pt x="4693306" y="16253"/>
                </a:lnTo>
                <a:lnTo>
                  <a:pt x="4697994" y="20941"/>
                </a:lnTo>
                <a:lnTo>
                  <a:pt x="4709581" y="20941"/>
                </a:lnTo>
                <a:lnTo>
                  <a:pt x="4714269" y="16253"/>
                </a:lnTo>
                <a:lnTo>
                  <a:pt x="4714269" y="4687"/>
                </a:lnTo>
                <a:lnTo>
                  <a:pt x="4709581" y="0"/>
                </a:lnTo>
                <a:close/>
              </a:path>
              <a:path w="7857490" h="20954">
                <a:moveTo>
                  <a:pt x="4751485" y="0"/>
                </a:moveTo>
                <a:lnTo>
                  <a:pt x="4739898" y="0"/>
                </a:lnTo>
                <a:lnTo>
                  <a:pt x="4735210" y="4687"/>
                </a:lnTo>
                <a:lnTo>
                  <a:pt x="4735210" y="16253"/>
                </a:lnTo>
                <a:lnTo>
                  <a:pt x="4739898" y="20941"/>
                </a:lnTo>
                <a:lnTo>
                  <a:pt x="4751485" y="20941"/>
                </a:lnTo>
                <a:lnTo>
                  <a:pt x="4756173" y="16253"/>
                </a:lnTo>
                <a:lnTo>
                  <a:pt x="4756173" y="4687"/>
                </a:lnTo>
                <a:lnTo>
                  <a:pt x="4751485" y="0"/>
                </a:lnTo>
                <a:close/>
              </a:path>
              <a:path w="7857490" h="20954">
                <a:moveTo>
                  <a:pt x="4793390" y="0"/>
                </a:moveTo>
                <a:lnTo>
                  <a:pt x="4781803" y="0"/>
                </a:lnTo>
                <a:lnTo>
                  <a:pt x="4777115" y="4687"/>
                </a:lnTo>
                <a:lnTo>
                  <a:pt x="4777115" y="16253"/>
                </a:lnTo>
                <a:lnTo>
                  <a:pt x="4781803" y="20941"/>
                </a:lnTo>
                <a:lnTo>
                  <a:pt x="4793390" y="20941"/>
                </a:lnTo>
                <a:lnTo>
                  <a:pt x="4798077" y="16253"/>
                </a:lnTo>
                <a:lnTo>
                  <a:pt x="4798077" y="4687"/>
                </a:lnTo>
                <a:lnTo>
                  <a:pt x="4793390" y="0"/>
                </a:lnTo>
                <a:close/>
              </a:path>
              <a:path w="7857490" h="20954">
                <a:moveTo>
                  <a:pt x="4835294" y="0"/>
                </a:moveTo>
                <a:lnTo>
                  <a:pt x="4823708" y="0"/>
                </a:lnTo>
                <a:lnTo>
                  <a:pt x="4819019" y="4687"/>
                </a:lnTo>
                <a:lnTo>
                  <a:pt x="4819019" y="16253"/>
                </a:lnTo>
                <a:lnTo>
                  <a:pt x="4823708" y="20941"/>
                </a:lnTo>
                <a:lnTo>
                  <a:pt x="4835294" y="20941"/>
                </a:lnTo>
                <a:lnTo>
                  <a:pt x="4839982" y="16253"/>
                </a:lnTo>
                <a:lnTo>
                  <a:pt x="4839982" y="4687"/>
                </a:lnTo>
                <a:lnTo>
                  <a:pt x="4835294" y="0"/>
                </a:lnTo>
                <a:close/>
              </a:path>
              <a:path w="7857490" h="20954">
                <a:moveTo>
                  <a:pt x="4877199" y="0"/>
                </a:moveTo>
                <a:lnTo>
                  <a:pt x="4865613" y="0"/>
                </a:lnTo>
                <a:lnTo>
                  <a:pt x="4860924" y="4687"/>
                </a:lnTo>
                <a:lnTo>
                  <a:pt x="4860924" y="16253"/>
                </a:lnTo>
                <a:lnTo>
                  <a:pt x="4865613" y="20941"/>
                </a:lnTo>
                <a:lnTo>
                  <a:pt x="4877199" y="20941"/>
                </a:lnTo>
                <a:lnTo>
                  <a:pt x="4881888" y="16253"/>
                </a:lnTo>
                <a:lnTo>
                  <a:pt x="4881888" y="4687"/>
                </a:lnTo>
                <a:lnTo>
                  <a:pt x="4877199" y="0"/>
                </a:lnTo>
                <a:close/>
              </a:path>
              <a:path w="7857490" h="20954">
                <a:moveTo>
                  <a:pt x="4919103" y="0"/>
                </a:moveTo>
                <a:lnTo>
                  <a:pt x="4907517" y="0"/>
                </a:lnTo>
                <a:lnTo>
                  <a:pt x="4902829" y="4687"/>
                </a:lnTo>
                <a:lnTo>
                  <a:pt x="4902829" y="16253"/>
                </a:lnTo>
                <a:lnTo>
                  <a:pt x="4907517" y="20941"/>
                </a:lnTo>
                <a:lnTo>
                  <a:pt x="4919103" y="20941"/>
                </a:lnTo>
                <a:lnTo>
                  <a:pt x="4923792" y="16253"/>
                </a:lnTo>
                <a:lnTo>
                  <a:pt x="4923792" y="4687"/>
                </a:lnTo>
                <a:lnTo>
                  <a:pt x="4919103" y="0"/>
                </a:lnTo>
                <a:close/>
              </a:path>
              <a:path w="7857490" h="20954">
                <a:moveTo>
                  <a:pt x="4961008" y="0"/>
                </a:moveTo>
                <a:lnTo>
                  <a:pt x="4949422" y="0"/>
                </a:lnTo>
                <a:lnTo>
                  <a:pt x="4944734" y="4687"/>
                </a:lnTo>
                <a:lnTo>
                  <a:pt x="4944734" y="16253"/>
                </a:lnTo>
                <a:lnTo>
                  <a:pt x="4949422" y="20941"/>
                </a:lnTo>
                <a:lnTo>
                  <a:pt x="4961008" y="20941"/>
                </a:lnTo>
                <a:lnTo>
                  <a:pt x="4965696" y="16253"/>
                </a:lnTo>
                <a:lnTo>
                  <a:pt x="4965696" y="4687"/>
                </a:lnTo>
                <a:lnTo>
                  <a:pt x="4961008" y="0"/>
                </a:lnTo>
                <a:close/>
              </a:path>
              <a:path w="7857490" h="20954">
                <a:moveTo>
                  <a:pt x="5002913" y="0"/>
                </a:moveTo>
                <a:lnTo>
                  <a:pt x="4991326" y="0"/>
                </a:lnTo>
                <a:lnTo>
                  <a:pt x="4986638" y="4687"/>
                </a:lnTo>
                <a:lnTo>
                  <a:pt x="4986638" y="16253"/>
                </a:lnTo>
                <a:lnTo>
                  <a:pt x="4991326" y="20941"/>
                </a:lnTo>
                <a:lnTo>
                  <a:pt x="5002913" y="20941"/>
                </a:lnTo>
                <a:lnTo>
                  <a:pt x="5007601" y="16253"/>
                </a:lnTo>
                <a:lnTo>
                  <a:pt x="5007601" y="4687"/>
                </a:lnTo>
                <a:lnTo>
                  <a:pt x="5002913" y="0"/>
                </a:lnTo>
                <a:close/>
              </a:path>
              <a:path w="7857490" h="20954">
                <a:moveTo>
                  <a:pt x="5044818" y="0"/>
                </a:moveTo>
                <a:lnTo>
                  <a:pt x="5033231" y="0"/>
                </a:lnTo>
                <a:lnTo>
                  <a:pt x="5028543" y="4687"/>
                </a:lnTo>
                <a:lnTo>
                  <a:pt x="5028543" y="16253"/>
                </a:lnTo>
                <a:lnTo>
                  <a:pt x="5033231" y="20941"/>
                </a:lnTo>
                <a:lnTo>
                  <a:pt x="5044818" y="20941"/>
                </a:lnTo>
                <a:lnTo>
                  <a:pt x="5049505" y="16253"/>
                </a:lnTo>
                <a:lnTo>
                  <a:pt x="5049505" y="4687"/>
                </a:lnTo>
                <a:lnTo>
                  <a:pt x="5044818" y="0"/>
                </a:lnTo>
                <a:close/>
              </a:path>
              <a:path w="7857490" h="20954">
                <a:moveTo>
                  <a:pt x="5086722" y="0"/>
                </a:moveTo>
                <a:lnTo>
                  <a:pt x="5075135" y="0"/>
                </a:lnTo>
                <a:lnTo>
                  <a:pt x="5070447" y="4687"/>
                </a:lnTo>
                <a:lnTo>
                  <a:pt x="5070447" y="16253"/>
                </a:lnTo>
                <a:lnTo>
                  <a:pt x="5075135" y="20941"/>
                </a:lnTo>
                <a:lnTo>
                  <a:pt x="5086722" y="20941"/>
                </a:lnTo>
                <a:lnTo>
                  <a:pt x="5091410" y="16253"/>
                </a:lnTo>
                <a:lnTo>
                  <a:pt x="5091410" y="4687"/>
                </a:lnTo>
                <a:lnTo>
                  <a:pt x="5086722" y="0"/>
                </a:lnTo>
                <a:close/>
              </a:path>
              <a:path w="7857490" h="20954">
                <a:moveTo>
                  <a:pt x="5128627" y="0"/>
                </a:moveTo>
                <a:lnTo>
                  <a:pt x="5117040" y="0"/>
                </a:lnTo>
                <a:lnTo>
                  <a:pt x="5112352" y="4687"/>
                </a:lnTo>
                <a:lnTo>
                  <a:pt x="5112352" y="16253"/>
                </a:lnTo>
                <a:lnTo>
                  <a:pt x="5117040" y="20941"/>
                </a:lnTo>
                <a:lnTo>
                  <a:pt x="5128627" y="20941"/>
                </a:lnTo>
                <a:lnTo>
                  <a:pt x="5133314" y="16253"/>
                </a:lnTo>
                <a:lnTo>
                  <a:pt x="5133314" y="4687"/>
                </a:lnTo>
                <a:lnTo>
                  <a:pt x="5128627" y="0"/>
                </a:lnTo>
                <a:close/>
              </a:path>
              <a:path w="7857490" h="20954">
                <a:moveTo>
                  <a:pt x="5170531" y="0"/>
                </a:moveTo>
                <a:lnTo>
                  <a:pt x="5158944" y="0"/>
                </a:lnTo>
                <a:lnTo>
                  <a:pt x="5154256" y="4687"/>
                </a:lnTo>
                <a:lnTo>
                  <a:pt x="5154256" y="16253"/>
                </a:lnTo>
                <a:lnTo>
                  <a:pt x="5158944" y="20941"/>
                </a:lnTo>
                <a:lnTo>
                  <a:pt x="5170531" y="20941"/>
                </a:lnTo>
                <a:lnTo>
                  <a:pt x="5175219" y="16253"/>
                </a:lnTo>
                <a:lnTo>
                  <a:pt x="5175219" y="4687"/>
                </a:lnTo>
                <a:lnTo>
                  <a:pt x="5170531" y="0"/>
                </a:lnTo>
                <a:close/>
              </a:path>
              <a:path w="7857490" h="20954">
                <a:moveTo>
                  <a:pt x="5212436" y="0"/>
                </a:moveTo>
                <a:lnTo>
                  <a:pt x="5200848" y="0"/>
                </a:lnTo>
                <a:lnTo>
                  <a:pt x="5196161" y="4687"/>
                </a:lnTo>
                <a:lnTo>
                  <a:pt x="5196161" y="16253"/>
                </a:lnTo>
                <a:lnTo>
                  <a:pt x="5200848" y="20941"/>
                </a:lnTo>
                <a:lnTo>
                  <a:pt x="5212436" y="20941"/>
                </a:lnTo>
                <a:lnTo>
                  <a:pt x="5217123" y="16253"/>
                </a:lnTo>
                <a:lnTo>
                  <a:pt x="5217123" y="4687"/>
                </a:lnTo>
                <a:lnTo>
                  <a:pt x="5212436" y="0"/>
                </a:lnTo>
                <a:close/>
              </a:path>
              <a:path w="7857490" h="20954">
                <a:moveTo>
                  <a:pt x="5254340" y="0"/>
                </a:moveTo>
                <a:lnTo>
                  <a:pt x="5242753" y="0"/>
                </a:lnTo>
                <a:lnTo>
                  <a:pt x="5238065" y="4687"/>
                </a:lnTo>
                <a:lnTo>
                  <a:pt x="5238065" y="16253"/>
                </a:lnTo>
                <a:lnTo>
                  <a:pt x="5242753" y="20941"/>
                </a:lnTo>
                <a:lnTo>
                  <a:pt x="5254340" y="20941"/>
                </a:lnTo>
                <a:lnTo>
                  <a:pt x="5259028" y="16253"/>
                </a:lnTo>
                <a:lnTo>
                  <a:pt x="5259028" y="4687"/>
                </a:lnTo>
                <a:lnTo>
                  <a:pt x="5254340" y="0"/>
                </a:lnTo>
                <a:close/>
              </a:path>
              <a:path w="7857490" h="20954">
                <a:moveTo>
                  <a:pt x="5296245" y="0"/>
                </a:moveTo>
                <a:lnTo>
                  <a:pt x="5284657" y="0"/>
                </a:lnTo>
                <a:lnTo>
                  <a:pt x="5279970" y="4687"/>
                </a:lnTo>
                <a:lnTo>
                  <a:pt x="5279970" y="16253"/>
                </a:lnTo>
                <a:lnTo>
                  <a:pt x="5284657" y="20941"/>
                </a:lnTo>
                <a:lnTo>
                  <a:pt x="5296245" y="20941"/>
                </a:lnTo>
                <a:lnTo>
                  <a:pt x="5300932" y="16253"/>
                </a:lnTo>
                <a:lnTo>
                  <a:pt x="5300932" y="4687"/>
                </a:lnTo>
                <a:lnTo>
                  <a:pt x="5296245" y="0"/>
                </a:lnTo>
                <a:close/>
              </a:path>
              <a:path w="7857490" h="20954">
                <a:moveTo>
                  <a:pt x="5338149" y="0"/>
                </a:moveTo>
                <a:lnTo>
                  <a:pt x="5326562" y="0"/>
                </a:lnTo>
                <a:lnTo>
                  <a:pt x="5321874" y="4687"/>
                </a:lnTo>
                <a:lnTo>
                  <a:pt x="5321874" y="16253"/>
                </a:lnTo>
                <a:lnTo>
                  <a:pt x="5326562" y="20941"/>
                </a:lnTo>
                <a:lnTo>
                  <a:pt x="5338149" y="20941"/>
                </a:lnTo>
                <a:lnTo>
                  <a:pt x="5342837" y="16253"/>
                </a:lnTo>
                <a:lnTo>
                  <a:pt x="5342837" y="4687"/>
                </a:lnTo>
                <a:lnTo>
                  <a:pt x="5338149" y="0"/>
                </a:lnTo>
                <a:close/>
              </a:path>
              <a:path w="7857490" h="20954">
                <a:moveTo>
                  <a:pt x="5380053" y="0"/>
                </a:moveTo>
                <a:lnTo>
                  <a:pt x="5368467" y="0"/>
                </a:lnTo>
                <a:lnTo>
                  <a:pt x="5363779" y="4687"/>
                </a:lnTo>
                <a:lnTo>
                  <a:pt x="5363779" y="16253"/>
                </a:lnTo>
                <a:lnTo>
                  <a:pt x="5368467" y="20941"/>
                </a:lnTo>
                <a:lnTo>
                  <a:pt x="5380053" y="20941"/>
                </a:lnTo>
                <a:lnTo>
                  <a:pt x="5384741" y="16253"/>
                </a:lnTo>
                <a:lnTo>
                  <a:pt x="5384741" y="4687"/>
                </a:lnTo>
                <a:lnTo>
                  <a:pt x="5380053" y="0"/>
                </a:lnTo>
                <a:close/>
              </a:path>
              <a:path w="7857490" h="20954">
                <a:moveTo>
                  <a:pt x="5421958" y="0"/>
                </a:moveTo>
                <a:lnTo>
                  <a:pt x="5410372" y="0"/>
                </a:lnTo>
                <a:lnTo>
                  <a:pt x="5405683" y="4687"/>
                </a:lnTo>
                <a:lnTo>
                  <a:pt x="5405683" y="16253"/>
                </a:lnTo>
                <a:lnTo>
                  <a:pt x="5410372" y="20941"/>
                </a:lnTo>
                <a:lnTo>
                  <a:pt x="5421958" y="20941"/>
                </a:lnTo>
                <a:lnTo>
                  <a:pt x="5426647" y="16253"/>
                </a:lnTo>
                <a:lnTo>
                  <a:pt x="5426647" y="4687"/>
                </a:lnTo>
                <a:lnTo>
                  <a:pt x="5421958" y="0"/>
                </a:lnTo>
                <a:close/>
              </a:path>
              <a:path w="7857490" h="20954">
                <a:moveTo>
                  <a:pt x="5463862" y="0"/>
                </a:moveTo>
                <a:lnTo>
                  <a:pt x="5452276" y="0"/>
                </a:lnTo>
                <a:lnTo>
                  <a:pt x="5447589" y="4687"/>
                </a:lnTo>
                <a:lnTo>
                  <a:pt x="5447589" y="16253"/>
                </a:lnTo>
                <a:lnTo>
                  <a:pt x="5452276" y="20941"/>
                </a:lnTo>
                <a:lnTo>
                  <a:pt x="5463862" y="20941"/>
                </a:lnTo>
                <a:lnTo>
                  <a:pt x="5468551" y="16253"/>
                </a:lnTo>
                <a:lnTo>
                  <a:pt x="5468551" y="4687"/>
                </a:lnTo>
                <a:lnTo>
                  <a:pt x="5463862" y="0"/>
                </a:lnTo>
                <a:close/>
              </a:path>
              <a:path w="7857490" h="20954">
                <a:moveTo>
                  <a:pt x="5505768" y="0"/>
                </a:moveTo>
                <a:lnTo>
                  <a:pt x="5494181" y="0"/>
                </a:lnTo>
                <a:lnTo>
                  <a:pt x="5489493" y="4687"/>
                </a:lnTo>
                <a:lnTo>
                  <a:pt x="5489493" y="16253"/>
                </a:lnTo>
                <a:lnTo>
                  <a:pt x="5494181" y="20941"/>
                </a:lnTo>
                <a:lnTo>
                  <a:pt x="5505768" y="20941"/>
                </a:lnTo>
                <a:lnTo>
                  <a:pt x="5510456" y="16253"/>
                </a:lnTo>
                <a:lnTo>
                  <a:pt x="5510456" y="4687"/>
                </a:lnTo>
                <a:lnTo>
                  <a:pt x="5505768" y="0"/>
                </a:lnTo>
                <a:close/>
              </a:path>
              <a:path w="7857490" h="20954">
                <a:moveTo>
                  <a:pt x="5547672" y="0"/>
                </a:moveTo>
                <a:lnTo>
                  <a:pt x="5536085" y="0"/>
                </a:lnTo>
                <a:lnTo>
                  <a:pt x="5531398" y="4687"/>
                </a:lnTo>
                <a:lnTo>
                  <a:pt x="5531398" y="16253"/>
                </a:lnTo>
                <a:lnTo>
                  <a:pt x="5536085" y="20941"/>
                </a:lnTo>
                <a:lnTo>
                  <a:pt x="5547672" y="20941"/>
                </a:lnTo>
                <a:lnTo>
                  <a:pt x="5552360" y="16253"/>
                </a:lnTo>
                <a:lnTo>
                  <a:pt x="5552360" y="4687"/>
                </a:lnTo>
                <a:lnTo>
                  <a:pt x="5547672" y="0"/>
                </a:lnTo>
                <a:close/>
              </a:path>
              <a:path w="7857490" h="20954">
                <a:moveTo>
                  <a:pt x="5589577" y="0"/>
                </a:moveTo>
                <a:lnTo>
                  <a:pt x="5577990" y="0"/>
                </a:lnTo>
                <a:lnTo>
                  <a:pt x="5573302" y="4687"/>
                </a:lnTo>
                <a:lnTo>
                  <a:pt x="5573302" y="16253"/>
                </a:lnTo>
                <a:lnTo>
                  <a:pt x="5577990" y="20941"/>
                </a:lnTo>
                <a:lnTo>
                  <a:pt x="5589577" y="20941"/>
                </a:lnTo>
                <a:lnTo>
                  <a:pt x="5594265" y="16253"/>
                </a:lnTo>
                <a:lnTo>
                  <a:pt x="5594265" y="4687"/>
                </a:lnTo>
                <a:lnTo>
                  <a:pt x="5589577" y="0"/>
                </a:lnTo>
                <a:close/>
              </a:path>
              <a:path w="7857490" h="20954">
                <a:moveTo>
                  <a:pt x="5631481" y="0"/>
                </a:moveTo>
                <a:lnTo>
                  <a:pt x="5619894" y="0"/>
                </a:lnTo>
                <a:lnTo>
                  <a:pt x="5615207" y="4687"/>
                </a:lnTo>
                <a:lnTo>
                  <a:pt x="5615207" y="16253"/>
                </a:lnTo>
                <a:lnTo>
                  <a:pt x="5619894" y="20941"/>
                </a:lnTo>
                <a:lnTo>
                  <a:pt x="5631481" y="20941"/>
                </a:lnTo>
                <a:lnTo>
                  <a:pt x="5636169" y="16253"/>
                </a:lnTo>
                <a:lnTo>
                  <a:pt x="5636169" y="4687"/>
                </a:lnTo>
                <a:lnTo>
                  <a:pt x="5631481" y="0"/>
                </a:lnTo>
                <a:close/>
              </a:path>
              <a:path w="7857490" h="20954">
                <a:moveTo>
                  <a:pt x="5673386" y="0"/>
                </a:moveTo>
                <a:lnTo>
                  <a:pt x="5661799" y="0"/>
                </a:lnTo>
                <a:lnTo>
                  <a:pt x="5657111" y="4687"/>
                </a:lnTo>
                <a:lnTo>
                  <a:pt x="5657111" y="16253"/>
                </a:lnTo>
                <a:lnTo>
                  <a:pt x="5661799" y="20941"/>
                </a:lnTo>
                <a:lnTo>
                  <a:pt x="5673386" y="20941"/>
                </a:lnTo>
                <a:lnTo>
                  <a:pt x="5678074" y="16253"/>
                </a:lnTo>
                <a:lnTo>
                  <a:pt x="5678074" y="4687"/>
                </a:lnTo>
                <a:lnTo>
                  <a:pt x="5673386" y="0"/>
                </a:lnTo>
                <a:close/>
              </a:path>
              <a:path w="7857490" h="20954">
                <a:moveTo>
                  <a:pt x="5715290" y="0"/>
                </a:moveTo>
                <a:lnTo>
                  <a:pt x="5703703" y="0"/>
                </a:lnTo>
                <a:lnTo>
                  <a:pt x="5699016" y="4687"/>
                </a:lnTo>
                <a:lnTo>
                  <a:pt x="5699016" y="16253"/>
                </a:lnTo>
                <a:lnTo>
                  <a:pt x="5703703" y="20941"/>
                </a:lnTo>
                <a:lnTo>
                  <a:pt x="5715290" y="20941"/>
                </a:lnTo>
                <a:lnTo>
                  <a:pt x="5719978" y="16253"/>
                </a:lnTo>
                <a:lnTo>
                  <a:pt x="5719978" y="4687"/>
                </a:lnTo>
                <a:lnTo>
                  <a:pt x="5715290" y="0"/>
                </a:lnTo>
                <a:close/>
              </a:path>
              <a:path w="7857490" h="20954">
                <a:moveTo>
                  <a:pt x="5757195" y="0"/>
                </a:moveTo>
                <a:lnTo>
                  <a:pt x="5745608" y="0"/>
                </a:lnTo>
                <a:lnTo>
                  <a:pt x="5740920" y="4687"/>
                </a:lnTo>
                <a:lnTo>
                  <a:pt x="5740920" y="16253"/>
                </a:lnTo>
                <a:lnTo>
                  <a:pt x="5745608" y="20941"/>
                </a:lnTo>
                <a:lnTo>
                  <a:pt x="5757195" y="20941"/>
                </a:lnTo>
                <a:lnTo>
                  <a:pt x="5761883" y="16253"/>
                </a:lnTo>
                <a:lnTo>
                  <a:pt x="5761883" y="4687"/>
                </a:lnTo>
                <a:lnTo>
                  <a:pt x="5757195" y="0"/>
                </a:lnTo>
                <a:close/>
              </a:path>
              <a:path w="7857490" h="20954">
                <a:moveTo>
                  <a:pt x="5799099" y="0"/>
                </a:moveTo>
                <a:lnTo>
                  <a:pt x="5787512" y="0"/>
                </a:lnTo>
                <a:lnTo>
                  <a:pt x="5782824" y="4687"/>
                </a:lnTo>
                <a:lnTo>
                  <a:pt x="5782824" y="16253"/>
                </a:lnTo>
                <a:lnTo>
                  <a:pt x="5787512" y="20941"/>
                </a:lnTo>
                <a:lnTo>
                  <a:pt x="5799099" y="20941"/>
                </a:lnTo>
                <a:lnTo>
                  <a:pt x="5803787" y="16253"/>
                </a:lnTo>
                <a:lnTo>
                  <a:pt x="5803787" y="4687"/>
                </a:lnTo>
                <a:lnTo>
                  <a:pt x="5799099" y="0"/>
                </a:lnTo>
                <a:close/>
              </a:path>
              <a:path w="7857490" h="20954">
                <a:moveTo>
                  <a:pt x="5841004" y="0"/>
                </a:moveTo>
                <a:lnTo>
                  <a:pt x="5829417" y="0"/>
                </a:lnTo>
                <a:lnTo>
                  <a:pt x="5824729" y="4687"/>
                </a:lnTo>
                <a:lnTo>
                  <a:pt x="5824729" y="16253"/>
                </a:lnTo>
                <a:lnTo>
                  <a:pt x="5829417" y="20941"/>
                </a:lnTo>
                <a:lnTo>
                  <a:pt x="5841004" y="20941"/>
                </a:lnTo>
                <a:lnTo>
                  <a:pt x="5845692" y="16253"/>
                </a:lnTo>
                <a:lnTo>
                  <a:pt x="5845692" y="4687"/>
                </a:lnTo>
                <a:lnTo>
                  <a:pt x="5841004" y="0"/>
                </a:lnTo>
                <a:close/>
              </a:path>
              <a:path w="7857490" h="20954">
                <a:moveTo>
                  <a:pt x="5882908" y="0"/>
                </a:moveTo>
                <a:lnTo>
                  <a:pt x="5871321" y="0"/>
                </a:lnTo>
                <a:lnTo>
                  <a:pt x="5866633" y="4687"/>
                </a:lnTo>
                <a:lnTo>
                  <a:pt x="5866633" y="16253"/>
                </a:lnTo>
                <a:lnTo>
                  <a:pt x="5871321" y="20941"/>
                </a:lnTo>
                <a:lnTo>
                  <a:pt x="5882908" y="20941"/>
                </a:lnTo>
                <a:lnTo>
                  <a:pt x="5887596" y="16253"/>
                </a:lnTo>
                <a:lnTo>
                  <a:pt x="5887596" y="4687"/>
                </a:lnTo>
                <a:lnTo>
                  <a:pt x="5882908" y="0"/>
                </a:lnTo>
                <a:close/>
              </a:path>
              <a:path w="7857490" h="20954">
                <a:moveTo>
                  <a:pt x="5924813" y="0"/>
                </a:moveTo>
                <a:lnTo>
                  <a:pt x="5913227" y="0"/>
                </a:lnTo>
                <a:lnTo>
                  <a:pt x="5908538" y="4687"/>
                </a:lnTo>
                <a:lnTo>
                  <a:pt x="5908538" y="16253"/>
                </a:lnTo>
                <a:lnTo>
                  <a:pt x="5913227" y="20941"/>
                </a:lnTo>
                <a:lnTo>
                  <a:pt x="5924813" y="20941"/>
                </a:lnTo>
                <a:lnTo>
                  <a:pt x="5929501" y="16253"/>
                </a:lnTo>
                <a:lnTo>
                  <a:pt x="5929501" y="4687"/>
                </a:lnTo>
                <a:lnTo>
                  <a:pt x="5924813" y="0"/>
                </a:lnTo>
                <a:close/>
              </a:path>
              <a:path w="7857490" h="20954">
                <a:moveTo>
                  <a:pt x="5966717" y="0"/>
                </a:moveTo>
                <a:lnTo>
                  <a:pt x="5955131" y="0"/>
                </a:lnTo>
                <a:lnTo>
                  <a:pt x="5950442" y="4687"/>
                </a:lnTo>
                <a:lnTo>
                  <a:pt x="5950442" y="16253"/>
                </a:lnTo>
                <a:lnTo>
                  <a:pt x="5955131" y="20941"/>
                </a:lnTo>
                <a:lnTo>
                  <a:pt x="5966717" y="20941"/>
                </a:lnTo>
                <a:lnTo>
                  <a:pt x="5971406" y="16253"/>
                </a:lnTo>
                <a:lnTo>
                  <a:pt x="5971406" y="4687"/>
                </a:lnTo>
                <a:lnTo>
                  <a:pt x="5966717" y="0"/>
                </a:lnTo>
                <a:close/>
              </a:path>
              <a:path w="7857490" h="20954">
                <a:moveTo>
                  <a:pt x="6008622" y="0"/>
                </a:moveTo>
                <a:lnTo>
                  <a:pt x="5997036" y="0"/>
                </a:lnTo>
                <a:lnTo>
                  <a:pt x="5992348" y="4687"/>
                </a:lnTo>
                <a:lnTo>
                  <a:pt x="5992348" y="16253"/>
                </a:lnTo>
                <a:lnTo>
                  <a:pt x="5997036" y="20941"/>
                </a:lnTo>
                <a:lnTo>
                  <a:pt x="6008622" y="20941"/>
                </a:lnTo>
                <a:lnTo>
                  <a:pt x="6013311" y="16253"/>
                </a:lnTo>
                <a:lnTo>
                  <a:pt x="6013311" y="4687"/>
                </a:lnTo>
                <a:lnTo>
                  <a:pt x="6008622" y="0"/>
                </a:lnTo>
                <a:close/>
              </a:path>
              <a:path w="7857490" h="20954">
                <a:moveTo>
                  <a:pt x="6050527" y="0"/>
                </a:moveTo>
                <a:lnTo>
                  <a:pt x="6038940" y="0"/>
                </a:lnTo>
                <a:lnTo>
                  <a:pt x="6034252" y="4687"/>
                </a:lnTo>
                <a:lnTo>
                  <a:pt x="6034252" y="16253"/>
                </a:lnTo>
                <a:lnTo>
                  <a:pt x="6038940" y="20941"/>
                </a:lnTo>
                <a:lnTo>
                  <a:pt x="6050527" y="20941"/>
                </a:lnTo>
                <a:lnTo>
                  <a:pt x="6055215" y="16253"/>
                </a:lnTo>
                <a:lnTo>
                  <a:pt x="6055215" y="4687"/>
                </a:lnTo>
                <a:lnTo>
                  <a:pt x="6050527" y="0"/>
                </a:lnTo>
                <a:close/>
              </a:path>
              <a:path w="7857490" h="20954">
                <a:moveTo>
                  <a:pt x="6092432" y="0"/>
                </a:moveTo>
                <a:lnTo>
                  <a:pt x="6080845" y="0"/>
                </a:lnTo>
                <a:lnTo>
                  <a:pt x="6076157" y="4687"/>
                </a:lnTo>
                <a:lnTo>
                  <a:pt x="6076157" y="16253"/>
                </a:lnTo>
                <a:lnTo>
                  <a:pt x="6080845" y="20941"/>
                </a:lnTo>
                <a:lnTo>
                  <a:pt x="6092432" y="20941"/>
                </a:lnTo>
                <a:lnTo>
                  <a:pt x="6097120" y="16253"/>
                </a:lnTo>
                <a:lnTo>
                  <a:pt x="6097120" y="4687"/>
                </a:lnTo>
                <a:lnTo>
                  <a:pt x="6092432" y="0"/>
                </a:lnTo>
                <a:close/>
              </a:path>
              <a:path w="7857490" h="20954">
                <a:moveTo>
                  <a:pt x="6134336" y="0"/>
                </a:moveTo>
                <a:lnTo>
                  <a:pt x="6122749" y="0"/>
                </a:lnTo>
                <a:lnTo>
                  <a:pt x="6118061" y="4687"/>
                </a:lnTo>
                <a:lnTo>
                  <a:pt x="6118061" y="16253"/>
                </a:lnTo>
                <a:lnTo>
                  <a:pt x="6122749" y="20941"/>
                </a:lnTo>
                <a:lnTo>
                  <a:pt x="6134336" y="20941"/>
                </a:lnTo>
                <a:lnTo>
                  <a:pt x="6139024" y="16253"/>
                </a:lnTo>
                <a:lnTo>
                  <a:pt x="6139024" y="4687"/>
                </a:lnTo>
                <a:lnTo>
                  <a:pt x="6134336" y="0"/>
                </a:lnTo>
                <a:close/>
              </a:path>
              <a:path w="7857490" h="20954">
                <a:moveTo>
                  <a:pt x="6176241" y="0"/>
                </a:moveTo>
                <a:lnTo>
                  <a:pt x="6164654" y="0"/>
                </a:lnTo>
                <a:lnTo>
                  <a:pt x="6159966" y="4687"/>
                </a:lnTo>
                <a:lnTo>
                  <a:pt x="6159966" y="16253"/>
                </a:lnTo>
                <a:lnTo>
                  <a:pt x="6164654" y="20941"/>
                </a:lnTo>
                <a:lnTo>
                  <a:pt x="6176241" y="20941"/>
                </a:lnTo>
                <a:lnTo>
                  <a:pt x="6180929" y="16253"/>
                </a:lnTo>
                <a:lnTo>
                  <a:pt x="6180929" y="4687"/>
                </a:lnTo>
                <a:lnTo>
                  <a:pt x="6176241" y="0"/>
                </a:lnTo>
                <a:close/>
              </a:path>
              <a:path w="7857490" h="20954">
                <a:moveTo>
                  <a:pt x="6218145" y="0"/>
                </a:moveTo>
                <a:lnTo>
                  <a:pt x="6206558" y="0"/>
                </a:lnTo>
                <a:lnTo>
                  <a:pt x="6201870" y="4687"/>
                </a:lnTo>
                <a:lnTo>
                  <a:pt x="6201870" y="16253"/>
                </a:lnTo>
                <a:lnTo>
                  <a:pt x="6206558" y="20941"/>
                </a:lnTo>
                <a:lnTo>
                  <a:pt x="6218145" y="20941"/>
                </a:lnTo>
                <a:lnTo>
                  <a:pt x="6222833" y="16253"/>
                </a:lnTo>
                <a:lnTo>
                  <a:pt x="6222833" y="4687"/>
                </a:lnTo>
                <a:lnTo>
                  <a:pt x="6218145" y="0"/>
                </a:lnTo>
                <a:close/>
              </a:path>
              <a:path w="7857490" h="20954">
                <a:moveTo>
                  <a:pt x="6260050" y="0"/>
                </a:moveTo>
                <a:lnTo>
                  <a:pt x="6248463" y="0"/>
                </a:lnTo>
                <a:lnTo>
                  <a:pt x="6243775" y="4687"/>
                </a:lnTo>
                <a:lnTo>
                  <a:pt x="6243775" y="16253"/>
                </a:lnTo>
                <a:lnTo>
                  <a:pt x="6248463" y="20941"/>
                </a:lnTo>
                <a:lnTo>
                  <a:pt x="6260050" y="20941"/>
                </a:lnTo>
                <a:lnTo>
                  <a:pt x="6264738" y="16253"/>
                </a:lnTo>
                <a:lnTo>
                  <a:pt x="6264738" y="4687"/>
                </a:lnTo>
                <a:lnTo>
                  <a:pt x="6260050" y="0"/>
                </a:lnTo>
                <a:close/>
              </a:path>
              <a:path w="7857490" h="20954">
                <a:moveTo>
                  <a:pt x="6301954" y="0"/>
                </a:moveTo>
                <a:lnTo>
                  <a:pt x="6290367" y="0"/>
                </a:lnTo>
                <a:lnTo>
                  <a:pt x="6285679" y="4687"/>
                </a:lnTo>
                <a:lnTo>
                  <a:pt x="6285679" y="16253"/>
                </a:lnTo>
                <a:lnTo>
                  <a:pt x="6290367" y="20941"/>
                </a:lnTo>
                <a:lnTo>
                  <a:pt x="6301954" y="20941"/>
                </a:lnTo>
                <a:lnTo>
                  <a:pt x="6306642" y="16253"/>
                </a:lnTo>
                <a:lnTo>
                  <a:pt x="6306642" y="4687"/>
                </a:lnTo>
                <a:lnTo>
                  <a:pt x="6301954" y="0"/>
                </a:lnTo>
                <a:close/>
              </a:path>
              <a:path w="7857490" h="20954">
                <a:moveTo>
                  <a:pt x="6343859" y="0"/>
                </a:moveTo>
                <a:lnTo>
                  <a:pt x="6332272" y="0"/>
                </a:lnTo>
                <a:lnTo>
                  <a:pt x="6327584" y="4687"/>
                </a:lnTo>
                <a:lnTo>
                  <a:pt x="6327584" y="16253"/>
                </a:lnTo>
                <a:lnTo>
                  <a:pt x="6332272" y="20941"/>
                </a:lnTo>
                <a:lnTo>
                  <a:pt x="6343859" y="20941"/>
                </a:lnTo>
                <a:lnTo>
                  <a:pt x="6348547" y="16253"/>
                </a:lnTo>
                <a:lnTo>
                  <a:pt x="6348547" y="4687"/>
                </a:lnTo>
                <a:lnTo>
                  <a:pt x="6343859" y="0"/>
                </a:lnTo>
                <a:close/>
              </a:path>
              <a:path w="7857490" h="20954">
                <a:moveTo>
                  <a:pt x="6385763" y="0"/>
                </a:moveTo>
                <a:lnTo>
                  <a:pt x="6374176" y="0"/>
                </a:lnTo>
                <a:lnTo>
                  <a:pt x="6369488" y="4687"/>
                </a:lnTo>
                <a:lnTo>
                  <a:pt x="6369488" y="16253"/>
                </a:lnTo>
                <a:lnTo>
                  <a:pt x="6374176" y="20941"/>
                </a:lnTo>
                <a:lnTo>
                  <a:pt x="6385763" y="20941"/>
                </a:lnTo>
                <a:lnTo>
                  <a:pt x="6390451" y="16253"/>
                </a:lnTo>
                <a:lnTo>
                  <a:pt x="6390451" y="4687"/>
                </a:lnTo>
                <a:lnTo>
                  <a:pt x="6385763" y="0"/>
                </a:lnTo>
                <a:close/>
              </a:path>
              <a:path w="7857490" h="20954">
                <a:moveTo>
                  <a:pt x="6427668" y="0"/>
                </a:moveTo>
                <a:lnTo>
                  <a:pt x="6416081" y="0"/>
                </a:lnTo>
                <a:lnTo>
                  <a:pt x="6411393" y="4687"/>
                </a:lnTo>
                <a:lnTo>
                  <a:pt x="6411393" y="16253"/>
                </a:lnTo>
                <a:lnTo>
                  <a:pt x="6416081" y="20941"/>
                </a:lnTo>
                <a:lnTo>
                  <a:pt x="6427668" y="20941"/>
                </a:lnTo>
                <a:lnTo>
                  <a:pt x="6432355" y="16253"/>
                </a:lnTo>
                <a:lnTo>
                  <a:pt x="6432355" y="4687"/>
                </a:lnTo>
                <a:lnTo>
                  <a:pt x="6427668" y="0"/>
                </a:lnTo>
                <a:close/>
              </a:path>
              <a:path w="7857490" h="20954">
                <a:moveTo>
                  <a:pt x="6469572" y="0"/>
                </a:moveTo>
                <a:lnTo>
                  <a:pt x="6457986" y="0"/>
                </a:lnTo>
                <a:lnTo>
                  <a:pt x="6453297" y="4687"/>
                </a:lnTo>
                <a:lnTo>
                  <a:pt x="6453297" y="16253"/>
                </a:lnTo>
                <a:lnTo>
                  <a:pt x="6457986" y="20941"/>
                </a:lnTo>
                <a:lnTo>
                  <a:pt x="6469572" y="20941"/>
                </a:lnTo>
                <a:lnTo>
                  <a:pt x="6474260" y="16253"/>
                </a:lnTo>
                <a:lnTo>
                  <a:pt x="6474260" y="4687"/>
                </a:lnTo>
                <a:lnTo>
                  <a:pt x="6469572" y="0"/>
                </a:lnTo>
                <a:close/>
              </a:path>
              <a:path w="7857490" h="20954">
                <a:moveTo>
                  <a:pt x="6511477" y="0"/>
                </a:moveTo>
                <a:lnTo>
                  <a:pt x="6499891" y="0"/>
                </a:lnTo>
                <a:lnTo>
                  <a:pt x="6495202" y="4687"/>
                </a:lnTo>
                <a:lnTo>
                  <a:pt x="6495202" y="16253"/>
                </a:lnTo>
                <a:lnTo>
                  <a:pt x="6499891" y="20941"/>
                </a:lnTo>
                <a:lnTo>
                  <a:pt x="6511477" y="20941"/>
                </a:lnTo>
                <a:lnTo>
                  <a:pt x="6516165" y="16253"/>
                </a:lnTo>
                <a:lnTo>
                  <a:pt x="6516165" y="4687"/>
                </a:lnTo>
                <a:lnTo>
                  <a:pt x="6511477" y="0"/>
                </a:lnTo>
                <a:close/>
              </a:path>
              <a:path w="7857490" h="20954">
                <a:moveTo>
                  <a:pt x="6553381" y="0"/>
                </a:moveTo>
                <a:lnTo>
                  <a:pt x="6541795" y="0"/>
                </a:lnTo>
                <a:lnTo>
                  <a:pt x="6537107" y="4687"/>
                </a:lnTo>
                <a:lnTo>
                  <a:pt x="6537107" y="16253"/>
                </a:lnTo>
                <a:lnTo>
                  <a:pt x="6541795" y="20941"/>
                </a:lnTo>
                <a:lnTo>
                  <a:pt x="6553381" y="20941"/>
                </a:lnTo>
                <a:lnTo>
                  <a:pt x="6558070" y="16253"/>
                </a:lnTo>
                <a:lnTo>
                  <a:pt x="6558070" y="4687"/>
                </a:lnTo>
                <a:lnTo>
                  <a:pt x="6553381" y="0"/>
                </a:lnTo>
                <a:close/>
              </a:path>
              <a:path w="7857490" h="20954">
                <a:moveTo>
                  <a:pt x="6595287" y="0"/>
                </a:moveTo>
                <a:lnTo>
                  <a:pt x="6583700" y="0"/>
                </a:lnTo>
                <a:lnTo>
                  <a:pt x="6579012" y="4687"/>
                </a:lnTo>
                <a:lnTo>
                  <a:pt x="6579012" y="16253"/>
                </a:lnTo>
                <a:lnTo>
                  <a:pt x="6583700" y="20941"/>
                </a:lnTo>
                <a:lnTo>
                  <a:pt x="6595287" y="20941"/>
                </a:lnTo>
                <a:lnTo>
                  <a:pt x="6599974" y="16253"/>
                </a:lnTo>
                <a:lnTo>
                  <a:pt x="6599974" y="4687"/>
                </a:lnTo>
                <a:lnTo>
                  <a:pt x="6595287" y="0"/>
                </a:lnTo>
                <a:close/>
              </a:path>
              <a:path w="7857490" h="20954">
                <a:moveTo>
                  <a:pt x="6637191" y="0"/>
                </a:moveTo>
                <a:lnTo>
                  <a:pt x="6625604" y="0"/>
                </a:lnTo>
                <a:lnTo>
                  <a:pt x="6620916" y="4687"/>
                </a:lnTo>
                <a:lnTo>
                  <a:pt x="6620916" y="16253"/>
                </a:lnTo>
                <a:lnTo>
                  <a:pt x="6625604" y="20941"/>
                </a:lnTo>
                <a:lnTo>
                  <a:pt x="6637191" y="20941"/>
                </a:lnTo>
                <a:lnTo>
                  <a:pt x="6641879" y="16253"/>
                </a:lnTo>
                <a:lnTo>
                  <a:pt x="6641879" y="4687"/>
                </a:lnTo>
                <a:lnTo>
                  <a:pt x="6637191" y="0"/>
                </a:lnTo>
                <a:close/>
              </a:path>
              <a:path w="7857490" h="20954">
                <a:moveTo>
                  <a:pt x="6679095" y="0"/>
                </a:moveTo>
                <a:lnTo>
                  <a:pt x="6667509" y="0"/>
                </a:lnTo>
                <a:lnTo>
                  <a:pt x="6662820" y="4687"/>
                </a:lnTo>
                <a:lnTo>
                  <a:pt x="6662820" y="16253"/>
                </a:lnTo>
                <a:lnTo>
                  <a:pt x="6667509" y="20941"/>
                </a:lnTo>
                <a:lnTo>
                  <a:pt x="6679095" y="20941"/>
                </a:lnTo>
                <a:lnTo>
                  <a:pt x="6683782" y="16253"/>
                </a:lnTo>
                <a:lnTo>
                  <a:pt x="6683782" y="4687"/>
                </a:lnTo>
                <a:lnTo>
                  <a:pt x="6679095" y="0"/>
                </a:lnTo>
                <a:close/>
              </a:path>
              <a:path w="7857490" h="20954">
                <a:moveTo>
                  <a:pt x="6720999" y="0"/>
                </a:moveTo>
                <a:lnTo>
                  <a:pt x="6709413" y="0"/>
                </a:lnTo>
                <a:lnTo>
                  <a:pt x="6704724" y="4687"/>
                </a:lnTo>
                <a:lnTo>
                  <a:pt x="6704724" y="16253"/>
                </a:lnTo>
                <a:lnTo>
                  <a:pt x="6709413" y="20941"/>
                </a:lnTo>
                <a:lnTo>
                  <a:pt x="6720999" y="20941"/>
                </a:lnTo>
                <a:lnTo>
                  <a:pt x="6725688" y="16253"/>
                </a:lnTo>
                <a:lnTo>
                  <a:pt x="6725688" y="4687"/>
                </a:lnTo>
                <a:lnTo>
                  <a:pt x="6720999" y="0"/>
                </a:lnTo>
                <a:close/>
              </a:path>
              <a:path w="7857490" h="20954">
                <a:moveTo>
                  <a:pt x="6762904" y="0"/>
                </a:moveTo>
                <a:lnTo>
                  <a:pt x="6751316" y="0"/>
                </a:lnTo>
                <a:lnTo>
                  <a:pt x="6746629" y="4687"/>
                </a:lnTo>
                <a:lnTo>
                  <a:pt x="6746629" y="16253"/>
                </a:lnTo>
                <a:lnTo>
                  <a:pt x="6751316" y="20941"/>
                </a:lnTo>
                <a:lnTo>
                  <a:pt x="6762904" y="20941"/>
                </a:lnTo>
                <a:lnTo>
                  <a:pt x="6767591" y="16253"/>
                </a:lnTo>
                <a:lnTo>
                  <a:pt x="6767591" y="4687"/>
                </a:lnTo>
                <a:lnTo>
                  <a:pt x="6762904" y="0"/>
                </a:lnTo>
                <a:close/>
              </a:path>
              <a:path w="7857490" h="20954">
                <a:moveTo>
                  <a:pt x="6804808" y="0"/>
                </a:moveTo>
                <a:lnTo>
                  <a:pt x="6793221" y="0"/>
                </a:lnTo>
                <a:lnTo>
                  <a:pt x="6788533" y="4687"/>
                </a:lnTo>
                <a:lnTo>
                  <a:pt x="6788533" y="16253"/>
                </a:lnTo>
                <a:lnTo>
                  <a:pt x="6793221" y="20941"/>
                </a:lnTo>
                <a:lnTo>
                  <a:pt x="6804808" y="20941"/>
                </a:lnTo>
                <a:lnTo>
                  <a:pt x="6809496" y="16253"/>
                </a:lnTo>
                <a:lnTo>
                  <a:pt x="6809496" y="4687"/>
                </a:lnTo>
                <a:lnTo>
                  <a:pt x="6804808" y="0"/>
                </a:lnTo>
                <a:close/>
              </a:path>
              <a:path w="7857490" h="20954">
                <a:moveTo>
                  <a:pt x="6846711" y="0"/>
                </a:moveTo>
                <a:lnTo>
                  <a:pt x="6835125" y="0"/>
                </a:lnTo>
                <a:lnTo>
                  <a:pt x="6830438" y="4687"/>
                </a:lnTo>
                <a:lnTo>
                  <a:pt x="6830438" y="16253"/>
                </a:lnTo>
                <a:lnTo>
                  <a:pt x="6835125" y="20941"/>
                </a:lnTo>
                <a:lnTo>
                  <a:pt x="6846711" y="20941"/>
                </a:lnTo>
                <a:lnTo>
                  <a:pt x="6851400" y="16253"/>
                </a:lnTo>
                <a:lnTo>
                  <a:pt x="6851400" y="4687"/>
                </a:lnTo>
                <a:lnTo>
                  <a:pt x="6846711" y="0"/>
                </a:lnTo>
                <a:close/>
              </a:path>
              <a:path w="7857490" h="20954">
                <a:moveTo>
                  <a:pt x="6888616" y="0"/>
                </a:moveTo>
                <a:lnTo>
                  <a:pt x="6877030" y="0"/>
                </a:lnTo>
                <a:lnTo>
                  <a:pt x="6872342" y="4687"/>
                </a:lnTo>
                <a:lnTo>
                  <a:pt x="6872342" y="16253"/>
                </a:lnTo>
                <a:lnTo>
                  <a:pt x="6877030" y="20941"/>
                </a:lnTo>
                <a:lnTo>
                  <a:pt x="6888616" y="20941"/>
                </a:lnTo>
                <a:lnTo>
                  <a:pt x="6893305" y="16253"/>
                </a:lnTo>
                <a:lnTo>
                  <a:pt x="6893305" y="4687"/>
                </a:lnTo>
                <a:lnTo>
                  <a:pt x="6888616" y="0"/>
                </a:lnTo>
                <a:close/>
              </a:path>
              <a:path w="7857490" h="20954">
                <a:moveTo>
                  <a:pt x="6930520" y="0"/>
                </a:moveTo>
                <a:lnTo>
                  <a:pt x="6918933" y="0"/>
                </a:lnTo>
                <a:lnTo>
                  <a:pt x="6914246" y="4687"/>
                </a:lnTo>
                <a:lnTo>
                  <a:pt x="6914246" y="16253"/>
                </a:lnTo>
                <a:lnTo>
                  <a:pt x="6918933" y="20941"/>
                </a:lnTo>
                <a:lnTo>
                  <a:pt x="6930520" y="20941"/>
                </a:lnTo>
                <a:lnTo>
                  <a:pt x="6935208" y="16253"/>
                </a:lnTo>
                <a:lnTo>
                  <a:pt x="6935208" y="4687"/>
                </a:lnTo>
                <a:lnTo>
                  <a:pt x="6930520" y="0"/>
                </a:lnTo>
                <a:close/>
              </a:path>
              <a:path w="7857490" h="20954">
                <a:moveTo>
                  <a:pt x="6972425" y="0"/>
                </a:moveTo>
                <a:lnTo>
                  <a:pt x="6960839" y="0"/>
                </a:lnTo>
                <a:lnTo>
                  <a:pt x="6956150" y="4687"/>
                </a:lnTo>
                <a:lnTo>
                  <a:pt x="6956150" y="16253"/>
                </a:lnTo>
                <a:lnTo>
                  <a:pt x="6960839" y="20941"/>
                </a:lnTo>
                <a:lnTo>
                  <a:pt x="6972425" y="20941"/>
                </a:lnTo>
                <a:lnTo>
                  <a:pt x="6977113" y="16253"/>
                </a:lnTo>
                <a:lnTo>
                  <a:pt x="6977113" y="4687"/>
                </a:lnTo>
                <a:lnTo>
                  <a:pt x="6972425" y="0"/>
                </a:lnTo>
                <a:close/>
              </a:path>
              <a:path w="7857490" h="20954">
                <a:moveTo>
                  <a:pt x="7014329" y="0"/>
                </a:moveTo>
                <a:lnTo>
                  <a:pt x="7002742" y="0"/>
                </a:lnTo>
                <a:lnTo>
                  <a:pt x="6998054" y="4687"/>
                </a:lnTo>
                <a:lnTo>
                  <a:pt x="6998054" y="16253"/>
                </a:lnTo>
                <a:lnTo>
                  <a:pt x="7002742" y="20941"/>
                </a:lnTo>
                <a:lnTo>
                  <a:pt x="7014329" y="20941"/>
                </a:lnTo>
                <a:lnTo>
                  <a:pt x="7019017" y="16253"/>
                </a:lnTo>
                <a:lnTo>
                  <a:pt x="7019017" y="4687"/>
                </a:lnTo>
                <a:lnTo>
                  <a:pt x="7014329" y="0"/>
                </a:lnTo>
                <a:close/>
              </a:path>
              <a:path w="7857490" h="20954">
                <a:moveTo>
                  <a:pt x="7056233" y="0"/>
                </a:moveTo>
                <a:lnTo>
                  <a:pt x="7044647" y="0"/>
                </a:lnTo>
                <a:lnTo>
                  <a:pt x="7039959" y="4687"/>
                </a:lnTo>
                <a:lnTo>
                  <a:pt x="7039959" y="16253"/>
                </a:lnTo>
                <a:lnTo>
                  <a:pt x="7044647" y="20941"/>
                </a:lnTo>
                <a:lnTo>
                  <a:pt x="7056233" y="20941"/>
                </a:lnTo>
                <a:lnTo>
                  <a:pt x="7060921" y="16253"/>
                </a:lnTo>
                <a:lnTo>
                  <a:pt x="7060921" y="4687"/>
                </a:lnTo>
                <a:lnTo>
                  <a:pt x="7056233" y="0"/>
                </a:lnTo>
                <a:close/>
              </a:path>
              <a:path w="7857490" h="20954">
                <a:moveTo>
                  <a:pt x="7098137" y="0"/>
                </a:moveTo>
                <a:lnTo>
                  <a:pt x="7086551" y="0"/>
                </a:lnTo>
                <a:lnTo>
                  <a:pt x="7081862" y="4687"/>
                </a:lnTo>
                <a:lnTo>
                  <a:pt x="7081862" y="16253"/>
                </a:lnTo>
                <a:lnTo>
                  <a:pt x="7086551" y="20941"/>
                </a:lnTo>
                <a:lnTo>
                  <a:pt x="7098137" y="20941"/>
                </a:lnTo>
                <a:lnTo>
                  <a:pt x="7102825" y="16253"/>
                </a:lnTo>
                <a:lnTo>
                  <a:pt x="7102825" y="4687"/>
                </a:lnTo>
                <a:lnTo>
                  <a:pt x="7098137" y="0"/>
                </a:lnTo>
                <a:close/>
              </a:path>
              <a:path w="7857490" h="20954">
                <a:moveTo>
                  <a:pt x="7140042" y="0"/>
                </a:moveTo>
                <a:lnTo>
                  <a:pt x="7128455" y="0"/>
                </a:lnTo>
                <a:lnTo>
                  <a:pt x="7123767" y="4687"/>
                </a:lnTo>
                <a:lnTo>
                  <a:pt x="7123767" y="16253"/>
                </a:lnTo>
                <a:lnTo>
                  <a:pt x="7128455" y="20941"/>
                </a:lnTo>
                <a:lnTo>
                  <a:pt x="7140042" y="20941"/>
                </a:lnTo>
                <a:lnTo>
                  <a:pt x="7144730" y="16253"/>
                </a:lnTo>
                <a:lnTo>
                  <a:pt x="7144730" y="4687"/>
                </a:lnTo>
                <a:lnTo>
                  <a:pt x="7140042" y="0"/>
                </a:lnTo>
                <a:close/>
              </a:path>
              <a:path w="7857490" h="20954">
                <a:moveTo>
                  <a:pt x="7181945" y="0"/>
                </a:moveTo>
                <a:lnTo>
                  <a:pt x="7170359" y="0"/>
                </a:lnTo>
                <a:lnTo>
                  <a:pt x="7165671" y="4687"/>
                </a:lnTo>
                <a:lnTo>
                  <a:pt x="7165671" y="16253"/>
                </a:lnTo>
                <a:lnTo>
                  <a:pt x="7170359" y="20941"/>
                </a:lnTo>
                <a:lnTo>
                  <a:pt x="7181945" y="20941"/>
                </a:lnTo>
                <a:lnTo>
                  <a:pt x="7186633" y="16253"/>
                </a:lnTo>
                <a:lnTo>
                  <a:pt x="7186633" y="4687"/>
                </a:lnTo>
                <a:lnTo>
                  <a:pt x="7181945" y="0"/>
                </a:lnTo>
                <a:close/>
              </a:path>
              <a:path w="7857490" h="20954">
                <a:moveTo>
                  <a:pt x="7223850" y="0"/>
                </a:moveTo>
                <a:lnTo>
                  <a:pt x="7212264" y="0"/>
                </a:lnTo>
                <a:lnTo>
                  <a:pt x="7207575" y="4687"/>
                </a:lnTo>
                <a:lnTo>
                  <a:pt x="7207575" y="16253"/>
                </a:lnTo>
                <a:lnTo>
                  <a:pt x="7212264" y="20941"/>
                </a:lnTo>
                <a:lnTo>
                  <a:pt x="7223850" y="20941"/>
                </a:lnTo>
                <a:lnTo>
                  <a:pt x="7228538" y="16253"/>
                </a:lnTo>
                <a:lnTo>
                  <a:pt x="7228538" y="4687"/>
                </a:lnTo>
                <a:lnTo>
                  <a:pt x="7223850" y="0"/>
                </a:lnTo>
                <a:close/>
              </a:path>
              <a:path w="7857490" h="20954">
                <a:moveTo>
                  <a:pt x="7265754" y="0"/>
                </a:moveTo>
                <a:lnTo>
                  <a:pt x="7254167" y="0"/>
                </a:lnTo>
                <a:lnTo>
                  <a:pt x="7249479" y="4687"/>
                </a:lnTo>
                <a:lnTo>
                  <a:pt x="7249479" y="16253"/>
                </a:lnTo>
                <a:lnTo>
                  <a:pt x="7254167" y="20941"/>
                </a:lnTo>
                <a:lnTo>
                  <a:pt x="7265754" y="20941"/>
                </a:lnTo>
                <a:lnTo>
                  <a:pt x="7270442" y="16253"/>
                </a:lnTo>
                <a:lnTo>
                  <a:pt x="7270442" y="4687"/>
                </a:lnTo>
                <a:lnTo>
                  <a:pt x="7265754" y="0"/>
                </a:lnTo>
                <a:close/>
              </a:path>
              <a:path w="7857490" h="20954">
                <a:moveTo>
                  <a:pt x="7307658" y="0"/>
                </a:moveTo>
                <a:lnTo>
                  <a:pt x="7296072" y="0"/>
                </a:lnTo>
                <a:lnTo>
                  <a:pt x="7291384" y="4687"/>
                </a:lnTo>
                <a:lnTo>
                  <a:pt x="7291384" y="16253"/>
                </a:lnTo>
                <a:lnTo>
                  <a:pt x="7296072" y="20941"/>
                </a:lnTo>
                <a:lnTo>
                  <a:pt x="7307658" y="20941"/>
                </a:lnTo>
                <a:lnTo>
                  <a:pt x="7312346" y="16253"/>
                </a:lnTo>
                <a:lnTo>
                  <a:pt x="7312346" y="4687"/>
                </a:lnTo>
                <a:lnTo>
                  <a:pt x="7307658" y="0"/>
                </a:lnTo>
                <a:close/>
              </a:path>
              <a:path w="7857490" h="20954">
                <a:moveTo>
                  <a:pt x="7349562" y="0"/>
                </a:moveTo>
                <a:lnTo>
                  <a:pt x="7337976" y="0"/>
                </a:lnTo>
                <a:lnTo>
                  <a:pt x="7333287" y="4687"/>
                </a:lnTo>
                <a:lnTo>
                  <a:pt x="7333287" y="16253"/>
                </a:lnTo>
                <a:lnTo>
                  <a:pt x="7337976" y="20941"/>
                </a:lnTo>
                <a:lnTo>
                  <a:pt x="7349562" y="20941"/>
                </a:lnTo>
                <a:lnTo>
                  <a:pt x="7354250" y="16253"/>
                </a:lnTo>
                <a:lnTo>
                  <a:pt x="7354250" y="4687"/>
                </a:lnTo>
                <a:lnTo>
                  <a:pt x="7349562" y="0"/>
                </a:lnTo>
                <a:close/>
              </a:path>
              <a:path w="7857490" h="20954">
                <a:moveTo>
                  <a:pt x="7391467" y="0"/>
                </a:moveTo>
                <a:lnTo>
                  <a:pt x="7379880" y="0"/>
                </a:lnTo>
                <a:lnTo>
                  <a:pt x="7375192" y="4687"/>
                </a:lnTo>
                <a:lnTo>
                  <a:pt x="7375192" y="16253"/>
                </a:lnTo>
                <a:lnTo>
                  <a:pt x="7379880" y="20941"/>
                </a:lnTo>
                <a:lnTo>
                  <a:pt x="7391467" y="20941"/>
                </a:lnTo>
                <a:lnTo>
                  <a:pt x="7396154" y="16253"/>
                </a:lnTo>
                <a:lnTo>
                  <a:pt x="7396154" y="4687"/>
                </a:lnTo>
                <a:lnTo>
                  <a:pt x="7391467" y="0"/>
                </a:lnTo>
                <a:close/>
              </a:path>
              <a:path w="7857490" h="20954">
                <a:moveTo>
                  <a:pt x="7433370" y="0"/>
                </a:moveTo>
                <a:lnTo>
                  <a:pt x="7421784" y="0"/>
                </a:lnTo>
                <a:lnTo>
                  <a:pt x="7417096" y="4687"/>
                </a:lnTo>
                <a:lnTo>
                  <a:pt x="7417096" y="16253"/>
                </a:lnTo>
                <a:lnTo>
                  <a:pt x="7421784" y="20941"/>
                </a:lnTo>
                <a:lnTo>
                  <a:pt x="7433370" y="20941"/>
                </a:lnTo>
                <a:lnTo>
                  <a:pt x="7438059" y="16253"/>
                </a:lnTo>
                <a:lnTo>
                  <a:pt x="7438059" y="4687"/>
                </a:lnTo>
                <a:lnTo>
                  <a:pt x="7433370" y="0"/>
                </a:lnTo>
                <a:close/>
              </a:path>
              <a:path w="7857490" h="20954">
                <a:moveTo>
                  <a:pt x="7475275" y="0"/>
                </a:moveTo>
                <a:lnTo>
                  <a:pt x="7463688" y="0"/>
                </a:lnTo>
                <a:lnTo>
                  <a:pt x="7459001" y="4687"/>
                </a:lnTo>
                <a:lnTo>
                  <a:pt x="7459001" y="16253"/>
                </a:lnTo>
                <a:lnTo>
                  <a:pt x="7463688" y="20941"/>
                </a:lnTo>
                <a:lnTo>
                  <a:pt x="7475275" y="20941"/>
                </a:lnTo>
                <a:lnTo>
                  <a:pt x="7479962" y="16253"/>
                </a:lnTo>
                <a:lnTo>
                  <a:pt x="7479962" y="4687"/>
                </a:lnTo>
                <a:lnTo>
                  <a:pt x="7475275" y="0"/>
                </a:lnTo>
                <a:close/>
              </a:path>
              <a:path w="7857490" h="20954">
                <a:moveTo>
                  <a:pt x="7517179" y="0"/>
                </a:moveTo>
                <a:lnTo>
                  <a:pt x="7505592" y="0"/>
                </a:lnTo>
                <a:lnTo>
                  <a:pt x="7500904" y="4687"/>
                </a:lnTo>
                <a:lnTo>
                  <a:pt x="7500904" y="16253"/>
                </a:lnTo>
                <a:lnTo>
                  <a:pt x="7505592" y="20941"/>
                </a:lnTo>
                <a:lnTo>
                  <a:pt x="7517179" y="20941"/>
                </a:lnTo>
                <a:lnTo>
                  <a:pt x="7521867" y="16253"/>
                </a:lnTo>
                <a:lnTo>
                  <a:pt x="7521867" y="4687"/>
                </a:lnTo>
                <a:lnTo>
                  <a:pt x="7517179" y="0"/>
                </a:lnTo>
                <a:close/>
              </a:path>
              <a:path w="7857490" h="20954">
                <a:moveTo>
                  <a:pt x="7559082" y="0"/>
                </a:moveTo>
                <a:lnTo>
                  <a:pt x="7547496" y="0"/>
                </a:lnTo>
                <a:lnTo>
                  <a:pt x="7542809" y="4687"/>
                </a:lnTo>
                <a:lnTo>
                  <a:pt x="7542809" y="16253"/>
                </a:lnTo>
                <a:lnTo>
                  <a:pt x="7547496" y="20941"/>
                </a:lnTo>
                <a:lnTo>
                  <a:pt x="7559082" y="20941"/>
                </a:lnTo>
                <a:lnTo>
                  <a:pt x="7563771" y="16253"/>
                </a:lnTo>
                <a:lnTo>
                  <a:pt x="7563771" y="4687"/>
                </a:lnTo>
                <a:lnTo>
                  <a:pt x="7559082" y="0"/>
                </a:lnTo>
                <a:close/>
              </a:path>
              <a:path w="7857490" h="20954">
                <a:moveTo>
                  <a:pt x="7600987" y="0"/>
                </a:moveTo>
                <a:lnTo>
                  <a:pt x="7589401" y="0"/>
                </a:lnTo>
                <a:lnTo>
                  <a:pt x="7584713" y="4687"/>
                </a:lnTo>
                <a:lnTo>
                  <a:pt x="7584713" y="16253"/>
                </a:lnTo>
                <a:lnTo>
                  <a:pt x="7589401" y="20941"/>
                </a:lnTo>
                <a:lnTo>
                  <a:pt x="7600987" y="20941"/>
                </a:lnTo>
                <a:lnTo>
                  <a:pt x="7605675" y="16253"/>
                </a:lnTo>
                <a:lnTo>
                  <a:pt x="7605675" y="4687"/>
                </a:lnTo>
                <a:lnTo>
                  <a:pt x="7600987" y="0"/>
                </a:lnTo>
                <a:close/>
              </a:path>
              <a:path w="7857490" h="20954">
                <a:moveTo>
                  <a:pt x="7642891" y="0"/>
                </a:moveTo>
                <a:lnTo>
                  <a:pt x="7631304" y="0"/>
                </a:lnTo>
                <a:lnTo>
                  <a:pt x="7626616" y="4687"/>
                </a:lnTo>
                <a:lnTo>
                  <a:pt x="7626616" y="16253"/>
                </a:lnTo>
                <a:lnTo>
                  <a:pt x="7631304" y="20941"/>
                </a:lnTo>
                <a:lnTo>
                  <a:pt x="7642891" y="20941"/>
                </a:lnTo>
                <a:lnTo>
                  <a:pt x="7647579" y="16253"/>
                </a:lnTo>
                <a:lnTo>
                  <a:pt x="7647579" y="4687"/>
                </a:lnTo>
                <a:lnTo>
                  <a:pt x="7642891" y="0"/>
                </a:lnTo>
                <a:close/>
              </a:path>
              <a:path w="7857490" h="20954">
                <a:moveTo>
                  <a:pt x="7684795" y="0"/>
                </a:moveTo>
                <a:lnTo>
                  <a:pt x="7673209" y="0"/>
                </a:lnTo>
                <a:lnTo>
                  <a:pt x="7668521" y="4687"/>
                </a:lnTo>
                <a:lnTo>
                  <a:pt x="7668521" y="16253"/>
                </a:lnTo>
                <a:lnTo>
                  <a:pt x="7673209" y="20941"/>
                </a:lnTo>
                <a:lnTo>
                  <a:pt x="7684795" y="20941"/>
                </a:lnTo>
                <a:lnTo>
                  <a:pt x="7689484" y="16253"/>
                </a:lnTo>
                <a:lnTo>
                  <a:pt x="7689484" y="4687"/>
                </a:lnTo>
                <a:lnTo>
                  <a:pt x="7684795" y="0"/>
                </a:lnTo>
                <a:close/>
              </a:path>
              <a:path w="7857490" h="20954">
                <a:moveTo>
                  <a:pt x="7726699" y="0"/>
                </a:moveTo>
                <a:lnTo>
                  <a:pt x="7715113" y="0"/>
                </a:lnTo>
                <a:lnTo>
                  <a:pt x="7710425" y="4687"/>
                </a:lnTo>
                <a:lnTo>
                  <a:pt x="7710425" y="16253"/>
                </a:lnTo>
                <a:lnTo>
                  <a:pt x="7715113" y="20941"/>
                </a:lnTo>
                <a:lnTo>
                  <a:pt x="7726699" y="20941"/>
                </a:lnTo>
                <a:lnTo>
                  <a:pt x="7731387" y="16253"/>
                </a:lnTo>
                <a:lnTo>
                  <a:pt x="7731387" y="4687"/>
                </a:lnTo>
                <a:lnTo>
                  <a:pt x="7726699" y="0"/>
                </a:lnTo>
                <a:close/>
              </a:path>
              <a:path w="7857490" h="20954">
                <a:moveTo>
                  <a:pt x="7768604" y="0"/>
                </a:moveTo>
                <a:lnTo>
                  <a:pt x="7757018" y="0"/>
                </a:lnTo>
                <a:lnTo>
                  <a:pt x="7752329" y="4687"/>
                </a:lnTo>
                <a:lnTo>
                  <a:pt x="7752329" y="16253"/>
                </a:lnTo>
                <a:lnTo>
                  <a:pt x="7757018" y="20941"/>
                </a:lnTo>
                <a:lnTo>
                  <a:pt x="7768604" y="20941"/>
                </a:lnTo>
                <a:lnTo>
                  <a:pt x="7773292" y="16253"/>
                </a:lnTo>
                <a:lnTo>
                  <a:pt x="7773292" y="4687"/>
                </a:lnTo>
                <a:lnTo>
                  <a:pt x="7768604" y="0"/>
                </a:lnTo>
                <a:close/>
              </a:path>
              <a:path w="7857490" h="20954">
                <a:moveTo>
                  <a:pt x="7810508" y="0"/>
                </a:moveTo>
                <a:lnTo>
                  <a:pt x="7798922" y="0"/>
                </a:lnTo>
                <a:lnTo>
                  <a:pt x="7794234" y="4687"/>
                </a:lnTo>
                <a:lnTo>
                  <a:pt x="7794234" y="16253"/>
                </a:lnTo>
                <a:lnTo>
                  <a:pt x="7798922" y="20941"/>
                </a:lnTo>
                <a:lnTo>
                  <a:pt x="7810508" y="20941"/>
                </a:lnTo>
                <a:lnTo>
                  <a:pt x="7815196" y="16253"/>
                </a:lnTo>
                <a:lnTo>
                  <a:pt x="7815196" y="4687"/>
                </a:lnTo>
                <a:lnTo>
                  <a:pt x="7810508" y="0"/>
                </a:lnTo>
                <a:close/>
              </a:path>
              <a:path w="7857490" h="20954">
                <a:moveTo>
                  <a:pt x="7852414" y="0"/>
                </a:moveTo>
                <a:lnTo>
                  <a:pt x="7840827" y="0"/>
                </a:lnTo>
                <a:lnTo>
                  <a:pt x="7836139" y="4687"/>
                </a:lnTo>
                <a:lnTo>
                  <a:pt x="7836139" y="16253"/>
                </a:lnTo>
                <a:lnTo>
                  <a:pt x="7840827" y="20941"/>
                </a:lnTo>
                <a:lnTo>
                  <a:pt x="7852414" y="20941"/>
                </a:lnTo>
                <a:lnTo>
                  <a:pt x="7857102" y="16253"/>
                </a:lnTo>
                <a:lnTo>
                  <a:pt x="7857102" y="4687"/>
                </a:lnTo>
                <a:lnTo>
                  <a:pt x="7852414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1891093" y="1839853"/>
            <a:ext cx="17899380" cy="7170420"/>
            <a:chOff x="1891093" y="1839853"/>
            <a:chExt cx="17899380" cy="7170420"/>
          </a:xfrm>
        </p:grpSpPr>
        <p:sp>
          <p:nvSpPr>
            <p:cNvPr id="7" name="object 7" descr=""/>
            <p:cNvSpPr/>
            <p:nvPr/>
          </p:nvSpPr>
          <p:spPr>
            <a:xfrm>
              <a:off x="5409767" y="1839853"/>
              <a:ext cx="9693910" cy="1282700"/>
            </a:xfrm>
            <a:custGeom>
              <a:avLst/>
              <a:gdLst/>
              <a:ahLst/>
              <a:cxnLst/>
              <a:rect l="l" t="t" r="r" b="b"/>
              <a:pathLst>
                <a:path w="9693910" h="1282700">
                  <a:moveTo>
                    <a:pt x="0" y="1130300"/>
                  </a:moveTo>
                  <a:lnTo>
                    <a:pt x="40794" y="1282700"/>
                  </a:lnTo>
                  <a:lnTo>
                    <a:pt x="127614" y="1181100"/>
                  </a:lnTo>
                  <a:lnTo>
                    <a:pt x="87027" y="1181100"/>
                  </a:lnTo>
                  <a:lnTo>
                    <a:pt x="41959" y="1168400"/>
                  </a:lnTo>
                  <a:lnTo>
                    <a:pt x="48445" y="1143630"/>
                  </a:lnTo>
                  <a:lnTo>
                    <a:pt x="0" y="1130300"/>
                  </a:lnTo>
                  <a:close/>
                </a:path>
                <a:path w="9693910" h="1282700">
                  <a:moveTo>
                    <a:pt x="9598521" y="1156532"/>
                  </a:moveTo>
                  <a:lnTo>
                    <a:pt x="9555389" y="1168400"/>
                  </a:lnTo>
                  <a:lnTo>
                    <a:pt x="9653062" y="1282700"/>
                  </a:lnTo>
                  <a:lnTo>
                    <a:pt x="9680258" y="1181100"/>
                  </a:lnTo>
                  <a:lnTo>
                    <a:pt x="9606833" y="1181100"/>
                  </a:lnTo>
                  <a:lnTo>
                    <a:pt x="9598521" y="1156532"/>
                  </a:lnTo>
                  <a:close/>
                </a:path>
                <a:path w="9693910" h="1282700">
                  <a:moveTo>
                    <a:pt x="48451" y="1143631"/>
                  </a:moveTo>
                  <a:lnTo>
                    <a:pt x="41959" y="1168400"/>
                  </a:lnTo>
                  <a:lnTo>
                    <a:pt x="87027" y="1181100"/>
                  </a:lnTo>
                  <a:lnTo>
                    <a:pt x="95337" y="1156532"/>
                  </a:lnTo>
                  <a:lnTo>
                    <a:pt x="48451" y="1143631"/>
                  </a:lnTo>
                  <a:close/>
                </a:path>
                <a:path w="9693910" h="1282700">
                  <a:moveTo>
                    <a:pt x="95337" y="1156532"/>
                  </a:moveTo>
                  <a:lnTo>
                    <a:pt x="87027" y="1181100"/>
                  </a:lnTo>
                  <a:lnTo>
                    <a:pt x="127614" y="1181100"/>
                  </a:lnTo>
                  <a:lnTo>
                    <a:pt x="138466" y="1168400"/>
                  </a:lnTo>
                  <a:lnTo>
                    <a:pt x="95337" y="1156532"/>
                  </a:lnTo>
                  <a:close/>
                </a:path>
                <a:path w="9693910" h="1282700">
                  <a:moveTo>
                    <a:pt x="9645410" y="1143630"/>
                  </a:moveTo>
                  <a:lnTo>
                    <a:pt x="9598521" y="1156532"/>
                  </a:lnTo>
                  <a:lnTo>
                    <a:pt x="9606833" y="1181100"/>
                  </a:lnTo>
                  <a:lnTo>
                    <a:pt x="9651899" y="1168400"/>
                  </a:lnTo>
                  <a:lnTo>
                    <a:pt x="9645410" y="1143630"/>
                  </a:lnTo>
                  <a:close/>
                </a:path>
                <a:path w="9693910" h="1282700">
                  <a:moveTo>
                    <a:pt x="9693856" y="1130300"/>
                  </a:moveTo>
                  <a:lnTo>
                    <a:pt x="9645411" y="1143631"/>
                  </a:lnTo>
                  <a:lnTo>
                    <a:pt x="9651899" y="1168400"/>
                  </a:lnTo>
                  <a:lnTo>
                    <a:pt x="9606833" y="1181100"/>
                  </a:lnTo>
                  <a:lnTo>
                    <a:pt x="9680258" y="1181100"/>
                  </a:lnTo>
                  <a:lnTo>
                    <a:pt x="9693856" y="1130300"/>
                  </a:lnTo>
                  <a:close/>
                </a:path>
                <a:path w="9693910" h="1282700">
                  <a:moveTo>
                    <a:pt x="4001191" y="647700"/>
                  </a:moveTo>
                  <a:lnTo>
                    <a:pt x="965790" y="647700"/>
                  </a:lnTo>
                  <a:lnTo>
                    <a:pt x="908904" y="660400"/>
                  </a:lnTo>
                  <a:lnTo>
                    <a:pt x="853090" y="660400"/>
                  </a:lnTo>
                  <a:lnTo>
                    <a:pt x="692786" y="698500"/>
                  </a:lnTo>
                  <a:lnTo>
                    <a:pt x="592577" y="723900"/>
                  </a:lnTo>
                  <a:lnTo>
                    <a:pt x="544686" y="749300"/>
                  </a:lnTo>
                  <a:lnTo>
                    <a:pt x="498362" y="762000"/>
                  </a:lnTo>
                  <a:lnTo>
                    <a:pt x="453680" y="774700"/>
                  </a:lnTo>
                  <a:lnTo>
                    <a:pt x="410708" y="800100"/>
                  </a:lnTo>
                  <a:lnTo>
                    <a:pt x="369520" y="825500"/>
                  </a:lnTo>
                  <a:lnTo>
                    <a:pt x="330186" y="850900"/>
                  </a:lnTo>
                  <a:lnTo>
                    <a:pt x="292780" y="863600"/>
                  </a:lnTo>
                  <a:lnTo>
                    <a:pt x="257375" y="889000"/>
                  </a:lnTo>
                  <a:lnTo>
                    <a:pt x="224046" y="914400"/>
                  </a:lnTo>
                  <a:lnTo>
                    <a:pt x="192868" y="939800"/>
                  </a:lnTo>
                  <a:lnTo>
                    <a:pt x="163922" y="977900"/>
                  </a:lnTo>
                  <a:lnTo>
                    <a:pt x="137291" y="1003300"/>
                  </a:lnTo>
                  <a:lnTo>
                    <a:pt x="113060" y="1028700"/>
                  </a:lnTo>
                  <a:lnTo>
                    <a:pt x="91319" y="1054100"/>
                  </a:lnTo>
                  <a:lnTo>
                    <a:pt x="72166" y="1092200"/>
                  </a:lnTo>
                  <a:lnTo>
                    <a:pt x="55828" y="1117600"/>
                  </a:lnTo>
                  <a:lnTo>
                    <a:pt x="55273" y="1117600"/>
                  </a:lnTo>
                  <a:lnTo>
                    <a:pt x="48451" y="1143631"/>
                  </a:lnTo>
                  <a:lnTo>
                    <a:pt x="95337" y="1156532"/>
                  </a:lnTo>
                  <a:lnTo>
                    <a:pt x="99915" y="1143000"/>
                  </a:lnTo>
                  <a:lnTo>
                    <a:pt x="98255" y="1143000"/>
                  </a:lnTo>
                  <a:lnTo>
                    <a:pt x="113915" y="1117600"/>
                  </a:lnTo>
                  <a:lnTo>
                    <a:pt x="131304" y="1079500"/>
                  </a:lnTo>
                  <a:lnTo>
                    <a:pt x="173495" y="1028700"/>
                  </a:lnTo>
                  <a:lnTo>
                    <a:pt x="225211" y="977900"/>
                  </a:lnTo>
                  <a:lnTo>
                    <a:pt x="254490" y="952500"/>
                  </a:lnTo>
                  <a:lnTo>
                    <a:pt x="285963" y="927100"/>
                  </a:lnTo>
                  <a:lnTo>
                    <a:pt x="319557" y="901700"/>
                  </a:lnTo>
                  <a:lnTo>
                    <a:pt x="355203" y="889000"/>
                  </a:lnTo>
                  <a:lnTo>
                    <a:pt x="392830" y="863600"/>
                  </a:lnTo>
                  <a:lnTo>
                    <a:pt x="432362" y="838200"/>
                  </a:lnTo>
                  <a:lnTo>
                    <a:pt x="473726" y="825500"/>
                  </a:lnTo>
                  <a:lnTo>
                    <a:pt x="516848" y="800100"/>
                  </a:lnTo>
                  <a:lnTo>
                    <a:pt x="608062" y="774700"/>
                  </a:lnTo>
                  <a:lnTo>
                    <a:pt x="705404" y="749300"/>
                  </a:lnTo>
                  <a:lnTo>
                    <a:pt x="861600" y="711200"/>
                  </a:lnTo>
                  <a:lnTo>
                    <a:pt x="916082" y="698500"/>
                  </a:lnTo>
                  <a:lnTo>
                    <a:pt x="971646" y="698500"/>
                  </a:lnTo>
                  <a:lnTo>
                    <a:pt x="1028220" y="685800"/>
                  </a:lnTo>
                  <a:lnTo>
                    <a:pt x="3712145" y="685800"/>
                  </a:lnTo>
                  <a:lnTo>
                    <a:pt x="3771811" y="673100"/>
                  </a:lnTo>
                  <a:lnTo>
                    <a:pt x="3888502" y="673100"/>
                  </a:lnTo>
                  <a:lnTo>
                    <a:pt x="4001191" y="647700"/>
                  </a:lnTo>
                  <a:close/>
                </a:path>
                <a:path w="9693910" h="1282700">
                  <a:moveTo>
                    <a:pt x="8727414" y="647700"/>
                  </a:moveTo>
                  <a:lnTo>
                    <a:pt x="5626451" y="647700"/>
                  </a:lnTo>
                  <a:lnTo>
                    <a:pt x="5739149" y="673100"/>
                  </a:lnTo>
                  <a:lnTo>
                    <a:pt x="5855847" y="673100"/>
                  </a:lnTo>
                  <a:lnTo>
                    <a:pt x="5915510" y="685800"/>
                  </a:lnTo>
                  <a:lnTo>
                    <a:pt x="8666296" y="685800"/>
                  </a:lnTo>
                  <a:lnTo>
                    <a:pt x="8722870" y="698500"/>
                  </a:lnTo>
                  <a:lnTo>
                    <a:pt x="8778439" y="698500"/>
                  </a:lnTo>
                  <a:lnTo>
                    <a:pt x="8832930" y="711200"/>
                  </a:lnTo>
                  <a:lnTo>
                    <a:pt x="8989155" y="749300"/>
                  </a:lnTo>
                  <a:lnTo>
                    <a:pt x="9086524" y="774700"/>
                  </a:lnTo>
                  <a:lnTo>
                    <a:pt x="9177767" y="800100"/>
                  </a:lnTo>
                  <a:lnTo>
                    <a:pt x="9220918" y="825500"/>
                  </a:lnTo>
                  <a:lnTo>
                    <a:pt x="9262299" y="838200"/>
                  </a:lnTo>
                  <a:lnTo>
                    <a:pt x="9301858" y="863600"/>
                  </a:lnTo>
                  <a:lnTo>
                    <a:pt x="9339511" y="889000"/>
                  </a:lnTo>
                  <a:lnTo>
                    <a:pt x="9375185" y="901700"/>
                  </a:lnTo>
                  <a:lnTo>
                    <a:pt x="9408807" y="927100"/>
                  </a:lnTo>
                  <a:lnTo>
                    <a:pt x="9440304" y="952500"/>
                  </a:lnTo>
                  <a:lnTo>
                    <a:pt x="9469601" y="977900"/>
                  </a:lnTo>
                  <a:lnTo>
                    <a:pt x="9521327" y="1028700"/>
                  </a:lnTo>
                  <a:lnTo>
                    <a:pt x="9563483" y="1092200"/>
                  </a:lnTo>
                  <a:lnTo>
                    <a:pt x="9580823" y="1117600"/>
                  </a:lnTo>
                  <a:lnTo>
                    <a:pt x="9595608" y="1143000"/>
                  </a:lnTo>
                  <a:lnTo>
                    <a:pt x="9593943" y="1143000"/>
                  </a:lnTo>
                  <a:lnTo>
                    <a:pt x="9598521" y="1156532"/>
                  </a:lnTo>
                  <a:lnTo>
                    <a:pt x="9645410" y="1143630"/>
                  </a:lnTo>
                  <a:lnTo>
                    <a:pt x="9638591" y="1117600"/>
                  </a:lnTo>
                  <a:lnTo>
                    <a:pt x="9638036" y="1117600"/>
                  </a:lnTo>
                  <a:lnTo>
                    <a:pt x="9620811" y="1092200"/>
                  </a:lnTo>
                  <a:lnTo>
                    <a:pt x="9601608" y="1054100"/>
                  </a:lnTo>
                  <a:lnTo>
                    <a:pt x="9579839" y="1028700"/>
                  </a:lnTo>
                  <a:lnTo>
                    <a:pt x="9555599" y="1003300"/>
                  </a:lnTo>
                  <a:lnTo>
                    <a:pt x="9528971" y="965200"/>
                  </a:lnTo>
                  <a:lnTo>
                    <a:pt x="9500040" y="939800"/>
                  </a:lnTo>
                  <a:lnTo>
                    <a:pt x="9468889" y="914400"/>
                  </a:lnTo>
                  <a:lnTo>
                    <a:pt x="9435581" y="889000"/>
                  </a:lnTo>
                  <a:lnTo>
                    <a:pt x="9400200" y="863600"/>
                  </a:lnTo>
                  <a:lnTo>
                    <a:pt x="9362819" y="838200"/>
                  </a:lnTo>
                  <a:lnTo>
                    <a:pt x="9323511" y="825500"/>
                  </a:lnTo>
                  <a:lnTo>
                    <a:pt x="9282350" y="800100"/>
                  </a:lnTo>
                  <a:lnTo>
                    <a:pt x="9239399" y="774700"/>
                  </a:lnTo>
                  <a:lnTo>
                    <a:pt x="9194740" y="762000"/>
                  </a:lnTo>
                  <a:lnTo>
                    <a:pt x="9148438" y="749300"/>
                  </a:lnTo>
                  <a:lnTo>
                    <a:pt x="9100555" y="723900"/>
                  </a:lnTo>
                  <a:lnTo>
                    <a:pt x="9000380" y="698500"/>
                  </a:lnTo>
                  <a:lnTo>
                    <a:pt x="8840102" y="660400"/>
                  </a:lnTo>
                  <a:lnTo>
                    <a:pt x="8784292" y="660400"/>
                  </a:lnTo>
                  <a:lnTo>
                    <a:pt x="8727414" y="647700"/>
                  </a:lnTo>
                  <a:close/>
                </a:path>
                <a:path w="9693910" h="1282700">
                  <a:moveTo>
                    <a:pt x="4790619" y="25400"/>
                  </a:moveTo>
                  <a:lnTo>
                    <a:pt x="4789309" y="50800"/>
                  </a:lnTo>
                  <a:lnTo>
                    <a:pt x="4785214" y="88900"/>
                  </a:lnTo>
                  <a:lnTo>
                    <a:pt x="4778384" y="114300"/>
                  </a:lnTo>
                  <a:lnTo>
                    <a:pt x="4768862" y="139700"/>
                  </a:lnTo>
                  <a:lnTo>
                    <a:pt x="4756691" y="177800"/>
                  </a:lnTo>
                  <a:lnTo>
                    <a:pt x="4724575" y="228600"/>
                  </a:lnTo>
                  <a:lnTo>
                    <a:pt x="4682420" y="279400"/>
                  </a:lnTo>
                  <a:lnTo>
                    <a:pt x="4657718" y="304800"/>
                  </a:lnTo>
                  <a:lnTo>
                    <a:pt x="4630685" y="342900"/>
                  </a:lnTo>
                  <a:lnTo>
                    <a:pt x="4601385" y="355600"/>
                  </a:lnTo>
                  <a:lnTo>
                    <a:pt x="4569890" y="381000"/>
                  </a:lnTo>
                  <a:lnTo>
                    <a:pt x="4536270" y="406400"/>
                  </a:lnTo>
                  <a:lnTo>
                    <a:pt x="4500596" y="431800"/>
                  </a:lnTo>
                  <a:lnTo>
                    <a:pt x="4462945" y="457200"/>
                  </a:lnTo>
                  <a:lnTo>
                    <a:pt x="4423388" y="469900"/>
                  </a:lnTo>
                  <a:lnTo>
                    <a:pt x="4382001" y="495300"/>
                  </a:lnTo>
                  <a:lnTo>
                    <a:pt x="4338859" y="508000"/>
                  </a:lnTo>
                  <a:lnTo>
                    <a:pt x="4294037" y="533400"/>
                  </a:lnTo>
                  <a:lnTo>
                    <a:pt x="4247609" y="546100"/>
                  </a:lnTo>
                  <a:lnTo>
                    <a:pt x="4150238" y="571500"/>
                  </a:lnTo>
                  <a:lnTo>
                    <a:pt x="3994013" y="609600"/>
                  </a:lnTo>
                  <a:lnTo>
                    <a:pt x="3939526" y="609600"/>
                  </a:lnTo>
                  <a:lnTo>
                    <a:pt x="3883957" y="622300"/>
                  </a:lnTo>
                  <a:lnTo>
                    <a:pt x="3827379" y="622300"/>
                  </a:lnTo>
                  <a:lnTo>
                    <a:pt x="3769868" y="635000"/>
                  </a:lnTo>
                  <a:lnTo>
                    <a:pt x="1082486" y="635000"/>
                  </a:lnTo>
                  <a:lnTo>
                    <a:pt x="1023674" y="647700"/>
                  </a:lnTo>
                  <a:lnTo>
                    <a:pt x="4055855" y="647700"/>
                  </a:lnTo>
                  <a:lnTo>
                    <a:pt x="4212270" y="609600"/>
                  </a:lnTo>
                  <a:lnTo>
                    <a:pt x="4261646" y="584200"/>
                  </a:lnTo>
                  <a:lnTo>
                    <a:pt x="4355825" y="558800"/>
                  </a:lnTo>
                  <a:lnTo>
                    <a:pt x="4400486" y="533400"/>
                  </a:lnTo>
                  <a:lnTo>
                    <a:pt x="4443435" y="520700"/>
                  </a:lnTo>
                  <a:lnTo>
                    <a:pt x="4484599" y="495300"/>
                  </a:lnTo>
                  <a:lnTo>
                    <a:pt x="4523907" y="469900"/>
                  </a:lnTo>
                  <a:lnTo>
                    <a:pt x="4561287" y="444500"/>
                  </a:lnTo>
                  <a:lnTo>
                    <a:pt x="4596667" y="419100"/>
                  </a:lnTo>
                  <a:lnTo>
                    <a:pt x="4629973" y="393700"/>
                  </a:lnTo>
                  <a:lnTo>
                    <a:pt x="4661130" y="368300"/>
                  </a:lnTo>
                  <a:lnTo>
                    <a:pt x="4690061" y="342900"/>
                  </a:lnTo>
                  <a:lnTo>
                    <a:pt x="4740928" y="292100"/>
                  </a:lnTo>
                  <a:lnTo>
                    <a:pt x="4762695" y="254000"/>
                  </a:lnTo>
                  <a:lnTo>
                    <a:pt x="4781898" y="228600"/>
                  </a:lnTo>
                  <a:lnTo>
                    <a:pt x="4798441" y="190500"/>
                  </a:lnTo>
                  <a:lnTo>
                    <a:pt x="4812223" y="165100"/>
                  </a:lnTo>
                  <a:lnTo>
                    <a:pt x="4813814" y="159547"/>
                  </a:lnTo>
                  <a:lnTo>
                    <a:pt x="4804604" y="127000"/>
                  </a:lnTo>
                  <a:lnTo>
                    <a:pt x="4796822" y="101600"/>
                  </a:lnTo>
                  <a:lnTo>
                    <a:pt x="4792131" y="63500"/>
                  </a:lnTo>
                  <a:lnTo>
                    <a:pt x="4790619" y="25400"/>
                  </a:lnTo>
                  <a:close/>
                </a:path>
                <a:path w="9693910" h="1282700">
                  <a:moveTo>
                    <a:pt x="4837687" y="25400"/>
                  </a:moveTo>
                  <a:lnTo>
                    <a:pt x="4835973" y="63500"/>
                  </a:lnTo>
                  <a:lnTo>
                    <a:pt x="4831092" y="101600"/>
                  </a:lnTo>
                  <a:lnTo>
                    <a:pt x="4823142" y="127000"/>
                  </a:lnTo>
                  <a:lnTo>
                    <a:pt x="4813814" y="159547"/>
                  </a:lnTo>
                  <a:lnTo>
                    <a:pt x="4815385" y="165100"/>
                  </a:lnTo>
                  <a:lnTo>
                    <a:pt x="4829060" y="190500"/>
                  </a:lnTo>
                  <a:lnTo>
                    <a:pt x="4845526" y="228600"/>
                  </a:lnTo>
                  <a:lnTo>
                    <a:pt x="4864679" y="254000"/>
                  </a:lnTo>
                  <a:lnTo>
                    <a:pt x="4886419" y="292100"/>
                  </a:lnTo>
                  <a:lnTo>
                    <a:pt x="4910650" y="317500"/>
                  </a:lnTo>
                  <a:lnTo>
                    <a:pt x="4966228" y="368300"/>
                  </a:lnTo>
                  <a:lnTo>
                    <a:pt x="4997405" y="393700"/>
                  </a:lnTo>
                  <a:lnTo>
                    <a:pt x="5030734" y="419100"/>
                  </a:lnTo>
                  <a:lnTo>
                    <a:pt x="5066144" y="444500"/>
                  </a:lnTo>
                  <a:lnTo>
                    <a:pt x="5103546" y="469900"/>
                  </a:lnTo>
                  <a:lnTo>
                    <a:pt x="5142874" y="495300"/>
                  </a:lnTo>
                  <a:lnTo>
                    <a:pt x="5184067" y="520700"/>
                  </a:lnTo>
                  <a:lnTo>
                    <a:pt x="5227039" y="533400"/>
                  </a:lnTo>
                  <a:lnTo>
                    <a:pt x="5271719" y="558800"/>
                  </a:lnTo>
                  <a:lnTo>
                    <a:pt x="5365936" y="584200"/>
                  </a:lnTo>
                  <a:lnTo>
                    <a:pt x="5415327" y="609600"/>
                  </a:lnTo>
                  <a:lnTo>
                    <a:pt x="5571772" y="647700"/>
                  </a:lnTo>
                  <a:lnTo>
                    <a:pt x="8669531" y="647700"/>
                  </a:lnTo>
                  <a:lnTo>
                    <a:pt x="8610727" y="635000"/>
                  </a:lnTo>
                  <a:lnTo>
                    <a:pt x="5859083" y="635000"/>
                  </a:lnTo>
                  <a:lnTo>
                    <a:pt x="5801577" y="622300"/>
                  </a:lnTo>
                  <a:lnTo>
                    <a:pt x="5745003" y="622300"/>
                  </a:lnTo>
                  <a:lnTo>
                    <a:pt x="5689444" y="609600"/>
                  </a:lnTo>
                  <a:lnTo>
                    <a:pt x="5634964" y="609600"/>
                  </a:lnTo>
                  <a:lnTo>
                    <a:pt x="5478759" y="571500"/>
                  </a:lnTo>
                  <a:lnTo>
                    <a:pt x="5381422" y="546100"/>
                  </a:lnTo>
                  <a:lnTo>
                    <a:pt x="5335015" y="533400"/>
                  </a:lnTo>
                  <a:lnTo>
                    <a:pt x="5290210" y="508000"/>
                  </a:lnTo>
                  <a:lnTo>
                    <a:pt x="5247081" y="495300"/>
                  </a:lnTo>
                  <a:lnTo>
                    <a:pt x="5205721" y="469900"/>
                  </a:lnTo>
                  <a:lnTo>
                    <a:pt x="5166193" y="457200"/>
                  </a:lnTo>
                  <a:lnTo>
                    <a:pt x="5128561" y="431800"/>
                  </a:lnTo>
                  <a:lnTo>
                    <a:pt x="5092918" y="406400"/>
                  </a:lnTo>
                  <a:lnTo>
                    <a:pt x="5059322" y="381000"/>
                  </a:lnTo>
                  <a:lnTo>
                    <a:pt x="5027850" y="368300"/>
                  </a:lnTo>
                  <a:lnTo>
                    <a:pt x="4998571" y="342900"/>
                  </a:lnTo>
                  <a:lnTo>
                    <a:pt x="4971551" y="317500"/>
                  </a:lnTo>
                  <a:lnTo>
                    <a:pt x="4946854" y="292100"/>
                  </a:lnTo>
                  <a:lnTo>
                    <a:pt x="4924540" y="254000"/>
                  </a:lnTo>
                  <a:lnTo>
                    <a:pt x="4904664" y="228600"/>
                  </a:lnTo>
                  <a:lnTo>
                    <a:pt x="4887275" y="203200"/>
                  </a:lnTo>
                  <a:lnTo>
                    <a:pt x="4872421" y="177800"/>
                  </a:lnTo>
                  <a:lnTo>
                    <a:pt x="4860143" y="152400"/>
                  </a:lnTo>
                  <a:lnTo>
                    <a:pt x="4850482" y="114300"/>
                  </a:lnTo>
                  <a:lnTo>
                    <a:pt x="4843484" y="88900"/>
                  </a:lnTo>
                  <a:lnTo>
                    <a:pt x="4839199" y="63500"/>
                  </a:lnTo>
                  <a:lnTo>
                    <a:pt x="4837687" y="25400"/>
                  </a:lnTo>
                  <a:close/>
                </a:path>
                <a:path w="9693910" h="1282700">
                  <a:moveTo>
                    <a:pt x="4835533" y="12700"/>
                  </a:moveTo>
                  <a:lnTo>
                    <a:pt x="4792774" y="12700"/>
                  </a:lnTo>
                  <a:lnTo>
                    <a:pt x="4790619" y="25400"/>
                  </a:lnTo>
                  <a:lnTo>
                    <a:pt x="4792131" y="63500"/>
                  </a:lnTo>
                  <a:lnTo>
                    <a:pt x="4796822" y="101600"/>
                  </a:lnTo>
                  <a:lnTo>
                    <a:pt x="4804604" y="127000"/>
                  </a:lnTo>
                  <a:lnTo>
                    <a:pt x="4813814" y="159547"/>
                  </a:lnTo>
                  <a:lnTo>
                    <a:pt x="4823142" y="127000"/>
                  </a:lnTo>
                  <a:lnTo>
                    <a:pt x="4831092" y="101600"/>
                  </a:lnTo>
                  <a:lnTo>
                    <a:pt x="4835973" y="63500"/>
                  </a:lnTo>
                  <a:lnTo>
                    <a:pt x="4837687" y="25400"/>
                  </a:lnTo>
                  <a:lnTo>
                    <a:pt x="4835533" y="12700"/>
                  </a:lnTo>
                  <a:close/>
                </a:path>
                <a:path w="9693910" h="1282700">
                  <a:moveTo>
                    <a:pt x="4823057" y="0"/>
                  </a:moveTo>
                  <a:lnTo>
                    <a:pt x="4805249" y="0"/>
                  </a:lnTo>
                  <a:lnTo>
                    <a:pt x="4797886" y="12700"/>
                  </a:lnTo>
                  <a:lnTo>
                    <a:pt x="4830420" y="12700"/>
                  </a:lnTo>
                  <a:lnTo>
                    <a:pt x="4823057" y="0"/>
                  </a:lnTo>
                  <a:close/>
                </a:path>
              </a:pathLst>
            </a:custGeom>
            <a:solidFill>
              <a:srgbClr val="FF67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891093" y="4500986"/>
              <a:ext cx="7888605" cy="4509135"/>
            </a:xfrm>
            <a:custGeom>
              <a:avLst/>
              <a:gdLst/>
              <a:ahLst/>
              <a:cxnLst/>
              <a:rect l="l" t="t" r="r" b="b"/>
              <a:pathLst>
                <a:path w="7888605" h="4509134">
                  <a:moveTo>
                    <a:pt x="7888088" y="0"/>
                  </a:moveTo>
                  <a:lnTo>
                    <a:pt x="0" y="0"/>
                  </a:lnTo>
                  <a:lnTo>
                    <a:pt x="0" y="4508927"/>
                  </a:lnTo>
                  <a:lnTo>
                    <a:pt x="7888088" y="4508927"/>
                  </a:lnTo>
                  <a:lnTo>
                    <a:pt x="7888088" y="0"/>
                  </a:lnTo>
                  <a:close/>
                </a:path>
              </a:pathLst>
            </a:custGeom>
            <a:solidFill>
              <a:srgbClr val="F2F2F2">
                <a:alpha val="5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225325" y="5369154"/>
              <a:ext cx="5172075" cy="3338829"/>
            </a:xfrm>
            <a:custGeom>
              <a:avLst/>
              <a:gdLst/>
              <a:ahLst/>
              <a:cxnLst/>
              <a:rect l="l" t="t" r="r" b="b"/>
              <a:pathLst>
                <a:path w="5172075" h="3338829">
                  <a:moveTo>
                    <a:pt x="1345035" y="1716873"/>
                  </a:moveTo>
                  <a:lnTo>
                    <a:pt x="1345035" y="3089659"/>
                  </a:lnTo>
                </a:path>
                <a:path w="5172075" h="3338829">
                  <a:moveTo>
                    <a:pt x="1345035" y="0"/>
                  </a:moveTo>
                  <a:lnTo>
                    <a:pt x="1345035" y="612422"/>
                  </a:lnTo>
                </a:path>
                <a:path w="5172075" h="3338829">
                  <a:moveTo>
                    <a:pt x="3831012" y="1267069"/>
                  </a:moveTo>
                  <a:lnTo>
                    <a:pt x="3831012" y="1992459"/>
                  </a:lnTo>
                </a:path>
                <a:path w="5172075" h="3338829">
                  <a:moveTo>
                    <a:pt x="3831012" y="541868"/>
                  </a:moveTo>
                  <a:lnTo>
                    <a:pt x="3831012" y="737003"/>
                  </a:lnTo>
                </a:path>
                <a:path w="5172075" h="3338829">
                  <a:moveTo>
                    <a:pt x="5171699" y="1793761"/>
                  </a:moveTo>
                  <a:lnTo>
                    <a:pt x="5171699" y="3338716"/>
                  </a:lnTo>
                </a:path>
                <a:path w="5172075" h="3338829">
                  <a:moveTo>
                    <a:pt x="5171699" y="121162"/>
                  </a:moveTo>
                  <a:lnTo>
                    <a:pt x="5171699" y="609055"/>
                  </a:lnTo>
                </a:path>
                <a:path w="5172075" h="3338829">
                  <a:moveTo>
                    <a:pt x="0" y="2325472"/>
                  </a:moveTo>
                  <a:lnTo>
                    <a:pt x="0" y="2772932"/>
                  </a:lnTo>
                </a:path>
                <a:path w="5172075" h="3338829">
                  <a:moveTo>
                    <a:pt x="0" y="619277"/>
                  </a:moveTo>
                  <a:lnTo>
                    <a:pt x="0" y="990859"/>
                  </a:lnTo>
                </a:path>
              </a:pathLst>
            </a:custGeom>
            <a:ln w="209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691684" y="6360014"/>
              <a:ext cx="1076960" cy="1334770"/>
            </a:xfrm>
            <a:custGeom>
              <a:avLst/>
              <a:gdLst/>
              <a:ahLst/>
              <a:cxnLst/>
              <a:rect l="l" t="t" r="r" b="b"/>
              <a:pathLst>
                <a:path w="1076960" h="1334770">
                  <a:moveTo>
                    <a:pt x="1076383" y="0"/>
                  </a:moveTo>
                  <a:lnTo>
                    <a:pt x="0" y="0"/>
                  </a:lnTo>
                  <a:lnTo>
                    <a:pt x="0" y="1334612"/>
                  </a:lnTo>
                  <a:lnTo>
                    <a:pt x="1076383" y="1334612"/>
                  </a:lnTo>
                  <a:lnTo>
                    <a:pt x="1076383" y="0"/>
                  </a:lnTo>
                  <a:close/>
                </a:path>
              </a:pathLst>
            </a:custGeom>
            <a:solidFill>
              <a:srgbClr val="270A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691684" y="6360013"/>
              <a:ext cx="1076960" cy="1334770"/>
            </a:xfrm>
            <a:custGeom>
              <a:avLst/>
              <a:gdLst/>
              <a:ahLst/>
              <a:cxnLst/>
              <a:rect l="l" t="t" r="r" b="b"/>
              <a:pathLst>
                <a:path w="1076960" h="1334770">
                  <a:moveTo>
                    <a:pt x="0" y="0"/>
                  </a:moveTo>
                  <a:lnTo>
                    <a:pt x="1076383" y="0"/>
                  </a:lnTo>
                  <a:lnTo>
                    <a:pt x="1076383" y="1334613"/>
                  </a:lnTo>
                  <a:lnTo>
                    <a:pt x="0" y="1334613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520860" y="6106159"/>
              <a:ext cx="1076960" cy="530225"/>
            </a:xfrm>
            <a:custGeom>
              <a:avLst/>
              <a:gdLst/>
              <a:ahLst/>
              <a:cxnLst/>
              <a:rect l="l" t="t" r="r" b="b"/>
              <a:pathLst>
                <a:path w="1076959" h="530225">
                  <a:moveTo>
                    <a:pt x="1076383" y="0"/>
                  </a:moveTo>
                  <a:lnTo>
                    <a:pt x="0" y="0"/>
                  </a:lnTo>
                  <a:lnTo>
                    <a:pt x="0" y="530065"/>
                  </a:lnTo>
                  <a:lnTo>
                    <a:pt x="1076383" y="530065"/>
                  </a:lnTo>
                  <a:lnTo>
                    <a:pt x="107638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520860" y="6106159"/>
              <a:ext cx="1076960" cy="530225"/>
            </a:xfrm>
            <a:custGeom>
              <a:avLst/>
              <a:gdLst/>
              <a:ahLst/>
              <a:cxnLst/>
              <a:rect l="l" t="t" r="r" b="b"/>
              <a:pathLst>
                <a:path w="1076959" h="530225">
                  <a:moveTo>
                    <a:pt x="0" y="0"/>
                  </a:moveTo>
                  <a:lnTo>
                    <a:pt x="1076383" y="0"/>
                  </a:lnTo>
                  <a:lnTo>
                    <a:pt x="1076383" y="530065"/>
                  </a:lnTo>
                  <a:lnTo>
                    <a:pt x="0" y="530065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030771" y="5981577"/>
              <a:ext cx="1076325" cy="1104900"/>
            </a:xfrm>
            <a:custGeom>
              <a:avLst/>
              <a:gdLst/>
              <a:ahLst/>
              <a:cxnLst/>
              <a:rect l="l" t="t" r="r" b="b"/>
              <a:pathLst>
                <a:path w="1076325" h="1104900">
                  <a:moveTo>
                    <a:pt x="1075966" y="0"/>
                  </a:moveTo>
                  <a:lnTo>
                    <a:pt x="0" y="0"/>
                  </a:lnTo>
                  <a:lnTo>
                    <a:pt x="0" y="1104451"/>
                  </a:lnTo>
                  <a:lnTo>
                    <a:pt x="1075966" y="1104451"/>
                  </a:lnTo>
                  <a:lnTo>
                    <a:pt x="1075966" y="0"/>
                  </a:lnTo>
                  <a:close/>
                </a:path>
              </a:pathLst>
            </a:custGeom>
            <a:solidFill>
              <a:srgbClr val="9782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030771" y="5981577"/>
              <a:ext cx="1076325" cy="1104900"/>
            </a:xfrm>
            <a:custGeom>
              <a:avLst/>
              <a:gdLst/>
              <a:ahLst/>
              <a:cxnLst/>
              <a:rect l="l" t="t" r="r" b="b"/>
              <a:pathLst>
                <a:path w="1076325" h="1104900">
                  <a:moveTo>
                    <a:pt x="0" y="0"/>
                  </a:moveTo>
                  <a:lnTo>
                    <a:pt x="1075966" y="0"/>
                  </a:lnTo>
                  <a:lnTo>
                    <a:pt x="1075966" y="1104450"/>
                  </a:lnTo>
                  <a:lnTo>
                    <a:pt x="0" y="110445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858705" y="5978210"/>
              <a:ext cx="1076960" cy="1184910"/>
            </a:xfrm>
            <a:custGeom>
              <a:avLst/>
              <a:gdLst/>
              <a:ahLst/>
              <a:cxnLst/>
              <a:rect l="l" t="t" r="r" b="b"/>
              <a:pathLst>
                <a:path w="1076959" h="1184909">
                  <a:moveTo>
                    <a:pt x="1076383" y="0"/>
                  </a:moveTo>
                  <a:lnTo>
                    <a:pt x="0" y="0"/>
                  </a:lnTo>
                  <a:lnTo>
                    <a:pt x="0" y="1184705"/>
                  </a:lnTo>
                  <a:lnTo>
                    <a:pt x="1076383" y="1184705"/>
                  </a:lnTo>
                  <a:lnTo>
                    <a:pt x="1076383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7858705" y="5978210"/>
              <a:ext cx="1076960" cy="1184910"/>
            </a:xfrm>
            <a:custGeom>
              <a:avLst/>
              <a:gdLst/>
              <a:ahLst/>
              <a:cxnLst/>
              <a:rect l="l" t="t" r="r" b="b"/>
              <a:pathLst>
                <a:path w="1076959" h="1184909">
                  <a:moveTo>
                    <a:pt x="0" y="0"/>
                  </a:moveTo>
                  <a:lnTo>
                    <a:pt x="1076384" y="0"/>
                  </a:lnTo>
                  <a:lnTo>
                    <a:pt x="1076384" y="1184705"/>
                  </a:lnTo>
                  <a:lnTo>
                    <a:pt x="0" y="1184705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520987" y="6473013"/>
              <a:ext cx="1073785" cy="0"/>
            </a:xfrm>
            <a:custGeom>
              <a:avLst/>
              <a:gdLst/>
              <a:ahLst/>
              <a:cxnLst/>
              <a:rect l="l" t="t" r="r" b="b"/>
              <a:pathLst>
                <a:path w="1073784" h="0">
                  <a:moveTo>
                    <a:pt x="0" y="0"/>
                  </a:moveTo>
                  <a:lnTo>
                    <a:pt x="1073551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857629" y="6476114"/>
              <a:ext cx="1073785" cy="0"/>
            </a:xfrm>
            <a:custGeom>
              <a:avLst/>
              <a:gdLst/>
              <a:ahLst/>
              <a:cxnLst/>
              <a:rect l="l" t="t" r="r" b="b"/>
              <a:pathLst>
                <a:path w="1073784" h="0">
                  <a:moveTo>
                    <a:pt x="0" y="0"/>
                  </a:moveTo>
                  <a:lnTo>
                    <a:pt x="1073551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033839" y="6331656"/>
              <a:ext cx="1073785" cy="0"/>
            </a:xfrm>
            <a:custGeom>
              <a:avLst/>
              <a:gdLst/>
              <a:ahLst/>
              <a:cxnLst/>
              <a:rect l="l" t="t" r="r" b="b"/>
              <a:pathLst>
                <a:path w="1073785" h="0">
                  <a:moveTo>
                    <a:pt x="0" y="0"/>
                  </a:moveTo>
                  <a:lnTo>
                    <a:pt x="1073551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691464" y="6967019"/>
              <a:ext cx="1073785" cy="0"/>
            </a:xfrm>
            <a:custGeom>
              <a:avLst/>
              <a:gdLst/>
              <a:ahLst/>
              <a:cxnLst/>
              <a:rect l="l" t="t" r="r" b="b"/>
              <a:pathLst>
                <a:path w="1073785" h="0">
                  <a:moveTo>
                    <a:pt x="0" y="0"/>
                  </a:moveTo>
                  <a:lnTo>
                    <a:pt x="1073551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3005858" y="5992653"/>
              <a:ext cx="431800" cy="0"/>
            </a:xfrm>
            <a:custGeom>
              <a:avLst/>
              <a:gdLst/>
              <a:ahLst/>
              <a:cxnLst/>
              <a:rect l="l" t="t" r="r" b="b"/>
              <a:pathLst>
                <a:path w="431800" h="0">
                  <a:moveTo>
                    <a:pt x="431204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3005858" y="8134762"/>
              <a:ext cx="431800" cy="0"/>
            </a:xfrm>
            <a:custGeom>
              <a:avLst/>
              <a:gdLst/>
              <a:ahLst/>
              <a:cxnLst/>
              <a:rect l="l" t="t" r="r" b="b"/>
              <a:pathLst>
                <a:path w="431800" h="0">
                  <a:moveTo>
                    <a:pt x="431204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4348562" y="5379227"/>
              <a:ext cx="431800" cy="0"/>
            </a:xfrm>
            <a:custGeom>
              <a:avLst/>
              <a:gdLst/>
              <a:ahLst/>
              <a:cxnLst/>
              <a:rect l="l" t="t" r="r" b="b"/>
              <a:pathLst>
                <a:path w="431800" h="0">
                  <a:moveTo>
                    <a:pt x="431204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4348562" y="8468255"/>
              <a:ext cx="431800" cy="0"/>
            </a:xfrm>
            <a:custGeom>
              <a:avLst/>
              <a:gdLst/>
              <a:ahLst/>
              <a:cxnLst/>
              <a:rect l="l" t="t" r="r" b="b"/>
              <a:pathLst>
                <a:path w="431800" h="0">
                  <a:moveTo>
                    <a:pt x="431204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836880" y="5913010"/>
              <a:ext cx="431800" cy="0"/>
            </a:xfrm>
            <a:custGeom>
              <a:avLst/>
              <a:gdLst/>
              <a:ahLst/>
              <a:cxnLst/>
              <a:rect l="l" t="t" r="r" b="b"/>
              <a:pathLst>
                <a:path w="431800" h="0">
                  <a:moveTo>
                    <a:pt x="431204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99817" y="7908697"/>
              <a:ext cx="118889" cy="118274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6836880" y="7371148"/>
              <a:ext cx="431800" cy="0"/>
            </a:xfrm>
            <a:custGeom>
              <a:avLst/>
              <a:gdLst/>
              <a:ahLst/>
              <a:cxnLst/>
              <a:rect l="l" t="t" r="r" b="b"/>
              <a:pathLst>
                <a:path w="431800" h="0">
                  <a:moveTo>
                    <a:pt x="431204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8182156" y="5490061"/>
              <a:ext cx="431800" cy="0"/>
            </a:xfrm>
            <a:custGeom>
              <a:avLst/>
              <a:gdLst/>
              <a:ahLst/>
              <a:cxnLst/>
              <a:rect l="l" t="t" r="r" b="b"/>
              <a:pathLst>
                <a:path w="431800" h="0">
                  <a:moveTo>
                    <a:pt x="431204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8182156" y="8713829"/>
              <a:ext cx="431800" cy="0"/>
            </a:xfrm>
            <a:custGeom>
              <a:avLst/>
              <a:gdLst/>
              <a:ahLst/>
              <a:cxnLst/>
              <a:rect l="l" t="t" r="r" b="b"/>
              <a:pathLst>
                <a:path w="431800" h="0">
                  <a:moveTo>
                    <a:pt x="431204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99817" y="8172003"/>
              <a:ext cx="118889" cy="118274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99817" y="8786251"/>
              <a:ext cx="118889" cy="118274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11474959" y="4480792"/>
              <a:ext cx="8315325" cy="4509135"/>
            </a:xfrm>
            <a:custGeom>
              <a:avLst/>
              <a:gdLst/>
              <a:ahLst/>
              <a:cxnLst/>
              <a:rect l="l" t="t" r="r" b="b"/>
              <a:pathLst>
                <a:path w="8315325" h="4509134">
                  <a:moveTo>
                    <a:pt x="8315013" y="0"/>
                  </a:moveTo>
                  <a:lnTo>
                    <a:pt x="0" y="0"/>
                  </a:lnTo>
                  <a:lnTo>
                    <a:pt x="0" y="4508927"/>
                  </a:lnTo>
                  <a:lnTo>
                    <a:pt x="8315013" y="4508927"/>
                  </a:lnTo>
                  <a:lnTo>
                    <a:pt x="8315013" y="0"/>
                  </a:lnTo>
                  <a:close/>
                </a:path>
              </a:pathLst>
            </a:custGeom>
            <a:solidFill>
              <a:srgbClr val="F2F2F2">
                <a:alpha val="5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1484203" y="5759913"/>
              <a:ext cx="8276590" cy="2729230"/>
            </a:xfrm>
            <a:custGeom>
              <a:avLst/>
              <a:gdLst/>
              <a:ahLst/>
              <a:cxnLst/>
              <a:rect l="l" t="t" r="r" b="b"/>
              <a:pathLst>
                <a:path w="8276590" h="2729229">
                  <a:moveTo>
                    <a:pt x="20967" y="2712847"/>
                  </a:moveTo>
                  <a:lnTo>
                    <a:pt x="16281" y="2708160"/>
                  </a:lnTo>
                  <a:lnTo>
                    <a:pt x="4699" y="2708160"/>
                  </a:lnTo>
                  <a:lnTo>
                    <a:pt x="0" y="2712847"/>
                  </a:lnTo>
                  <a:lnTo>
                    <a:pt x="0" y="2724404"/>
                  </a:lnTo>
                  <a:lnTo>
                    <a:pt x="4699" y="2729103"/>
                  </a:lnTo>
                  <a:lnTo>
                    <a:pt x="16281" y="2729103"/>
                  </a:lnTo>
                  <a:lnTo>
                    <a:pt x="20967" y="2724404"/>
                  </a:lnTo>
                  <a:lnTo>
                    <a:pt x="20967" y="2712847"/>
                  </a:lnTo>
                  <a:close/>
                </a:path>
                <a:path w="8276590" h="2729229">
                  <a:moveTo>
                    <a:pt x="20967" y="1809381"/>
                  </a:moveTo>
                  <a:lnTo>
                    <a:pt x="16281" y="1804695"/>
                  </a:lnTo>
                  <a:lnTo>
                    <a:pt x="4699" y="1804695"/>
                  </a:lnTo>
                  <a:lnTo>
                    <a:pt x="0" y="1809381"/>
                  </a:lnTo>
                  <a:lnTo>
                    <a:pt x="0" y="1820951"/>
                  </a:lnTo>
                  <a:lnTo>
                    <a:pt x="4699" y="1825637"/>
                  </a:lnTo>
                  <a:lnTo>
                    <a:pt x="16281" y="1825637"/>
                  </a:lnTo>
                  <a:lnTo>
                    <a:pt x="20967" y="1820951"/>
                  </a:lnTo>
                  <a:lnTo>
                    <a:pt x="20967" y="1809381"/>
                  </a:lnTo>
                  <a:close/>
                </a:path>
                <a:path w="8276590" h="2729229">
                  <a:moveTo>
                    <a:pt x="20967" y="919022"/>
                  </a:moveTo>
                  <a:lnTo>
                    <a:pt x="16281" y="914336"/>
                  </a:lnTo>
                  <a:lnTo>
                    <a:pt x="4699" y="914336"/>
                  </a:lnTo>
                  <a:lnTo>
                    <a:pt x="0" y="919022"/>
                  </a:lnTo>
                  <a:lnTo>
                    <a:pt x="0" y="930592"/>
                  </a:lnTo>
                  <a:lnTo>
                    <a:pt x="4699" y="935278"/>
                  </a:lnTo>
                  <a:lnTo>
                    <a:pt x="16281" y="935278"/>
                  </a:lnTo>
                  <a:lnTo>
                    <a:pt x="20967" y="930592"/>
                  </a:lnTo>
                  <a:lnTo>
                    <a:pt x="20967" y="919022"/>
                  </a:lnTo>
                  <a:close/>
                </a:path>
                <a:path w="8276590" h="2729229">
                  <a:moveTo>
                    <a:pt x="20967" y="4686"/>
                  </a:moveTo>
                  <a:lnTo>
                    <a:pt x="16281" y="0"/>
                  </a:lnTo>
                  <a:lnTo>
                    <a:pt x="4699" y="0"/>
                  </a:lnTo>
                  <a:lnTo>
                    <a:pt x="0" y="4686"/>
                  </a:lnTo>
                  <a:lnTo>
                    <a:pt x="0" y="16256"/>
                  </a:lnTo>
                  <a:lnTo>
                    <a:pt x="4699" y="20942"/>
                  </a:lnTo>
                  <a:lnTo>
                    <a:pt x="16281" y="20942"/>
                  </a:lnTo>
                  <a:lnTo>
                    <a:pt x="20967" y="16256"/>
                  </a:lnTo>
                  <a:lnTo>
                    <a:pt x="20967" y="4686"/>
                  </a:lnTo>
                  <a:close/>
                </a:path>
                <a:path w="8276590" h="2729229">
                  <a:moveTo>
                    <a:pt x="62877" y="2712847"/>
                  </a:moveTo>
                  <a:lnTo>
                    <a:pt x="58178" y="2708160"/>
                  </a:lnTo>
                  <a:lnTo>
                    <a:pt x="46596" y="2708160"/>
                  </a:lnTo>
                  <a:lnTo>
                    <a:pt x="41910" y="2712847"/>
                  </a:lnTo>
                  <a:lnTo>
                    <a:pt x="41910" y="2724404"/>
                  </a:lnTo>
                  <a:lnTo>
                    <a:pt x="46596" y="2729103"/>
                  </a:lnTo>
                  <a:lnTo>
                    <a:pt x="58178" y="2729103"/>
                  </a:lnTo>
                  <a:lnTo>
                    <a:pt x="62877" y="2724404"/>
                  </a:lnTo>
                  <a:lnTo>
                    <a:pt x="62877" y="2712847"/>
                  </a:lnTo>
                  <a:close/>
                </a:path>
                <a:path w="8276590" h="2729229">
                  <a:moveTo>
                    <a:pt x="62877" y="1809381"/>
                  </a:moveTo>
                  <a:lnTo>
                    <a:pt x="58178" y="1804695"/>
                  </a:lnTo>
                  <a:lnTo>
                    <a:pt x="46596" y="1804695"/>
                  </a:lnTo>
                  <a:lnTo>
                    <a:pt x="41910" y="1809381"/>
                  </a:lnTo>
                  <a:lnTo>
                    <a:pt x="41910" y="1820951"/>
                  </a:lnTo>
                  <a:lnTo>
                    <a:pt x="46596" y="1825637"/>
                  </a:lnTo>
                  <a:lnTo>
                    <a:pt x="58178" y="1825637"/>
                  </a:lnTo>
                  <a:lnTo>
                    <a:pt x="62877" y="1820951"/>
                  </a:lnTo>
                  <a:lnTo>
                    <a:pt x="62877" y="1809381"/>
                  </a:lnTo>
                  <a:close/>
                </a:path>
                <a:path w="8276590" h="2729229">
                  <a:moveTo>
                    <a:pt x="62877" y="919022"/>
                  </a:moveTo>
                  <a:lnTo>
                    <a:pt x="58178" y="914336"/>
                  </a:lnTo>
                  <a:lnTo>
                    <a:pt x="46596" y="914336"/>
                  </a:lnTo>
                  <a:lnTo>
                    <a:pt x="41910" y="919022"/>
                  </a:lnTo>
                  <a:lnTo>
                    <a:pt x="41910" y="930592"/>
                  </a:lnTo>
                  <a:lnTo>
                    <a:pt x="46596" y="935278"/>
                  </a:lnTo>
                  <a:lnTo>
                    <a:pt x="58178" y="935278"/>
                  </a:lnTo>
                  <a:lnTo>
                    <a:pt x="62877" y="930592"/>
                  </a:lnTo>
                  <a:lnTo>
                    <a:pt x="62877" y="919022"/>
                  </a:lnTo>
                  <a:close/>
                </a:path>
                <a:path w="8276590" h="2729229">
                  <a:moveTo>
                    <a:pt x="62877" y="4686"/>
                  </a:moveTo>
                  <a:lnTo>
                    <a:pt x="58178" y="0"/>
                  </a:lnTo>
                  <a:lnTo>
                    <a:pt x="46596" y="0"/>
                  </a:lnTo>
                  <a:lnTo>
                    <a:pt x="41910" y="4686"/>
                  </a:lnTo>
                  <a:lnTo>
                    <a:pt x="41910" y="16256"/>
                  </a:lnTo>
                  <a:lnTo>
                    <a:pt x="46596" y="20942"/>
                  </a:lnTo>
                  <a:lnTo>
                    <a:pt x="58178" y="20942"/>
                  </a:lnTo>
                  <a:lnTo>
                    <a:pt x="62877" y="16256"/>
                  </a:lnTo>
                  <a:lnTo>
                    <a:pt x="62877" y="4686"/>
                  </a:lnTo>
                  <a:close/>
                </a:path>
                <a:path w="8276590" h="2729229">
                  <a:moveTo>
                    <a:pt x="104775" y="2712847"/>
                  </a:moveTo>
                  <a:lnTo>
                    <a:pt x="100088" y="2708160"/>
                  </a:lnTo>
                  <a:lnTo>
                    <a:pt x="88506" y="2708160"/>
                  </a:lnTo>
                  <a:lnTo>
                    <a:pt x="83820" y="2712847"/>
                  </a:lnTo>
                  <a:lnTo>
                    <a:pt x="83820" y="2724404"/>
                  </a:lnTo>
                  <a:lnTo>
                    <a:pt x="88506" y="2729103"/>
                  </a:lnTo>
                  <a:lnTo>
                    <a:pt x="100088" y="2729103"/>
                  </a:lnTo>
                  <a:lnTo>
                    <a:pt x="104775" y="2724404"/>
                  </a:lnTo>
                  <a:lnTo>
                    <a:pt x="104775" y="2712847"/>
                  </a:lnTo>
                  <a:close/>
                </a:path>
                <a:path w="8276590" h="2729229">
                  <a:moveTo>
                    <a:pt x="104775" y="1809381"/>
                  </a:moveTo>
                  <a:lnTo>
                    <a:pt x="100088" y="1804695"/>
                  </a:lnTo>
                  <a:lnTo>
                    <a:pt x="88506" y="1804695"/>
                  </a:lnTo>
                  <a:lnTo>
                    <a:pt x="83820" y="1809381"/>
                  </a:lnTo>
                  <a:lnTo>
                    <a:pt x="83820" y="1820951"/>
                  </a:lnTo>
                  <a:lnTo>
                    <a:pt x="88506" y="1825637"/>
                  </a:lnTo>
                  <a:lnTo>
                    <a:pt x="100088" y="1825637"/>
                  </a:lnTo>
                  <a:lnTo>
                    <a:pt x="104775" y="1820951"/>
                  </a:lnTo>
                  <a:lnTo>
                    <a:pt x="104775" y="1809381"/>
                  </a:lnTo>
                  <a:close/>
                </a:path>
                <a:path w="8276590" h="2729229">
                  <a:moveTo>
                    <a:pt x="104775" y="919022"/>
                  </a:moveTo>
                  <a:lnTo>
                    <a:pt x="100088" y="914336"/>
                  </a:lnTo>
                  <a:lnTo>
                    <a:pt x="88506" y="914336"/>
                  </a:lnTo>
                  <a:lnTo>
                    <a:pt x="83820" y="919022"/>
                  </a:lnTo>
                  <a:lnTo>
                    <a:pt x="83820" y="930592"/>
                  </a:lnTo>
                  <a:lnTo>
                    <a:pt x="88506" y="935278"/>
                  </a:lnTo>
                  <a:lnTo>
                    <a:pt x="100088" y="935278"/>
                  </a:lnTo>
                  <a:lnTo>
                    <a:pt x="104775" y="930592"/>
                  </a:lnTo>
                  <a:lnTo>
                    <a:pt x="104775" y="919022"/>
                  </a:lnTo>
                  <a:close/>
                </a:path>
                <a:path w="8276590" h="2729229">
                  <a:moveTo>
                    <a:pt x="104775" y="4686"/>
                  </a:moveTo>
                  <a:lnTo>
                    <a:pt x="100088" y="0"/>
                  </a:lnTo>
                  <a:lnTo>
                    <a:pt x="88506" y="0"/>
                  </a:lnTo>
                  <a:lnTo>
                    <a:pt x="83820" y="4686"/>
                  </a:lnTo>
                  <a:lnTo>
                    <a:pt x="83820" y="16256"/>
                  </a:lnTo>
                  <a:lnTo>
                    <a:pt x="88506" y="20942"/>
                  </a:lnTo>
                  <a:lnTo>
                    <a:pt x="100088" y="20942"/>
                  </a:lnTo>
                  <a:lnTo>
                    <a:pt x="104775" y="16256"/>
                  </a:lnTo>
                  <a:lnTo>
                    <a:pt x="104775" y="4686"/>
                  </a:lnTo>
                  <a:close/>
                </a:path>
                <a:path w="8276590" h="2729229">
                  <a:moveTo>
                    <a:pt x="146685" y="2712847"/>
                  </a:moveTo>
                  <a:lnTo>
                    <a:pt x="141986" y="2708160"/>
                  </a:lnTo>
                  <a:lnTo>
                    <a:pt x="130416" y="2708160"/>
                  </a:lnTo>
                  <a:lnTo>
                    <a:pt x="125717" y="2712847"/>
                  </a:lnTo>
                  <a:lnTo>
                    <a:pt x="125717" y="2724404"/>
                  </a:lnTo>
                  <a:lnTo>
                    <a:pt x="130416" y="2729103"/>
                  </a:lnTo>
                  <a:lnTo>
                    <a:pt x="141986" y="2729103"/>
                  </a:lnTo>
                  <a:lnTo>
                    <a:pt x="146685" y="2724404"/>
                  </a:lnTo>
                  <a:lnTo>
                    <a:pt x="146685" y="2712847"/>
                  </a:lnTo>
                  <a:close/>
                </a:path>
                <a:path w="8276590" h="2729229">
                  <a:moveTo>
                    <a:pt x="146685" y="1809381"/>
                  </a:moveTo>
                  <a:lnTo>
                    <a:pt x="141986" y="1804695"/>
                  </a:lnTo>
                  <a:lnTo>
                    <a:pt x="130416" y="1804695"/>
                  </a:lnTo>
                  <a:lnTo>
                    <a:pt x="125717" y="1809381"/>
                  </a:lnTo>
                  <a:lnTo>
                    <a:pt x="125717" y="1820951"/>
                  </a:lnTo>
                  <a:lnTo>
                    <a:pt x="130416" y="1825637"/>
                  </a:lnTo>
                  <a:lnTo>
                    <a:pt x="141986" y="1825637"/>
                  </a:lnTo>
                  <a:lnTo>
                    <a:pt x="146685" y="1820951"/>
                  </a:lnTo>
                  <a:lnTo>
                    <a:pt x="146685" y="1809381"/>
                  </a:lnTo>
                  <a:close/>
                </a:path>
                <a:path w="8276590" h="2729229">
                  <a:moveTo>
                    <a:pt x="146685" y="919022"/>
                  </a:moveTo>
                  <a:lnTo>
                    <a:pt x="141986" y="914336"/>
                  </a:lnTo>
                  <a:lnTo>
                    <a:pt x="130416" y="914336"/>
                  </a:lnTo>
                  <a:lnTo>
                    <a:pt x="125717" y="919022"/>
                  </a:lnTo>
                  <a:lnTo>
                    <a:pt x="125717" y="930592"/>
                  </a:lnTo>
                  <a:lnTo>
                    <a:pt x="130416" y="935278"/>
                  </a:lnTo>
                  <a:lnTo>
                    <a:pt x="141986" y="935278"/>
                  </a:lnTo>
                  <a:lnTo>
                    <a:pt x="146685" y="930592"/>
                  </a:lnTo>
                  <a:lnTo>
                    <a:pt x="146685" y="919022"/>
                  </a:lnTo>
                  <a:close/>
                </a:path>
                <a:path w="8276590" h="2729229">
                  <a:moveTo>
                    <a:pt x="146685" y="4686"/>
                  </a:moveTo>
                  <a:lnTo>
                    <a:pt x="141986" y="0"/>
                  </a:lnTo>
                  <a:lnTo>
                    <a:pt x="130416" y="0"/>
                  </a:lnTo>
                  <a:lnTo>
                    <a:pt x="125717" y="4686"/>
                  </a:lnTo>
                  <a:lnTo>
                    <a:pt x="125717" y="16256"/>
                  </a:lnTo>
                  <a:lnTo>
                    <a:pt x="130416" y="20942"/>
                  </a:lnTo>
                  <a:lnTo>
                    <a:pt x="141986" y="20942"/>
                  </a:lnTo>
                  <a:lnTo>
                    <a:pt x="146685" y="16256"/>
                  </a:lnTo>
                  <a:lnTo>
                    <a:pt x="146685" y="4686"/>
                  </a:lnTo>
                  <a:close/>
                </a:path>
                <a:path w="8276590" h="2729229">
                  <a:moveTo>
                    <a:pt x="188582" y="2712847"/>
                  </a:moveTo>
                  <a:lnTo>
                    <a:pt x="183896" y="2708160"/>
                  </a:lnTo>
                  <a:lnTo>
                    <a:pt x="172313" y="2708160"/>
                  </a:lnTo>
                  <a:lnTo>
                    <a:pt x="167627" y="2712847"/>
                  </a:lnTo>
                  <a:lnTo>
                    <a:pt x="167627" y="2724404"/>
                  </a:lnTo>
                  <a:lnTo>
                    <a:pt x="172313" y="2729103"/>
                  </a:lnTo>
                  <a:lnTo>
                    <a:pt x="183896" y="2729103"/>
                  </a:lnTo>
                  <a:lnTo>
                    <a:pt x="188582" y="2724404"/>
                  </a:lnTo>
                  <a:lnTo>
                    <a:pt x="188582" y="2712847"/>
                  </a:lnTo>
                  <a:close/>
                </a:path>
                <a:path w="8276590" h="2729229">
                  <a:moveTo>
                    <a:pt x="188582" y="1809381"/>
                  </a:moveTo>
                  <a:lnTo>
                    <a:pt x="183896" y="1804695"/>
                  </a:lnTo>
                  <a:lnTo>
                    <a:pt x="172313" y="1804695"/>
                  </a:lnTo>
                  <a:lnTo>
                    <a:pt x="167627" y="1809381"/>
                  </a:lnTo>
                  <a:lnTo>
                    <a:pt x="167627" y="1820951"/>
                  </a:lnTo>
                  <a:lnTo>
                    <a:pt x="172313" y="1825637"/>
                  </a:lnTo>
                  <a:lnTo>
                    <a:pt x="183896" y="1825637"/>
                  </a:lnTo>
                  <a:lnTo>
                    <a:pt x="188582" y="1820951"/>
                  </a:lnTo>
                  <a:lnTo>
                    <a:pt x="188582" y="1809381"/>
                  </a:lnTo>
                  <a:close/>
                </a:path>
                <a:path w="8276590" h="2729229">
                  <a:moveTo>
                    <a:pt x="188582" y="919022"/>
                  </a:moveTo>
                  <a:lnTo>
                    <a:pt x="183896" y="914336"/>
                  </a:lnTo>
                  <a:lnTo>
                    <a:pt x="172313" y="914336"/>
                  </a:lnTo>
                  <a:lnTo>
                    <a:pt x="167627" y="919022"/>
                  </a:lnTo>
                  <a:lnTo>
                    <a:pt x="167627" y="930592"/>
                  </a:lnTo>
                  <a:lnTo>
                    <a:pt x="172313" y="935278"/>
                  </a:lnTo>
                  <a:lnTo>
                    <a:pt x="183896" y="935278"/>
                  </a:lnTo>
                  <a:lnTo>
                    <a:pt x="188582" y="930592"/>
                  </a:lnTo>
                  <a:lnTo>
                    <a:pt x="188582" y="919022"/>
                  </a:lnTo>
                  <a:close/>
                </a:path>
                <a:path w="8276590" h="2729229">
                  <a:moveTo>
                    <a:pt x="188582" y="4686"/>
                  </a:moveTo>
                  <a:lnTo>
                    <a:pt x="183896" y="0"/>
                  </a:lnTo>
                  <a:lnTo>
                    <a:pt x="172313" y="0"/>
                  </a:lnTo>
                  <a:lnTo>
                    <a:pt x="167627" y="4686"/>
                  </a:lnTo>
                  <a:lnTo>
                    <a:pt x="167627" y="16256"/>
                  </a:lnTo>
                  <a:lnTo>
                    <a:pt x="172313" y="20942"/>
                  </a:lnTo>
                  <a:lnTo>
                    <a:pt x="183896" y="20942"/>
                  </a:lnTo>
                  <a:lnTo>
                    <a:pt x="188582" y="16256"/>
                  </a:lnTo>
                  <a:lnTo>
                    <a:pt x="188582" y="4686"/>
                  </a:lnTo>
                  <a:close/>
                </a:path>
                <a:path w="8276590" h="2729229">
                  <a:moveTo>
                    <a:pt x="230492" y="2712847"/>
                  </a:moveTo>
                  <a:lnTo>
                    <a:pt x="225806" y="2708160"/>
                  </a:lnTo>
                  <a:lnTo>
                    <a:pt x="214223" y="2708160"/>
                  </a:lnTo>
                  <a:lnTo>
                    <a:pt x="209524" y="2712847"/>
                  </a:lnTo>
                  <a:lnTo>
                    <a:pt x="209524" y="2724404"/>
                  </a:lnTo>
                  <a:lnTo>
                    <a:pt x="214223" y="2729103"/>
                  </a:lnTo>
                  <a:lnTo>
                    <a:pt x="225806" y="2729103"/>
                  </a:lnTo>
                  <a:lnTo>
                    <a:pt x="230492" y="2724404"/>
                  </a:lnTo>
                  <a:lnTo>
                    <a:pt x="230492" y="2712847"/>
                  </a:lnTo>
                  <a:close/>
                </a:path>
                <a:path w="8276590" h="2729229">
                  <a:moveTo>
                    <a:pt x="230492" y="1809381"/>
                  </a:moveTo>
                  <a:lnTo>
                    <a:pt x="225806" y="1804695"/>
                  </a:lnTo>
                  <a:lnTo>
                    <a:pt x="214223" y="1804695"/>
                  </a:lnTo>
                  <a:lnTo>
                    <a:pt x="209524" y="1809381"/>
                  </a:lnTo>
                  <a:lnTo>
                    <a:pt x="209524" y="1820951"/>
                  </a:lnTo>
                  <a:lnTo>
                    <a:pt x="214223" y="1825637"/>
                  </a:lnTo>
                  <a:lnTo>
                    <a:pt x="225806" y="1825637"/>
                  </a:lnTo>
                  <a:lnTo>
                    <a:pt x="230492" y="1820951"/>
                  </a:lnTo>
                  <a:lnTo>
                    <a:pt x="230492" y="1809381"/>
                  </a:lnTo>
                  <a:close/>
                </a:path>
                <a:path w="8276590" h="2729229">
                  <a:moveTo>
                    <a:pt x="230492" y="919022"/>
                  </a:moveTo>
                  <a:lnTo>
                    <a:pt x="225806" y="914336"/>
                  </a:lnTo>
                  <a:lnTo>
                    <a:pt x="214223" y="914336"/>
                  </a:lnTo>
                  <a:lnTo>
                    <a:pt x="209524" y="919022"/>
                  </a:lnTo>
                  <a:lnTo>
                    <a:pt x="209524" y="930592"/>
                  </a:lnTo>
                  <a:lnTo>
                    <a:pt x="214223" y="935278"/>
                  </a:lnTo>
                  <a:lnTo>
                    <a:pt x="225806" y="935278"/>
                  </a:lnTo>
                  <a:lnTo>
                    <a:pt x="230492" y="930592"/>
                  </a:lnTo>
                  <a:lnTo>
                    <a:pt x="230492" y="919022"/>
                  </a:lnTo>
                  <a:close/>
                </a:path>
                <a:path w="8276590" h="2729229">
                  <a:moveTo>
                    <a:pt x="230492" y="4686"/>
                  </a:moveTo>
                  <a:lnTo>
                    <a:pt x="225806" y="0"/>
                  </a:lnTo>
                  <a:lnTo>
                    <a:pt x="214223" y="0"/>
                  </a:lnTo>
                  <a:lnTo>
                    <a:pt x="209524" y="4686"/>
                  </a:lnTo>
                  <a:lnTo>
                    <a:pt x="209524" y="16256"/>
                  </a:lnTo>
                  <a:lnTo>
                    <a:pt x="214223" y="20942"/>
                  </a:lnTo>
                  <a:lnTo>
                    <a:pt x="225806" y="20942"/>
                  </a:lnTo>
                  <a:lnTo>
                    <a:pt x="230492" y="16256"/>
                  </a:lnTo>
                  <a:lnTo>
                    <a:pt x="230492" y="4686"/>
                  </a:lnTo>
                  <a:close/>
                </a:path>
                <a:path w="8276590" h="2729229">
                  <a:moveTo>
                    <a:pt x="272389" y="2712847"/>
                  </a:moveTo>
                  <a:lnTo>
                    <a:pt x="267703" y="2708160"/>
                  </a:lnTo>
                  <a:lnTo>
                    <a:pt x="256120" y="2708160"/>
                  </a:lnTo>
                  <a:lnTo>
                    <a:pt x="251434" y="2712847"/>
                  </a:lnTo>
                  <a:lnTo>
                    <a:pt x="251434" y="2724404"/>
                  </a:lnTo>
                  <a:lnTo>
                    <a:pt x="256120" y="2729103"/>
                  </a:lnTo>
                  <a:lnTo>
                    <a:pt x="267703" y="2729103"/>
                  </a:lnTo>
                  <a:lnTo>
                    <a:pt x="272389" y="2724404"/>
                  </a:lnTo>
                  <a:lnTo>
                    <a:pt x="272389" y="2712847"/>
                  </a:lnTo>
                  <a:close/>
                </a:path>
                <a:path w="8276590" h="2729229">
                  <a:moveTo>
                    <a:pt x="272389" y="1809381"/>
                  </a:moveTo>
                  <a:lnTo>
                    <a:pt x="267703" y="1804695"/>
                  </a:lnTo>
                  <a:lnTo>
                    <a:pt x="256120" y="1804695"/>
                  </a:lnTo>
                  <a:lnTo>
                    <a:pt x="251434" y="1809381"/>
                  </a:lnTo>
                  <a:lnTo>
                    <a:pt x="251434" y="1820951"/>
                  </a:lnTo>
                  <a:lnTo>
                    <a:pt x="256120" y="1825637"/>
                  </a:lnTo>
                  <a:lnTo>
                    <a:pt x="267703" y="1825637"/>
                  </a:lnTo>
                  <a:lnTo>
                    <a:pt x="272389" y="1820951"/>
                  </a:lnTo>
                  <a:lnTo>
                    <a:pt x="272389" y="1809381"/>
                  </a:lnTo>
                  <a:close/>
                </a:path>
                <a:path w="8276590" h="2729229">
                  <a:moveTo>
                    <a:pt x="272389" y="919022"/>
                  </a:moveTo>
                  <a:lnTo>
                    <a:pt x="267703" y="914336"/>
                  </a:lnTo>
                  <a:lnTo>
                    <a:pt x="256120" y="914336"/>
                  </a:lnTo>
                  <a:lnTo>
                    <a:pt x="251434" y="919022"/>
                  </a:lnTo>
                  <a:lnTo>
                    <a:pt x="251434" y="930592"/>
                  </a:lnTo>
                  <a:lnTo>
                    <a:pt x="256120" y="935278"/>
                  </a:lnTo>
                  <a:lnTo>
                    <a:pt x="267703" y="935278"/>
                  </a:lnTo>
                  <a:lnTo>
                    <a:pt x="272389" y="930592"/>
                  </a:lnTo>
                  <a:lnTo>
                    <a:pt x="272389" y="919022"/>
                  </a:lnTo>
                  <a:close/>
                </a:path>
                <a:path w="8276590" h="2729229">
                  <a:moveTo>
                    <a:pt x="272389" y="4686"/>
                  </a:moveTo>
                  <a:lnTo>
                    <a:pt x="267703" y="0"/>
                  </a:lnTo>
                  <a:lnTo>
                    <a:pt x="256120" y="0"/>
                  </a:lnTo>
                  <a:lnTo>
                    <a:pt x="251434" y="4686"/>
                  </a:lnTo>
                  <a:lnTo>
                    <a:pt x="251434" y="16256"/>
                  </a:lnTo>
                  <a:lnTo>
                    <a:pt x="256120" y="20942"/>
                  </a:lnTo>
                  <a:lnTo>
                    <a:pt x="267703" y="20942"/>
                  </a:lnTo>
                  <a:lnTo>
                    <a:pt x="272389" y="16256"/>
                  </a:lnTo>
                  <a:lnTo>
                    <a:pt x="272389" y="4686"/>
                  </a:lnTo>
                  <a:close/>
                </a:path>
                <a:path w="8276590" h="2729229">
                  <a:moveTo>
                    <a:pt x="314299" y="2712847"/>
                  </a:moveTo>
                  <a:lnTo>
                    <a:pt x="309613" y="2708160"/>
                  </a:lnTo>
                  <a:lnTo>
                    <a:pt x="298030" y="2708160"/>
                  </a:lnTo>
                  <a:lnTo>
                    <a:pt x="293331" y="2712847"/>
                  </a:lnTo>
                  <a:lnTo>
                    <a:pt x="293331" y="2724404"/>
                  </a:lnTo>
                  <a:lnTo>
                    <a:pt x="298030" y="2729103"/>
                  </a:lnTo>
                  <a:lnTo>
                    <a:pt x="309613" y="2729103"/>
                  </a:lnTo>
                  <a:lnTo>
                    <a:pt x="314299" y="2724404"/>
                  </a:lnTo>
                  <a:lnTo>
                    <a:pt x="314299" y="2712847"/>
                  </a:lnTo>
                  <a:close/>
                </a:path>
                <a:path w="8276590" h="2729229">
                  <a:moveTo>
                    <a:pt x="314299" y="1809381"/>
                  </a:moveTo>
                  <a:lnTo>
                    <a:pt x="309613" y="1804695"/>
                  </a:lnTo>
                  <a:lnTo>
                    <a:pt x="298030" y="1804695"/>
                  </a:lnTo>
                  <a:lnTo>
                    <a:pt x="293331" y="1809381"/>
                  </a:lnTo>
                  <a:lnTo>
                    <a:pt x="293331" y="1820951"/>
                  </a:lnTo>
                  <a:lnTo>
                    <a:pt x="298030" y="1825637"/>
                  </a:lnTo>
                  <a:lnTo>
                    <a:pt x="309613" y="1825637"/>
                  </a:lnTo>
                  <a:lnTo>
                    <a:pt x="314299" y="1820951"/>
                  </a:lnTo>
                  <a:lnTo>
                    <a:pt x="314299" y="1809381"/>
                  </a:lnTo>
                  <a:close/>
                </a:path>
                <a:path w="8276590" h="2729229">
                  <a:moveTo>
                    <a:pt x="314299" y="919022"/>
                  </a:moveTo>
                  <a:lnTo>
                    <a:pt x="309613" y="914336"/>
                  </a:lnTo>
                  <a:lnTo>
                    <a:pt x="298030" y="914336"/>
                  </a:lnTo>
                  <a:lnTo>
                    <a:pt x="293331" y="919022"/>
                  </a:lnTo>
                  <a:lnTo>
                    <a:pt x="293331" y="930592"/>
                  </a:lnTo>
                  <a:lnTo>
                    <a:pt x="298030" y="935278"/>
                  </a:lnTo>
                  <a:lnTo>
                    <a:pt x="309613" y="935278"/>
                  </a:lnTo>
                  <a:lnTo>
                    <a:pt x="314299" y="930592"/>
                  </a:lnTo>
                  <a:lnTo>
                    <a:pt x="314299" y="919022"/>
                  </a:lnTo>
                  <a:close/>
                </a:path>
                <a:path w="8276590" h="2729229">
                  <a:moveTo>
                    <a:pt x="314299" y="4686"/>
                  </a:moveTo>
                  <a:lnTo>
                    <a:pt x="309613" y="0"/>
                  </a:lnTo>
                  <a:lnTo>
                    <a:pt x="298030" y="0"/>
                  </a:lnTo>
                  <a:lnTo>
                    <a:pt x="293331" y="4686"/>
                  </a:lnTo>
                  <a:lnTo>
                    <a:pt x="293331" y="16256"/>
                  </a:lnTo>
                  <a:lnTo>
                    <a:pt x="298030" y="20942"/>
                  </a:lnTo>
                  <a:lnTo>
                    <a:pt x="309613" y="20942"/>
                  </a:lnTo>
                  <a:lnTo>
                    <a:pt x="314299" y="16256"/>
                  </a:lnTo>
                  <a:lnTo>
                    <a:pt x="314299" y="4686"/>
                  </a:lnTo>
                  <a:close/>
                </a:path>
                <a:path w="8276590" h="2729229">
                  <a:moveTo>
                    <a:pt x="356209" y="2712847"/>
                  </a:moveTo>
                  <a:lnTo>
                    <a:pt x="351510" y="2708160"/>
                  </a:lnTo>
                  <a:lnTo>
                    <a:pt x="339928" y="2708160"/>
                  </a:lnTo>
                  <a:lnTo>
                    <a:pt x="335241" y="2712847"/>
                  </a:lnTo>
                  <a:lnTo>
                    <a:pt x="335241" y="2724404"/>
                  </a:lnTo>
                  <a:lnTo>
                    <a:pt x="339928" y="2729103"/>
                  </a:lnTo>
                  <a:lnTo>
                    <a:pt x="351510" y="2729103"/>
                  </a:lnTo>
                  <a:lnTo>
                    <a:pt x="356209" y="2724404"/>
                  </a:lnTo>
                  <a:lnTo>
                    <a:pt x="356209" y="2712847"/>
                  </a:lnTo>
                  <a:close/>
                </a:path>
                <a:path w="8276590" h="2729229">
                  <a:moveTo>
                    <a:pt x="356209" y="1809381"/>
                  </a:moveTo>
                  <a:lnTo>
                    <a:pt x="351510" y="1804695"/>
                  </a:lnTo>
                  <a:lnTo>
                    <a:pt x="339928" y="1804695"/>
                  </a:lnTo>
                  <a:lnTo>
                    <a:pt x="335241" y="1809381"/>
                  </a:lnTo>
                  <a:lnTo>
                    <a:pt x="335241" y="1820951"/>
                  </a:lnTo>
                  <a:lnTo>
                    <a:pt x="339928" y="1825637"/>
                  </a:lnTo>
                  <a:lnTo>
                    <a:pt x="351510" y="1825637"/>
                  </a:lnTo>
                  <a:lnTo>
                    <a:pt x="356209" y="1820951"/>
                  </a:lnTo>
                  <a:lnTo>
                    <a:pt x="356209" y="1809381"/>
                  </a:lnTo>
                  <a:close/>
                </a:path>
                <a:path w="8276590" h="2729229">
                  <a:moveTo>
                    <a:pt x="356209" y="919022"/>
                  </a:moveTo>
                  <a:lnTo>
                    <a:pt x="351510" y="914336"/>
                  </a:lnTo>
                  <a:lnTo>
                    <a:pt x="339928" y="914336"/>
                  </a:lnTo>
                  <a:lnTo>
                    <a:pt x="335241" y="919022"/>
                  </a:lnTo>
                  <a:lnTo>
                    <a:pt x="335241" y="930592"/>
                  </a:lnTo>
                  <a:lnTo>
                    <a:pt x="339928" y="935278"/>
                  </a:lnTo>
                  <a:lnTo>
                    <a:pt x="351510" y="935278"/>
                  </a:lnTo>
                  <a:lnTo>
                    <a:pt x="356209" y="930592"/>
                  </a:lnTo>
                  <a:lnTo>
                    <a:pt x="356209" y="919022"/>
                  </a:lnTo>
                  <a:close/>
                </a:path>
                <a:path w="8276590" h="2729229">
                  <a:moveTo>
                    <a:pt x="356209" y="4686"/>
                  </a:moveTo>
                  <a:lnTo>
                    <a:pt x="351510" y="0"/>
                  </a:lnTo>
                  <a:lnTo>
                    <a:pt x="339928" y="0"/>
                  </a:lnTo>
                  <a:lnTo>
                    <a:pt x="335241" y="4686"/>
                  </a:lnTo>
                  <a:lnTo>
                    <a:pt x="335241" y="16256"/>
                  </a:lnTo>
                  <a:lnTo>
                    <a:pt x="339928" y="20942"/>
                  </a:lnTo>
                  <a:lnTo>
                    <a:pt x="351510" y="20942"/>
                  </a:lnTo>
                  <a:lnTo>
                    <a:pt x="356209" y="16256"/>
                  </a:lnTo>
                  <a:lnTo>
                    <a:pt x="356209" y="4686"/>
                  </a:lnTo>
                  <a:close/>
                </a:path>
                <a:path w="8276590" h="2729229">
                  <a:moveTo>
                    <a:pt x="398106" y="2712847"/>
                  </a:moveTo>
                  <a:lnTo>
                    <a:pt x="393420" y="2708160"/>
                  </a:lnTo>
                  <a:lnTo>
                    <a:pt x="381838" y="2708160"/>
                  </a:lnTo>
                  <a:lnTo>
                    <a:pt x="377151" y="2712847"/>
                  </a:lnTo>
                  <a:lnTo>
                    <a:pt x="377151" y="2724404"/>
                  </a:lnTo>
                  <a:lnTo>
                    <a:pt x="381838" y="2729103"/>
                  </a:lnTo>
                  <a:lnTo>
                    <a:pt x="393420" y="2729103"/>
                  </a:lnTo>
                  <a:lnTo>
                    <a:pt x="398106" y="2724404"/>
                  </a:lnTo>
                  <a:lnTo>
                    <a:pt x="398106" y="2712847"/>
                  </a:lnTo>
                  <a:close/>
                </a:path>
                <a:path w="8276590" h="2729229">
                  <a:moveTo>
                    <a:pt x="398106" y="1809381"/>
                  </a:moveTo>
                  <a:lnTo>
                    <a:pt x="393420" y="1804695"/>
                  </a:lnTo>
                  <a:lnTo>
                    <a:pt x="381838" y="1804695"/>
                  </a:lnTo>
                  <a:lnTo>
                    <a:pt x="377151" y="1809381"/>
                  </a:lnTo>
                  <a:lnTo>
                    <a:pt x="377151" y="1820951"/>
                  </a:lnTo>
                  <a:lnTo>
                    <a:pt x="381838" y="1825637"/>
                  </a:lnTo>
                  <a:lnTo>
                    <a:pt x="393420" y="1825637"/>
                  </a:lnTo>
                  <a:lnTo>
                    <a:pt x="398106" y="1820951"/>
                  </a:lnTo>
                  <a:lnTo>
                    <a:pt x="398106" y="1809381"/>
                  </a:lnTo>
                  <a:close/>
                </a:path>
                <a:path w="8276590" h="2729229">
                  <a:moveTo>
                    <a:pt x="398106" y="919022"/>
                  </a:moveTo>
                  <a:lnTo>
                    <a:pt x="393420" y="914336"/>
                  </a:lnTo>
                  <a:lnTo>
                    <a:pt x="381838" y="914336"/>
                  </a:lnTo>
                  <a:lnTo>
                    <a:pt x="377151" y="919022"/>
                  </a:lnTo>
                  <a:lnTo>
                    <a:pt x="377151" y="930592"/>
                  </a:lnTo>
                  <a:lnTo>
                    <a:pt x="381838" y="935278"/>
                  </a:lnTo>
                  <a:lnTo>
                    <a:pt x="393420" y="935278"/>
                  </a:lnTo>
                  <a:lnTo>
                    <a:pt x="398106" y="930592"/>
                  </a:lnTo>
                  <a:lnTo>
                    <a:pt x="398106" y="919022"/>
                  </a:lnTo>
                  <a:close/>
                </a:path>
                <a:path w="8276590" h="2729229">
                  <a:moveTo>
                    <a:pt x="398106" y="4686"/>
                  </a:moveTo>
                  <a:lnTo>
                    <a:pt x="393420" y="0"/>
                  </a:lnTo>
                  <a:lnTo>
                    <a:pt x="381838" y="0"/>
                  </a:lnTo>
                  <a:lnTo>
                    <a:pt x="377151" y="4686"/>
                  </a:lnTo>
                  <a:lnTo>
                    <a:pt x="377151" y="16256"/>
                  </a:lnTo>
                  <a:lnTo>
                    <a:pt x="381838" y="20942"/>
                  </a:lnTo>
                  <a:lnTo>
                    <a:pt x="393420" y="20942"/>
                  </a:lnTo>
                  <a:lnTo>
                    <a:pt x="398106" y="16256"/>
                  </a:lnTo>
                  <a:lnTo>
                    <a:pt x="398106" y="4686"/>
                  </a:lnTo>
                  <a:close/>
                </a:path>
                <a:path w="8276590" h="2729229">
                  <a:moveTo>
                    <a:pt x="440016" y="2712847"/>
                  </a:moveTo>
                  <a:lnTo>
                    <a:pt x="435317" y="2708160"/>
                  </a:lnTo>
                  <a:lnTo>
                    <a:pt x="423748" y="2708160"/>
                  </a:lnTo>
                  <a:lnTo>
                    <a:pt x="419049" y="2712847"/>
                  </a:lnTo>
                  <a:lnTo>
                    <a:pt x="419049" y="2724404"/>
                  </a:lnTo>
                  <a:lnTo>
                    <a:pt x="423748" y="2729103"/>
                  </a:lnTo>
                  <a:lnTo>
                    <a:pt x="435317" y="2729103"/>
                  </a:lnTo>
                  <a:lnTo>
                    <a:pt x="440016" y="2724404"/>
                  </a:lnTo>
                  <a:lnTo>
                    <a:pt x="440016" y="2712847"/>
                  </a:lnTo>
                  <a:close/>
                </a:path>
                <a:path w="8276590" h="2729229">
                  <a:moveTo>
                    <a:pt x="440016" y="1809381"/>
                  </a:moveTo>
                  <a:lnTo>
                    <a:pt x="435317" y="1804695"/>
                  </a:lnTo>
                  <a:lnTo>
                    <a:pt x="423748" y="1804695"/>
                  </a:lnTo>
                  <a:lnTo>
                    <a:pt x="419049" y="1809381"/>
                  </a:lnTo>
                  <a:lnTo>
                    <a:pt x="419049" y="1820951"/>
                  </a:lnTo>
                  <a:lnTo>
                    <a:pt x="423748" y="1825637"/>
                  </a:lnTo>
                  <a:lnTo>
                    <a:pt x="435317" y="1825637"/>
                  </a:lnTo>
                  <a:lnTo>
                    <a:pt x="440016" y="1820951"/>
                  </a:lnTo>
                  <a:lnTo>
                    <a:pt x="440016" y="1809381"/>
                  </a:lnTo>
                  <a:close/>
                </a:path>
                <a:path w="8276590" h="2729229">
                  <a:moveTo>
                    <a:pt x="440016" y="919022"/>
                  </a:moveTo>
                  <a:lnTo>
                    <a:pt x="435317" y="914336"/>
                  </a:lnTo>
                  <a:lnTo>
                    <a:pt x="423748" y="914336"/>
                  </a:lnTo>
                  <a:lnTo>
                    <a:pt x="419049" y="919022"/>
                  </a:lnTo>
                  <a:lnTo>
                    <a:pt x="419049" y="930592"/>
                  </a:lnTo>
                  <a:lnTo>
                    <a:pt x="423748" y="935278"/>
                  </a:lnTo>
                  <a:lnTo>
                    <a:pt x="435317" y="935278"/>
                  </a:lnTo>
                  <a:lnTo>
                    <a:pt x="440016" y="930592"/>
                  </a:lnTo>
                  <a:lnTo>
                    <a:pt x="440016" y="919022"/>
                  </a:lnTo>
                  <a:close/>
                </a:path>
                <a:path w="8276590" h="2729229">
                  <a:moveTo>
                    <a:pt x="440016" y="4686"/>
                  </a:moveTo>
                  <a:lnTo>
                    <a:pt x="435317" y="0"/>
                  </a:lnTo>
                  <a:lnTo>
                    <a:pt x="423748" y="0"/>
                  </a:lnTo>
                  <a:lnTo>
                    <a:pt x="419049" y="4686"/>
                  </a:lnTo>
                  <a:lnTo>
                    <a:pt x="419049" y="16256"/>
                  </a:lnTo>
                  <a:lnTo>
                    <a:pt x="423748" y="20942"/>
                  </a:lnTo>
                  <a:lnTo>
                    <a:pt x="435317" y="20942"/>
                  </a:lnTo>
                  <a:lnTo>
                    <a:pt x="440016" y="16256"/>
                  </a:lnTo>
                  <a:lnTo>
                    <a:pt x="440016" y="4686"/>
                  </a:lnTo>
                  <a:close/>
                </a:path>
                <a:path w="8276590" h="2729229">
                  <a:moveTo>
                    <a:pt x="481914" y="2712847"/>
                  </a:moveTo>
                  <a:lnTo>
                    <a:pt x="477227" y="2708160"/>
                  </a:lnTo>
                  <a:lnTo>
                    <a:pt x="465645" y="2708160"/>
                  </a:lnTo>
                  <a:lnTo>
                    <a:pt x="460959" y="2712847"/>
                  </a:lnTo>
                  <a:lnTo>
                    <a:pt x="460959" y="2724404"/>
                  </a:lnTo>
                  <a:lnTo>
                    <a:pt x="465645" y="2729103"/>
                  </a:lnTo>
                  <a:lnTo>
                    <a:pt x="477227" y="2729103"/>
                  </a:lnTo>
                  <a:lnTo>
                    <a:pt x="481914" y="2724404"/>
                  </a:lnTo>
                  <a:lnTo>
                    <a:pt x="481914" y="2712847"/>
                  </a:lnTo>
                  <a:close/>
                </a:path>
                <a:path w="8276590" h="2729229">
                  <a:moveTo>
                    <a:pt x="481914" y="1809381"/>
                  </a:moveTo>
                  <a:lnTo>
                    <a:pt x="477227" y="1804695"/>
                  </a:lnTo>
                  <a:lnTo>
                    <a:pt x="465645" y="1804695"/>
                  </a:lnTo>
                  <a:lnTo>
                    <a:pt x="460959" y="1809381"/>
                  </a:lnTo>
                  <a:lnTo>
                    <a:pt x="460959" y="1820951"/>
                  </a:lnTo>
                  <a:lnTo>
                    <a:pt x="465645" y="1825637"/>
                  </a:lnTo>
                  <a:lnTo>
                    <a:pt x="477227" y="1825637"/>
                  </a:lnTo>
                  <a:lnTo>
                    <a:pt x="481914" y="1820951"/>
                  </a:lnTo>
                  <a:lnTo>
                    <a:pt x="481914" y="1809381"/>
                  </a:lnTo>
                  <a:close/>
                </a:path>
                <a:path w="8276590" h="2729229">
                  <a:moveTo>
                    <a:pt x="481914" y="919022"/>
                  </a:moveTo>
                  <a:lnTo>
                    <a:pt x="477227" y="914336"/>
                  </a:lnTo>
                  <a:lnTo>
                    <a:pt x="465645" y="914336"/>
                  </a:lnTo>
                  <a:lnTo>
                    <a:pt x="460959" y="919022"/>
                  </a:lnTo>
                  <a:lnTo>
                    <a:pt x="460959" y="930592"/>
                  </a:lnTo>
                  <a:lnTo>
                    <a:pt x="465645" y="935278"/>
                  </a:lnTo>
                  <a:lnTo>
                    <a:pt x="477227" y="935278"/>
                  </a:lnTo>
                  <a:lnTo>
                    <a:pt x="481914" y="930592"/>
                  </a:lnTo>
                  <a:lnTo>
                    <a:pt x="481914" y="919022"/>
                  </a:lnTo>
                  <a:close/>
                </a:path>
                <a:path w="8276590" h="2729229">
                  <a:moveTo>
                    <a:pt x="481914" y="4686"/>
                  </a:moveTo>
                  <a:lnTo>
                    <a:pt x="477227" y="0"/>
                  </a:lnTo>
                  <a:lnTo>
                    <a:pt x="465645" y="0"/>
                  </a:lnTo>
                  <a:lnTo>
                    <a:pt x="460959" y="4686"/>
                  </a:lnTo>
                  <a:lnTo>
                    <a:pt x="460959" y="16256"/>
                  </a:lnTo>
                  <a:lnTo>
                    <a:pt x="465645" y="20942"/>
                  </a:lnTo>
                  <a:lnTo>
                    <a:pt x="477227" y="20942"/>
                  </a:lnTo>
                  <a:lnTo>
                    <a:pt x="481914" y="16256"/>
                  </a:lnTo>
                  <a:lnTo>
                    <a:pt x="481914" y="4686"/>
                  </a:lnTo>
                  <a:close/>
                </a:path>
                <a:path w="8276590" h="2729229">
                  <a:moveTo>
                    <a:pt x="523824" y="2712847"/>
                  </a:moveTo>
                  <a:lnTo>
                    <a:pt x="519137" y="2708160"/>
                  </a:lnTo>
                  <a:lnTo>
                    <a:pt x="507555" y="2708160"/>
                  </a:lnTo>
                  <a:lnTo>
                    <a:pt x="502856" y="2712847"/>
                  </a:lnTo>
                  <a:lnTo>
                    <a:pt x="502856" y="2724404"/>
                  </a:lnTo>
                  <a:lnTo>
                    <a:pt x="507555" y="2729103"/>
                  </a:lnTo>
                  <a:lnTo>
                    <a:pt x="519137" y="2729103"/>
                  </a:lnTo>
                  <a:lnTo>
                    <a:pt x="523824" y="2724404"/>
                  </a:lnTo>
                  <a:lnTo>
                    <a:pt x="523824" y="2712847"/>
                  </a:lnTo>
                  <a:close/>
                </a:path>
                <a:path w="8276590" h="2729229">
                  <a:moveTo>
                    <a:pt x="523824" y="1809381"/>
                  </a:moveTo>
                  <a:lnTo>
                    <a:pt x="519137" y="1804695"/>
                  </a:lnTo>
                  <a:lnTo>
                    <a:pt x="507555" y="1804695"/>
                  </a:lnTo>
                  <a:lnTo>
                    <a:pt x="502856" y="1809381"/>
                  </a:lnTo>
                  <a:lnTo>
                    <a:pt x="502856" y="1820951"/>
                  </a:lnTo>
                  <a:lnTo>
                    <a:pt x="507555" y="1825637"/>
                  </a:lnTo>
                  <a:lnTo>
                    <a:pt x="519137" y="1825637"/>
                  </a:lnTo>
                  <a:lnTo>
                    <a:pt x="523824" y="1820951"/>
                  </a:lnTo>
                  <a:lnTo>
                    <a:pt x="523824" y="1809381"/>
                  </a:lnTo>
                  <a:close/>
                </a:path>
                <a:path w="8276590" h="2729229">
                  <a:moveTo>
                    <a:pt x="523824" y="919022"/>
                  </a:moveTo>
                  <a:lnTo>
                    <a:pt x="519137" y="914336"/>
                  </a:lnTo>
                  <a:lnTo>
                    <a:pt x="507555" y="914336"/>
                  </a:lnTo>
                  <a:lnTo>
                    <a:pt x="502856" y="919022"/>
                  </a:lnTo>
                  <a:lnTo>
                    <a:pt x="502856" y="930592"/>
                  </a:lnTo>
                  <a:lnTo>
                    <a:pt x="507555" y="935278"/>
                  </a:lnTo>
                  <a:lnTo>
                    <a:pt x="519137" y="935278"/>
                  </a:lnTo>
                  <a:lnTo>
                    <a:pt x="523824" y="930592"/>
                  </a:lnTo>
                  <a:lnTo>
                    <a:pt x="523824" y="919022"/>
                  </a:lnTo>
                  <a:close/>
                </a:path>
                <a:path w="8276590" h="2729229">
                  <a:moveTo>
                    <a:pt x="523824" y="4686"/>
                  </a:moveTo>
                  <a:lnTo>
                    <a:pt x="519137" y="0"/>
                  </a:lnTo>
                  <a:lnTo>
                    <a:pt x="507555" y="0"/>
                  </a:lnTo>
                  <a:lnTo>
                    <a:pt x="502856" y="4686"/>
                  </a:lnTo>
                  <a:lnTo>
                    <a:pt x="502856" y="16256"/>
                  </a:lnTo>
                  <a:lnTo>
                    <a:pt x="507555" y="20942"/>
                  </a:lnTo>
                  <a:lnTo>
                    <a:pt x="519137" y="20942"/>
                  </a:lnTo>
                  <a:lnTo>
                    <a:pt x="523824" y="16256"/>
                  </a:lnTo>
                  <a:lnTo>
                    <a:pt x="523824" y="4686"/>
                  </a:lnTo>
                  <a:close/>
                </a:path>
                <a:path w="8276590" h="2729229">
                  <a:moveTo>
                    <a:pt x="565721" y="2712847"/>
                  </a:moveTo>
                  <a:lnTo>
                    <a:pt x="561035" y="2708160"/>
                  </a:lnTo>
                  <a:lnTo>
                    <a:pt x="549452" y="2708160"/>
                  </a:lnTo>
                  <a:lnTo>
                    <a:pt x="544766" y="2712847"/>
                  </a:lnTo>
                  <a:lnTo>
                    <a:pt x="544766" y="2724404"/>
                  </a:lnTo>
                  <a:lnTo>
                    <a:pt x="549452" y="2729103"/>
                  </a:lnTo>
                  <a:lnTo>
                    <a:pt x="561035" y="2729103"/>
                  </a:lnTo>
                  <a:lnTo>
                    <a:pt x="565721" y="2724404"/>
                  </a:lnTo>
                  <a:lnTo>
                    <a:pt x="565721" y="2712847"/>
                  </a:lnTo>
                  <a:close/>
                </a:path>
                <a:path w="8276590" h="2729229">
                  <a:moveTo>
                    <a:pt x="565721" y="1809381"/>
                  </a:moveTo>
                  <a:lnTo>
                    <a:pt x="561035" y="1804695"/>
                  </a:lnTo>
                  <a:lnTo>
                    <a:pt x="549452" y="1804695"/>
                  </a:lnTo>
                  <a:lnTo>
                    <a:pt x="544766" y="1809381"/>
                  </a:lnTo>
                  <a:lnTo>
                    <a:pt x="544766" y="1820951"/>
                  </a:lnTo>
                  <a:lnTo>
                    <a:pt x="549452" y="1825637"/>
                  </a:lnTo>
                  <a:lnTo>
                    <a:pt x="561035" y="1825637"/>
                  </a:lnTo>
                  <a:lnTo>
                    <a:pt x="565721" y="1820951"/>
                  </a:lnTo>
                  <a:lnTo>
                    <a:pt x="565721" y="1809381"/>
                  </a:lnTo>
                  <a:close/>
                </a:path>
                <a:path w="8276590" h="2729229">
                  <a:moveTo>
                    <a:pt x="565721" y="919022"/>
                  </a:moveTo>
                  <a:lnTo>
                    <a:pt x="561035" y="914336"/>
                  </a:lnTo>
                  <a:lnTo>
                    <a:pt x="549452" y="914336"/>
                  </a:lnTo>
                  <a:lnTo>
                    <a:pt x="544766" y="919022"/>
                  </a:lnTo>
                  <a:lnTo>
                    <a:pt x="544766" y="930592"/>
                  </a:lnTo>
                  <a:lnTo>
                    <a:pt x="549452" y="935278"/>
                  </a:lnTo>
                  <a:lnTo>
                    <a:pt x="561035" y="935278"/>
                  </a:lnTo>
                  <a:lnTo>
                    <a:pt x="565721" y="930592"/>
                  </a:lnTo>
                  <a:lnTo>
                    <a:pt x="565721" y="919022"/>
                  </a:lnTo>
                  <a:close/>
                </a:path>
                <a:path w="8276590" h="2729229">
                  <a:moveTo>
                    <a:pt x="565721" y="4686"/>
                  </a:moveTo>
                  <a:lnTo>
                    <a:pt x="561035" y="0"/>
                  </a:lnTo>
                  <a:lnTo>
                    <a:pt x="549452" y="0"/>
                  </a:lnTo>
                  <a:lnTo>
                    <a:pt x="544766" y="4686"/>
                  </a:lnTo>
                  <a:lnTo>
                    <a:pt x="544766" y="16256"/>
                  </a:lnTo>
                  <a:lnTo>
                    <a:pt x="549452" y="20942"/>
                  </a:lnTo>
                  <a:lnTo>
                    <a:pt x="561035" y="20942"/>
                  </a:lnTo>
                  <a:lnTo>
                    <a:pt x="565721" y="16256"/>
                  </a:lnTo>
                  <a:lnTo>
                    <a:pt x="565721" y="4686"/>
                  </a:lnTo>
                  <a:close/>
                </a:path>
                <a:path w="8276590" h="2729229">
                  <a:moveTo>
                    <a:pt x="607631" y="2712847"/>
                  </a:moveTo>
                  <a:lnTo>
                    <a:pt x="602945" y="2708160"/>
                  </a:lnTo>
                  <a:lnTo>
                    <a:pt x="591362" y="2708160"/>
                  </a:lnTo>
                  <a:lnTo>
                    <a:pt x="586663" y="2712847"/>
                  </a:lnTo>
                  <a:lnTo>
                    <a:pt x="586663" y="2724404"/>
                  </a:lnTo>
                  <a:lnTo>
                    <a:pt x="591362" y="2729103"/>
                  </a:lnTo>
                  <a:lnTo>
                    <a:pt x="602945" y="2729103"/>
                  </a:lnTo>
                  <a:lnTo>
                    <a:pt x="607631" y="2724404"/>
                  </a:lnTo>
                  <a:lnTo>
                    <a:pt x="607631" y="2712847"/>
                  </a:lnTo>
                  <a:close/>
                </a:path>
                <a:path w="8276590" h="2729229">
                  <a:moveTo>
                    <a:pt x="607631" y="1809381"/>
                  </a:moveTo>
                  <a:lnTo>
                    <a:pt x="602945" y="1804695"/>
                  </a:lnTo>
                  <a:lnTo>
                    <a:pt x="591362" y="1804695"/>
                  </a:lnTo>
                  <a:lnTo>
                    <a:pt x="586663" y="1809381"/>
                  </a:lnTo>
                  <a:lnTo>
                    <a:pt x="586663" y="1820951"/>
                  </a:lnTo>
                  <a:lnTo>
                    <a:pt x="591362" y="1825637"/>
                  </a:lnTo>
                  <a:lnTo>
                    <a:pt x="602945" y="1825637"/>
                  </a:lnTo>
                  <a:lnTo>
                    <a:pt x="607631" y="1820951"/>
                  </a:lnTo>
                  <a:lnTo>
                    <a:pt x="607631" y="1809381"/>
                  </a:lnTo>
                  <a:close/>
                </a:path>
                <a:path w="8276590" h="2729229">
                  <a:moveTo>
                    <a:pt x="607631" y="919022"/>
                  </a:moveTo>
                  <a:lnTo>
                    <a:pt x="602945" y="914336"/>
                  </a:lnTo>
                  <a:lnTo>
                    <a:pt x="591362" y="914336"/>
                  </a:lnTo>
                  <a:lnTo>
                    <a:pt x="586663" y="919022"/>
                  </a:lnTo>
                  <a:lnTo>
                    <a:pt x="586663" y="930592"/>
                  </a:lnTo>
                  <a:lnTo>
                    <a:pt x="591362" y="935278"/>
                  </a:lnTo>
                  <a:lnTo>
                    <a:pt x="602945" y="935278"/>
                  </a:lnTo>
                  <a:lnTo>
                    <a:pt x="607631" y="930592"/>
                  </a:lnTo>
                  <a:lnTo>
                    <a:pt x="607631" y="919022"/>
                  </a:lnTo>
                  <a:close/>
                </a:path>
                <a:path w="8276590" h="2729229">
                  <a:moveTo>
                    <a:pt x="607631" y="4686"/>
                  </a:moveTo>
                  <a:lnTo>
                    <a:pt x="602945" y="0"/>
                  </a:lnTo>
                  <a:lnTo>
                    <a:pt x="591362" y="0"/>
                  </a:lnTo>
                  <a:lnTo>
                    <a:pt x="586663" y="4686"/>
                  </a:lnTo>
                  <a:lnTo>
                    <a:pt x="586663" y="16256"/>
                  </a:lnTo>
                  <a:lnTo>
                    <a:pt x="591362" y="20942"/>
                  </a:lnTo>
                  <a:lnTo>
                    <a:pt x="602945" y="20942"/>
                  </a:lnTo>
                  <a:lnTo>
                    <a:pt x="607631" y="16256"/>
                  </a:lnTo>
                  <a:lnTo>
                    <a:pt x="607631" y="4686"/>
                  </a:lnTo>
                  <a:close/>
                </a:path>
                <a:path w="8276590" h="2729229">
                  <a:moveTo>
                    <a:pt x="649541" y="2712847"/>
                  </a:moveTo>
                  <a:lnTo>
                    <a:pt x="644842" y="2708160"/>
                  </a:lnTo>
                  <a:lnTo>
                    <a:pt x="633260" y="2708160"/>
                  </a:lnTo>
                  <a:lnTo>
                    <a:pt x="628573" y="2712847"/>
                  </a:lnTo>
                  <a:lnTo>
                    <a:pt x="628573" y="2724404"/>
                  </a:lnTo>
                  <a:lnTo>
                    <a:pt x="633260" y="2729103"/>
                  </a:lnTo>
                  <a:lnTo>
                    <a:pt x="644842" y="2729103"/>
                  </a:lnTo>
                  <a:lnTo>
                    <a:pt x="649541" y="2724404"/>
                  </a:lnTo>
                  <a:lnTo>
                    <a:pt x="649541" y="2712847"/>
                  </a:lnTo>
                  <a:close/>
                </a:path>
                <a:path w="8276590" h="2729229">
                  <a:moveTo>
                    <a:pt x="649541" y="1809381"/>
                  </a:moveTo>
                  <a:lnTo>
                    <a:pt x="644842" y="1804695"/>
                  </a:lnTo>
                  <a:lnTo>
                    <a:pt x="633260" y="1804695"/>
                  </a:lnTo>
                  <a:lnTo>
                    <a:pt x="628573" y="1809381"/>
                  </a:lnTo>
                  <a:lnTo>
                    <a:pt x="628573" y="1820951"/>
                  </a:lnTo>
                  <a:lnTo>
                    <a:pt x="633260" y="1825637"/>
                  </a:lnTo>
                  <a:lnTo>
                    <a:pt x="644842" y="1825637"/>
                  </a:lnTo>
                  <a:lnTo>
                    <a:pt x="649541" y="1820951"/>
                  </a:lnTo>
                  <a:lnTo>
                    <a:pt x="649541" y="1809381"/>
                  </a:lnTo>
                  <a:close/>
                </a:path>
                <a:path w="8276590" h="2729229">
                  <a:moveTo>
                    <a:pt x="649541" y="919022"/>
                  </a:moveTo>
                  <a:lnTo>
                    <a:pt x="644842" y="914336"/>
                  </a:lnTo>
                  <a:lnTo>
                    <a:pt x="633260" y="914336"/>
                  </a:lnTo>
                  <a:lnTo>
                    <a:pt x="628573" y="919022"/>
                  </a:lnTo>
                  <a:lnTo>
                    <a:pt x="628573" y="930592"/>
                  </a:lnTo>
                  <a:lnTo>
                    <a:pt x="633260" y="935278"/>
                  </a:lnTo>
                  <a:lnTo>
                    <a:pt x="644842" y="935278"/>
                  </a:lnTo>
                  <a:lnTo>
                    <a:pt x="649541" y="930592"/>
                  </a:lnTo>
                  <a:lnTo>
                    <a:pt x="649541" y="919022"/>
                  </a:lnTo>
                  <a:close/>
                </a:path>
                <a:path w="8276590" h="2729229">
                  <a:moveTo>
                    <a:pt x="649541" y="4686"/>
                  </a:moveTo>
                  <a:lnTo>
                    <a:pt x="644842" y="0"/>
                  </a:lnTo>
                  <a:lnTo>
                    <a:pt x="633260" y="0"/>
                  </a:lnTo>
                  <a:lnTo>
                    <a:pt x="628573" y="4686"/>
                  </a:lnTo>
                  <a:lnTo>
                    <a:pt x="628573" y="16256"/>
                  </a:lnTo>
                  <a:lnTo>
                    <a:pt x="633260" y="20942"/>
                  </a:lnTo>
                  <a:lnTo>
                    <a:pt x="644842" y="20942"/>
                  </a:lnTo>
                  <a:lnTo>
                    <a:pt x="649541" y="16256"/>
                  </a:lnTo>
                  <a:lnTo>
                    <a:pt x="649541" y="4686"/>
                  </a:lnTo>
                  <a:close/>
                </a:path>
                <a:path w="8276590" h="2729229">
                  <a:moveTo>
                    <a:pt x="691438" y="2712847"/>
                  </a:moveTo>
                  <a:lnTo>
                    <a:pt x="686752" y="2708160"/>
                  </a:lnTo>
                  <a:lnTo>
                    <a:pt x="675170" y="2708160"/>
                  </a:lnTo>
                  <a:lnTo>
                    <a:pt x="670483" y="2712847"/>
                  </a:lnTo>
                  <a:lnTo>
                    <a:pt x="670483" y="2724404"/>
                  </a:lnTo>
                  <a:lnTo>
                    <a:pt x="675170" y="2729103"/>
                  </a:lnTo>
                  <a:lnTo>
                    <a:pt x="686752" y="2729103"/>
                  </a:lnTo>
                  <a:lnTo>
                    <a:pt x="691438" y="2724404"/>
                  </a:lnTo>
                  <a:lnTo>
                    <a:pt x="691438" y="2712847"/>
                  </a:lnTo>
                  <a:close/>
                </a:path>
                <a:path w="8276590" h="2729229">
                  <a:moveTo>
                    <a:pt x="691438" y="1809381"/>
                  </a:moveTo>
                  <a:lnTo>
                    <a:pt x="686752" y="1804695"/>
                  </a:lnTo>
                  <a:lnTo>
                    <a:pt x="675170" y="1804695"/>
                  </a:lnTo>
                  <a:lnTo>
                    <a:pt x="670483" y="1809381"/>
                  </a:lnTo>
                  <a:lnTo>
                    <a:pt x="670483" y="1820951"/>
                  </a:lnTo>
                  <a:lnTo>
                    <a:pt x="675170" y="1825637"/>
                  </a:lnTo>
                  <a:lnTo>
                    <a:pt x="686752" y="1825637"/>
                  </a:lnTo>
                  <a:lnTo>
                    <a:pt x="691438" y="1820951"/>
                  </a:lnTo>
                  <a:lnTo>
                    <a:pt x="691438" y="1809381"/>
                  </a:lnTo>
                  <a:close/>
                </a:path>
                <a:path w="8276590" h="2729229">
                  <a:moveTo>
                    <a:pt x="691438" y="919022"/>
                  </a:moveTo>
                  <a:lnTo>
                    <a:pt x="686752" y="914336"/>
                  </a:lnTo>
                  <a:lnTo>
                    <a:pt x="675170" y="914336"/>
                  </a:lnTo>
                  <a:lnTo>
                    <a:pt x="670483" y="919022"/>
                  </a:lnTo>
                  <a:lnTo>
                    <a:pt x="670483" y="930592"/>
                  </a:lnTo>
                  <a:lnTo>
                    <a:pt x="675170" y="935278"/>
                  </a:lnTo>
                  <a:lnTo>
                    <a:pt x="686752" y="935278"/>
                  </a:lnTo>
                  <a:lnTo>
                    <a:pt x="691438" y="930592"/>
                  </a:lnTo>
                  <a:lnTo>
                    <a:pt x="691438" y="919022"/>
                  </a:lnTo>
                  <a:close/>
                </a:path>
                <a:path w="8276590" h="2729229">
                  <a:moveTo>
                    <a:pt x="691438" y="4686"/>
                  </a:moveTo>
                  <a:lnTo>
                    <a:pt x="686752" y="0"/>
                  </a:lnTo>
                  <a:lnTo>
                    <a:pt x="675170" y="0"/>
                  </a:lnTo>
                  <a:lnTo>
                    <a:pt x="670483" y="4686"/>
                  </a:lnTo>
                  <a:lnTo>
                    <a:pt x="670483" y="16256"/>
                  </a:lnTo>
                  <a:lnTo>
                    <a:pt x="675170" y="20942"/>
                  </a:lnTo>
                  <a:lnTo>
                    <a:pt x="686752" y="20942"/>
                  </a:lnTo>
                  <a:lnTo>
                    <a:pt x="691438" y="16256"/>
                  </a:lnTo>
                  <a:lnTo>
                    <a:pt x="691438" y="4686"/>
                  </a:lnTo>
                  <a:close/>
                </a:path>
                <a:path w="8276590" h="2729229">
                  <a:moveTo>
                    <a:pt x="733348" y="2712847"/>
                  </a:moveTo>
                  <a:lnTo>
                    <a:pt x="728649" y="2708160"/>
                  </a:lnTo>
                  <a:lnTo>
                    <a:pt x="717067" y="2708160"/>
                  </a:lnTo>
                  <a:lnTo>
                    <a:pt x="712381" y="2712847"/>
                  </a:lnTo>
                  <a:lnTo>
                    <a:pt x="712381" y="2724404"/>
                  </a:lnTo>
                  <a:lnTo>
                    <a:pt x="717067" y="2729103"/>
                  </a:lnTo>
                  <a:lnTo>
                    <a:pt x="728649" y="2729103"/>
                  </a:lnTo>
                  <a:lnTo>
                    <a:pt x="733348" y="2724404"/>
                  </a:lnTo>
                  <a:lnTo>
                    <a:pt x="733348" y="2712847"/>
                  </a:lnTo>
                  <a:close/>
                </a:path>
                <a:path w="8276590" h="2729229">
                  <a:moveTo>
                    <a:pt x="733348" y="1809381"/>
                  </a:moveTo>
                  <a:lnTo>
                    <a:pt x="728649" y="1804695"/>
                  </a:lnTo>
                  <a:lnTo>
                    <a:pt x="717067" y="1804695"/>
                  </a:lnTo>
                  <a:lnTo>
                    <a:pt x="712381" y="1809381"/>
                  </a:lnTo>
                  <a:lnTo>
                    <a:pt x="712381" y="1820951"/>
                  </a:lnTo>
                  <a:lnTo>
                    <a:pt x="717067" y="1825637"/>
                  </a:lnTo>
                  <a:lnTo>
                    <a:pt x="728649" y="1825637"/>
                  </a:lnTo>
                  <a:lnTo>
                    <a:pt x="733348" y="1820951"/>
                  </a:lnTo>
                  <a:lnTo>
                    <a:pt x="733348" y="1809381"/>
                  </a:lnTo>
                  <a:close/>
                </a:path>
                <a:path w="8276590" h="2729229">
                  <a:moveTo>
                    <a:pt x="733348" y="919022"/>
                  </a:moveTo>
                  <a:lnTo>
                    <a:pt x="728649" y="914336"/>
                  </a:lnTo>
                  <a:lnTo>
                    <a:pt x="717067" y="914336"/>
                  </a:lnTo>
                  <a:lnTo>
                    <a:pt x="712381" y="919022"/>
                  </a:lnTo>
                  <a:lnTo>
                    <a:pt x="712381" y="930592"/>
                  </a:lnTo>
                  <a:lnTo>
                    <a:pt x="717067" y="935278"/>
                  </a:lnTo>
                  <a:lnTo>
                    <a:pt x="728649" y="935278"/>
                  </a:lnTo>
                  <a:lnTo>
                    <a:pt x="733348" y="930592"/>
                  </a:lnTo>
                  <a:lnTo>
                    <a:pt x="733348" y="919022"/>
                  </a:lnTo>
                  <a:close/>
                </a:path>
                <a:path w="8276590" h="2729229">
                  <a:moveTo>
                    <a:pt x="733348" y="4686"/>
                  </a:moveTo>
                  <a:lnTo>
                    <a:pt x="728649" y="0"/>
                  </a:lnTo>
                  <a:lnTo>
                    <a:pt x="717067" y="0"/>
                  </a:lnTo>
                  <a:lnTo>
                    <a:pt x="712381" y="4686"/>
                  </a:lnTo>
                  <a:lnTo>
                    <a:pt x="712381" y="16256"/>
                  </a:lnTo>
                  <a:lnTo>
                    <a:pt x="717067" y="20942"/>
                  </a:lnTo>
                  <a:lnTo>
                    <a:pt x="728649" y="20942"/>
                  </a:lnTo>
                  <a:lnTo>
                    <a:pt x="733348" y="16256"/>
                  </a:lnTo>
                  <a:lnTo>
                    <a:pt x="733348" y="4686"/>
                  </a:lnTo>
                  <a:close/>
                </a:path>
                <a:path w="8276590" h="2729229">
                  <a:moveTo>
                    <a:pt x="775246" y="2712847"/>
                  </a:moveTo>
                  <a:lnTo>
                    <a:pt x="770559" y="2708160"/>
                  </a:lnTo>
                  <a:lnTo>
                    <a:pt x="758977" y="2708160"/>
                  </a:lnTo>
                  <a:lnTo>
                    <a:pt x="754291" y="2712847"/>
                  </a:lnTo>
                  <a:lnTo>
                    <a:pt x="754291" y="2724404"/>
                  </a:lnTo>
                  <a:lnTo>
                    <a:pt x="758977" y="2729103"/>
                  </a:lnTo>
                  <a:lnTo>
                    <a:pt x="770559" y="2729103"/>
                  </a:lnTo>
                  <a:lnTo>
                    <a:pt x="775246" y="2724404"/>
                  </a:lnTo>
                  <a:lnTo>
                    <a:pt x="775246" y="2712847"/>
                  </a:lnTo>
                  <a:close/>
                </a:path>
                <a:path w="8276590" h="2729229">
                  <a:moveTo>
                    <a:pt x="775246" y="1809381"/>
                  </a:moveTo>
                  <a:lnTo>
                    <a:pt x="770559" y="1804695"/>
                  </a:lnTo>
                  <a:lnTo>
                    <a:pt x="758977" y="1804695"/>
                  </a:lnTo>
                  <a:lnTo>
                    <a:pt x="754291" y="1809381"/>
                  </a:lnTo>
                  <a:lnTo>
                    <a:pt x="754291" y="1820951"/>
                  </a:lnTo>
                  <a:lnTo>
                    <a:pt x="758977" y="1825637"/>
                  </a:lnTo>
                  <a:lnTo>
                    <a:pt x="770559" y="1825637"/>
                  </a:lnTo>
                  <a:lnTo>
                    <a:pt x="775246" y="1820951"/>
                  </a:lnTo>
                  <a:lnTo>
                    <a:pt x="775246" y="1809381"/>
                  </a:lnTo>
                  <a:close/>
                </a:path>
                <a:path w="8276590" h="2729229">
                  <a:moveTo>
                    <a:pt x="775246" y="919022"/>
                  </a:moveTo>
                  <a:lnTo>
                    <a:pt x="770559" y="914336"/>
                  </a:lnTo>
                  <a:lnTo>
                    <a:pt x="758977" y="914336"/>
                  </a:lnTo>
                  <a:lnTo>
                    <a:pt x="754291" y="919022"/>
                  </a:lnTo>
                  <a:lnTo>
                    <a:pt x="754291" y="930592"/>
                  </a:lnTo>
                  <a:lnTo>
                    <a:pt x="758977" y="935278"/>
                  </a:lnTo>
                  <a:lnTo>
                    <a:pt x="770559" y="935278"/>
                  </a:lnTo>
                  <a:lnTo>
                    <a:pt x="775246" y="930592"/>
                  </a:lnTo>
                  <a:lnTo>
                    <a:pt x="775246" y="919022"/>
                  </a:lnTo>
                  <a:close/>
                </a:path>
                <a:path w="8276590" h="2729229">
                  <a:moveTo>
                    <a:pt x="775246" y="4686"/>
                  </a:moveTo>
                  <a:lnTo>
                    <a:pt x="770559" y="0"/>
                  </a:lnTo>
                  <a:lnTo>
                    <a:pt x="758977" y="0"/>
                  </a:lnTo>
                  <a:lnTo>
                    <a:pt x="754291" y="4686"/>
                  </a:lnTo>
                  <a:lnTo>
                    <a:pt x="754291" y="16256"/>
                  </a:lnTo>
                  <a:lnTo>
                    <a:pt x="758977" y="20942"/>
                  </a:lnTo>
                  <a:lnTo>
                    <a:pt x="770559" y="20942"/>
                  </a:lnTo>
                  <a:lnTo>
                    <a:pt x="775246" y="16256"/>
                  </a:lnTo>
                  <a:lnTo>
                    <a:pt x="775246" y="4686"/>
                  </a:lnTo>
                  <a:close/>
                </a:path>
                <a:path w="8276590" h="2729229">
                  <a:moveTo>
                    <a:pt x="817156" y="2712847"/>
                  </a:moveTo>
                  <a:lnTo>
                    <a:pt x="812457" y="2708160"/>
                  </a:lnTo>
                  <a:lnTo>
                    <a:pt x="800887" y="2708160"/>
                  </a:lnTo>
                  <a:lnTo>
                    <a:pt x="796188" y="2712847"/>
                  </a:lnTo>
                  <a:lnTo>
                    <a:pt x="796188" y="2724404"/>
                  </a:lnTo>
                  <a:lnTo>
                    <a:pt x="800887" y="2729103"/>
                  </a:lnTo>
                  <a:lnTo>
                    <a:pt x="812457" y="2729103"/>
                  </a:lnTo>
                  <a:lnTo>
                    <a:pt x="817156" y="2724404"/>
                  </a:lnTo>
                  <a:lnTo>
                    <a:pt x="817156" y="2712847"/>
                  </a:lnTo>
                  <a:close/>
                </a:path>
                <a:path w="8276590" h="2729229">
                  <a:moveTo>
                    <a:pt x="817156" y="1809381"/>
                  </a:moveTo>
                  <a:lnTo>
                    <a:pt x="812457" y="1804695"/>
                  </a:lnTo>
                  <a:lnTo>
                    <a:pt x="800887" y="1804695"/>
                  </a:lnTo>
                  <a:lnTo>
                    <a:pt x="796188" y="1809381"/>
                  </a:lnTo>
                  <a:lnTo>
                    <a:pt x="796188" y="1820951"/>
                  </a:lnTo>
                  <a:lnTo>
                    <a:pt x="800887" y="1825637"/>
                  </a:lnTo>
                  <a:lnTo>
                    <a:pt x="812457" y="1825637"/>
                  </a:lnTo>
                  <a:lnTo>
                    <a:pt x="817156" y="1820951"/>
                  </a:lnTo>
                  <a:lnTo>
                    <a:pt x="817156" y="1809381"/>
                  </a:lnTo>
                  <a:close/>
                </a:path>
                <a:path w="8276590" h="2729229">
                  <a:moveTo>
                    <a:pt x="817156" y="919022"/>
                  </a:moveTo>
                  <a:lnTo>
                    <a:pt x="812457" y="914336"/>
                  </a:lnTo>
                  <a:lnTo>
                    <a:pt x="800887" y="914336"/>
                  </a:lnTo>
                  <a:lnTo>
                    <a:pt x="796188" y="919022"/>
                  </a:lnTo>
                  <a:lnTo>
                    <a:pt x="796188" y="930592"/>
                  </a:lnTo>
                  <a:lnTo>
                    <a:pt x="800887" y="935278"/>
                  </a:lnTo>
                  <a:lnTo>
                    <a:pt x="812457" y="935278"/>
                  </a:lnTo>
                  <a:lnTo>
                    <a:pt x="817156" y="930592"/>
                  </a:lnTo>
                  <a:lnTo>
                    <a:pt x="817156" y="919022"/>
                  </a:lnTo>
                  <a:close/>
                </a:path>
                <a:path w="8276590" h="2729229">
                  <a:moveTo>
                    <a:pt x="817156" y="4699"/>
                  </a:moveTo>
                  <a:lnTo>
                    <a:pt x="812457" y="0"/>
                  </a:lnTo>
                  <a:lnTo>
                    <a:pt x="800887" y="0"/>
                  </a:lnTo>
                  <a:lnTo>
                    <a:pt x="796188" y="4699"/>
                  </a:lnTo>
                  <a:lnTo>
                    <a:pt x="796188" y="16256"/>
                  </a:lnTo>
                  <a:lnTo>
                    <a:pt x="800887" y="20942"/>
                  </a:lnTo>
                  <a:lnTo>
                    <a:pt x="812457" y="20942"/>
                  </a:lnTo>
                  <a:lnTo>
                    <a:pt x="817156" y="16256"/>
                  </a:lnTo>
                  <a:lnTo>
                    <a:pt x="817156" y="4699"/>
                  </a:lnTo>
                  <a:close/>
                </a:path>
                <a:path w="8276590" h="2729229">
                  <a:moveTo>
                    <a:pt x="859053" y="2712847"/>
                  </a:moveTo>
                  <a:lnTo>
                    <a:pt x="854367" y="2708160"/>
                  </a:lnTo>
                  <a:lnTo>
                    <a:pt x="842784" y="2708160"/>
                  </a:lnTo>
                  <a:lnTo>
                    <a:pt x="838098" y="2712847"/>
                  </a:lnTo>
                  <a:lnTo>
                    <a:pt x="838098" y="2724404"/>
                  </a:lnTo>
                  <a:lnTo>
                    <a:pt x="842784" y="2729103"/>
                  </a:lnTo>
                  <a:lnTo>
                    <a:pt x="854367" y="2729103"/>
                  </a:lnTo>
                  <a:lnTo>
                    <a:pt x="859053" y="2724404"/>
                  </a:lnTo>
                  <a:lnTo>
                    <a:pt x="859053" y="2712847"/>
                  </a:lnTo>
                  <a:close/>
                </a:path>
                <a:path w="8276590" h="2729229">
                  <a:moveTo>
                    <a:pt x="859053" y="1809381"/>
                  </a:moveTo>
                  <a:lnTo>
                    <a:pt x="854367" y="1804695"/>
                  </a:lnTo>
                  <a:lnTo>
                    <a:pt x="842784" y="1804695"/>
                  </a:lnTo>
                  <a:lnTo>
                    <a:pt x="838098" y="1809381"/>
                  </a:lnTo>
                  <a:lnTo>
                    <a:pt x="838098" y="1820951"/>
                  </a:lnTo>
                  <a:lnTo>
                    <a:pt x="842784" y="1825637"/>
                  </a:lnTo>
                  <a:lnTo>
                    <a:pt x="854367" y="1825637"/>
                  </a:lnTo>
                  <a:lnTo>
                    <a:pt x="859053" y="1820951"/>
                  </a:lnTo>
                  <a:lnTo>
                    <a:pt x="859053" y="1809381"/>
                  </a:lnTo>
                  <a:close/>
                </a:path>
                <a:path w="8276590" h="2729229">
                  <a:moveTo>
                    <a:pt x="859053" y="919022"/>
                  </a:moveTo>
                  <a:lnTo>
                    <a:pt x="854367" y="914336"/>
                  </a:lnTo>
                  <a:lnTo>
                    <a:pt x="842784" y="914336"/>
                  </a:lnTo>
                  <a:lnTo>
                    <a:pt x="838098" y="919022"/>
                  </a:lnTo>
                  <a:lnTo>
                    <a:pt x="838098" y="930592"/>
                  </a:lnTo>
                  <a:lnTo>
                    <a:pt x="842784" y="935278"/>
                  </a:lnTo>
                  <a:lnTo>
                    <a:pt x="854367" y="935278"/>
                  </a:lnTo>
                  <a:lnTo>
                    <a:pt x="859053" y="930592"/>
                  </a:lnTo>
                  <a:lnTo>
                    <a:pt x="859053" y="919022"/>
                  </a:lnTo>
                  <a:close/>
                </a:path>
                <a:path w="8276590" h="2729229">
                  <a:moveTo>
                    <a:pt x="859053" y="4699"/>
                  </a:moveTo>
                  <a:lnTo>
                    <a:pt x="854367" y="0"/>
                  </a:lnTo>
                  <a:lnTo>
                    <a:pt x="842784" y="0"/>
                  </a:lnTo>
                  <a:lnTo>
                    <a:pt x="838098" y="4699"/>
                  </a:lnTo>
                  <a:lnTo>
                    <a:pt x="838098" y="16256"/>
                  </a:lnTo>
                  <a:lnTo>
                    <a:pt x="842784" y="20942"/>
                  </a:lnTo>
                  <a:lnTo>
                    <a:pt x="854367" y="20942"/>
                  </a:lnTo>
                  <a:lnTo>
                    <a:pt x="859053" y="16256"/>
                  </a:lnTo>
                  <a:lnTo>
                    <a:pt x="859053" y="4699"/>
                  </a:lnTo>
                  <a:close/>
                </a:path>
                <a:path w="8276590" h="2729229">
                  <a:moveTo>
                    <a:pt x="900963" y="2712847"/>
                  </a:moveTo>
                  <a:lnTo>
                    <a:pt x="896277" y="2708160"/>
                  </a:lnTo>
                  <a:lnTo>
                    <a:pt x="884694" y="2708160"/>
                  </a:lnTo>
                  <a:lnTo>
                    <a:pt x="879995" y="2712847"/>
                  </a:lnTo>
                  <a:lnTo>
                    <a:pt x="879995" y="2724404"/>
                  </a:lnTo>
                  <a:lnTo>
                    <a:pt x="884694" y="2729103"/>
                  </a:lnTo>
                  <a:lnTo>
                    <a:pt x="896277" y="2729103"/>
                  </a:lnTo>
                  <a:lnTo>
                    <a:pt x="900963" y="2724404"/>
                  </a:lnTo>
                  <a:lnTo>
                    <a:pt x="900963" y="2712847"/>
                  </a:lnTo>
                  <a:close/>
                </a:path>
                <a:path w="8276590" h="2729229">
                  <a:moveTo>
                    <a:pt x="900963" y="1809381"/>
                  </a:moveTo>
                  <a:lnTo>
                    <a:pt x="896277" y="1804695"/>
                  </a:lnTo>
                  <a:lnTo>
                    <a:pt x="884694" y="1804695"/>
                  </a:lnTo>
                  <a:lnTo>
                    <a:pt x="879995" y="1809381"/>
                  </a:lnTo>
                  <a:lnTo>
                    <a:pt x="879995" y="1820951"/>
                  </a:lnTo>
                  <a:lnTo>
                    <a:pt x="884694" y="1825637"/>
                  </a:lnTo>
                  <a:lnTo>
                    <a:pt x="896277" y="1825637"/>
                  </a:lnTo>
                  <a:lnTo>
                    <a:pt x="900963" y="1820951"/>
                  </a:lnTo>
                  <a:lnTo>
                    <a:pt x="900963" y="1809381"/>
                  </a:lnTo>
                  <a:close/>
                </a:path>
                <a:path w="8276590" h="2729229">
                  <a:moveTo>
                    <a:pt x="900963" y="919022"/>
                  </a:moveTo>
                  <a:lnTo>
                    <a:pt x="896277" y="914336"/>
                  </a:lnTo>
                  <a:lnTo>
                    <a:pt x="884694" y="914336"/>
                  </a:lnTo>
                  <a:lnTo>
                    <a:pt x="879995" y="919022"/>
                  </a:lnTo>
                  <a:lnTo>
                    <a:pt x="879995" y="930592"/>
                  </a:lnTo>
                  <a:lnTo>
                    <a:pt x="884694" y="935278"/>
                  </a:lnTo>
                  <a:lnTo>
                    <a:pt x="896277" y="935278"/>
                  </a:lnTo>
                  <a:lnTo>
                    <a:pt x="900963" y="930592"/>
                  </a:lnTo>
                  <a:lnTo>
                    <a:pt x="900963" y="919022"/>
                  </a:lnTo>
                  <a:close/>
                </a:path>
                <a:path w="8276590" h="2729229">
                  <a:moveTo>
                    <a:pt x="900963" y="4699"/>
                  </a:moveTo>
                  <a:lnTo>
                    <a:pt x="896277" y="0"/>
                  </a:lnTo>
                  <a:lnTo>
                    <a:pt x="884694" y="0"/>
                  </a:lnTo>
                  <a:lnTo>
                    <a:pt x="879995" y="4699"/>
                  </a:lnTo>
                  <a:lnTo>
                    <a:pt x="879995" y="16256"/>
                  </a:lnTo>
                  <a:lnTo>
                    <a:pt x="884694" y="20942"/>
                  </a:lnTo>
                  <a:lnTo>
                    <a:pt x="896277" y="20942"/>
                  </a:lnTo>
                  <a:lnTo>
                    <a:pt x="900963" y="16256"/>
                  </a:lnTo>
                  <a:lnTo>
                    <a:pt x="900963" y="4699"/>
                  </a:lnTo>
                  <a:close/>
                </a:path>
                <a:path w="8276590" h="2729229">
                  <a:moveTo>
                    <a:pt x="942873" y="2712847"/>
                  </a:moveTo>
                  <a:lnTo>
                    <a:pt x="938174" y="2708160"/>
                  </a:lnTo>
                  <a:lnTo>
                    <a:pt x="926592" y="2708160"/>
                  </a:lnTo>
                  <a:lnTo>
                    <a:pt x="921905" y="2712847"/>
                  </a:lnTo>
                  <a:lnTo>
                    <a:pt x="921905" y="2724404"/>
                  </a:lnTo>
                  <a:lnTo>
                    <a:pt x="926592" y="2729103"/>
                  </a:lnTo>
                  <a:lnTo>
                    <a:pt x="938174" y="2729103"/>
                  </a:lnTo>
                  <a:lnTo>
                    <a:pt x="942873" y="2724404"/>
                  </a:lnTo>
                  <a:lnTo>
                    <a:pt x="942873" y="2712847"/>
                  </a:lnTo>
                  <a:close/>
                </a:path>
                <a:path w="8276590" h="2729229">
                  <a:moveTo>
                    <a:pt x="942873" y="1809381"/>
                  </a:moveTo>
                  <a:lnTo>
                    <a:pt x="938174" y="1804695"/>
                  </a:lnTo>
                  <a:lnTo>
                    <a:pt x="926592" y="1804695"/>
                  </a:lnTo>
                  <a:lnTo>
                    <a:pt x="921905" y="1809381"/>
                  </a:lnTo>
                  <a:lnTo>
                    <a:pt x="921905" y="1820951"/>
                  </a:lnTo>
                  <a:lnTo>
                    <a:pt x="926592" y="1825637"/>
                  </a:lnTo>
                  <a:lnTo>
                    <a:pt x="938174" y="1825637"/>
                  </a:lnTo>
                  <a:lnTo>
                    <a:pt x="942873" y="1820951"/>
                  </a:lnTo>
                  <a:lnTo>
                    <a:pt x="942873" y="1809381"/>
                  </a:lnTo>
                  <a:close/>
                </a:path>
                <a:path w="8276590" h="2729229">
                  <a:moveTo>
                    <a:pt x="942873" y="919022"/>
                  </a:moveTo>
                  <a:lnTo>
                    <a:pt x="938174" y="914336"/>
                  </a:lnTo>
                  <a:lnTo>
                    <a:pt x="926592" y="914336"/>
                  </a:lnTo>
                  <a:lnTo>
                    <a:pt x="921905" y="919022"/>
                  </a:lnTo>
                  <a:lnTo>
                    <a:pt x="921905" y="930592"/>
                  </a:lnTo>
                  <a:lnTo>
                    <a:pt x="926592" y="935278"/>
                  </a:lnTo>
                  <a:lnTo>
                    <a:pt x="938174" y="935278"/>
                  </a:lnTo>
                  <a:lnTo>
                    <a:pt x="942873" y="930592"/>
                  </a:lnTo>
                  <a:lnTo>
                    <a:pt x="942873" y="919022"/>
                  </a:lnTo>
                  <a:close/>
                </a:path>
                <a:path w="8276590" h="2729229">
                  <a:moveTo>
                    <a:pt x="942873" y="4699"/>
                  </a:moveTo>
                  <a:lnTo>
                    <a:pt x="938174" y="0"/>
                  </a:lnTo>
                  <a:lnTo>
                    <a:pt x="926592" y="0"/>
                  </a:lnTo>
                  <a:lnTo>
                    <a:pt x="921905" y="4699"/>
                  </a:lnTo>
                  <a:lnTo>
                    <a:pt x="921905" y="16256"/>
                  </a:lnTo>
                  <a:lnTo>
                    <a:pt x="926592" y="20942"/>
                  </a:lnTo>
                  <a:lnTo>
                    <a:pt x="938174" y="20942"/>
                  </a:lnTo>
                  <a:lnTo>
                    <a:pt x="942873" y="16256"/>
                  </a:lnTo>
                  <a:lnTo>
                    <a:pt x="942873" y="4699"/>
                  </a:lnTo>
                  <a:close/>
                </a:path>
                <a:path w="8276590" h="2729229">
                  <a:moveTo>
                    <a:pt x="984770" y="2712847"/>
                  </a:moveTo>
                  <a:lnTo>
                    <a:pt x="980084" y="2708160"/>
                  </a:lnTo>
                  <a:lnTo>
                    <a:pt x="968502" y="2708160"/>
                  </a:lnTo>
                  <a:lnTo>
                    <a:pt x="963803" y="2712847"/>
                  </a:lnTo>
                  <a:lnTo>
                    <a:pt x="963803" y="2724404"/>
                  </a:lnTo>
                  <a:lnTo>
                    <a:pt x="968502" y="2729103"/>
                  </a:lnTo>
                  <a:lnTo>
                    <a:pt x="980084" y="2729103"/>
                  </a:lnTo>
                  <a:lnTo>
                    <a:pt x="984770" y="2724404"/>
                  </a:lnTo>
                  <a:lnTo>
                    <a:pt x="984770" y="2712847"/>
                  </a:lnTo>
                  <a:close/>
                </a:path>
                <a:path w="8276590" h="2729229">
                  <a:moveTo>
                    <a:pt x="984770" y="1809381"/>
                  </a:moveTo>
                  <a:lnTo>
                    <a:pt x="980084" y="1804695"/>
                  </a:lnTo>
                  <a:lnTo>
                    <a:pt x="968502" y="1804695"/>
                  </a:lnTo>
                  <a:lnTo>
                    <a:pt x="963803" y="1809381"/>
                  </a:lnTo>
                  <a:lnTo>
                    <a:pt x="963803" y="1820951"/>
                  </a:lnTo>
                  <a:lnTo>
                    <a:pt x="968502" y="1825637"/>
                  </a:lnTo>
                  <a:lnTo>
                    <a:pt x="980084" y="1825637"/>
                  </a:lnTo>
                  <a:lnTo>
                    <a:pt x="984770" y="1820951"/>
                  </a:lnTo>
                  <a:lnTo>
                    <a:pt x="984770" y="1809381"/>
                  </a:lnTo>
                  <a:close/>
                </a:path>
                <a:path w="8276590" h="2729229">
                  <a:moveTo>
                    <a:pt x="984770" y="919022"/>
                  </a:moveTo>
                  <a:lnTo>
                    <a:pt x="980084" y="914336"/>
                  </a:lnTo>
                  <a:lnTo>
                    <a:pt x="968502" y="914336"/>
                  </a:lnTo>
                  <a:lnTo>
                    <a:pt x="963803" y="919022"/>
                  </a:lnTo>
                  <a:lnTo>
                    <a:pt x="963803" y="930592"/>
                  </a:lnTo>
                  <a:lnTo>
                    <a:pt x="968502" y="935278"/>
                  </a:lnTo>
                  <a:lnTo>
                    <a:pt x="980084" y="935278"/>
                  </a:lnTo>
                  <a:lnTo>
                    <a:pt x="984770" y="930592"/>
                  </a:lnTo>
                  <a:lnTo>
                    <a:pt x="984770" y="919022"/>
                  </a:lnTo>
                  <a:close/>
                </a:path>
                <a:path w="8276590" h="2729229">
                  <a:moveTo>
                    <a:pt x="984770" y="4699"/>
                  </a:moveTo>
                  <a:lnTo>
                    <a:pt x="980084" y="0"/>
                  </a:lnTo>
                  <a:lnTo>
                    <a:pt x="968502" y="0"/>
                  </a:lnTo>
                  <a:lnTo>
                    <a:pt x="963803" y="4699"/>
                  </a:lnTo>
                  <a:lnTo>
                    <a:pt x="963803" y="16256"/>
                  </a:lnTo>
                  <a:lnTo>
                    <a:pt x="968502" y="20942"/>
                  </a:lnTo>
                  <a:lnTo>
                    <a:pt x="980084" y="20942"/>
                  </a:lnTo>
                  <a:lnTo>
                    <a:pt x="984770" y="16256"/>
                  </a:lnTo>
                  <a:lnTo>
                    <a:pt x="984770" y="4699"/>
                  </a:lnTo>
                  <a:close/>
                </a:path>
                <a:path w="8276590" h="2729229">
                  <a:moveTo>
                    <a:pt x="1026680" y="2712847"/>
                  </a:moveTo>
                  <a:lnTo>
                    <a:pt x="1021981" y="2708160"/>
                  </a:lnTo>
                  <a:lnTo>
                    <a:pt x="1010399" y="2708160"/>
                  </a:lnTo>
                  <a:lnTo>
                    <a:pt x="1005713" y="2712847"/>
                  </a:lnTo>
                  <a:lnTo>
                    <a:pt x="1005713" y="2724404"/>
                  </a:lnTo>
                  <a:lnTo>
                    <a:pt x="1010399" y="2729103"/>
                  </a:lnTo>
                  <a:lnTo>
                    <a:pt x="1021981" y="2729103"/>
                  </a:lnTo>
                  <a:lnTo>
                    <a:pt x="1026680" y="2724404"/>
                  </a:lnTo>
                  <a:lnTo>
                    <a:pt x="1026680" y="2712847"/>
                  </a:lnTo>
                  <a:close/>
                </a:path>
                <a:path w="8276590" h="2729229">
                  <a:moveTo>
                    <a:pt x="1026680" y="1809381"/>
                  </a:moveTo>
                  <a:lnTo>
                    <a:pt x="1021981" y="1804695"/>
                  </a:lnTo>
                  <a:lnTo>
                    <a:pt x="1010399" y="1804695"/>
                  </a:lnTo>
                  <a:lnTo>
                    <a:pt x="1005713" y="1809381"/>
                  </a:lnTo>
                  <a:lnTo>
                    <a:pt x="1005713" y="1820951"/>
                  </a:lnTo>
                  <a:lnTo>
                    <a:pt x="1010399" y="1825637"/>
                  </a:lnTo>
                  <a:lnTo>
                    <a:pt x="1021981" y="1825637"/>
                  </a:lnTo>
                  <a:lnTo>
                    <a:pt x="1026680" y="1820951"/>
                  </a:lnTo>
                  <a:lnTo>
                    <a:pt x="1026680" y="1809381"/>
                  </a:lnTo>
                  <a:close/>
                </a:path>
                <a:path w="8276590" h="2729229">
                  <a:moveTo>
                    <a:pt x="1026680" y="919022"/>
                  </a:moveTo>
                  <a:lnTo>
                    <a:pt x="1021981" y="914336"/>
                  </a:lnTo>
                  <a:lnTo>
                    <a:pt x="1010399" y="914336"/>
                  </a:lnTo>
                  <a:lnTo>
                    <a:pt x="1005713" y="919022"/>
                  </a:lnTo>
                  <a:lnTo>
                    <a:pt x="1005713" y="930592"/>
                  </a:lnTo>
                  <a:lnTo>
                    <a:pt x="1010399" y="935278"/>
                  </a:lnTo>
                  <a:lnTo>
                    <a:pt x="1021981" y="935278"/>
                  </a:lnTo>
                  <a:lnTo>
                    <a:pt x="1026680" y="930592"/>
                  </a:lnTo>
                  <a:lnTo>
                    <a:pt x="1026680" y="919022"/>
                  </a:lnTo>
                  <a:close/>
                </a:path>
                <a:path w="8276590" h="2729229">
                  <a:moveTo>
                    <a:pt x="1026680" y="4699"/>
                  </a:moveTo>
                  <a:lnTo>
                    <a:pt x="1021981" y="0"/>
                  </a:lnTo>
                  <a:lnTo>
                    <a:pt x="1010399" y="0"/>
                  </a:lnTo>
                  <a:lnTo>
                    <a:pt x="1005713" y="4699"/>
                  </a:lnTo>
                  <a:lnTo>
                    <a:pt x="1005713" y="16256"/>
                  </a:lnTo>
                  <a:lnTo>
                    <a:pt x="1010399" y="20942"/>
                  </a:lnTo>
                  <a:lnTo>
                    <a:pt x="1021981" y="20942"/>
                  </a:lnTo>
                  <a:lnTo>
                    <a:pt x="1026680" y="16256"/>
                  </a:lnTo>
                  <a:lnTo>
                    <a:pt x="1026680" y="4699"/>
                  </a:lnTo>
                  <a:close/>
                </a:path>
                <a:path w="8276590" h="2729229">
                  <a:moveTo>
                    <a:pt x="1068578" y="2712847"/>
                  </a:moveTo>
                  <a:lnTo>
                    <a:pt x="1063891" y="2708160"/>
                  </a:lnTo>
                  <a:lnTo>
                    <a:pt x="1052309" y="2708160"/>
                  </a:lnTo>
                  <a:lnTo>
                    <a:pt x="1047623" y="2712847"/>
                  </a:lnTo>
                  <a:lnTo>
                    <a:pt x="1047623" y="2724404"/>
                  </a:lnTo>
                  <a:lnTo>
                    <a:pt x="1052309" y="2729103"/>
                  </a:lnTo>
                  <a:lnTo>
                    <a:pt x="1063891" y="2729103"/>
                  </a:lnTo>
                  <a:lnTo>
                    <a:pt x="1068578" y="2724404"/>
                  </a:lnTo>
                  <a:lnTo>
                    <a:pt x="1068578" y="2712847"/>
                  </a:lnTo>
                  <a:close/>
                </a:path>
                <a:path w="8276590" h="2729229">
                  <a:moveTo>
                    <a:pt x="1068578" y="1809381"/>
                  </a:moveTo>
                  <a:lnTo>
                    <a:pt x="1063891" y="1804695"/>
                  </a:lnTo>
                  <a:lnTo>
                    <a:pt x="1052309" y="1804695"/>
                  </a:lnTo>
                  <a:lnTo>
                    <a:pt x="1047623" y="1809381"/>
                  </a:lnTo>
                  <a:lnTo>
                    <a:pt x="1047623" y="1820951"/>
                  </a:lnTo>
                  <a:lnTo>
                    <a:pt x="1052309" y="1825637"/>
                  </a:lnTo>
                  <a:lnTo>
                    <a:pt x="1063891" y="1825637"/>
                  </a:lnTo>
                  <a:lnTo>
                    <a:pt x="1068578" y="1820951"/>
                  </a:lnTo>
                  <a:lnTo>
                    <a:pt x="1068578" y="1809381"/>
                  </a:lnTo>
                  <a:close/>
                </a:path>
                <a:path w="8276590" h="2729229">
                  <a:moveTo>
                    <a:pt x="1068578" y="919022"/>
                  </a:moveTo>
                  <a:lnTo>
                    <a:pt x="1063891" y="914336"/>
                  </a:lnTo>
                  <a:lnTo>
                    <a:pt x="1052309" y="914336"/>
                  </a:lnTo>
                  <a:lnTo>
                    <a:pt x="1047623" y="919022"/>
                  </a:lnTo>
                  <a:lnTo>
                    <a:pt x="1047623" y="930592"/>
                  </a:lnTo>
                  <a:lnTo>
                    <a:pt x="1052309" y="935278"/>
                  </a:lnTo>
                  <a:lnTo>
                    <a:pt x="1063891" y="935278"/>
                  </a:lnTo>
                  <a:lnTo>
                    <a:pt x="1068578" y="930592"/>
                  </a:lnTo>
                  <a:lnTo>
                    <a:pt x="1068578" y="919022"/>
                  </a:lnTo>
                  <a:close/>
                </a:path>
                <a:path w="8276590" h="2729229">
                  <a:moveTo>
                    <a:pt x="1068578" y="4699"/>
                  </a:moveTo>
                  <a:lnTo>
                    <a:pt x="1063891" y="0"/>
                  </a:lnTo>
                  <a:lnTo>
                    <a:pt x="1052309" y="0"/>
                  </a:lnTo>
                  <a:lnTo>
                    <a:pt x="1047623" y="4699"/>
                  </a:lnTo>
                  <a:lnTo>
                    <a:pt x="1047623" y="16256"/>
                  </a:lnTo>
                  <a:lnTo>
                    <a:pt x="1052309" y="20942"/>
                  </a:lnTo>
                  <a:lnTo>
                    <a:pt x="1063891" y="20942"/>
                  </a:lnTo>
                  <a:lnTo>
                    <a:pt x="1068578" y="16256"/>
                  </a:lnTo>
                  <a:lnTo>
                    <a:pt x="1068578" y="4699"/>
                  </a:lnTo>
                  <a:close/>
                </a:path>
                <a:path w="8276590" h="2729229">
                  <a:moveTo>
                    <a:pt x="1110488" y="2712847"/>
                  </a:moveTo>
                  <a:lnTo>
                    <a:pt x="1105789" y="2708160"/>
                  </a:lnTo>
                  <a:lnTo>
                    <a:pt x="1094219" y="2708160"/>
                  </a:lnTo>
                  <a:lnTo>
                    <a:pt x="1089520" y="2712847"/>
                  </a:lnTo>
                  <a:lnTo>
                    <a:pt x="1089520" y="2724404"/>
                  </a:lnTo>
                  <a:lnTo>
                    <a:pt x="1094219" y="2729103"/>
                  </a:lnTo>
                  <a:lnTo>
                    <a:pt x="1105789" y="2729103"/>
                  </a:lnTo>
                  <a:lnTo>
                    <a:pt x="1110488" y="2724404"/>
                  </a:lnTo>
                  <a:lnTo>
                    <a:pt x="1110488" y="2712847"/>
                  </a:lnTo>
                  <a:close/>
                </a:path>
                <a:path w="8276590" h="2729229">
                  <a:moveTo>
                    <a:pt x="1110488" y="1809381"/>
                  </a:moveTo>
                  <a:lnTo>
                    <a:pt x="1105789" y="1804695"/>
                  </a:lnTo>
                  <a:lnTo>
                    <a:pt x="1094219" y="1804695"/>
                  </a:lnTo>
                  <a:lnTo>
                    <a:pt x="1089520" y="1809381"/>
                  </a:lnTo>
                  <a:lnTo>
                    <a:pt x="1089520" y="1820951"/>
                  </a:lnTo>
                  <a:lnTo>
                    <a:pt x="1094219" y="1825637"/>
                  </a:lnTo>
                  <a:lnTo>
                    <a:pt x="1105789" y="1825637"/>
                  </a:lnTo>
                  <a:lnTo>
                    <a:pt x="1110488" y="1820951"/>
                  </a:lnTo>
                  <a:lnTo>
                    <a:pt x="1110488" y="1809381"/>
                  </a:lnTo>
                  <a:close/>
                </a:path>
                <a:path w="8276590" h="2729229">
                  <a:moveTo>
                    <a:pt x="1110488" y="919022"/>
                  </a:moveTo>
                  <a:lnTo>
                    <a:pt x="1105789" y="914336"/>
                  </a:lnTo>
                  <a:lnTo>
                    <a:pt x="1094219" y="914336"/>
                  </a:lnTo>
                  <a:lnTo>
                    <a:pt x="1089520" y="919022"/>
                  </a:lnTo>
                  <a:lnTo>
                    <a:pt x="1089520" y="930592"/>
                  </a:lnTo>
                  <a:lnTo>
                    <a:pt x="1094219" y="935278"/>
                  </a:lnTo>
                  <a:lnTo>
                    <a:pt x="1105789" y="935278"/>
                  </a:lnTo>
                  <a:lnTo>
                    <a:pt x="1110488" y="930592"/>
                  </a:lnTo>
                  <a:lnTo>
                    <a:pt x="1110488" y="919022"/>
                  </a:lnTo>
                  <a:close/>
                </a:path>
                <a:path w="8276590" h="2729229">
                  <a:moveTo>
                    <a:pt x="1110488" y="4699"/>
                  </a:moveTo>
                  <a:lnTo>
                    <a:pt x="1105789" y="0"/>
                  </a:lnTo>
                  <a:lnTo>
                    <a:pt x="1094219" y="0"/>
                  </a:lnTo>
                  <a:lnTo>
                    <a:pt x="1089520" y="4699"/>
                  </a:lnTo>
                  <a:lnTo>
                    <a:pt x="1089520" y="16256"/>
                  </a:lnTo>
                  <a:lnTo>
                    <a:pt x="1094219" y="20942"/>
                  </a:lnTo>
                  <a:lnTo>
                    <a:pt x="1105789" y="20942"/>
                  </a:lnTo>
                  <a:lnTo>
                    <a:pt x="1110488" y="16256"/>
                  </a:lnTo>
                  <a:lnTo>
                    <a:pt x="1110488" y="4699"/>
                  </a:lnTo>
                  <a:close/>
                </a:path>
                <a:path w="8276590" h="2729229">
                  <a:moveTo>
                    <a:pt x="1152385" y="2712847"/>
                  </a:moveTo>
                  <a:lnTo>
                    <a:pt x="1147699" y="2708160"/>
                  </a:lnTo>
                  <a:lnTo>
                    <a:pt x="1136116" y="2708160"/>
                  </a:lnTo>
                  <a:lnTo>
                    <a:pt x="1131430" y="2712847"/>
                  </a:lnTo>
                  <a:lnTo>
                    <a:pt x="1131430" y="2724404"/>
                  </a:lnTo>
                  <a:lnTo>
                    <a:pt x="1136116" y="2729103"/>
                  </a:lnTo>
                  <a:lnTo>
                    <a:pt x="1147699" y="2729103"/>
                  </a:lnTo>
                  <a:lnTo>
                    <a:pt x="1152385" y="2724404"/>
                  </a:lnTo>
                  <a:lnTo>
                    <a:pt x="1152385" y="2712847"/>
                  </a:lnTo>
                  <a:close/>
                </a:path>
                <a:path w="8276590" h="2729229">
                  <a:moveTo>
                    <a:pt x="1152385" y="1809381"/>
                  </a:moveTo>
                  <a:lnTo>
                    <a:pt x="1147699" y="1804695"/>
                  </a:lnTo>
                  <a:lnTo>
                    <a:pt x="1136116" y="1804695"/>
                  </a:lnTo>
                  <a:lnTo>
                    <a:pt x="1131430" y="1809381"/>
                  </a:lnTo>
                  <a:lnTo>
                    <a:pt x="1131430" y="1820951"/>
                  </a:lnTo>
                  <a:lnTo>
                    <a:pt x="1136116" y="1825637"/>
                  </a:lnTo>
                  <a:lnTo>
                    <a:pt x="1147699" y="1825637"/>
                  </a:lnTo>
                  <a:lnTo>
                    <a:pt x="1152385" y="1820951"/>
                  </a:lnTo>
                  <a:lnTo>
                    <a:pt x="1152385" y="1809381"/>
                  </a:lnTo>
                  <a:close/>
                </a:path>
                <a:path w="8276590" h="2729229">
                  <a:moveTo>
                    <a:pt x="1152385" y="919022"/>
                  </a:moveTo>
                  <a:lnTo>
                    <a:pt x="1147699" y="914336"/>
                  </a:lnTo>
                  <a:lnTo>
                    <a:pt x="1136116" y="914336"/>
                  </a:lnTo>
                  <a:lnTo>
                    <a:pt x="1131430" y="919022"/>
                  </a:lnTo>
                  <a:lnTo>
                    <a:pt x="1131430" y="930592"/>
                  </a:lnTo>
                  <a:lnTo>
                    <a:pt x="1136116" y="935278"/>
                  </a:lnTo>
                  <a:lnTo>
                    <a:pt x="1147699" y="935278"/>
                  </a:lnTo>
                  <a:lnTo>
                    <a:pt x="1152385" y="930592"/>
                  </a:lnTo>
                  <a:lnTo>
                    <a:pt x="1152385" y="919022"/>
                  </a:lnTo>
                  <a:close/>
                </a:path>
                <a:path w="8276590" h="2729229">
                  <a:moveTo>
                    <a:pt x="1152385" y="4699"/>
                  </a:moveTo>
                  <a:lnTo>
                    <a:pt x="1147699" y="0"/>
                  </a:lnTo>
                  <a:lnTo>
                    <a:pt x="1136116" y="0"/>
                  </a:lnTo>
                  <a:lnTo>
                    <a:pt x="1131430" y="4699"/>
                  </a:lnTo>
                  <a:lnTo>
                    <a:pt x="1131430" y="16256"/>
                  </a:lnTo>
                  <a:lnTo>
                    <a:pt x="1136116" y="20942"/>
                  </a:lnTo>
                  <a:lnTo>
                    <a:pt x="1147699" y="20942"/>
                  </a:lnTo>
                  <a:lnTo>
                    <a:pt x="1152385" y="16256"/>
                  </a:lnTo>
                  <a:lnTo>
                    <a:pt x="1152385" y="4699"/>
                  </a:lnTo>
                  <a:close/>
                </a:path>
                <a:path w="8276590" h="2729229">
                  <a:moveTo>
                    <a:pt x="1194295" y="2712847"/>
                  </a:moveTo>
                  <a:lnTo>
                    <a:pt x="1189609" y="2708160"/>
                  </a:lnTo>
                  <a:lnTo>
                    <a:pt x="1178026" y="2708160"/>
                  </a:lnTo>
                  <a:lnTo>
                    <a:pt x="1173327" y="2712847"/>
                  </a:lnTo>
                  <a:lnTo>
                    <a:pt x="1173327" y="2724404"/>
                  </a:lnTo>
                  <a:lnTo>
                    <a:pt x="1178026" y="2729103"/>
                  </a:lnTo>
                  <a:lnTo>
                    <a:pt x="1189609" y="2729103"/>
                  </a:lnTo>
                  <a:lnTo>
                    <a:pt x="1194295" y="2724404"/>
                  </a:lnTo>
                  <a:lnTo>
                    <a:pt x="1194295" y="2712847"/>
                  </a:lnTo>
                  <a:close/>
                </a:path>
                <a:path w="8276590" h="2729229">
                  <a:moveTo>
                    <a:pt x="1194295" y="1809381"/>
                  </a:moveTo>
                  <a:lnTo>
                    <a:pt x="1189609" y="1804695"/>
                  </a:lnTo>
                  <a:lnTo>
                    <a:pt x="1178026" y="1804695"/>
                  </a:lnTo>
                  <a:lnTo>
                    <a:pt x="1173327" y="1809381"/>
                  </a:lnTo>
                  <a:lnTo>
                    <a:pt x="1173327" y="1820951"/>
                  </a:lnTo>
                  <a:lnTo>
                    <a:pt x="1178026" y="1825637"/>
                  </a:lnTo>
                  <a:lnTo>
                    <a:pt x="1189609" y="1825637"/>
                  </a:lnTo>
                  <a:lnTo>
                    <a:pt x="1194295" y="1820951"/>
                  </a:lnTo>
                  <a:lnTo>
                    <a:pt x="1194295" y="1809381"/>
                  </a:lnTo>
                  <a:close/>
                </a:path>
                <a:path w="8276590" h="2729229">
                  <a:moveTo>
                    <a:pt x="1194295" y="919022"/>
                  </a:moveTo>
                  <a:lnTo>
                    <a:pt x="1189609" y="914336"/>
                  </a:lnTo>
                  <a:lnTo>
                    <a:pt x="1178026" y="914336"/>
                  </a:lnTo>
                  <a:lnTo>
                    <a:pt x="1173327" y="919022"/>
                  </a:lnTo>
                  <a:lnTo>
                    <a:pt x="1173327" y="930592"/>
                  </a:lnTo>
                  <a:lnTo>
                    <a:pt x="1178026" y="935278"/>
                  </a:lnTo>
                  <a:lnTo>
                    <a:pt x="1189609" y="935278"/>
                  </a:lnTo>
                  <a:lnTo>
                    <a:pt x="1194295" y="930592"/>
                  </a:lnTo>
                  <a:lnTo>
                    <a:pt x="1194295" y="919022"/>
                  </a:lnTo>
                  <a:close/>
                </a:path>
                <a:path w="8276590" h="2729229">
                  <a:moveTo>
                    <a:pt x="1194295" y="4699"/>
                  </a:moveTo>
                  <a:lnTo>
                    <a:pt x="1189609" y="0"/>
                  </a:lnTo>
                  <a:lnTo>
                    <a:pt x="1178026" y="0"/>
                  </a:lnTo>
                  <a:lnTo>
                    <a:pt x="1173327" y="4699"/>
                  </a:lnTo>
                  <a:lnTo>
                    <a:pt x="1173327" y="16256"/>
                  </a:lnTo>
                  <a:lnTo>
                    <a:pt x="1178026" y="20942"/>
                  </a:lnTo>
                  <a:lnTo>
                    <a:pt x="1189609" y="20942"/>
                  </a:lnTo>
                  <a:lnTo>
                    <a:pt x="1194295" y="16256"/>
                  </a:lnTo>
                  <a:lnTo>
                    <a:pt x="1194295" y="4699"/>
                  </a:lnTo>
                  <a:close/>
                </a:path>
                <a:path w="8276590" h="2729229">
                  <a:moveTo>
                    <a:pt x="1236192" y="2712847"/>
                  </a:moveTo>
                  <a:lnTo>
                    <a:pt x="1231506" y="2708160"/>
                  </a:lnTo>
                  <a:lnTo>
                    <a:pt x="1219923" y="2708160"/>
                  </a:lnTo>
                  <a:lnTo>
                    <a:pt x="1215237" y="2712847"/>
                  </a:lnTo>
                  <a:lnTo>
                    <a:pt x="1215237" y="2724404"/>
                  </a:lnTo>
                  <a:lnTo>
                    <a:pt x="1219923" y="2729103"/>
                  </a:lnTo>
                  <a:lnTo>
                    <a:pt x="1231506" y="2729103"/>
                  </a:lnTo>
                  <a:lnTo>
                    <a:pt x="1236192" y="2724404"/>
                  </a:lnTo>
                  <a:lnTo>
                    <a:pt x="1236192" y="2712847"/>
                  </a:lnTo>
                  <a:close/>
                </a:path>
                <a:path w="8276590" h="2729229">
                  <a:moveTo>
                    <a:pt x="1236192" y="1809381"/>
                  </a:moveTo>
                  <a:lnTo>
                    <a:pt x="1231506" y="1804695"/>
                  </a:lnTo>
                  <a:lnTo>
                    <a:pt x="1219923" y="1804695"/>
                  </a:lnTo>
                  <a:lnTo>
                    <a:pt x="1215237" y="1809381"/>
                  </a:lnTo>
                  <a:lnTo>
                    <a:pt x="1215237" y="1820951"/>
                  </a:lnTo>
                  <a:lnTo>
                    <a:pt x="1219923" y="1825637"/>
                  </a:lnTo>
                  <a:lnTo>
                    <a:pt x="1231506" y="1825637"/>
                  </a:lnTo>
                  <a:lnTo>
                    <a:pt x="1236192" y="1820951"/>
                  </a:lnTo>
                  <a:lnTo>
                    <a:pt x="1236192" y="1809381"/>
                  </a:lnTo>
                  <a:close/>
                </a:path>
                <a:path w="8276590" h="2729229">
                  <a:moveTo>
                    <a:pt x="1236192" y="919022"/>
                  </a:moveTo>
                  <a:lnTo>
                    <a:pt x="1231506" y="914336"/>
                  </a:lnTo>
                  <a:lnTo>
                    <a:pt x="1219923" y="914336"/>
                  </a:lnTo>
                  <a:lnTo>
                    <a:pt x="1215237" y="919022"/>
                  </a:lnTo>
                  <a:lnTo>
                    <a:pt x="1215237" y="930592"/>
                  </a:lnTo>
                  <a:lnTo>
                    <a:pt x="1219923" y="935278"/>
                  </a:lnTo>
                  <a:lnTo>
                    <a:pt x="1231506" y="935278"/>
                  </a:lnTo>
                  <a:lnTo>
                    <a:pt x="1236192" y="930592"/>
                  </a:lnTo>
                  <a:lnTo>
                    <a:pt x="1236192" y="919022"/>
                  </a:lnTo>
                  <a:close/>
                </a:path>
                <a:path w="8276590" h="2729229">
                  <a:moveTo>
                    <a:pt x="1236192" y="4699"/>
                  </a:moveTo>
                  <a:lnTo>
                    <a:pt x="1231506" y="0"/>
                  </a:lnTo>
                  <a:lnTo>
                    <a:pt x="1219923" y="0"/>
                  </a:lnTo>
                  <a:lnTo>
                    <a:pt x="1215237" y="4699"/>
                  </a:lnTo>
                  <a:lnTo>
                    <a:pt x="1215237" y="16256"/>
                  </a:lnTo>
                  <a:lnTo>
                    <a:pt x="1219923" y="20942"/>
                  </a:lnTo>
                  <a:lnTo>
                    <a:pt x="1231506" y="20942"/>
                  </a:lnTo>
                  <a:lnTo>
                    <a:pt x="1236192" y="16256"/>
                  </a:lnTo>
                  <a:lnTo>
                    <a:pt x="1236192" y="4699"/>
                  </a:lnTo>
                  <a:close/>
                </a:path>
                <a:path w="8276590" h="2729229">
                  <a:moveTo>
                    <a:pt x="1278102" y="2712847"/>
                  </a:moveTo>
                  <a:lnTo>
                    <a:pt x="1273416" y="2708160"/>
                  </a:lnTo>
                  <a:lnTo>
                    <a:pt x="1261833" y="2708160"/>
                  </a:lnTo>
                  <a:lnTo>
                    <a:pt x="1257134" y="2712847"/>
                  </a:lnTo>
                  <a:lnTo>
                    <a:pt x="1257134" y="2724404"/>
                  </a:lnTo>
                  <a:lnTo>
                    <a:pt x="1261833" y="2729103"/>
                  </a:lnTo>
                  <a:lnTo>
                    <a:pt x="1273416" y="2729103"/>
                  </a:lnTo>
                  <a:lnTo>
                    <a:pt x="1278102" y="2724404"/>
                  </a:lnTo>
                  <a:lnTo>
                    <a:pt x="1278102" y="2712847"/>
                  </a:lnTo>
                  <a:close/>
                </a:path>
                <a:path w="8276590" h="2729229">
                  <a:moveTo>
                    <a:pt x="1278102" y="1809381"/>
                  </a:moveTo>
                  <a:lnTo>
                    <a:pt x="1273416" y="1804695"/>
                  </a:lnTo>
                  <a:lnTo>
                    <a:pt x="1261833" y="1804695"/>
                  </a:lnTo>
                  <a:lnTo>
                    <a:pt x="1257134" y="1809381"/>
                  </a:lnTo>
                  <a:lnTo>
                    <a:pt x="1257134" y="1820951"/>
                  </a:lnTo>
                  <a:lnTo>
                    <a:pt x="1261833" y="1825637"/>
                  </a:lnTo>
                  <a:lnTo>
                    <a:pt x="1273416" y="1825637"/>
                  </a:lnTo>
                  <a:lnTo>
                    <a:pt x="1278102" y="1820951"/>
                  </a:lnTo>
                  <a:lnTo>
                    <a:pt x="1278102" y="1809381"/>
                  </a:lnTo>
                  <a:close/>
                </a:path>
                <a:path w="8276590" h="2729229">
                  <a:moveTo>
                    <a:pt x="1278102" y="919022"/>
                  </a:moveTo>
                  <a:lnTo>
                    <a:pt x="1273416" y="914336"/>
                  </a:lnTo>
                  <a:lnTo>
                    <a:pt x="1261833" y="914336"/>
                  </a:lnTo>
                  <a:lnTo>
                    <a:pt x="1257134" y="919022"/>
                  </a:lnTo>
                  <a:lnTo>
                    <a:pt x="1257134" y="930592"/>
                  </a:lnTo>
                  <a:lnTo>
                    <a:pt x="1261833" y="935278"/>
                  </a:lnTo>
                  <a:lnTo>
                    <a:pt x="1273416" y="935278"/>
                  </a:lnTo>
                  <a:lnTo>
                    <a:pt x="1278102" y="930592"/>
                  </a:lnTo>
                  <a:lnTo>
                    <a:pt x="1278102" y="919022"/>
                  </a:lnTo>
                  <a:close/>
                </a:path>
                <a:path w="8276590" h="2729229">
                  <a:moveTo>
                    <a:pt x="1278102" y="4699"/>
                  </a:moveTo>
                  <a:lnTo>
                    <a:pt x="1273416" y="0"/>
                  </a:lnTo>
                  <a:lnTo>
                    <a:pt x="1261833" y="0"/>
                  </a:lnTo>
                  <a:lnTo>
                    <a:pt x="1257134" y="4699"/>
                  </a:lnTo>
                  <a:lnTo>
                    <a:pt x="1257134" y="16256"/>
                  </a:lnTo>
                  <a:lnTo>
                    <a:pt x="1261833" y="20942"/>
                  </a:lnTo>
                  <a:lnTo>
                    <a:pt x="1273416" y="20942"/>
                  </a:lnTo>
                  <a:lnTo>
                    <a:pt x="1278102" y="16256"/>
                  </a:lnTo>
                  <a:lnTo>
                    <a:pt x="1278102" y="4699"/>
                  </a:lnTo>
                  <a:close/>
                </a:path>
                <a:path w="8276590" h="2729229">
                  <a:moveTo>
                    <a:pt x="1320012" y="2712847"/>
                  </a:moveTo>
                  <a:lnTo>
                    <a:pt x="1315313" y="2708160"/>
                  </a:lnTo>
                  <a:lnTo>
                    <a:pt x="1303731" y="2708160"/>
                  </a:lnTo>
                  <a:lnTo>
                    <a:pt x="1299044" y="2712847"/>
                  </a:lnTo>
                  <a:lnTo>
                    <a:pt x="1299044" y="2724404"/>
                  </a:lnTo>
                  <a:lnTo>
                    <a:pt x="1303731" y="2729103"/>
                  </a:lnTo>
                  <a:lnTo>
                    <a:pt x="1315313" y="2729103"/>
                  </a:lnTo>
                  <a:lnTo>
                    <a:pt x="1320012" y="2724404"/>
                  </a:lnTo>
                  <a:lnTo>
                    <a:pt x="1320012" y="2712847"/>
                  </a:lnTo>
                  <a:close/>
                </a:path>
                <a:path w="8276590" h="2729229">
                  <a:moveTo>
                    <a:pt x="1320012" y="1809381"/>
                  </a:moveTo>
                  <a:lnTo>
                    <a:pt x="1315313" y="1804695"/>
                  </a:lnTo>
                  <a:lnTo>
                    <a:pt x="1303731" y="1804695"/>
                  </a:lnTo>
                  <a:lnTo>
                    <a:pt x="1299044" y="1809381"/>
                  </a:lnTo>
                  <a:lnTo>
                    <a:pt x="1299044" y="1820951"/>
                  </a:lnTo>
                  <a:lnTo>
                    <a:pt x="1303731" y="1825637"/>
                  </a:lnTo>
                  <a:lnTo>
                    <a:pt x="1315313" y="1825637"/>
                  </a:lnTo>
                  <a:lnTo>
                    <a:pt x="1320012" y="1820951"/>
                  </a:lnTo>
                  <a:lnTo>
                    <a:pt x="1320012" y="1809381"/>
                  </a:lnTo>
                  <a:close/>
                </a:path>
                <a:path w="8276590" h="2729229">
                  <a:moveTo>
                    <a:pt x="1320012" y="919022"/>
                  </a:moveTo>
                  <a:lnTo>
                    <a:pt x="1315313" y="914336"/>
                  </a:lnTo>
                  <a:lnTo>
                    <a:pt x="1303731" y="914336"/>
                  </a:lnTo>
                  <a:lnTo>
                    <a:pt x="1299044" y="919022"/>
                  </a:lnTo>
                  <a:lnTo>
                    <a:pt x="1299044" y="930592"/>
                  </a:lnTo>
                  <a:lnTo>
                    <a:pt x="1303731" y="935278"/>
                  </a:lnTo>
                  <a:lnTo>
                    <a:pt x="1315313" y="935278"/>
                  </a:lnTo>
                  <a:lnTo>
                    <a:pt x="1320012" y="930592"/>
                  </a:lnTo>
                  <a:lnTo>
                    <a:pt x="1320012" y="919022"/>
                  </a:lnTo>
                  <a:close/>
                </a:path>
                <a:path w="8276590" h="2729229">
                  <a:moveTo>
                    <a:pt x="1320012" y="4699"/>
                  </a:moveTo>
                  <a:lnTo>
                    <a:pt x="1315313" y="0"/>
                  </a:lnTo>
                  <a:lnTo>
                    <a:pt x="1303731" y="0"/>
                  </a:lnTo>
                  <a:lnTo>
                    <a:pt x="1299044" y="4699"/>
                  </a:lnTo>
                  <a:lnTo>
                    <a:pt x="1299044" y="16256"/>
                  </a:lnTo>
                  <a:lnTo>
                    <a:pt x="1303731" y="20942"/>
                  </a:lnTo>
                  <a:lnTo>
                    <a:pt x="1315313" y="20942"/>
                  </a:lnTo>
                  <a:lnTo>
                    <a:pt x="1320012" y="16256"/>
                  </a:lnTo>
                  <a:lnTo>
                    <a:pt x="1320012" y="4699"/>
                  </a:lnTo>
                  <a:close/>
                </a:path>
                <a:path w="8276590" h="2729229">
                  <a:moveTo>
                    <a:pt x="1361909" y="2712847"/>
                  </a:moveTo>
                  <a:lnTo>
                    <a:pt x="1357223" y="2708160"/>
                  </a:lnTo>
                  <a:lnTo>
                    <a:pt x="1345641" y="2708160"/>
                  </a:lnTo>
                  <a:lnTo>
                    <a:pt x="1340954" y="2712847"/>
                  </a:lnTo>
                  <a:lnTo>
                    <a:pt x="1340954" y="2724404"/>
                  </a:lnTo>
                  <a:lnTo>
                    <a:pt x="1345641" y="2729103"/>
                  </a:lnTo>
                  <a:lnTo>
                    <a:pt x="1357223" y="2729103"/>
                  </a:lnTo>
                  <a:lnTo>
                    <a:pt x="1361909" y="2724404"/>
                  </a:lnTo>
                  <a:lnTo>
                    <a:pt x="1361909" y="2712847"/>
                  </a:lnTo>
                  <a:close/>
                </a:path>
                <a:path w="8276590" h="2729229">
                  <a:moveTo>
                    <a:pt x="1361909" y="1809381"/>
                  </a:moveTo>
                  <a:lnTo>
                    <a:pt x="1357223" y="1804695"/>
                  </a:lnTo>
                  <a:lnTo>
                    <a:pt x="1345641" y="1804695"/>
                  </a:lnTo>
                  <a:lnTo>
                    <a:pt x="1340954" y="1809381"/>
                  </a:lnTo>
                  <a:lnTo>
                    <a:pt x="1340954" y="1820951"/>
                  </a:lnTo>
                  <a:lnTo>
                    <a:pt x="1345641" y="1825637"/>
                  </a:lnTo>
                  <a:lnTo>
                    <a:pt x="1357223" y="1825637"/>
                  </a:lnTo>
                  <a:lnTo>
                    <a:pt x="1361909" y="1820951"/>
                  </a:lnTo>
                  <a:lnTo>
                    <a:pt x="1361909" y="1809381"/>
                  </a:lnTo>
                  <a:close/>
                </a:path>
                <a:path w="8276590" h="2729229">
                  <a:moveTo>
                    <a:pt x="1361909" y="919022"/>
                  </a:moveTo>
                  <a:lnTo>
                    <a:pt x="1357223" y="914336"/>
                  </a:lnTo>
                  <a:lnTo>
                    <a:pt x="1345641" y="914336"/>
                  </a:lnTo>
                  <a:lnTo>
                    <a:pt x="1340954" y="919022"/>
                  </a:lnTo>
                  <a:lnTo>
                    <a:pt x="1340954" y="930592"/>
                  </a:lnTo>
                  <a:lnTo>
                    <a:pt x="1345641" y="935278"/>
                  </a:lnTo>
                  <a:lnTo>
                    <a:pt x="1357223" y="935278"/>
                  </a:lnTo>
                  <a:lnTo>
                    <a:pt x="1361909" y="930592"/>
                  </a:lnTo>
                  <a:lnTo>
                    <a:pt x="1361909" y="919022"/>
                  </a:lnTo>
                  <a:close/>
                </a:path>
                <a:path w="8276590" h="2729229">
                  <a:moveTo>
                    <a:pt x="1361909" y="4699"/>
                  </a:moveTo>
                  <a:lnTo>
                    <a:pt x="1357223" y="0"/>
                  </a:lnTo>
                  <a:lnTo>
                    <a:pt x="1345641" y="0"/>
                  </a:lnTo>
                  <a:lnTo>
                    <a:pt x="1340954" y="4699"/>
                  </a:lnTo>
                  <a:lnTo>
                    <a:pt x="1340954" y="16256"/>
                  </a:lnTo>
                  <a:lnTo>
                    <a:pt x="1345641" y="20942"/>
                  </a:lnTo>
                  <a:lnTo>
                    <a:pt x="1357223" y="20942"/>
                  </a:lnTo>
                  <a:lnTo>
                    <a:pt x="1361909" y="16256"/>
                  </a:lnTo>
                  <a:lnTo>
                    <a:pt x="1361909" y="4699"/>
                  </a:lnTo>
                  <a:close/>
                </a:path>
                <a:path w="8276590" h="2729229">
                  <a:moveTo>
                    <a:pt x="1403819" y="2712847"/>
                  </a:moveTo>
                  <a:lnTo>
                    <a:pt x="1399120" y="2708160"/>
                  </a:lnTo>
                  <a:lnTo>
                    <a:pt x="1387551" y="2708160"/>
                  </a:lnTo>
                  <a:lnTo>
                    <a:pt x="1382852" y="2712847"/>
                  </a:lnTo>
                  <a:lnTo>
                    <a:pt x="1382852" y="2724404"/>
                  </a:lnTo>
                  <a:lnTo>
                    <a:pt x="1387551" y="2729103"/>
                  </a:lnTo>
                  <a:lnTo>
                    <a:pt x="1399120" y="2729103"/>
                  </a:lnTo>
                  <a:lnTo>
                    <a:pt x="1403819" y="2724404"/>
                  </a:lnTo>
                  <a:lnTo>
                    <a:pt x="1403819" y="2712847"/>
                  </a:lnTo>
                  <a:close/>
                </a:path>
                <a:path w="8276590" h="2729229">
                  <a:moveTo>
                    <a:pt x="1403819" y="1809381"/>
                  </a:moveTo>
                  <a:lnTo>
                    <a:pt x="1399120" y="1804695"/>
                  </a:lnTo>
                  <a:lnTo>
                    <a:pt x="1387551" y="1804695"/>
                  </a:lnTo>
                  <a:lnTo>
                    <a:pt x="1382852" y="1809381"/>
                  </a:lnTo>
                  <a:lnTo>
                    <a:pt x="1382852" y="1820951"/>
                  </a:lnTo>
                  <a:lnTo>
                    <a:pt x="1387551" y="1825637"/>
                  </a:lnTo>
                  <a:lnTo>
                    <a:pt x="1399120" y="1825637"/>
                  </a:lnTo>
                  <a:lnTo>
                    <a:pt x="1403819" y="1820951"/>
                  </a:lnTo>
                  <a:lnTo>
                    <a:pt x="1403819" y="1809381"/>
                  </a:lnTo>
                  <a:close/>
                </a:path>
                <a:path w="8276590" h="2729229">
                  <a:moveTo>
                    <a:pt x="1403819" y="919022"/>
                  </a:moveTo>
                  <a:lnTo>
                    <a:pt x="1399120" y="914336"/>
                  </a:lnTo>
                  <a:lnTo>
                    <a:pt x="1387551" y="914336"/>
                  </a:lnTo>
                  <a:lnTo>
                    <a:pt x="1382852" y="919022"/>
                  </a:lnTo>
                  <a:lnTo>
                    <a:pt x="1382852" y="930592"/>
                  </a:lnTo>
                  <a:lnTo>
                    <a:pt x="1387551" y="935278"/>
                  </a:lnTo>
                  <a:lnTo>
                    <a:pt x="1399120" y="935278"/>
                  </a:lnTo>
                  <a:lnTo>
                    <a:pt x="1403819" y="930592"/>
                  </a:lnTo>
                  <a:lnTo>
                    <a:pt x="1403819" y="919022"/>
                  </a:lnTo>
                  <a:close/>
                </a:path>
                <a:path w="8276590" h="2729229">
                  <a:moveTo>
                    <a:pt x="1403819" y="4699"/>
                  </a:moveTo>
                  <a:lnTo>
                    <a:pt x="1399120" y="0"/>
                  </a:lnTo>
                  <a:lnTo>
                    <a:pt x="1387551" y="0"/>
                  </a:lnTo>
                  <a:lnTo>
                    <a:pt x="1382852" y="4699"/>
                  </a:lnTo>
                  <a:lnTo>
                    <a:pt x="1382852" y="16256"/>
                  </a:lnTo>
                  <a:lnTo>
                    <a:pt x="1387551" y="20942"/>
                  </a:lnTo>
                  <a:lnTo>
                    <a:pt x="1399120" y="20942"/>
                  </a:lnTo>
                  <a:lnTo>
                    <a:pt x="1403819" y="16256"/>
                  </a:lnTo>
                  <a:lnTo>
                    <a:pt x="1403819" y="4699"/>
                  </a:lnTo>
                  <a:close/>
                </a:path>
                <a:path w="8276590" h="2729229">
                  <a:moveTo>
                    <a:pt x="1445717" y="2712847"/>
                  </a:moveTo>
                  <a:lnTo>
                    <a:pt x="1441030" y="2708160"/>
                  </a:lnTo>
                  <a:lnTo>
                    <a:pt x="1429435" y="2708160"/>
                  </a:lnTo>
                  <a:lnTo>
                    <a:pt x="1424762" y="2712847"/>
                  </a:lnTo>
                  <a:lnTo>
                    <a:pt x="1424762" y="2724404"/>
                  </a:lnTo>
                  <a:lnTo>
                    <a:pt x="1429435" y="2729103"/>
                  </a:lnTo>
                  <a:lnTo>
                    <a:pt x="1441030" y="2729103"/>
                  </a:lnTo>
                  <a:lnTo>
                    <a:pt x="1445717" y="2724404"/>
                  </a:lnTo>
                  <a:lnTo>
                    <a:pt x="1445717" y="2712847"/>
                  </a:lnTo>
                  <a:close/>
                </a:path>
                <a:path w="8276590" h="2729229">
                  <a:moveTo>
                    <a:pt x="1445717" y="1809381"/>
                  </a:moveTo>
                  <a:lnTo>
                    <a:pt x="1441030" y="1804695"/>
                  </a:lnTo>
                  <a:lnTo>
                    <a:pt x="1429435" y="1804695"/>
                  </a:lnTo>
                  <a:lnTo>
                    <a:pt x="1424762" y="1809381"/>
                  </a:lnTo>
                  <a:lnTo>
                    <a:pt x="1424762" y="1820951"/>
                  </a:lnTo>
                  <a:lnTo>
                    <a:pt x="1429435" y="1825637"/>
                  </a:lnTo>
                  <a:lnTo>
                    <a:pt x="1441030" y="1825637"/>
                  </a:lnTo>
                  <a:lnTo>
                    <a:pt x="1445717" y="1820951"/>
                  </a:lnTo>
                  <a:lnTo>
                    <a:pt x="1445717" y="1809381"/>
                  </a:lnTo>
                  <a:close/>
                </a:path>
                <a:path w="8276590" h="2729229">
                  <a:moveTo>
                    <a:pt x="1445717" y="919022"/>
                  </a:moveTo>
                  <a:lnTo>
                    <a:pt x="1441030" y="914336"/>
                  </a:lnTo>
                  <a:lnTo>
                    <a:pt x="1429435" y="914336"/>
                  </a:lnTo>
                  <a:lnTo>
                    <a:pt x="1424762" y="919022"/>
                  </a:lnTo>
                  <a:lnTo>
                    <a:pt x="1424762" y="930592"/>
                  </a:lnTo>
                  <a:lnTo>
                    <a:pt x="1429435" y="935278"/>
                  </a:lnTo>
                  <a:lnTo>
                    <a:pt x="1441030" y="935278"/>
                  </a:lnTo>
                  <a:lnTo>
                    <a:pt x="1445717" y="930592"/>
                  </a:lnTo>
                  <a:lnTo>
                    <a:pt x="1445717" y="919022"/>
                  </a:lnTo>
                  <a:close/>
                </a:path>
                <a:path w="8276590" h="2729229">
                  <a:moveTo>
                    <a:pt x="1445717" y="4699"/>
                  </a:moveTo>
                  <a:lnTo>
                    <a:pt x="1441030" y="0"/>
                  </a:lnTo>
                  <a:lnTo>
                    <a:pt x="1429435" y="0"/>
                  </a:lnTo>
                  <a:lnTo>
                    <a:pt x="1424762" y="4699"/>
                  </a:lnTo>
                  <a:lnTo>
                    <a:pt x="1424762" y="16256"/>
                  </a:lnTo>
                  <a:lnTo>
                    <a:pt x="1429435" y="20942"/>
                  </a:lnTo>
                  <a:lnTo>
                    <a:pt x="1441030" y="20942"/>
                  </a:lnTo>
                  <a:lnTo>
                    <a:pt x="1445717" y="16256"/>
                  </a:lnTo>
                  <a:lnTo>
                    <a:pt x="1445717" y="4699"/>
                  </a:lnTo>
                  <a:close/>
                </a:path>
                <a:path w="8276590" h="2729229">
                  <a:moveTo>
                    <a:pt x="1487627" y="2712847"/>
                  </a:moveTo>
                  <a:lnTo>
                    <a:pt x="1482940" y="2708160"/>
                  </a:lnTo>
                  <a:lnTo>
                    <a:pt x="1471345" y="2708160"/>
                  </a:lnTo>
                  <a:lnTo>
                    <a:pt x="1466659" y="2712847"/>
                  </a:lnTo>
                  <a:lnTo>
                    <a:pt x="1466659" y="2724404"/>
                  </a:lnTo>
                  <a:lnTo>
                    <a:pt x="1471345" y="2729103"/>
                  </a:lnTo>
                  <a:lnTo>
                    <a:pt x="1482940" y="2729103"/>
                  </a:lnTo>
                  <a:lnTo>
                    <a:pt x="1487627" y="2724404"/>
                  </a:lnTo>
                  <a:lnTo>
                    <a:pt x="1487627" y="2712847"/>
                  </a:lnTo>
                  <a:close/>
                </a:path>
                <a:path w="8276590" h="2729229">
                  <a:moveTo>
                    <a:pt x="1487627" y="1809381"/>
                  </a:moveTo>
                  <a:lnTo>
                    <a:pt x="1482940" y="1804695"/>
                  </a:lnTo>
                  <a:lnTo>
                    <a:pt x="1471345" y="1804695"/>
                  </a:lnTo>
                  <a:lnTo>
                    <a:pt x="1466659" y="1809381"/>
                  </a:lnTo>
                  <a:lnTo>
                    <a:pt x="1466659" y="1820951"/>
                  </a:lnTo>
                  <a:lnTo>
                    <a:pt x="1471345" y="1825637"/>
                  </a:lnTo>
                  <a:lnTo>
                    <a:pt x="1482940" y="1825637"/>
                  </a:lnTo>
                  <a:lnTo>
                    <a:pt x="1487627" y="1820951"/>
                  </a:lnTo>
                  <a:lnTo>
                    <a:pt x="1487627" y="1809381"/>
                  </a:lnTo>
                  <a:close/>
                </a:path>
                <a:path w="8276590" h="2729229">
                  <a:moveTo>
                    <a:pt x="1487627" y="919022"/>
                  </a:moveTo>
                  <a:lnTo>
                    <a:pt x="1482940" y="914336"/>
                  </a:lnTo>
                  <a:lnTo>
                    <a:pt x="1471345" y="914336"/>
                  </a:lnTo>
                  <a:lnTo>
                    <a:pt x="1466659" y="919022"/>
                  </a:lnTo>
                  <a:lnTo>
                    <a:pt x="1466659" y="930592"/>
                  </a:lnTo>
                  <a:lnTo>
                    <a:pt x="1471345" y="935278"/>
                  </a:lnTo>
                  <a:lnTo>
                    <a:pt x="1482940" y="935278"/>
                  </a:lnTo>
                  <a:lnTo>
                    <a:pt x="1487627" y="930592"/>
                  </a:lnTo>
                  <a:lnTo>
                    <a:pt x="1487627" y="919022"/>
                  </a:lnTo>
                  <a:close/>
                </a:path>
                <a:path w="8276590" h="2729229">
                  <a:moveTo>
                    <a:pt x="1487627" y="4699"/>
                  </a:moveTo>
                  <a:lnTo>
                    <a:pt x="1482940" y="0"/>
                  </a:lnTo>
                  <a:lnTo>
                    <a:pt x="1471345" y="0"/>
                  </a:lnTo>
                  <a:lnTo>
                    <a:pt x="1466659" y="4699"/>
                  </a:lnTo>
                  <a:lnTo>
                    <a:pt x="1466659" y="16256"/>
                  </a:lnTo>
                  <a:lnTo>
                    <a:pt x="1471345" y="20942"/>
                  </a:lnTo>
                  <a:lnTo>
                    <a:pt x="1482940" y="20942"/>
                  </a:lnTo>
                  <a:lnTo>
                    <a:pt x="1487627" y="16256"/>
                  </a:lnTo>
                  <a:lnTo>
                    <a:pt x="1487627" y="4699"/>
                  </a:lnTo>
                  <a:close/>
                </a:path>
                <a:path w="8276590" h="2729229">
                  <a:moveTo>
                    <a:pt x="1529524" y="2712847"/>
                  </a:moveTo>
                  <a:lnTo>
                    <a:pt x="1524838" y="2708160"/>
                  </a:lnTo>
                  <a:lnTo>
                    <a:pt x="1513243" y="2708160"/>
                  </a:lnTo>
                  <a:lnTo>
                    <a:pt x="1508569" y="2712847"/>
                  </a:lnTo>
                  <a:lnTo>
                    <a:pt x="1508569" y="2724404"/>
                  </a:lnTo>
                  <a:lnTo>
                    <a:pt x="1513243" y="2729103"/>
                  </a:lnTo>
                  <a:lnTo>
                    <a:pt x="1524838" y="2729103"/>
                  </a:lnTo>
                  <a:lnTo>
                    <a:pt x="1529524" y="2724404"/>
                  </a:lnTo>
                  <a:lnTo>
                    <a:pt x="1529524" y="2712847"/>
                  </a:lnTo>
                  <a:close/>
                </a:path>
                <a:path w="8276590" h="2729229">
                  <a:moveTo>
                    <a:pt x="1529524" y="1809381"/>
                  </a:moveTo>
                  <a:lnTo>
                    <a:pt x="1524838" y="1804695"/>
                  </a:lnTo>
                  <a:lnTo>
                    <a:pt x="1513243" y="1804695"/>
                  </a:lnTo>
                  <a:lnTo>
                    <a:pt x="1508569" y="1809381"/>
                  </a:lnTo>
                  <a:lnTo>
                    <a:pt x="1508569" y="1820951"/>
                  </a:lnTo>
                  <a:lnTo>
                    <a:pt x="1513243" y="1825637"/>
                  </a:lnTo>
                  <a:lnTo>
                    <a:pt x="1524838" y="1825637"/>
                  </a:lnTo>
                  <a:lnTo>
                    <a:pt x="1529524" y="1820951"/>
                  </a:lnTo>
                  <a:lnTo>
                    <a:pt x="1529524" y="1809381"/>
                  </a:lnTo>
                  <a:close/>
                </a:path>
                <a:path w="8276590" h="2729229">
                  <a:moveTo>
                    <a:pt x="1529524" y="919022"/>
                  </a:moveTo>
                  <a:lnTo>
                    <a:pt x="1524838" y="914336"/>
                  </a:lnTo>
                  <a:lnTo>
                    <a:pt x="1513243" y="914336"/>
                  </a:lnTo>
                  <a:lnTo>
                    <a:pt x="1508569" y="919022"/>
                  </a:lnTo>
                  <a:lnTo>
                    <a:pt x="1508569" y="930592"/>
                  </a:lnTo>
                  <a:lnTo>
                    <a:pt x="1513243" y="935278"/>
                  </a:lnTo>
                  <a:lnTo>
                    <a:pt x="1524838" y="935278"/>
                  </a:lnTo>
                  <a:lnTo>
                    <a:pt x="1529524" y="930592"/>
                  </a:lnTo>
                  <a:lnTo>
                    <a:pt x="1529524" y="919022"/>
                  </a:lnTo>
                  <a:close/>
                </a:path>
                <a:path w="8276590" h="2729229">
                  <a:moveTo>
                    <a:pt x="1529524" y="4699"/>
                  </a:moveTo>
                  <a:lnTo>
                    <a:pt x="1524838" y="0"/>
                  </a:lnTo>
                  <a:lnTo>
                    <a:pt x="1513243" y="0"/>
                  </a:lnTo>
                  <a:lnTo>
                    <a:pt x="1508569" y="4699"/>
                  </a:lnTo>
                  <a:lnTo>
                    <a:pt x="1508569" y="16256"/>
                  </a:lnTo>
                  <a:lnTo>
                    <a:pt x="1513243" y="20942"/>
                  </a:lnTo>
                  <a:lnTo>
                    <a:pt x="1524838" y="20942"/>
                  </a:lnTo>
                  <a:lnTo>
                    <a:pt x="1529524" y="16256"/>
                  </a:lnTo>
                  <a:lnTo>
                    <a:pt x="1529524" y="4699"/>
                  </a:lnTo>
                  <a:close/>
                </a:path>
                <a:path w="8276590" h="2729229">
                  <a:moveTo>
                    <a:pt x="1571434" y="2712847"/>
                  </a:moveTo>
                  <a:lnTo>
                    <a:pt x="1566748" y="2708160"/>
                  </a:lnTo>
                  <a:lnTo>
                    <a:pt x="1555153" y="2708160"/>
                  </a:lnTo>
                  <a:lnTo>
                    <a:pt x="1550466" y="2712847"/>
                  </a:lnTo>
                  <a:lnTo>
                    <a:pt x="1550466" y="2724404"/>
                  </a:lnTo>
                  <a:lnTo>
                    <a:pt x="1555153" y="2729103"/>
                  </a:lnTo>
                  <a:lnTo>
                    <a:pt x="1566748" y="2729103"/>
                  </a:lnTo>
                  <a:lnTo>
                    <a:pt x="1571434" y="2724404"/>
                  </a:lnTo>
                  <a:lnTo>
                    <a:pt x="1571434" y="2712847"/>
                  </a:lnTo>
                  <a:close/>
                </a:path>
                <a:path w="8276590" h="2729229">
                  <a:moveTo>
                    <a:pt x="1571434" y="1809381"/>
                  </a:moveTo>
                  <a:lnTo>
                    <a:pt x="1566748" y="1804695"/>
                  </a:lnTo>
                  <a:lnTo>
                    <a:pt x="1555153" y="1804695"/>
                  </a:lnTo>
                  <a:lnTo>
                    <a:pt x="1550466" y="1809381"/>
                  </a:lnTo>
                  <a:lnTo>
                    <a:pt x="1550466" y="1820951"/>
                  </a:lnTo>
                  <a:lnTo>
                    <a:pt x="1555153" y="1825637"/>
                  </a:lnTo>
                  <a:lnTo>
                    <a:pt x="1566748" y="1825637"/>
                  </a:lnTo>
                  <a:lnTo>
                    <a:pt x="1571434" y="1820951"/>
                  </a:lnTo>
                  <a:lnTo>
                    <a:pt x="1571434" y="1809381"/>
                  </a:lnTo>
                  <a:close/>
                </a:path>
                <a:path w="8276590" h="2729229">
                  <a:moveTo>
                    <a:pt x="1571434" y="919022"/>
                  </a:moveTo>
                  <a:lnTo>
                    <a:pt x="1566748" y="914336"/>
                  </a:lnTo>
                  <a:lnTo>
                    <a:pt x="1555153" y="914336"/>
                  </a:lnTo>
                  <a:lnTo>
                    <a:pt x="1550466" y="919022"/>
                  </a:lnTo>
                  <a:lnTo>
                    <a:pt x="1550466" y="930592"/>
                  </a:lnTo>
                  <a:lnTo>
                    <a:pt x="1555153" y="935278"/>
                  </a:lnTo>
                  <a:lnTo>
                    <a:pt x="1566748" y="935278"/>
                  </a:lnTo>
                  <a:lnTo>
                    <a:pt x="1571434" y="930592"/>
                  </a:lnTo>
                  <a:lnTo>
                    <a:pt x="1571434" y="919022"/>
                  </a:lnTo>
                  <a:close/>
                </a:path>
                <a:path w="8276590" h="2729229">
                  <a:moveTo>
                    <a:pt x="1571434" y="4699"/>
                  </a:moveTo>
                  <a:lnTo>
                    <a:pt x="1566748" y="0"/>
                  </a:lnTo>
                  <a:lnTo>
                    <a:pt x="1555153" y="0"/>
                  </a:lnTo>
                  <a:lnTo>
                    <a:pt x="1550466" y="4699"/>
                  </a:lnTo>
                  <a:lnTo>
                    <a:pt x="1550466" y="16256"/>
                  </a:lnTo>
                  <a:lnTo>
                    <a:pt x="1555153" y="20942"/>
                  </a:lnTo>
                  <a:lnTo>
                    <a:pt x="1566748" y="20942"/>
                  </a:lnTo>
                  <a:lnTo>
                    <a:pt x="1571434" y="16256"/>
                  </a:lnTo>
                  <a:lnTo>
                    <a:pt x="1571434" y="4699"/>
                  </a:lnTo>
                  <a:close/>
                </a:path>
                <a:path w="8276590" h="2729229">
                  <a:moveTo>
                    <a:pt x="1613344" y="2712847"/>
                  </a:moveTo>
                  <a:lnTo>
                    <a:pt x="1608645" y="2708160"/>
                  </a:lnTo>
                  <a:lnTo>
                    <a:pt x="1597063" y="2708160"/>
                  </a:lnTo>
                  <a:lnTo>
                    <a:pt x="1592376" y="2712847"/>
                  </a:lnTo>
                  <a:lnTo>
                    <a:pt x="1592376" y="2724404"/>
                  </a:lnTo>
                  <a:lnTo>
                    <a:pt x="1597063" y="2729103"/>
                  </a:lnTo>
                  <a:lnTo>
                    <a:pt x="1608645" y="2729103"/>
                  </a:lnTo>
                  <a:lnTo>
                    <a:pt x="1613344" y="2724404"/>
                  </a:lnTo>
                  <a:lnTo>
                    <a:pt x="1613344" y="2712847"/>
                  </a:lnTo>
                  <a:close/>
                </a:path>
                <a:path w="8276590" h="2729229">
                  <a:moveTo>
                    <a:pt x="1613344" y="1809381"/>
                  </a:moveTo>
                  <a:lnTo>
                    <a:pt x="1608645" y="1804695"/>
                  </a:lnTo>
                  <a:lnTo>
                    <a:pt x="1597063" y="1804695"/>
                  </a:lnTo>
                  <a:lnTo>
                    <a:pt x="1592376" y="1809381"/>
                  </a:lnTo>
                  <a:lnTo>
                    <a:pt x="1592376" y="1820951"/>
                  </a:lnTo>
                  <a:lnTo>
                    <a:pt x="1597063" y="1825637"/>
                  </a:lnTo>
                  <a:lnTo>
                    <a:pt x="1608645" y="1825637"/>
                  </a:lnTo>
                  <a:lnTo>
                    <a:pt x="1613344" y="1820951"/>
                  </a:lnTo>
                  <a:lnTo>
                    <a:pt x="1613344" y="1809381"/>
                  </a:lnTo>
                  <a:close/>
                </a:path>
                <a:path w="8276590" h="2729229">
                  <a:moveTo>
                    <a:pt x="1613344" y="919022"/>
                  </a:moveTo>
                  <a:lnTo>
                    <a:pt x="1608645" y="914336"/>
                  </a:lnTo>
                  <a:lnTo>
                    <a:pt x="1597063" y="914336"/>
                  </a:lnTo>
                  <a:lnTo>
                    <a:pt x="1592376" y="919022"/>
                  </a:lnTo>
                  <a:lnTo>
                    <a:pt x="1592376" y="930592"/>
                  </a:lnTo>
                  <a:lnTo>
                    <a:pt x="1597063" y="935278"/>
                  </a:lnTo>
                  <a:lnTo>
                    <a:pt x="1608645" y="935278"/>
                  </a:lnTo>
                  <a:lnTo>
                    <a:pt x="1613344" y="930592"/>
                  </a:lnTo>
                  <a:lnTo>
                    <a:pt x="1613344" y="919022"/>
                  </a:lnTo>
                  <a:close/>
                </a:path>
                <a:path w="8276590" h="2729229">
                  <a:moveTo>
                    <a:pt x="1613344" y="4699"/>
                  </a:moveTo>
                  <a:lnTo>
                    <a:pt x="1608645" y="0"/>
                  </a:lnTo>
                  <a:lnTo>
                    <a:pt x="1597063" y="0"/>
                  </a:lnTo>
                  <a:lnTo>
                    <a:pt x="1592376" y="4699"/>
                  </a:lnTo>
                  <a:lnTo>
                    <a:pt x="1592376" y="16256"/>
                  </a:lnTo>
                  <a:lnTo>
                    <a:pt x="1597063" y="20942"/>
                  </a:lnTo>
                  <a:lnTo>
                    <a:pt x="1608645" y="20942"/>
                  </a:lnTo>
                  <a:lnTo>
                    <a:pt x="1613344" y="16256"/>
                  </a:lnTo>
                  <a:lnTo>
                    <a:pt x="1613344" y="4699"/>
                  </a:lnTo>
                  <a:close/>
                </a:path>
                <a:path w="8276590" h="2729229">
                  <a:moveTo>
                    <a:pt x="1655241" y="2712847"/>
                  </a:moveTo>
                  <a:lnTo>
                    <a:pt x="1650555" y="2708160"/>
                  </a:lnTo>
                  <a:lnTo>
                    <a:pt x="1638960" y="2708160"/>
                  </a:lnTo>
                  <a:lnTo>
                    <a:pt x="1634286" y="2712847"/>
                  </a:lnTo>
                  <a:lnTo>
                    <a:pt x="1634286" y="2724416"/>
                  </a:lnTo>
                  <a:lnTo>
                    <a:pt x="1638960" y="2729103"/>
                  </a:lnTo>
                  <a:lnTo>
                    <a:pt x="1650555" y="2729103"/>
                  </a:lnTo>
                  <a:lnTo>
                    <a:pt x="1655241" y="2724416"/>
                  </a:lnTo>
                  <a:lnTo>
                    <a:pt x="1655241" y="2712847"/>
                  </a:lnTo>
                  <a:close/>
                </a:path>
                <a:path w="8276590" h="2729229">
                  <a:moveTo>
                    <a:pt x="1655241" y="1809381"/>
                  </a:moveTo>
                  <a:lnTo>
                    <a:pt x="1650555" y="1804695"/>
                  </a:lnTo>
                  <a:lnTo>
                    <a:pt x="1638960" y="1804695"/>
                  </a:lnTo>
                  <a:lnTo>
                    <a:pt x="1634286" y="1809381"/>
                  </a:lnTo>
                  <a:lnTo>
                    <a:pt x="1634286" y="1820951"/>
                  </a:lnTo>
                  <a:lnTo>
                    <a:pt x="1638960" y="1825637"/>
                  </a:lnTo>
                  <a:lnTo>
                    <a:pt x="1650555" y="1825637"/>
                  </a:lnTo>
                  <a:lnTo>
                    <a:pt x="1655241" y="1820951"/>
                  </a:lnTo>
                  <a:lnTo>
                    <a:pt x="1655241" y="1809381"/>
                  </a:lnTo>
                  <a:close/>
                </a:path>
                <a:path w="8276590" h="2729229">
                  <a:moveTo>
                    <a:pt x="1655241" y="919022"/>
                  </a:moveTo>
                  <a:lnTo>
                    <a:pt x="1650555" y="914336"/>
                  </a:lnTo>
                  <a:lnTo>
                    <a:pt x="1638960" y="914336"/>
                  </a:lnTo>
                  <a:lnTo>
                    <a:pt x="1634286" y="919022"/>
                  </a:lnTo>
                  <a:lnTo>
                    <a:pt x="1634286" y="930592"/>
                  </a:lnTo>
                  <a:lnTo>
                    <a:pt x="1638960" y="935278"/>
                  </a:lnTo>
                  <a:lnTo>
                    <a:pt x="1650555" y="935278"/>
                  </a:lnTo>
                  <a:lnTo>
                    <a:pt x="1655241" y="930592"/>
                  </a:lnTo>
                  <a:lnTo>
                    <a:pt x="1655241" y="919022"/>
                  </a:lnTo>
                  <a:close/>
                </a:path>
                <a:path w="8276590" h="2729229">
                  <a:moveTo>
                    <a:pt x="1655241" y="4699"/>
                  </a:moveTo>
                  <a:lnTo>
                    <a:pt x="1650555" y="0"/>
                  </a:lnTo>
                  <a:lnTo>
                    <a:pt x="1638960" y="0"/>
                  </a:lnTo>
                  <a:lnTo>
                    <a:pt x="1634286" y="4699"/>
                  </a:lnTo>
                  <a:lnTo>
                    <a:pt x="1634286" y="16256"/>
                  </a:lnTo>
                  <a:lnTo>
                    <a:pt x="1638960" y="20942"/>
                  </a:lnTo>
                  <a:lnTo>
                    <a:pt x="1650555" y="20942"/>
                  </a:lnTo>
                  <a:lnTo>
                    <a:pt x="1655241" y="16256"/>
                  </a:lnTo>
                  <a:lnTo>
                    <a:pt x="1655241" y="4699"/>
                  </a:lnTo>
                  <a:close/>
                </a:path>
                <a:path w="8276590" h="2729229">
                  <a:moveTo>
                    <a:pt x="1697151" y="2712847"/>
                  </a:moveTo>
                  <a:lnTo>
                    <a:pt x="1692452" y="2708160"/>
                  </a:lnTo>
                  <a:lnTo>
                    <a:pt x="1680870" y="2708160"/>
                  </a:lnTo>
                  <a:lnTo>
                    <a:pt x="1676184" y="2712847"/>
                  </a:lnTo>
                  <a:lnTo>
                    <a:pt x="1676184" y="2724416"/>
                  </a:lnTo>
                  <a:lnTo>
                    <a:pt x="1680870" y="2729103"/>
                  </a:lnTo>
                  <a:lnTo>
                    <a:pt x="1692452" y="2729103"/>
                  </a:lnTo>
                  <a:lnTo>
                    <a:pt x="1697151" y="2724416"/>
                  </a:lnTo>
                  <a:lnTo>
                    <a:pt x="1697151" y="2712847"/>
                  </a:lnTo>
                  <a:close/>
                </a:path>
                <a:path w="8276590" h="2729229">
                  <a:moveTo>
                    <a:pt x="1697151" y="1809381"/>
                  </a:moveTo>
                  <a:lnTo>
                    <a:pt x="1692452" y="1804695"/>
                  </a:lnTo>
                  <a:lnTo>
                    <a:pt x="1680870" y="1804695"/>
                  </a:lnTo>
                  <a:lnTo>
                    <a:pt x="1676184" y="1809381"/>
                  </a:lnTo>
                  <a:lnTo>
                    <a:pt x="1676184" y="1820951"/>
                  </a:lnTo>
                  <a:lnTo>
                    <a:pt x="1680870" y="1825637"/>
                  </a:lnTo>
                  <a:lnTo>
                    <a:pt x="1692452" y="1825637"/>
                  </a:lnTo>
                  <a:lnTo>
                    <a:pt x="1697151" y="1820951"/>
                  </a:lnTo>
                  <a:lnTo>
                    <a:pt x="1697151" y="1809381"/>
                  </a:lnTo>
                  <a:close/>
                </a:path>
                <a:path w="8276590" h="2729229">
                  <a:moveTo>
                    <a:pt x="1697151" y="919022"/>
                  </a:moveTo>
                  <a:lnTo>
                    <a:pt x="1692452" y="914336"/>
                  </a:lnTo>
                  <a:lnTo>
                    <a:pt x="1680870" y="914336"/>
                  </a:lnTo>
                  <a:lnTo>
                    <a:pt x="1676184" y="919022"/>
                  </a:lnTo>
                  <a:lnTo>
                    <a:pt x="1676184" y="930592"/>
                  </a:lnTo>
                  <a:lnTo>
                    <a:pt x="1680870" y="935278"/>
                  </a:lnTo>
                  <a:lnTo>
                    <a:pt x="1692452" y="935278"/>
                  </a:lnTo>
                  <a:lnTo>
                    <a:pt x="1697151" y="930592"/>
                  </a:lnTo>
                  <a:lnTo>
                    <a:pt x="1697151" y="919022"/>
                  </a:lnTo>
                  <a:close/>
                </a:path>
                <a:path w="8276590" h="2729229">
                  <a:moveTo>
                    <a:pt x="1697151" y="4699"/>
                  </a:moveTo>
                  <a:lnTo>
                    <a:pt x="1692452" y="0"/>
                  </a:lnTo>
                  <a:lnTo>
                    <a:pt x="1680870" y="0"/>
                  </a:lnTo>
                  <a:lnTo>
                    <a:pt x="1676184" y="4699"/>
                  </a:lnTo>
                  <a:lnTo>
                    <a:pt x="1676184" y="16256"/>
                  </a:lnTo>
                  <a:lnTo>
                    <a:pt x="1680870" y="20942"/>
                  </a:lnTo>
                  <a:lnTo>
                    <a:pt x="1692452" y="20942"/>
                  </a:lnTo>
                  <a:lnTo>
                    <a:pt x="1697151" y="16256"/>
                  </a:lnTo>
                  <a:lnTo>
                    <a:pt x="1697151" y="4699"/>
                  </a:lnTo>
                  <a:close/>
                </a:path>
                <a:path w="8276590" h="2729229">
                  <a:moveTo>
                    <a:pt x="1739049" y="2712847"/>
                  </a:moveTo>
                  <a:lnTo>
                    <a:pt x="1734362" y="2708160"/>
                  </a:lnTo>
                  <a:lnTo>
                    <a:pt x="1722767" y="2708160"/>
                  </a:lnTo>
                  <a:lnTo>
                    <a:pt x="1718094" y="2712847"/>
                  </a:lnTo>
                  <a:lnTo>
                    <a:pt x="1718094" y="2724416"/>
                  </a:lnTo>
                  <a:lnTo>
                    <a:pt x="1722767" y="2729103"/>
                  </a:lnTo>
                  <a:lnTo>
                    <a:pt x="1734362" y="2729103"/>
                  </a:lnTo>
                  <a:lnTo>
                    <a:pt x="1739049" y="2724416"/>
                  </a:lnTo>
                  <a:lnTo>
                    <a:pt x="1739049" y="2712847"/>
                  </a:lnTo>
                  <a:close/>
                </a:path>
                <a:path w="8276590" h="2729229">
                  <a:moveTo>
                    <a:pt x="1739049" y="1809381"/>
                  </a:moveTo>
                  <a:lnTo>
                    <a:pt x="1734362" y="1804695"/>
                  </a:lnTo>
                  <a:lnTo>
                    <a:pt x="1722767" y="1804695"/>
                  </a:lnTo>
                  <a:lnTo>
                    <a:pt x="1718094" y="1809381"/>
                  </a:lnTo>
                  <a:lnTo>
                    <a:pt x="1718094" y="1820951"/>
                  </a:lnTo>
                  <a:lnTo>
                    <a:pt x="1722767" y="1825637"/>
                  </a:lnTo>
                  <a:lnTo>
                    <a:pt x="1734362" y="1825637"/>
                  </a:lnTo>
                  <a:lnTo>
                    <a:pt x="1739049" y="1820951"/>
                  </a:lnTo>
                  <a:lnTo>
                    <a:pt x="1739049" y="1809381"/>
                  </a:lnTo>
                  <a:close/>
                </a:path>
                <a:path w="8276590" h="2729229">
                  <a:moveTo>
                    <a:pt x="1739049" y="919022"/>
                  </a:moveTo>
                  <a:lnTo>
                    <a:pt x="1734362" y="914336"/>
                  </a:lnTo>
                  <a:lnTo>
                    <a:pt x="1722767" y="914336"/>
                  </a:lnTo>
                  <a:lnTo>
                    <a:pt x="1718094" y="919022"/>
                  </a:lnTo>
                  <a:lnTo>
                    <a:pt x="1718094" y="930592"/>
                  </a:lnTo>
                  <a:lnTo>
                    <a:pt x="1722767" y="935278"/>
                  </a:lnTo>
                  <a:lnTo>
                    <a:pt x="1734362" y="935278"/>
                  </a:lnTo>
                  <a:lnTo>
                    <a:pt x="1739049" y="930592"/>
                  </a:lnTo>
                  <a:lnTo>
                    <a:pt x="1739049" y="919022"/>
                  </a:lnTo>
                  <a:close/>
                </a:path>
                <a:path w="8276590" h="2729229">
                  <a:moveTo>
                    <a:pt x="1739049" y="4699"/>
                  </a:moveTo>
                  <a:lnTo>
                    <a:pt x="1734362" y="0"/>
                  </a:lnTo>
                  <a:lnTo>
                    <a:pt x="1722767" y="0"/>
                  </a:lnTo>
                  <a:lnTo>
                    <a:pt x="1718094" y="4699"/>
                  </a:lnTo>
                  <a:lnTo>
                    <a:pt x="1718094" y="16256"/>
                  </a:lnTo>
                  <a:lnTo>
                    <a:pt x="1722767" y="20942"/>
                  </a:lnTo>
                  <a:lnTo>
                    <a:pt x="1734362" y="20942"/>
                  </a:lnTo>
                  <a:lnTo>
                    <a:pt x="1739049" y="16256"/>
                  </a:lnTo>
                  <a:lnTo>
                    <a:pt x="1739049" y="4699"/>
                  </a:lnTo>
                  <a:close/>
                </a:path>
                <a:path w="8276590" h="2729229">
                  <a:moveTo>
                    <a:pt x="1780959" y="2712847"/>
                  </a:moveTo>
                  <a:lnTo>
                    <a:pt x="1776260" y="2708160"/>
                  </a:lnTo>
                  <a:lnTo>
                    <a:pt x="1764677" y="2708160"/>
                  </a:lnTo>
                  <a:lnTo>
                    <a:pt x="1759991" y="2712847"/>
                  </a:lnTo>
                  <a:lnTo>
                    <a:pt x="1759991" y="2724416"/>
                  </a:lnTo>
                  <a:lnTo>
                    <a:pt x="1764677" y="2729103"/>
                  </a:lnTo>
                  <a:lnTo>
                    <a:pt x="1776260" y="2729103"/>
                  </a:lnTo>
                  <a:lnTo>
                    <a:pt x="1780959" y="2724416"/>
                  </a:lnTo>
                  <a:lnTo>
                    <a:pt x="1780959" y="2712847"/>
                  </a:lnTo>
                  <a:close/>
                </a:path>
                <a:path w="8276590" h="2729229">
                  <a:moveTo>
                    <a:pt x="1780959" y="1809381"/>
                  </a:moveTo>
                  <a:lnTo>
                    <a:pt x="1776260" y="1804695"/>
                  </a:lnTo>
                  <a:lnTo>
                    <a:pt x="1764677" y="1804695"/>
                  </a:lnTo>
                  <a:lnTo>
                    <a:pt x="1759991" y="1809381"/>
                  </a:lnTo>
                  <a:lnTo>
                    <a:pt x="1759991" y="1820951"/>
                  </a:lnTo>
                  <a:lnTo>
                    <a:pt x="1764677" y="1825637"/>
                  </a:lnTo>
                  <a:lnTo>
                    <a:pt x="1776260" y="1825637"/>
                  </a:lnTo>
                  <a:lnTo>
                    <a:pt x="1780959" y="1820951"/>
                  </a:lnTo>
                  <a:lnTo>
                    <a:pt x="1780959" y="1809381"/>
                  </a:lnTo>
                  <a:close/>
                </a:path>
                <a:path w="8276590" h="2729229">
                  <a:moveTo>
                    <a:pt x="1780959" y="919022"/>
                  </a:moveTo>
                  <a:lnTo>
                    <a:pt x="1776260" y="914336"/>
                  </a:lnTo>
                  <a:lnTo>
                    <a:pt x="1764677" y="914336"/>
                  </a:lnTo>
                  <a:lnTo>
                    <a:pt x="1759991" y="919022"/>
                  </a:lnTo>
                  <a:lnTo>
                    <a:pt x="1759991" y="930592"/>
                  </a:lnTo>
                  <a:lnTo>
                    <a:pt x="1764677" y="935278"/>
                  </a:lnTo>
                  <a:lnTo>
                    <a:pt x="1776260" y="935278"/>
                  </a:lnTo>
                  <a:lnTo>
                    <a:pt x="1780959" y="930592"/>
                  </a:lnTo>
                  <a:lnTo>
                    <a:pt x="1780959" y="919022"/>
                  </a:lnTo>
                  <a:close/>
                </a:path>
                <a:path w="8276590" h="2729229">
                  <a:moveTo>
                    <a:pt x="1780959" y="4699"/>
                  </a:moveTo>
                  <a:lnTo>
                    <a:pt x="1776260" y="0"/>
                  </a:lnTo>
                  <a:lnTo>
                    <a:pt x="1764677" y="0"/>
                  </a:lnTo>
                  <a:lnTo>
                    <a:pt x="1759991" y="4699"/>
                  </a:lnTo>
                  <a:lnTo>
                    <a:pt x="1759991" y="16256"/>
                  </a:lnTo>
                  <a:lnTo>
                    <a:pt x="1764677" y="20942"/>
                  </a:lnTo>
                  <a:lnTo>
                    <a:pt x="1776260" y="20942"/>
                  </a:lnTo>
                  <a:lnTo>
                    <a:pt x="1780959" y="16256"/>
                  </a:lnTo>
                  <a:lnTo>
                    <a:pt x="1780959" y="4699"/>
                  </a:lnTo>
                  <a:close/>
                </a:path>
                <a:path w="8276590" h="2729229">
                  <a:moveTo>
                    <a:pt x="1822856" y="2712847"/>
                  </a:moveTo>
                  <a:lnTo>
                    <a:pt x="1818170" y="2708160"/>
                  </a:lnTo>
                  <a:lnTo>
                    <a:pt x="1806575" y="2708160"/>
                  </a:lnTo>
                  <a:lnTo>
                    <a:pt x="1801901" y="2712847"/>
                  </a:lnTo>
                  <a:lnTo>
                    <a:pt x="1801901" y="2724416"/>
                  </a:lnTo>
                  <a:lnTo>
                    <a:pt x="1806575" y="2729103"/>
                  </a:lnTo>
                  <a:lnTo>
                    <a:pt x="1818170" y="2729103"/>
                  </a:lnTo>
                  <a:lnTo>
                    <a:pt x="1822856" y="2724416"/>
                  </a:lnTo>
                  <a:lnTo>
                    <a:pt x="1822856" y="2712847"/>
                  </a:lnTo>
                  <a:close/>
                </a:path>
                <a:path w="8276590" h="2729229">
                  <a:moveTo>
                    <a:pt x="1822856" y="1809381"/>
                  </a:moveTo>
                  <a:lnTo>
                    <a:pt x="1818170" y="1804695"/>
                  </a:lnTo>
                  <a:lnTo>
                    <a:pt x="1806575" y="1804695"/>
                  </a:lnTo>
                  <a:lnTo>
                    <a:pt x="1801901" y="1809381"/>
                  </a:lnTo>
                  <a:lnTo>
                    <a:pt x="1801901" y="1820951"/>
                  </a:lnTo>
                  <a:lnTo>
                    <a:pt x="1806575" y="1825637"/>
                  </a:lnTo>
                  <a:lnTo>
                    <a:pt x="1818170" y="1825637"/>
                  </a:lnTo>
                  <a:lnTo>
                    <a:pt x="1822856" y="1820951"/>
                  </a:lnTo>
                  <a:lnTo>
                    <a:pt x="1822856" y="1809381"/>
                  </a:lnTo>
                  <a:close/>
                </a:path>
                <a:path w="8276590" h="2729229">
                  <a:moveTo>
                    <a:pt x="1822856" y="919022"/>
                  </a:moveTo>
                  <a:lnTo>
                    <a:pt x="1818170" y="914336"/>
                  </a:lnTo>
                  <a:lnTo>
                    <a:pt x="1806575" y="914336"/>
                  </a:lnTo>
                  <a:lnTo>
                    <a:pt x="1801901" y="919022"/>
                  </a:lnTo>
                  <a:lnTo>
                    <a:pt x="1801901" y="930592"/>
                  </a:lnTo>
                  <a:lnTo>
                    <a:pt x="1806575" y="935278"/>
                  </a:lnTo>
                  <a:lnTo>
                    <a:pt x="1818170" y="935278"/>
                  </a:lnTo>
                  <a:lnTo>
                    <a:pt x="1822856" y="930592"/>
                  </a:lnTo>
                  <a:lnTo>
                    <a:pt x="1822856" y="919022"/>
                  </a:lnTo>
                  <a:close/>
                </a:path>
                <a:path w="8276590" h="2729229">
                  <a:moveTo>
                    <a:pt x="1822856" y="4699"/>
                  </a:moveTo>
                  <a:lnTo>
                    <a:pt x="1818170" y="0"/>
                  </a:lnTo>
                  <a:lnTo>
                    <a:pt x="1806575" y="0"/>
                  </a:lnTo>
                  <a:lnTo>
                    <a:pt x="1801901" y="4699"/>
                  </a:lnTo>
                  <a:lnTo>
                    <a:pt x="1801901" y="16256"/>
                  </a:lnTo>
                  <a:lnTo>
                    <a:pt x="1806575" y="20942"/>
                  </a:lnTo>
                  <a:lnTo>
                    <a:pt x="1818170" y="20942"/>
                  </a:lnTo>
                  <a:lnTo>
                    <a:pt x="1822856" y="16256"/>
                  </a:lnTo>
                  <a:lnTo>
                    <a:pt x="1822856" y="4699"/>
                  </a:lnTo>
                  <a:close/>
                </a:path>
                <a:path w="8276590" h="2729229">
                  <a:moveTo>
                    <a:pt x="1864766" y="2712847"/>
                  </a:moveTo>
                  <a:lnTo>
                    <a:pt x="1860080" y="2708160"/>
                  </a:lnTo>
                  <a:lnTo>
                    <a:pt x="1848485" y="2708160"/>
                  </a:lnTo>
                  <a:lnTo>
                    <a:pt x="1843798" y="2712847"/>
                  </a:lnTo>
                  <a:lnTo>
                    <a:pt x="1843798" y="2724416"/>
                  </a:lnTo>
                  <a:lnTo>
                    <a:pt x="1848485" y="2729103"/>
                  </a:lnTo>
                  <a:lnTo>
                    <a:pt x="1860080" y="2729103"/>
                  </a:lnTo>
                  <a:lnTo>
                    <a:pt x="1864766" y="2724416"/>
                  </a:lnTo>
                  <a:lnTo>
                    <a:pt x="1864766" y="2712847"/>
                  </a:lnTo>
                  <a:close/>
                </a:path>
                <a:path w="8276590" h="2729229">
                  <a:moveTo>
                    <a:pt x="1864766" y="1809381"/>
                  </a:moveTo>
                  <a:lnTo>
                    <a:pt x="1860080" y="1804695"/>
                  </a:lnTo>
                  <a:lnTo>
                    <a:pt x="1848485" y="1804695"/>
                  </a:lnTo>
                  <a:lnTo>
                    <a:pt x="1843798" y="1809381"/>
                  </a:lnTo>
                  <a:lnTo>
                    <a:pt x="1843798" y="1820951"/>
                  </a:lnTo>
                  <a:lnTo>
                    <a:pt x="1848485" y="1825637"/>
                  </a:lnTo>
                  <a:lnTo>
                    <a:pt x="1860080" y="1825637"/>
                  </a:lnTo>
                  <a:lnTo>
                    <a:pt x="1864766" y="1820951"/>
                  </a:lnTo>
                  <a:lnTo>
                    <a:pt x="1864766" y="1809381"/>
                  </a:lnTo>
                  <a:close/>
                </a:path>
                <a:path w="8276590" h="2729229">
                  <a:moveTo>
                    <a:pt x="1864766" y="919022"/>
                  </a:moveTo>
                  <a:lnTo>
                    <a:pt x="1860080" y="914336"/>
                  </a:lnTo>
                  <a:lnTo>
                    <a:pt x="1848485" y="914336"/>
                  </a:lnTo>
                  <a:lnTo>
                    <a:pt x="1843798" y="919022"/>
                  </a:lnTo>
                  <a:lnTo>
                    <a:pt x="1843798" y="930592"/>
                  </a:lnTo>
                  <a:lnTo>
                    <a:pt x="1848485" y="935278"/>
                  </a:lnTo>
                  <a:lnTo>
                    <a:pt x="1860080" y="935278"/>
                  </a:lnTo>
                  <a:lnTo>
                    <a:pt x="1864766" y="930592"/>
                  </a:lnTo>
                  <a:lnTo>
                    <a:pt x="1864766" y="919022"/>
                  </a:lnTo>
                  <a:close/>
                </a:path>
                <a:path w="8276590" h="2729229">
                  <a:moveTo>
                    <a:pt x="1864766" y="4699"/>
                  </a:moveTo>
                  <a:lnTo>
                    <a:pt x="1860080" y="0"/>
                  </a:lnTo>
                  <a:lnTo>
                    <a:pt x="1848485" y="0"/>
                  </a:lnTo>
                  <a:lnTo>
                    <a:pt x="1843798" y="4699"/>
                  </a:lnTo>
                  <a:lnTo>
                    <a:pt x="1843798" y="16256"/>
                  </a:lnTo>
                  <a:lnTo>
                    <a:pt x="1848485" y="20942"/>
                  </a:lnTo>
                  <a:lnTo>
                    <a:pt x="1860080" y="20942"/>
                  </a:lnTo>
                  <a:lnTo>
                    <a:pt x="1864766" y="16256"/>
                  </a:lnTo>
                  <a:lnTo>
                    <a:pt x="1864766" y="4699"/>
                  </a:lnTo>
                  <a:close/>
                </a:path>
                <a:path w="8276590" h="2729229">
                  <a:moveTo>
                    <a:pt x="1906676" y="2712847"/>
                  </a:moveTo>
                  <a:lnTo>
                    <a:pt x="1901977" y="2708160"/>
                  </a:lnTo>
                  <a:lnTo>
                    <a:pt x="1890382" y="2708160"/>
                  </a:lnTo>
                  <a:lnTo>
                    <a:pt x="1885708" y="2712847"/>
                  </a:lnTo>
                  <a:lnTo>
                    <a:pt x="1885708" y="2724416"/>
                  </a:lnTo>
                  <a:lnTo>
                    <a:pt x="1890382" y="2729103"/>
                  </a:lnTo>
                  <a:lnTo>
                    <a:pt x="1901977" y="2729103"/>
                  </a:lnTo>
                  <a:lnTo>
                    <a:pt x="1906676" y="2724416"/>
                  </a:lnTo>
                  <a:lnTo>
                    <a:pt x="1906676" y="2712847"/>
                  </a:lnTo>
                  <a:close/>
                </a:path>
                <a:path w="8276590" h="2729229">
                  <a:moveTo>
                    <a:pt x="1906676" y="1809381"/>
                  </a:moveTo>
                  <a:lnTo>
                    <a:pt x="1901977" y="1804695"/>
                  </a:lnTo>
                  <a:lnTo>
                    <a:pt x="1890382" y="1804695"/>
                  </a:lnTo>
                  <a:lnTo>
                    <a:pt x="1885708" y="1809381"/>
                  </a:lnTo>
                  <a:lnTo>
                    <a:pt x="1885708" y="1820951"/>
                  </a:lnTo>
                  <a:lnTo>
                    <a:pt x="1890382" y="1825637"/>
                  </a:lnTo>
                  <a:lnTo>
                    <a:pt x="1901977" y="1825637"/>
                  </a:lnTo>
                  <a:lnTo>
                    <a:pt x="1906676" y="1820951"/>
                  </a:lnTo>
                  <a:lnTo>
                    <a:pt x="1906676" y="1809381"/>
                  </a:lnTo>
                  <a:close/>
                </a:path>
                <a:path w="8276590" h="2729229">
                  <a:moveTo>
                    <a:pt x="1906676" y="919022"/>
                  </a:moveTo>
                  <a:lnTo>
                    <a:pt x="1901977" y="914336"/>
                  </a:lnTo>
                  <a:lnTo>
                    <a:pt x="1890382" y="914336"/>
                  </a:lnTo>
                  <a:lnTo>
                    <a:pt x="1885708" y="919022"/>
                  </a:lnTo>
                  <a:lnTo>
                    <a:pt x="1885708" y="930592"/>
                  </a:lnTo>
                  <a:lnTo>
                    <a:pt x="1890382" y="935278"/>
                  </a:lnTo>
                  <a:lnTo>
                    <a:pt x="1901977" y="935278"/>
                  </a:lnTo>
                  <a:lnTo>
                    <a:pt x="1906676" y="930592"/>
                  </a:lnTo>
                  <a:lnTo>
                    <a:pt x="1906676" y="919022"/>
                  </a:lnTo>
                  <a:close/>
                </a:path>
                <a:path w="8276590" h="2729229">
                  <a:moveTo>
                    <a:pt x="1906676" y="4699"/>
                  </a:moveTo>
                  <a:lnTo>
                    <a:pt x="1901977" y="0"/>
                  </a:lnTo>
                  <a:lnTo>
                    <a:pt x="1890382" y="0"/>
                  </a:lnTo>
                  <a:lnTo>
                    <a:pt x="1885708" y="4699"/>
                  </a:lnTo>
                  <a:lnTo>
                    <a:pt x="1885708" y="16256"/>
                  </a:lnTo>
                  <a:lnTo>
                    <a:pt x="1890382" y="20942"/>
                  </a:lnTo>
                  <a:lnTo>
                    <a:pt x="1901977" y="20942"/>
                  </a:lnTo>
                  <a:lnTo>
                    <a:pt x="1906676" y="16256"/>
                  </a:lnTo>
                  <a:lnTo>
                    <a:pt x="1906676" y="4699"/>
                  </a:lnTo>
                  <a:close/>
                </a:path>
                <a:path w="8276590" h="2729229">
                  <a:moveTo>
                    <a:pt x="1948573" y="2712847"/>
                  </a:moveTo>
                  <a:lnTo>
                    <a:pt x="1943887" y="2708160"/>
                  </a:lnTo>
                  <a:lnTo>
                    <a:pt x="1932292" y="2708160"/>
                  </a:lnTo>
                  <a:lnTo>
                    <a:pt x="1927618" y="2712847"/>
                  </a:lnTo>
                  <a:lnTo>
                    <a:pt x="1927618" y="2724416"/>
                  </a:lnTo>
                  <a:lnTo>
                    <a:pt x="1932292" y="2729103"/>
                  </a:lnTo>
                  <a:lnTo>
                    <a:pt x="1943887" y="2729103"/>
                  </a:lnTo>
                  <a:lnTo>
                    <a:pt x="1948573" y="2724416"/>
                  </a:lnTo>
                  <a:lnTo>
                    <a:pt x="1948573" y="2712847"/>
                  </a:lnTo>
                  <a:close/>
                </a:path>
                <a:path w="8276590" h="2729229">
                  <a:moveTo>
                    <a:pt x="1948573" y="1809381"/>
                  </a:moveTo>
                  <a:lnTo>
                    <a:pt x="1943887" y="1804695"/>
                  </a:lnTo>
                  <a:lnTo>
                    <a:pt x="1932292" y="1804695"/>
                  </a:lnTo>
                  <a:lnTo>
                    <a:pt x="1927618" y="1809381"/>
                  </a:lnTo>
                  <a:lnTo>
                    <a:pt x="1927618" y="1820951"/>
                  </a:lnTo>
                  <a:lnTo>
                    <a:pt x="1932292" y="1825637"/>
                  </a:lnTo>
                  <a:lnTo>
                    <a:pt x="1943887" y="1825637"/>
                  </a:lnTo>
                  <a:lnTo>
                    <a:pt x="1948573" y="1820951"/>
                  </a:lnTo>
                  <a:lnTo>
                    <a:pt x="1948573" y="1809381"/>
                  </a:lnTo>
                  <a:close/>
                </a:path>
                <a:path w="8276590" h="2729229">
                  <a:moveTo>
                    <a:pt x="1948573" y="919022"/>
                  </a:moveTo>
                  <a:lnTo>
                    <a:pt x="1943887" y="914336"/>
                  </a:lnTo>
                  <a:lnTo>
                    <a:pt x="1932292" y="914336"/>
                  </a:lnTo>
                  <a:lnTo>
                    <a:pt x="1927618" y="919022"/>
                  </a:lnTo>
                  <a:lnTo>
                    <a:pt x="1927618" y="930592"/>
                  </a:lnTo>
                  <a:lnTo>
                    <a:pt x="1932292" y="935278"/>
                  </a:lnTo>
                  <a:lnTo>
                    <a:pt x="1943887" y="935278"/>
                  </a:lnTo>
                  <a:lnTo>
                    <a:pt x="1948573" y="930592"/>
                  </a:lnTo>
                  <a:lnTo>
                    <a:pt x="1948573" y="919022"/>
                  </a:lnTo>
                  <a:close/>
                </a:path>
                <a:path w="8276590" h="2729229">
                  <a:moveTo>
                    <a:pt x="1948573" y="4699"/>
                  </a:moveTo>
                  <a:lnTo>
                    <a:pt x="1943887" y="0"/>
                  </a:lnTo>
                  <a:lnTo>
                    <a:pt x="1932292" y="0"/>
                  </a:lnTo>
                  <a:lnTo>
                    <a:pt x="1927618" y="4699"/>
                  </a:lnTo>
                  <a:lnTo>
                    <a:pt x="1927618" y="16256"/>
                  </a:lnTo>
                  <a:lnTo>
                    <a:pt x="1932292" y="20942"/>
                  </a:lnTo>
                  <a:lnTo>
                    <a:pt x="1943887" y="20942"/>
                  </a:lnTo>
                  <a:lnTo>
                    <a:pt x="1948573" y="16256"/>
                  </a:lnTo>
                  <a:lnTo>
                    <a:pt x="1948573" y="4699"/>
                  </a:lnTo>
                  <a:close/>
                </a:path>
                <a:path w="8276590" h="2729229">
                  <a:moveTo>
                    <a:pt x="1990483" y="2712847"/>
                  </a:moveTo>
                  <a:lnTo>
                    <a:pt x="1985784" y="2708160"/>
                  </a:lnTo>
                  <a:lnTo>
                    <a:pt x="1974202" y="2708160"/>
                  </a:lnTo>
                  <a:lnTo>
                    <a:pt x="1969516" y="2712847"/>
                  </a:lnTo>
                  <a:lnTo>
                    <a:pt x="1969516" y="2724416"/>
                  </a:lnTo>
                  <a:lnTo>
                    <a:pt x="1974202" y="2729103"/>
                  </a:lnTo>
                  <a:lnTo>
                    <a:pt x="1985784" y="2729103"/>
                  </a:lnTo>
                  <a:lnTo>
                    <a:pt x="1990483" y="2724416"/>
                  </a:lnTo>
                  <a:lnTo>
                    <a:pt x="1990483" y="2712847"/>
                  </a:lnTo>
                  <a:close/>
                </a:path>
                <a:path w="8276590" h="2729229">
                  <a:moveTo>
                    <a:pt x="1990483" y="1809381"/>
                  </a:moveTo>
                  <a:lnTo>
                    <a:pt x="1985784" y="1804695"/>
                  </a:lnTo>
                  <a:lnTo>
                    <a:pt x="1974202" y="1804695"/>
                  </a:lnTo>
                  <a:lnTo>
                    <a:pt x="1969516" y="1809381"/>
                  </a:lnTo>
                  <a:lnTo>
                    <a:pt x="1969516" y="1820951"/>
                  </a:lnTo>
                  <a:lnTo>
                    <a:pt x="1974202" y="1825637"/>
                  </a:lnTo>
                  <a:lnTo>
                    <a:pt x="1985784" y="1825637"/>
                  </a:lnTo>
                  <a:lnTo>
                    <a:pt x="1990483" y="1820951"/>
                  </a:lnTo>
                  <a:lnTo>
                    <a:pt x="1990483" y="1809381"/>
                  </a:lnTo>
                  <a:close/>
                </a:path>
                <a:path w="8276590" h="2729229">
                  <a:moveTo>
                    <a:pt x="1990483" y="919022"/>
                  </a:moveTo>
                  <a:lnTo>
                    <a:pt x="1985784" y="914336"/>
                  </a:lnTo>
                  <a:lnTo>
                    <a:pt x="1974202" y="914336"/>
                  </a:lnTo>
                  <a:lnTo>
                    <a:pt x="1969516" y="919022"/>
                  </a:lnTo>
                  <a:lnTo>
                    <a:pt x="1969516" y="930592"/>
                  </a:lnTo>
                  <a:lnTo>
                    <a:pt x="1974202" y="935278"/>
                  </a:lnTo>
                  <a:lnTo>
                    <a:pt x="1985784" y="935278"/>
                  </a:lnTo>
                  <a:lnTo>
                    <a:pt x="1990483" y="930592"/>
                  </a:lnTo>
                  <a:lnTo>
                    <a:pt x="1990483" y="919022"/>
                  </a:lnTo>
                  <a:close/>
                </a:path>
                <a:path w="8276590" h="2729229">
                  <a:moveTo>
                    <a:pt x="1990483" y="4699"/>
                  </a:moveTo>
                  <a:lnTo>
                    <a:pt x="1985784" y="0"/>
                  </a:lnTo>
                  <a:lnTo>
                    <a:pt x="1974202" y="0"/>
                  </a:lnTo>
                  <a:lnTo>
                    <a:pt x="1969516" y="4699"/>
                  </a:lnTo>
                  <a:lnTo>
                    <a:pt x="1969516" y="16256"/>
                  </a:lnTo>
                  <a:lnTo>
                    <a:pt x="1974202" y="20942"/>
                  </a:lnTo>
                  <a:lnTo>
                    <a:pt x="1985784" y="20942"/>
                  </a:lnTo>
                  <a:lnTo>
                    <a:pt x="1990483" y="16256"/>
                  </a:lnTo>
                  <a:lnTo>
                    <a:pt x="1990483" y="4699"/>
                  </a:lnTo>
                  <a:close/>
                </a:path>
                <a:path w="8276590" h="2729229">
                  <a:moveTo>
                    <a:pt x="2032381" y="2712847"/>
                  </a:moveTo>
                  <a:lnTo>
                    <a:pt x="2027694" y="2708160"/>
                  </a:lnTo>
                  <a:lnTo>
                    <a:pt x="2016099" y="2708160"/>
                  </a:lnTo>
                  <a:lnTo>
                    <a:pt x="2011426" y="2712847"/>
                  </a:lnTo>
                  <a:lnTo>
                    <a:pt x="2011426" y="2724416"/>
                  </a:lnTo>
                  <a:lnTo>
                    <a:pt x="2016099" y="2729103"/>
                  </a:lnTo>
                  <a:lnTo>
                    <a:pt x="2027694" y="2729103"/>
                  </a:lnTo>
                  <a:lnTo>
                    <a:pt x="2032381" y="2724416"/>
                  </a:lnTo>
                  <a:lnTo>
                    <a:pt x="2032381" y="2712847"/>
                  </a:lnTo>
                  <a:close/>
                </a:path>
                <a:path w="8276590" h="2729229">
                  <a:moveTo>
                    <a:pt x="2032381" y="1809381"/>
                  </a:moveTo>
                  <a:lnTo>
                    <a:pt x="2027694" y="1804695"/>
                  </a:lnTo>
                  <a:lnTo>
                    <a:pt x="2016099" y="1804695"/>
                  </a:lnTo>
                  <a:lnTo>
                    <a:pt x="2011426" y="1809381"/>
                  </a:lnTo>
                  <a:lnTo>
                    <a:pt x="2011426" y="1820951"/>
                  </a:lnTo>
                  <a:lnTo>
                    <a:pt x="2016099" y="1825637"/>
                  </a:lnTo>
                  <a:lnTo>
                    <a:pt x="2027694" y="1825637"/>
                  </a:lnTo>
                  <a:lnTo>
                    <a:pt x="2032381" y="1820951"/>
                  </a:lnTo>
                  <a:lnTo>
                    <a:pt x="2032381" y="1809381"/>
                  </a:lnTo>
                  <a:close/>
                </a:path>
                <a:path w="8276590" h="2729229">
                  <a:moveTo>
                    <a:pt x="2032381" y="919022"/>
                  </a:moveTo>
                  <a:lnTo>
                    <a:pt x="2027694" y="914336"/>
                  </a:lnTo>
                  <a:lnTo>
                    <a:pt x="2016099" y="914336"/>
                  </a:lnTo>
                  <a:lnTo>
                    <a:pt x="2011426" y="919022"/>
                  </a:lnTo>
                  <a:lnTo>
                    <a:pt x="2011426" y="930592"/>
                  </a:lnTo>
                  <a:lnTo>
                    <a:pt x="2016099" y="935278"/>
                  </a:lnTo>
                  <a:lnTo>
                    <a:pt x="2027694" y="935278"/>
                  </a:lnTo>
                  <a:lnTo>
                    <a:pt x="2032381" y="930592"/>
                  </a:lnTo>
                  <a:lnTo>
                    <a:pt x="2032381" y="919022"/>
                  </a:lnTo>
                  <a:close/>
                </a:path>
                <a:path w="8276590" h="2729229">
                  <a:moveTo>
                    <a:pt x="2032381" y="4699"/>
                  </a:moveTo>
                  <a:lnTo>
                    <a:pt x="2027694" y="0"/>
                  </a:lnTo>
                  <a:lnTo>
                    <a:pt x="2016099" y="0"/>
                  </a:lnTo>
                  <a:lnTo>
                    <a:pt x="2011426" y="4699"/>
                  </a:lnTo>
                  <a:lnTo>
                    <a:pt x="2011426" y="16256"/>
                  </a:lnTo>
                  <a:lnTo>
                    <a:pt x="2016099" y="20942"/>
                  </a:lnTo>
                  <a:lnTo>
                    <a:pt x="2027694" y="20942"/>
                  </a:lnTo>
                  <a:lnTo>
                    <a:pt x="2032381" y="16256"/>
                  </a:lnTo>
                  <a:lnTo>
                    <a:pt x="2032381" y="4699"/>
                  </a:lnTo>
                  <a:close/>
                </a:path>
                <a:path w="8276590" h="2729229">
                  <a:moveTo>
                    <a:pt x="2074291" y="2712847"/>
                  </a:moveTo>
                  <a:lnTo>
                    <a:pt x="2069592" y="2708160"/>
                  </a:lnTo>
                  <a:lnTo>
                    <a:pt x="2058009" y="2708160"/>
                  </a:lnTo>
                  <a:lnTo>
                    <a:pt x="2053323" y="2712847"/>
                  </a:lnTo>
                  <a:lnTo>
                    <a:pt x="2053323" y="2724416"/>
                  </a:lnTo>
                  <a:lnTo>
                    <a:pt x="2058009" y="2729103"/>
                  </a:lnTo>
                  <a:lnTo>
                    <a:pt x="2069592" y="2729103"/>
                  </a:lnTo>
                  <a:lnTo>
                    <a:pt x="2074291" y="2724416"/>
                  </a:lnTo>
                  <a:lnTo>
                    <a:pt x="2074291" y="2712847"/>
                  </a:lnTo>
                  <a:close/>
                </a:path>
                <a:path w="8276590" h="2729229">
                  <a:moveTo>
                    <a:pt x="2074291" y="1809381"/>
                  </a:moveTo>
                  <a:lnTo>
                    <a:pt x="2069592" y="1804695"/>
                  </a:lnTo>
                  <a:lnTo>
                    <a:pt x="2058009" y="1804695"/>
                  </a:lnTo>
                  <a:lnTo>
                    <a:pt x="2053323" y="1809381"/>
                  </a:lnTo>
                  <a:lnTo>
                    <a:pt x="2053323" y="1820951"/>
                  </a:lnTo>
                  <a:lnTo>
                    <a:pt x="2058009" y="1825637"/>
                  </a:lnTo>
                  <a:lnTo>
                    <a:pt x="2069592" y="1825637"/>
                  </a:lnTo>
                  <a:lnTo>
                    <a:pt x="2074291" y="1820951"/>
                  </a:lnTo>
                  <a:lnTo>
                    <a:pt x="2074291" y="1809381"/>
                  </a:lnTo>
                  <a:close/>
                </a:path>
                <a:path w="8276590" h="2729229">
                  <a:moveTo>
                    <a:pt x="2074291" y="919022"/>
                  </a:moveTo>
                  <a:lnTo>
                    <a:pt x="2069592" y="914336"/>
                  </a:lnTo>
                  <a:lnTo>
                    <a:pt x="2058009" y="914336"/>
                  </a:lnTo>
                  <a:lnTo>
                    <a:pt x="2053323" y="919022"/>
                  </a:lnTo>
                  <a:lnTo>
                    <a:pt x="2053323" y="930592"/>
                  </a:lnTo>
                  <a:lnTo>
                    <a:pt x="2058009" y="935278"/>
                  </a:lnTo>
                  <a:lnTo>
                    <a:pt x="2069592" y="935278"/>
                  </a:lnTo>
                  <a:lnTo>
                    <a:pt x="2074291" y="930592"/>
                  </a:lnTo>
                  <a:lnTo>
                    <a:pt x="2074291" y="919022"/>
                  </a:lnTo>
                  <a:close/>
                </a:path>
                <a:path w="8276590" h="2729229">
                  <a:moveTo>
                    <a:pt x="2074291" y="4699"/>
                  </a:moveTo>
                  <a:lnTo>
                    <a:pt x="2069592" y="0"/>
                  </a:lnTo>
                  <a:lnTo>
                    <a:pt x="2058009" y="0"/>
                  </a:lnTo>
                  <a:lnTo>
                    <a:pt x="2053323" y="4699"/>
                  </a:lnTo>
                  <a:lnTo>
                    <a:pt x="2053323" y="16256"/>
                  </a:lnTo>
                  <a:lnTo>
                    <a:pt x="2058009" y="20942"/>
                  </a:lnTo>
                  <a:lnTo>
                    <a:pt x="2069592" y="20942"/>
                  </a:lnTo>
                  <a:lnTo>
                    <a:pt x="2074291" y="16256"/>
                  </a:lnTo>
                  <a:lnTo>
                    <a:pt x="2074291" y="4699"/>
                  </a:lnTo>
                  <a:close/>
                </a:path>
                <a:path w="8276590" h="2729229">
                  <a:moveTo>
                    <a:pt x="2116188" y="2712847"/>
                  </a:moveTo>
                  <a:lnTo>
                    <a:pt x="2111502" y="2708160"/>
                  </a:lnTo>
                  <a:lnTo>
                    <a:pt x="2099906" y="2708160"/>
                  </a:lnTo>
                  <a:lnTo>
                    <a:pt x="2095233" y="2712847"/>
                  </a:lnTo>
                  <a:lnTo>
                    <a:pt x="2095233" y="2724416"/>
                  </a:lnTo>
                  <a:lnTo>
                    <a:pt x="2099906" y="2729103"/>
                  </a:lnTo>
                  <a:lnTo>
                    <a:pt x="2111502" y="2729103"/>
                  </a:lnTo>
                  <a:lnTo>
                    <a:pt x="2116188" y="2724416"/>
                  </a:lnTo>
                  <a:lnTo>
                    <a:pt x="2116188" y="2712847"/>
                  </a:lnTo>
                  <a:close/>
                </a:path>
                <a:path w="8276590" h="2729229">
                  <a:moveTo>
                    <a:pt x="2116188" y="1809381"/>
                  </a:moveTo>
                  <a:lnTo>
                    <a:pt x="2111502" y="1804695"/>
                  </a:lnTo>
                  <a:lnTo>
                    <a:pt x="2099906" y="1804695"/>
                  </a:lnTo>
                  <a:lnTo>
                    <a:pt x="2095233" y="1809381"/>
                  </a:lnTo>
                  <a:lnTo>
                    <a:pt x="2095233" y="1820951"/>
                  </a:lnTo>
                  <a:lnTo>
                    <a:pt x="2099906" y="1825637"/>
                  </a:lnTo>
                  <a:lnTo>
                    <a:pt x="2111502" y="1825637"/>
                  </a:lnTo>
                  <a:lnTo>
                    <a:pt x="2116188" y="1820951"/>
                  </a:lnTo>
                  <a:lnTo>
                    <a:pt x="2116188" y="1809381"/>
                  </a:lnTo>
                  <a:close/>
                </a:path>
                <a:path w="8276590" h="2729229">
                  <a:moveTo>
                    <a:pt x="2116188" y="919022"/>
                  </a:moveTo>
                  <a:lnTo>
                    <a:pt x="2111502" y="914336"/>
                  </a:lnTo>
                  <a:lnTo>
                    <a:pt x="2099906" y="914336"/>
                  </a:lnTo>
                  <a:lnTo>
                    <a:pt x="2095233" y="919022"/>
                  </a:lnTo>
                  <a:lnTo>
                    <a:pt x="2095233" y="930592"/>
                  </a:lnTo>
                  <a:lnTo>
                    <a:pt x="2099906" y="935278"/>
                  </a:lnTo>
                  <a:lnTo>
                    <a:pt x="2111502" y="935278"/>
                  </a:lnTo>
                  <a:lnTo>
                    <a:pt x="2116188" y="930592"/>
                  </a:lnTo>
                  <a:lnTo>
                    <a:pt x="2116188" y="919022"/>
                  </a:lnTo>
                  <a:close/>
                </a:path>
                <a:path w="8276590" h="2729229">
                  <a:moveTo>
                    <a:pt x="2116188" y="4699"/>
                  </a:moveTo>
                  <a:lnTo>
                    <a:pt x="2111502" y="0"/>
                  </a:lnTo>
                  <a:lnTo>
                    <a:pt x="2099906" y="0"/>
                  </a:lnTo>
                  <a:lnTo>
                    <a:pt x="2095233" y="4699"/>
                  </a:lnTo>
                  <a:lnTo>
                    <a:pt x="2095233" y="16256"/>
                  </a:lnTo>
                  <a:lnTo>
                    <a:pt x="2099906" y="20942"/>
                  </a:lnTo>
                  <a:lnTo>
                    <a:pt x="2111502" y="20942"/>
                  </a:lnTo>
                  <a:lnTo>
                    <a:pt x="2116188" y="16256"/>
                  </a:lnTo>
                  <a:lnTo>
                    <a:pt x="2116188" y="4699"/>
                  </a:lnTo>
                  <a:close/>
                </a:path>
                <a:path w="8276590" h="2729229">
                  <a:moveTo>
                    <a:pt x="2158098" y="2712847"/>
                  </a:moveTo>
                  <a:lnTo>
                    <a:pt x="2153412" y="2708160"/>
                  </a:lnTo>
                  <a:lnTo>
                    <a:pt x="2141817" y="2708160"/>
                  </a:lnTo>
                  <a:lnTo>
                    <a:pt x="2137130" y="2712847"/>
                  </a:lnTo>
                  <a:lnTo>
                    <a:pt x="2137130" y="2724416"/>
                  </a:lnTo>
                  <a:lnTo>
                    <a:pt x="2141817" y="2729103"/>
                  </a:lnTo>
                  <a:lnTo>
                    <a:pt x="2153412" y="2729103"/>
                  </a:lnTo>
                  <a:lnTo>
                    <a:pt x="2158098" y="2724416"/>
                  </a:lnTo>
                  <a:lnTo>
                    <a:pt x="2158098" y="2712847"/>
                  </a:lnTo>
                  <a:close/>
                </a:path>
                <a:path w="8276590" h="2729229">
                  <a:moveTo>
                    <a:pt x="2158098" y="1809381"/>
                  </a:moveTo>
                  <a:lnTo>
                    <a:pt x="2153412" y="1804695"/>
                  </a:lnTo>
                  <a:lnTo>
                    <a:pt x="2141817" y="1804695"/>
                  </a:lnTo>
                  <a:lnTo>
                    <a:pt x="2137130" y="1809381"/>
                  </a:lnTo>
                  <a:lnTo>
                    <a:pt x="2137130" y="1820951"/>
                  </a:lnTo>
                  <a:lnTo>
                    <a:pt x="2141817" y="1825637"/>
                  </a:lnTo>
                  <a:lnTo>
                    <a:pt x="2153412" y="1825637"/>
                  </a:lnTo>
                  <a:lnTo>
                    <a:pt x="2158098" y="1820951"/>
                  </a:lnTo>
                  <a:lnTo>
                    <a:pt x="2158098" y="1809381"/>
                  </a:lnTo>
                  <a:close/>
                </a:path>
                <a:path w="8276590" h="2729229">
                  <a:moveTo>
                    <a:pt x="2158098" y="919022"/>
                  </a:moveTo>
                  <a:lnTo>
                    <a:pt x="2153412" y="914336"/>
                  </a:lnTo>
                  <a:lnTo>
                    <a:pt x="2141817" y="914336"/>
                  </a:lnTo>
                  <a:lnTo>
                    <a:pt x="2137130" y="919022"/>
                  </a:lnTo>
                  <a:lnTo>
                    <a:pt x="2137130" y="930592"/>
                  </a:lnTo>
                  <a:lnTo>
                    <a:pt x="2141817" y="935278"/>
                  </a:lnTo>
                  <a:lnTo>
                    <a:pt x="2153412" y="935278"/>
                  </a:lnTo>
                  <a:lnTo>
                    <a:pt x="2158098" y="930592"/>
                  </a:lnTo>
                  <a:lnTo>
                    <a:pt x="2158098" y="919022"/>
                  </a:lnTo>
                  <a:close/>
                </a:path>
                <a:path w="8276590" h="2729229">
                  <a:moveTo>
                    <a:pt x="2158098" y="4699"/>
                  </a:moveTo>
                  <a:lnTo>
                    <a:pt x="2153412" y="0"/>
                  </a:lnTo>
                  <a:lnTo>
                    <a:pt x="2141817" y="0"/>
                  </a:lnTo>
                  <a:lnTo>
                    <a:pt x="2137130" y="4699"/>
                  </a:lnTo>
                  <a:lnTo>
                    <a:pt x="2137130" y="16256"/>
                  </a:lnTo>
                  <a:lnTo>
                    <a:pt x="2141817" y="20942"/>
                  </a:lnTo>
                  <a:lnTo>
                    <a:pt x="2153412" y="20942"/>
                  </a:lnTo>
                  <a:lnTo>
                    <a:pt x="2158098" y="16256"/>
                  </a:lnTo>
                  <a:lnTo>
                    <a:pt x="2158098" y="4699"/>
                  </a:lnTo>
                  <a:close/>
                </a:path>
                <a:path w="8276590" h="2729229">
                  <a:moveTo>
                    <a:pt x="2200008" y="2712847"/>
                  </a:moveTo>
                  <a:lnTo>
                    <a:pt x="2195309" y="2708160"/>
                  </a:lnTo>
                  <a:lnTo>
                    <a:pt x="2183714" y="2708160"/>
                  </a:lnTo>
                  <a:lnTo>
                    <a:pt x="2179040" y="2712847"/>
                  </a:lnTo>
                  <a:lnTo>
                    <a:pt x="2179040" y="2724416"/>
                  </a:lnTo>
                  <a:lnTo>
                    <a:pt x="2183714" y="2729103"/>
                  </a:lnTo>
                  <a:lnTo>
                    <a:pt x="2195309" y="2729103"/>
                  </a:lnTo>
                  <a:lnTo>
                    <a:pt x="2200008" y="2724416"/>
                  </a:lnTo>
                  <a:lnTo>
                    <a:pt x="2200008" y="2712847"/>
                  </a:lnTo>
                  <a:close/>
                </a:path>
                <a:path w="8276590" h="2729229">
                  <a:moveTo>
                    <a:pt x="2200008" y="1809381"/>
                  </a:moveTo>
                  <a:lnTo>
                    <a:pt x="2195309" y="1804695"/>
                  </a:lnTo>
                  <a:lnTo>
                    <a:pt x="2183714" y="1804695"/>
                  </a:lnTo>
                  <a:lnTo>
                    <a:pt x="2179040" y="1809381"/>
                  </a:lnTo>
                  <a:lnTo>
                    <a:pt x="2179040" y="1820951"/>
                  </a:lnTo>
                  <a:lnTo>
                    <a:pt x="2183714" y="1825637"/>
                  </a:lnTo>
                  <a:lnTo>
                    <a:pt x="2195309" y="1825637"/>
                  </a:lnTo>
                  <a:lnTo>
                    <a:pt x="2200008" y="1820951"/>
                  </a:lnTo>
                  <a:lnTo>
                    <a:pt x="2200008" y="1809381"/>
                  </a:lnTo>
                  <a:close/>
                </a:path>
                <a:path w="8276590" h="2729229">
                  <a:moveTo>
                    <a:pt x="2200008" y="919022"/>
                  </a:moveTo>
                  <a:lnTo>
                    <a:pt x="2195309" y="914336"/>
                  </a:lnTo>
                  <a:lnTo>
                    <a:pt x="2183714" y="914336"/>
                  </a:lnTo>
                  <a:lnTo>
                    <a:pt x="2179040" y="919022"/>
                  </a:lnTo>
                  <a:lnTo>
                    <a:pt x="2179040" y="930592"/>
                  </a:lnTo>
                  <a:lnTo>
                    <a:pt x="2183714" y="935278"/>
                  </a:lnTo>
                  <a:lnTo>
                    <a:pt x="2195309" y="935278"/>
                  </a:lnTo>
                  <a:lnTo>
                    <a:pt x="2200008" y="930592"/>
                  </a:lnTo>
                  <a:lnTo>
                    <a:pt x="2200008" y="919022"/>
                  </a:lnTo>
                  <a:close/>
                </a:path>
                <a:path w="8276590" h="2729229">
                  <a:moveTo>
                    <a:pt x="2200008" y="4699"/>
                  </a:moveTo>
                  <a:lnTo>
                    <a:pt x="2195309" y="0"/>
                  </a:lnTo>
                  <a:lnTo>
                    <a:pt x="2183714" y="0"/>
                  </a:lnTo>
                  <a:lnTo>
                    <a:pt x="2179040" y="4699"/>
                  </a:lnTo>
                  <a:lnTo>
                    <a:pt x="2179040" y="16256"/>
                  </a:lnTo>
                  <a:lnTo>
                    <a:pt x="2183714" y="20942"/>
                  </a:lnTo>
                  <a:lnTo>
                    <a:pt x="2195309" y="20942"/>
                  </a:lnTo>
                  <a:lnTo>
                    <a:pt x="2200008" y="16256"/>
                  </a:lnTo>
                  <a:lnTo>
                    <a:pt x="2200008" y="4699"/>
                  </a:lnTo>
                  <a:close/>
                </a:path>
                <a:path w="8276590" h="2729229">
                  <a:moveTo>
                    <a:pt x="2241905" y="2712847"/>
                  </a:moveTo>
                  <a:lnTo>
                    <a:pt x="2237219" y="2708160"/>
                  </a:lnTo>
                  <a:lnTo>
                    <a:pt x="2225624" y="2708160"/>
                  </a:lnTo>
                  <a:lnTo>
                    <a:pt x="2220938" y="2712847"/>
                  </a:lnTo>
                  <a:lnTo>
                    <a:pt x="2220938" y="2724416"/>
                  </a:lnTo>
                  <a:lnTo>
                    <a:pt x="2225624" y="2729103"/>
                  </a:lnTo>
                  <a:lnTo>
                    <a:pt x="2237219" y="2729103"/>
                  </a:lnTo>
                  <a:lnTo>
                    <a:pt x="2241905" y="2724416"/>
                  </a:lnTo>
                  <a:lnTo>
                    <a:pt x="2241905" y="2712847"/>
                  </a:lnTo>
                  <a:close/>
                </a:path>
                <a:path w="8276590" h="2729229">
                  <a:moveTo>
                    <a:pt x="2241905" y="1809381"/>
                  </a:moveTo>
                  <a:lnTo>
                    <a:pt x="2237219" y="1804695"/>
                  </a:lnTo>
                  <a:lnTo>
                    <a:pt x="2225624" y="1804695"/>
                  </a:lnTo>
                  <a:lnTo>
                    <a:pt x="2220938" y="1809381"/>
                  </a:lnTo>
                  <a:lnTo>
                    <a:pt x="2220938" y="1820951"/>
                  </a:lnTo>
                  <a:lnTo>
                    <a:pt x="2225624" y="1825637"/>
                  </a:lnTo>
                  <a:lnTo>
                    <a:pt x="2237219" y="1825637"/>
                  </a:lnTo>
                  <a:lnTo>
                    <a:pt x="2241905" y="1820951"/>
                  </a:lnTo>
                  <a:lnTo>
                    <a:pt x="2241905" y="1809381"/>
                  </a:lnTo>
                  <a:close/>
                </a:path>
                <a:path w="8276590" h="2729229">
                  <a:moveTo>
                    <a:pt x="2241905" y="919022"/>
                  </a:moveTo>
                  <a:lnTo>
                    <a:pt x="2237219" y="914336"/>
                  </a:lnTo>
                  <a:lnTo>
                    <a:pt x="2225624" y="914336"/>
                  </a:lnTo>
                  <a:lnTo>
                    <a:pt x="2220938" y="919022"/>
                  </a:lnTo>
                  <a:lnTo>
                    <a:pt x="2220938" y="930592"/>
                  </a:lnTo>
                  <a:lnTo>
                    <a:pt x="2225624" y="935278"/>
                  </a:lnTo>
                  <a:lnTo>
                    <a:pt x="2237219" y="935278"/>
                  </a:lnTo>
                  <a:lnTo>
                    <a:pt x="2241905" y="930592"/>
                  </a:lnTo>
                  <a:lnTo>
                    <a:pt x="2241905" y="919022"/>
                  </a:lnTo>
                  <a:close/>
                </a:path>
                <a:path w="8276590" h="2729229">
                  <a:moveTo>
                    <a:pt x="2241905" y="4699"/>
                  </a:moveTo>
                  <a:lnTo>
                    <a:pt x="2237219" y="0"/>
                  </a:lnTo>
                  <a:lnTo>
                    <a:pt x="2225624" y="0"/>
                  </a:lnTo>
                  <a:lnTo>
                    <a:pt x="2220938" y="4699"/>
                  </a:lnTo>
                  <a:lnTo>
                    <a:pt x="2220938" y="16256"/>
                  </a:lnTo>
                  <a:lnTo>
                    <a:pt x="2225624" y="20942"/>
                  </a:lnTo>
                  <a:lnTo>
                    <a:pt x="2237219" y="20942"/>
                  </a:lnTo>
                  <a:lnTo>
                    <a:pt x="2241905" y="16256"/>
                  </a:lnTo>
                  <a:lnTo>
                    <a:pt x="2241905" y="4699"/>
                  </a:lnTo>
                  <a:close/>
                </a:path>
                <a:path w="8276590" h="2729229">
                  <a:moveTo>
                    <a:pt x="2283815" y="2712847"/>
                  </a:moveTo>
                  <a:lnTo>
                    <a:pt x="2279116" y="2708160"/>
                  </a:lnTo>
                  <a:lnTo>
                    <a:pt x="2267534" y="2708160"/>
                  </a:lnTo>
                  <a:lnTo>
                    <a:pt x="2262848" y="2712847"/>
                  </a:lnTo>
                  <a:lnTo>
                    <a:pt x="2262848" y="2724416"/>
                  </a:lnTo>
                  <a:lnTo>
                    <a:pt x="2267534" y="2729103"/>
                  </a:lnTo>
                  <a:lnTo>
                    <a:pt x="2279116" y="2729103"/>
                  </a:lnTo>
                  <a:lnTo>
                    <a:pt x="2283815" y="2724416"/>
                  </a:lnTo>
                  <a:lnTo>
                    <a:pt x="2283815" y="2712847"/>
                  </a:lnTo>
                  <a:close/>
                </a:path>
                <a:path w="8276590" h="2729229">
                  <a:moveTo>
                    <a:pt x="2283815" y="1809381"/>
                  </a:moveTo>
                  <a:lnTo>
                    <a:pt x="2279116" y="1804695"/>
                  </a:lnTo>
                  <a:lnTo>
                    <a:pt x="2267534" y="1804695"/>
                  </a:lnTo>
                  <a:lnTo>
                    <a:pt x="2262848" y="1809381"/>
                  </a:lnTo>
                  <a:lnTo>
                    <a:pt x="2262848" y="1820951"/>
                  </a:lnTo>
                  <a:lnTo>
                    <a:pt x="2267534" y="1825637"/>
                  </a:lnTo>
                  <a:lnTo>
                    <a:pt x="2279116" y="1825637"/>
                  </a:lnTo>
                  <a:lnTo>
                    <a:pt x="2283815" y="1820951"/>
                  </a:lnTo>
                  <a:lnTo>
                    <a:pt x="2283815" y="1809381"/>
                  </a:lnTo>
                  <a:close/>
                </a:path>
                <a:path w="8276590" h="2729229">
                  <a:moveTo>
                    <a:pt x="2283815" y="919022"/>
                  </a:moveTo>
                  <a:lnTo>
                    <a:pt x="2279116" y="914336"/>
                  </a:lnTo>
                  <a:lnTo>
                    <a:pt x="2267534" y="914336"/>
                  </a:lnTo>
                  <a:lnTo>
                    <a:pt x="2262848" y="919022"/>
                  </a:lnTo>
                  <a:lnTo>
                    <a:pt x="2262848" y="930592"/>
                  </a:lnTo>
                  <a:lnTo>
                    <a:pt x="2267534" y="935278"/>
                  </a:lnTo>
                  <a:lnTo>
                    <a:pt x="2279116" y="935278"/>
                  </a:lnTo>
                  <a:lnTo>
                    <a:pt x="2283815" y="930592"/>
                  </a:lnTo>
                  <a:lnTo>
                    <a:pt x="2283815" y="919022"/>
                  </a:lnTo>
                  <a:close/>
                </a:path>
                <a:path w="8276590" h="2729229">
                  <a:moveTo>
                    <a:pt x="2283815" y="4699"/>
                  </a:moveTo>
                  <a:lnTo>
                    <a:pt x="2279116" y="0"/>
                  </a:lnTo>
                  <a:lnTo>
                    <a:pt x="2267534" y="0"/>
                  </a:lnTo>
                  <a:lnTo>
                    <a:pt x="2262848" y="4699"/>
                  </a:lnTo>
                  <a:lnTo>
                    <a:pt x="2262848" y="16256"/>
                  </a:lnTo>
                  <a:lnTo>
                    <a:pt x="2267534" y="20942"/>
                  </a:lnTo>
                  <a:lnTo>
                    <a:pt x="2279116" y="20942"/>
                  </a:lnTo>
                  <a:lnTo>
                    <a:pt x="2283815" y="16256"/>
                  </a:lnTo>
                  <a:lnTo>
                    <a:pt x="2283815" y="4699"/>
                  </a:lnTo>
                  <a:close/>
                </a:path>
                <a:path w="8276590" h="2729229">
                  <a:moveTo>
                    <a:pt x="2325713" y="2712847"/>
                  </a:moveTo>
                  <a:lnTo>
                    <a:pt x="2321026" y="2708160"/>
                  </a:lnTo>
                  <a:lnTo>
                    <a:pt x="2309444" y="2708160"/>
                  </a:lnTo>
                  <a:lnTo>
                    <a:pt x="2304758" y="2712847"/>
                  </a:lnTo>
                  <a:lnTo>
                    <a:pt x="2304758" y="2724416"/>
                  </a:lnTo>
                  <a:lnTo>
                    <a:pt x="2309444" y="2729103"/>
                  </a:lnTo>
                  <a:lnTo>
                    <a:pt x="2321026" y="2729103"/>
                  </a:lnTo>
                  <a:lnTo>
                    <a:pt x="2325713" y="2724416"/>
                  </a:lnTo>
                  <a:lnTo>
                    <a:pt x="2325713" y="2712847"/>
                  </a:lnTo>
                  <a:close/>
                </a:path>
                <a:path w="8276590" h="2729229">
                  <a:moveTo>
                    <a:pt x="2325713" y="1809381"/>
                  </a:moveTo>
                  <a:lnTo>
                    <a:pt x="2321026" y="1804695"/>
                  </a:lnTo>
                  <a:lnTo>
                    <a:pt x="2309444" y="1804695"/>
                  </a:lnTo>
                  <a:lnTo>
                    <a:pt x="2304758" y="1809381"/>
                  </a:lnTo>
                  <a:lnTo>
                    <a:pt x="2304758" y="1820951"/>
                  </a:lnTo>
                  <a:lnTo>
                    <a:pt x="2309444" y="1825637"/>
                  </a:lnTo>
                  <a:lnTo>
                    <a:pt x="2321026" y="1825637"/>
                  </a:lnTo>
                  <a:lnTo>
                    <a:pt x="2325713" y="1820951"/>
                  </a:lnTo>
                  <a:lnTo>
                    <a:pt x="2325713" y="1809381"/>
                  </a:lnTo>
                  <a:close/>
                </a:path>
                <a:path w="8276590" h="2729229">
                  <a:moveTo>
                    <a:pt x="2325713" y="919022"/>
                  </a:moveTo>
                  <a:lnTo>
                    <a:pt x="2321026" y="914336"/>
                  </a:lnTo>
                  <a:lnTo>
                    <a:pt x="2309444" y="914336"/>
                  </a:lnTo>
                  <a:lnTo>
                    <a:pt x="2304758" y="919022"/>
                  </a:lnTo>
                  <a:lnTo>
                    <a:pt x="2304758" y="930592"/>
                  </a:lnTo>
                  <a:lnTo>
                    <a:pt x="2309444" y="935278"/>
                  </a:lnTo>
                  <a:lnTo>
                    <a:pt x="2321026" y="935278"/>
                  </a:lnTo>
                  <a:lnTo>
                    <a:pt x="2325713" y="930592"/>
                  </a:lnTo>
                  <a:lnTo>
                    <a:pt x="2325713" y="919022"/>
                  </a:lnTo>
                  <a:close/>
                </a:path>
                <a:path w="8276590" h="2729229">
                  <a:moveTo>
                    <a:pt x="2325713" y="4699"/>
                  </a:moveTo>
                  <a:lnTo>
                    <a:pt x="2321026" y="0"/>
                  </a:lnTo>
                  <a:lnTo>
                    <a:pt x="2309444" y="0"/>
                  </a:lnTo>
                  <a:lnTo>
                    <a:pt x="2304758" y="4699"/>
                  </a:lnTo>
                  <a:lnTo>
                    <a:pt x="2304758" y="16256"/>
                  </a:lnTo>
                  <a:lnTo>
                    <a:pt x="2309444" y="20942"/>
                  </a:lnTo>
                  <a:lnTo>
                    <a:pt x="2321026" y="20942"/>
                  </a:lnTo>
                  <a:lnTo>
                    <a:pt x="2325713" y="16256"/>
                  </a:lnTo>
                  <a:lnTo>
                    <a:pt x="2325713" y="4699"/>
                  </a:lnTo>
                  <a:close/>
                </a:path>
                <a:path w="8276590" h="2729229">
                  <a:moveTo>
                    <a:pt x="2367623" y="2712847"/>
                  </a:moveTo>
                  <a:lnTo>
                    <a:pt x="2362924" y="2708160"/>
                  </a:lnTo>
                  <a:lnTo>
                    <a:pt x="2351354" y="2708160"/>
                  </a:lnTo>
                  <a:lnTo>
                    <a:pt x="2346655" y="2712847"/>
                  </a:lnTo>
                  <a:lnTo>
                    <a:pt x="2346655" y="2724416"/>
                  </a:lnTo>
                  <a:lnTo>
                    <a:pt x="2351354" y="2729103"/>
                  </a:lnTo>
                  <a:lnTo>
                    <a:pt x="2362924" y="2729103"/>
                  </a:lnTo>
                  <a:lnTo>
                    <a:pt x="2367623" y="2724416"/>
                  </a:lnTo>
                  <a:lnTo>
                    <a:pt x="2367623" y="2712847"/>
                  </a:lnTo>
                  <a:close/>
                </a:path>
                <a:path w="8276590" h="2729229">
                  <a:moveTo>
                    <a:pt x="2367623" y="1809381"/>
                  </a:moveTo>
                  <a:lnTo>
                    <a:pt x="2362924" y="1804695"/>
                  </a:lnTo>
                  <a:lnTo>
                    <a:pt x="2351354" y="1804695"/>
                  </a:lnTo>
                  <a:lnTo>
                    <a:pt x="2346655" y="1809381"/>
                  </a:lnTo>
                  <a:lnTo>
                    <a:pt x="2346655" y="1820951"/>
                  </a:lnTo>
                  <a:lnTo>
                    <a:pt x="2351354" y="1825637"/>
                  </a:lnTo>
                  <a:lnTo>
                    <a:pt x="2362924" y="1825637"/>
                  </a:lnTo>
                  <a:lnTo>
                    <a:pt x="2367623" y="1820951"/>
                  </a:lnTo>
                  <a:lnTo>
                    <a:pt x="2367623" y="1809381"/>
                  </a:lnTo>
                  <a:close/>
                </a:path>
                <a:path w="8276590" h="2729229">
                  <a:moveTo>
                    <a:pt x="2367623" y="919022"/>
                  </a:moveTo>
                  <a:lnTo>
                    <a:pt x="2362924" y="914336"/>
                  </a:lnTo>
                  <a:lnTo>
                    <a:pt x="2351354" y="914336"/>
                  </a:lnTo>
                  <a:lnTo>
                    <a:pt x="2346655" y="919022"/>
                  </a:lnTo>
                  <a:lnTo>
                    <a:pt x="2346655" y="930592"/>
                  </a:lnTo>
                  <a:lnTo>
                    <a:pt x="2351354" y="935278"/>
                  </a:lnTo>
                  <a:lnTo>
                    <a:pt x="2362924" y="935278"/>
                  </a:lnTo>
                  <a:lnTo>
                    <a:pt x="2367623" y="930592"/>
                  </a:lnTo>
                  <a:lnTo>
                    <a:pt x="2367623" y="919022"/>
                  </a:lnTo>
                  <a:close/>
                </a:path>
                <a:path w="8276590" h="2729229">
                  <a:moveTo>
                    <a:pt x="2367623" y="4699"/>
                  </a:moveTo>
                  <a:lnTo>
                    <a:pt x="2362924" y="0"/>
                  </a:lnTo>
                  <a:lnTo>
                    <a:pt x="2351354" y="0"/>
                  </a:lnTo>
                  <a:lnTo>
                    <a:pt x="2346655" y="4699"/>
                  </a:lnTo>
                  <a:lnTo>
                    <a:pt x="2346655" y="16256"/>
                  </a:lnTo>
                  <a:lnTo>
                    <a:pt x="2351354" y="20942"/>
                  </a:lnTo>
                  <a:lnTo>
                    <a:pt x="2362924" y="20942"/>
                  </a:lnTo>
                  <a:lnTo>
                    <a:pt x="2367623" y="16256"/>
                  </a:lnTo>
                  <a:lnTo>
                    <a:pt x="2367623" y="4699"/>
                  </a:lnTo>
                  <a:close/>
                </a:path>
                <a:path w="8276590" h="2729229">
                  <a:moveTo>
                    <a:pt x="2409520" y="2712847"/>
                  </a:moveTo>
                  <a:lnTo>
                    <a:pt x="2404834" y="2708160"/>
                  </a:lnTo>
                  <a:lnTo>
                    <a:pt x="2393251" y="2708160"/>
                  </a:lnTo>
                  <a:lnTo>
                    <a:pt x="2388565" y="2712847"/>
                  </a:lnTo>
                  <a:lnTo>
                    <a:pt x="2388565" y="2724416"/>
                  </a:lnTo>
                  <a:lnTo>
                    <a:pt x="2393251" y="2729103"/>
                  </a:lnTo>
                  <a:lnTo>
                    <a:pt x="2404834" y="2729103"/>
                  </a:lnTo>
                  <a:lnTo>
                    <a:pt x="2409520" y="2724416"/>
                  </a:lnTo>
                  <a:lnTo>
                    <a:pt x="2409520" y="2712847"/>
                  </a:lnTo>
                  <a:close/>
                </a:path>
                <a:path w="8276590" h="2729229">
                  <a:moveTo>
                    <a:pt x="2409520" y="1809381"/>
                  </a:moveTo>
                  <a:lnTo>
                    <a:pt x="2404834" y="1804695"/>
                  </a:lnTo>
                  <a:lnTo>
                    <a:pt x="2393251" y="1804695"/>
                  </a:lnTo>
                  <a:lnTo>
                    <a:pt x="2388565" y="1809381"/>
                  </a:lnTo>
                  <a:lnTo>
                    <a:pt x="2388565" y="1820951"/>
                  </a:lnTo>
                  <a:lnTo>
                    <a:pt x="2393251" y="1825637"/>
                  </a:lnTo>
                  <a:lnTo>
                    <a:pt x="2404834" y="1825637"/>
                  </a:lnTo>
                  <a:lnTo>
                    <a:pt x="2409520" y="1820951"/>
                  </a:lnTo>
                  <a:lnTo>
                    <a:pt x="2409520" y="1809381"/>
                  </a:lnTo>
                  <a:close/>
                </a:path>
                <a:path w="8276590" h="2729229">
                  <a:moveTo>
                    <a:pt x="2409520" y="919022"/>
                  </a:moveTo>
                  <a:lnTo>
                    <a:pt x="2404834" y="914336"/>
                  </a:lnTo>
                  <a:lnTo>
                    <a:pt x="2393251" y="914336"/>
                  </a:lnTo>
                  <a:lnTo>
                    <a:pt x="2388565" y="919022"/>
                  </a:lnTo>
                  <a:lnTo>
                    <a:pt x="2388565" y="930592"/>
                  </a:lnTo>
                  <a:lnTo>
                    <a:pt x="2393251" y="935278"/>
                  </a:lnTo>
                  <a:lnTo>
                    <a:pt x="2404834" y="935278"/>
                  </a:lnTo>
                  <a:lnTo>
                    <a:pt x="2409520" y="930592"/>
                  </a:lnTo>
                  <a:lnTo>
                    <a:pt x="2409520" y="919022"/>
                  </a:lnTo>
                  <a:close/>
                </a:path>
                <a:path w="8276590" h="2729229">
                  <a:moveTo>
                    <a:pt x="2409520" y="4699"/>
                  </a:moveTo>
                  <a:lnTo>
                    <a:pt x="2404834" y="0"/>
                  </a:lnTo>
                  <a:lnTo>
                    <a:pt x="2393251" y="0"/>
                  </a:lnTo>
                  <a:lnTo>
                    <a:pt x="2388565" y="4699"/>
                  </a:lnTo>
                  <a:lnTo>
                    <a:pt x="2388565" y="16256"/>
                  </a:lnTo>
                  <a:lnTo>
                    <a:pt x="2393251" y="20942"/>
                  </a:lnTo>
                  <a:lnTo>
                    <a:pt x="2404834" y="20942"/>
                  </a:lnTo>
                  <a:lnTo>
                    <a:pt x="2409520" y="16256"/>
                  </a:lnTo>
                  <a:lnTo>
                    <a:pt x="2409520" y="4699"/>
                  </a:lnTo>
                  <a:close/>
                </a:path>
                <a:path w="8276590" h="2729229">
                  <a:moveTo>
                    <a:pt x="2451430" y="2712847"/>
                  </a:moveTo>
                  <a:lnTo>
                    <a:pt x="2446744" y="2708160"/>
                  </a:lnTo>
                  <a:lnTo>
                    <a:pt x="2435161" y="2708160"/>
                  </a:lnTo>
                  <a:lnTo>
                    <a:pt x="2430462" y="2712847"/>
                  </a:lnTo>
                  <a:lnTo>
                    <a:pt x="2430462" y="2724416"/>
                  </a:lnTo>
                  <a:lnTo>
                    <a:pt x="2435161" y="2729103"/>
                  </a:lnTo>
                  <a:lnTo>
                    <a:pt x="2446744" y="2729103"/>
                  </a:lnTo>
                  <a:lnTo>
                    <a:pt x="2451430" y="2724416"/>
                  </a:lnTo>
                  <a:lnTo>
                    <a:pt x="2451430" y="2712847"/>
                  </a:lnTo>
                  <a:close/>
                </a:path>
                <a:path w="8276590" h="2729229">
                  <a:moveTo>
                    <a:pt x="2451430" y="1809381"/>
                  </a:moveTo>
                  <a:lnTo>
                    <a:pt x="2446744" y="1804695"/>
                  </a:lnTo>
                  <a:lnTo>
                    <a:pt x="2435161" y="1804695"/>
                  </a:lnTo>
                  <a:lnTo>
                    <a:pt x="2430462" y="1809381"/>
                  </a:lnTo>
                  <a:lnTo>
                    <a:pt x="2430462" y="1820951"/>
                  </a:lnTo>
                  <a:lnTo>
                    <a:pt x="2435161" y="1825637"/>
                  </a:lnTo>
                  <a:lnTo>
                    <a:pt x="2446744" y="1825637"/>
                  </a:lnTo>
                  <a:lnTo>
                    <a:pt x="2451430" y="1820951"/>
                  </a:lnTo>
                  <a:lnTo>
                    <a:pt x="2451430" y="1809381"/>
                  </a:lnTo>
                  <a:close/>
                </a:path>
                <a:path w="8276590" h="2729229">
                  <a:moveTo>
                    <a:pt x="2451430" y="919022"/>
                  </a:moveTo>
                  <a:lnTo>
                    <a:pt x="2446744" y="914336"/>
                  </a:lnTo>
                  <a:lnTo>
                    <a:pt x="2435161" y="914336"/>
                  </a:lnTo>
                  <a:lnTo>
                    <a:pt x="2430462" y="919022"/>
                  </a:lnTo>
                  <a:lnTo>
                    <a:pt x="2430462" y="930592"/>
                  </a:lnTo>
                  <a:lnTo>
                    <a:pt x="2435161" y="935278"/>
                  </a:lnTo>
                  <a:lnTo>
                    <a:pt x="2446744" y="935278"/>
                  </a:lnTo>
                  <a:lnTo>
                    <a:pt x="2451430" y="930592"/>
                  </a:lnTo>
                  <a:lnTo>
                    <a:pt x="2451430" y="919022"/>
                  </a:lnTo>
                  <a:close/>
                </a:path>
                <a:path w="8276590" h="2729229">
                  <a:moveTo>
                    <a:pt x="2451430" y="4699"/>
                  </a:moveTo>
                  <a:lnTo>
                    <a:pt x="2446744" y="0"/>
                  </a:lnTo>
                  <a:lnTo>
                    <a:pt x="2435161" y="0"/>
                  </a:lnTo>
                  <a:lnTo>
                    <a:pt x="2430462" y="4699"/>
                  </a:lnTo>
                  <a:lnTo>
                    <a:pt x="2430462" y="16256"/>
                  </a:lnTo>
                  <a:lnTo>
                    <a:pt x="2435161" y="20942"/>
                  </a:lnTo>
                  <a:lnTo>
                    <a:pt x="2446744" y="20942"/>
                  </a:lnTo>
                  <a:lnTo>
                    <a:pt x="2451430" y="16256"/>
                  </a:lnTo>
                  <a:lnTo>
                    <a:pt x="2451430" y="4699"/>
                  </a:lnTo>
                  <a:close/>
                </a:path>
                <a:path w="8276590" h="2729229">
                  <a:moveTo>
                    <a:pt x="2493327" y="2712847"/>
                  </a:moveTo>
                  <a:lnTo>
                    <a:pt x="2488641" y="2708160"/>
                  </a:lnTo>
                  <a:lnTo>
                    <a:pt x="2477058" y="2708160"/>
                  </a:lnTo>
                  <a:lnTo>
                    <a:pt x="2472372" y="2712847"/>
                  </a:lnTo>
                  <a:lnTo>
                    <a:pt x="2472372" y="2724416"/>
                  </a:lnTo>
                  <a:lnTo>
                    <a:pt x="2477058" y="2729103"/>
                  </a:lnTo>
                  <a:lnTo>
                    <a:pt x="2488641" y="2729103"/>
                  </a:lnTo>
                  <a:lnTo>
                    <a:pt x="2493327" y="2724416"/>
                  </a:lnTo>
                  <a:lnTo>
                    <a:pt x="2493327" y="2712847"/>
                  </a:lnTo>
                  <a:close/>
                </a:path>
                <a:path w="8276590" h="2729229">
                  <a:moveTo>
                    <a:pt x="2493327" y="1809381"/>
                  </a:moveTo>
                  <a:lnTo>
                    <a:pt x="2488641" y="1804695"/>
                  </a:lnTo>
                  <a:lnTo>
                    <a:pt x="2477058" y="1804695"/>
                  </a:lnTo>
                  <a:lnTo>
                    <a:pt x="2472372" y="1809381"/>
                  </a:lnTo>
                  <a:lnTo>
                    <a:pt x="2472372" y="1820951"/>
                  </a:lnTo>
                  <a:lnTo>
                    <a:pt x="2477058" y="1825637"/>
                  </a:lnTo>
                  <a:lnTo>
                    <a:pt x="2488641" y="1825637"/>
                  </a:lnTo>
                  <a:lnTo>
                    <a:pt x="2493327" y="1820951"/>
                  </a:lnTo>
                  <a:lnTo>
                    <a:pt x="2493327" y="1809381"/>
                  </a:lnTo>
                  <a:close/>
                </a:path>
                <a:path w="8276590" h="2729229">
                  <a:moveTo>
                    <a:pt x="2493327" y="919022"/>
                  </a:moveTo>
                  <a:lnTo>
                    <a:pt x="2488641" y="914336"/>
                  </a:lnTo>
                  <a:lnTo>
                    <a:pt x="2477058" y="914336"/>
                  </a:lnTo>
                  <a:lnTo>
                    <a:pt x="2472372" y="919022"/>
                  </a:lnTo>
                  <a:lnTo>
                    <a:pt x="2472372" y="930592"/>
                  </a:lnTo>
                  <a:lnTo>
                    <a:pt x="2477058" y="935278"/>
                  </a:lnTo>
                  <a:lnTo>
                    <a:pt x="2488641" y="935278"/>
                  </a:lnTo>
                  <a:lnTo>
                    <a:pt x="2493327" y="930592"/>
                  </a:lnTo>
                  <a:lnTo>
                    <a:pt x="2493327" y="919022"/>
                  </a:lnTo>
                  <a:close/>
                </a:path>
                <a:path w="8276590" h="2729229">
                  <a:moveTo>
                    <a:pt x="2493327" y="4699"/>
                  </a:moveTo>
                  <a:lnTo>
                    <a:pt x="2488641" y="0"/>
                  </a:lnTo>
                  <a:lnTo>
                    <a:pt x="2477058" y="0"/>
                  </a:lnTo>
                  <a:lnTo>
                    <a:pt x="2472372" y="4699"/>
                  </a:lnTo>
                  <a:lnTo>
                    <a:pt x="2472372" y="16256"/>
                  </a:lnTo>
                  <a:lnTo>
                    <a:pt x="2477058" y="20942"/>
                  </a:lnTo>
                  <a:lnTo>
                    <a:pt x="2488641" y="20942"/>
                  </a:lnTo>
                  <a:lnTo>
                    <a:pt x="2493327" y="16256"/>
                  </a:lnTo>
                  <a:lnTo>
                    <a:pt x="2493327" y="4699"/>
                  </a:lnTo>
                  <a:close/>
                </a:path>
                <a:path w="8276590" h="2729229">
                  <a:moveTo>
                    <a:pt x="2535237" y="2712847"/>
                  </a:moveTo>
                  <a:lnTo>
                    <a:pt x="2530551" y="2708160"/>
                  </a:lnTo>
                  <a:lnTo>
                    <a:pt x="2518968" y="2708160"/>
                  </a:lnTo>
                  <a:lnTo>
                    <a:pt x="2514269" y="2712847"/>
                  </a:lnTo>
                  <a:lnTo>
                    <a:pt x="2514269" y="2724416"/>
                  </a:lnTo>
                  <a:lnTo>
                    <a:pt x="2518968" y="2729103"/>
                  </a:lnTo>
                  <a:lnTo>
                    <a:pt x="2530551" y="2729103"/>
                  </a:lnTo>
                  <a:lnTo>
                    <a:pt x="2535237" y="2724416"/>
                  </a:lnTo>
                  <a:lnTo>
                    <a:pt x="2535237" y="2712847"/>
                  </a:lnTo>
                  <a:close/>
                </a:path>
                <a:path w="8276590" h="2729229">
                  <a:moveTo>
                    <a:pt x="2535237" y="1809381"/>
                  </a:moveTo>
                  <a:lnTo>
                    <a:pt x="2530551" y="1804695"/>
                  </a:lnTo>
                  <a:lnTo>
                    <a:pt x="2518968" y="1804695"/>
                  </a:lnTo>
                  <a:lnTo>
                    <a:pt x="2514269" y="1809381"/>
                  </a:lnTo>
                  <a:lnTo>
                    <a:pt x="2514269" y="1820951"/>
                  </a:lnTo>
                  <a:lnTo>
                    <a:pt x="2518968" y="1825637"/>
                  </a:lnTo>
                  <a:lnTo>
                    <a:pt x="2530551" y="1825637"/>
                  </a:lnTo>
                  <a:lnTo>
                    <a:pt x="2535237" y="1820951"/>
                  </a:lnTo>
                  <a:lnTo>
                    <a:pt x="2535237" y="1809381"/>
                  </a:lnTo>
                  <a:close/>
                </a:path>
                <a:path w="8276590" h="2729229">
                  <a:moveTo>
                    <a:pt x="2535237" y="919022"/>
                  </a:moveTo>
                  <a:lnTo>
                    <a:pt x="2530551" y="914336"/>
                  </a:lnTo>
                  <a:lnTo>
                    <a:pt x="2518968" y="914336"/>
                  </a:lnTo>
                  <a:lnTo>
                    <a:pt x="2514269" y="919022"/>
                  </a:lnTo>
                  <a:lnTo>
                    <a:pt x="2514269" y="930592"/>
                  </a:lnTo>
                  <a:lnTo>
                    <a:pt x="2518968" y="935278"/>
                  </a:lnTo>
                  <a:lnTo>
                    <a:pt x="2530551" y="935278"/>
                  </a:lnTo>
                  <a:lnTo>
                    <a:pt x="2535237" y="930592"/>
                  </a:lnTo>
                  <a:lnTo>
                    <a:pt x="2535237" y="919022"/>
                  </a:lnTo>
                  <a:close/>
                </a:path>
                <a:path w="8276590" h="2729229">
                  <a:moveTo>
                    <a:pt x="2535237" y="4699"/>
                  </a:moveTo>
                  <a:lnTo>
                    <a:pt x="2530551" y="0"/>
                  </a:lnTo>
                  <a:lnTo>
                    <a:pt x="2518968" y="0"/>
                  </a:lnTo>
                  <a:lnTo>
                    <a:pt x="2514269" y="4699"/>
                  </a:lnTo>
                  <a:lnTo>
                    <a:pt x="2514269" y="16256"/>
                  </a:lnTo>
                  <a:lnTo>
                    <a:pt x="2518968" y="20942"/>
                  </a:lnTo>
                  <a:lnTo>
                    <a:pt x="2530551" y="20942"/>
                  </a:lnTo>
                  <a:lnTo>
                    <a:pt x="2535237" y="16256"/>
                  </a:lnTo>
                  <a:lnTo>
                    <a:pt x="2535237" y="4699"/>
                  </a:lnTo>
                  <a:close/>
                </a:path>
                <a:path w="8276590" h="2729229">
                  <a:moveTo>
                    <a:pt x="2577147" y="2712847"/>
                  </a:moveTo>
                  <a:lnTo>
                    <a:pt x="2572448" y="2708160"/>
                  </a:lnTo>
                  <a:lnTo>
                    <a:pt x="2560866" y="2708160"/>
                  </a:lnTo>
                  <a:lnTo>
                    <a:pt x="2556179" y="2712847"/>
                  </a:lnTo>
                  <a:lnTo>
                    <a:pt x="2556179" y="2724416"/>
                  </a:lnTo>
                  <a:lnTo>
                    <a:pt x="2560866" y="2729103"/>
                  </a:lnTo>
                  <a:lnTo>
                    <a:pt x="2572448" y="2729103"/>
                  </a:lnTo>
                  <a:lnTo>
                    <a:pt x="2577147" y="2724416"/>
                  </a:lnTo>
                  <a:lnTo>
                    <a:pt x="2577147" y="2712847"/>
                  </a:lnTo>
                  <a:close/>
                </a:path>
                <a:path w="8276590" h="2729229">
                  <a:moveTo>
                    <a:pt x="2577147" y="1809381"/>
                  </a:moveTo>
                  <a:lnTo>
                    <a:pt x="2572448" y="1804695"/>
                  </a:lnTo>
                  <a:lnTo>
                    <a:pt x="2560866" y="1804695"/>
                  </a:lnTo>
                  <a:lnTo>
                    <a:pt x="2556179" y="1809381"/>
                  </a:lnTo>
                  <a:lnTo>
                    <a:pt x="2556179" y="1820951"/>
                  </a:lnTo>
                  <a:lnTo>
                    <a:pt x="2560866" y="1825637"/>
                  </a:lnTo>
                  <a:lnTo>
                    <a:pt x="2572448" y="1825637"/>
                  </a:lnTo>
                  <a:lnTo>
                    <a:pt x="2577147" y="1820951"/>
                  </a:lnTo>
                  <a:lnTo>
                    <a:pt x="2577147" y="1809381"/>
                  </a:lnTo>
                  <a:close/>
                </a:path>
                <a:path w="8276590" h="2729229">
                  <a:moveTo>
                    <a:pt x="2577147" y="919022"/>
                  </a:moveTo>
                  <a:lnTo>
                    <a:pt x="2572448" y="914336"/>
                  </a:lnTo>
                  <a:lnTo>
                    <a:pt x="2560866" y="914336"/>
                  </a:lnTo>
                  <a:lnTo>
                    <a:pt x="2556179" y="919022"/>
                  </a:lnTo>
                  <a:lnTo>
                    <a:pt x="2556179" y="930592"/>
                  </a:lnTo>
                  <a:lnTo>
                    <a:pt x="2560866" y="935278"/>
                  </a:lnTo>
                  <a:lnTo>
                    <a:pt x="2572448" y="935278"/>
                  </a:lnTo>
                  <a:lnTo>
                    <a:pt x="2577147" y="930592"/>
                  </a:lnTo>
                  <a:lnTo>
                    <a:pt x="2577147" y="919022"/>
                  </a:lnTo>
                  <a:close/>
                </a:path>
                <a:path w="8276590" h="2729229">
                  <a:moveTo>
                    <a:pt x="2577147" y="4699"/>
                  </a:moveTo>
                  <a:lnTo>
                    <a:pt x="2572448" y="0"/>
                  </a:lnTo>
                  <a:lnTo>
                    <a:pt x="2560866" y="0"/>
                  </a:lnTo>
                  <a:lnTo>
                    <a:pt x="2556179" y="4699"/>
                  </a:lnTo>
                  <a:lnTo>
                    <a:pt x="2556179" y="16256"/>
                  </a:lnTo>
                  <a:lnTo>
                    <a:pt x="2560866" y="20942"/>
                  </a:lnTo>
                  <a:lnTo>
                    <a:pt x="2572448" y="20942"/>
                  </a:lnTo>
                  <a:lnTo>
                    <a:pt x="2577147" y="16256"/>
                  </a:lnTo>
                  <a:lnTo>
                    <a:pt x="2577147" y="4699"/>
                  </a:lnTo>
                  <a:close/>
                </a:path>
                <a:path w="8276590" h="2729229">
                  <a:moveTo>
                    <a:pt x="2619044" y="2712847"/>
                  </a:moveTo>
                  <a:lnTo>
                    <a:pt x="2614358" y="2708160"/>
                  </a:lnTo>
                  <a:lnTo>
                    <a:pt x="2602776" y="2708160"/>
                  </a:lnTo>
                  <a:lnTo>
                    <a:pt x="2598089" y="2712847"/>
                  </a:lnTo>
                  <a:lnTo>
                    <a:pt x="2598089" y="2724416"/>
                  </a:lnTo>
                  <a:lnTo>
                    <a:pt x="2602776" y="2729103"/>
                  </a:lnTo>
                  <a:lnTo>
                    <a:pt x="2614358" y="2729103"/>
                  </a:lnTo>
                  <a:lnTo>
                    <a:pt x="2619044" y="2724416"/>
                  </a:lnTo>
                  <a:lnTo>
                    <a:pt x="2619044" y="2712847"/>
                  </a:lnTo>
                  <a:close/>
                </a:path>
                <a:path w="8276590" h="2729229">
                  <a:moveTo>
                    <a:pt x="2619044" y="1809381"/>
                  </a:moveTo>
                  <a:lnTo>
                    <a:pt x="2614358" y="1804695"/>
                  </a:lnTo>
                  <a:lnTo>
                    <a:pt x="2602776" y="1804695"/>
                  </a:lnTo>
                  <a:lnTo>
                    <a:pt x="2598089" y="1809381"/>
                  </a:lnTo>
                  <a:lnTo>
                    <a:pt x="2598089" y="1820951"/>
                  </a:lnTo>
                  <a:lnTo>
                    <a:pt x="2602776" y="1825637"/>
                  </a:lnTo>
                  <a:lnTo>
                    <a:pt x="2614358" y="1825637"/>
                  </a:lnTo>
                  <a:lnTo>
                    <a:pt x="2619044" y="1820951"/>
                  </a:lnTo>
                  <a:lnTo>
                    <a:pt x="2619044" y="1809381"/>
                  </a:lnTo>
                  <a:close/>
                </a:path>
                <a:path w="8276590" h="2729229">
                  <a:moveTo>
                    <a:pt x="2619044" y="919022"/>
                  </a:moveTo>
                  <a:lnTo>
                    <a:pt x="2614358" y="914336"/>
                  </a:lnTo>
                  <a:lnTo>
                    <a:pt x="2602776" y="914336"/>
                  </a:lnTo>
                  <a:lnTo>
                    <a:pt x="2598089" y="919022"/>
                  </a:lnTo>
                  <a:lnTo>
                    <a:pt x="2598089" y="930592"/>
                  </a:lnTo>
                  <a:lnTo>
                    <a:pt x="2602776" y="935278"/>
                  </a:lnTo>
                  <a:lnTo>
                    <a:pt x="2614358" y="935278"/>
                  </a:lnTo>
                  <a:lnTo>
                    <a:pt x="2619044" y="930592"/>
                  </a:lnTo>
                  <a:lnTo>
                    <a:pt x="2619044" y="919022"/>
                  </a:lnTo>
                  <a:close/>
                </a:path>
                <a:path w="8276590" h="2729229">
                  <a:moveTo>
                    <a:pt x="2619044" y="4699"/>
                  </a:moveTo>
                  <a:lnTo>
                    <a:pt x="2614358" y="0"/>
                  </a:lnTo>
                  <a:lnTo>
                    <a:pt x="2602776" y="0"/>
                  </a:lnTo>
                  <a:lnTo>
                    <a:pt x="2598089" y="4699"/>
                  </a:lnTo>
                  <a:lnTo>
                    <a:pt x="2598089" y="16256"/>
                  </a:lnTo>
                  <a:lnTo>
                    <a:pt x="2602776" y="20942"/>
                  </a:lnTo>
                  <a:lnTo>
                    <a:pt x="2614358" y="20942"/>
                  </a:lnTo>
                  <a:lnTo>
                    <a:pt x="2619044" y="16256"/>
                  </a:lnTo>
                  <a:lnTo>
                    <a:pt x="2619044" y="4699"/>
                  </a:lnTo>
                  <a:close/>
                </a:path>
                <a:path w="8276590" h="2729229">
                  <a:moveTo>
                    <a:pt x="2660954" y="2712847"/>
                  </a:moveTo>
                  <a:lnTo>
                    <a:pt x="2656255" y="2708160"/>
                  </a:lnTo>
                  <a:lnTo>
                    <a:pt x="2644673" y="2708160"/>
                  </a:lnTo>
                  <a:lnTo>
                    <a:pt x="2639987" y="2712847"/>
                  </a:lnTo>
                  <a:lnTo>
                    <a:pt x="2639987" y="2724416"/>
                  </a:lnTo>
                  <a:lnTo>
                    <a:pt x="2644673" y="2729103"/>
                  </a:lnTo>
                  <a:lnTo>
                    <a:pt x="2656255" y="2729103"/>
                  </a:lnTo>
                  <a:lnTo>
                    <a:pt x="2660954" y="2724416"/>
                  </a:lnTo>
                  <a:lnTo>
                    <a:pt x="2660954" y="2712847"/>
                  </a:lnTo>
                  <a:close/>
                </a:path>
                <a:path w="8276590" h="2729229">
                  <a:moveTo>
                    <a:pt x="2660954" y="1809381"/>
                  </a:moveTo>
                  <a:lnTo>
                    <a:pt x="2656255" y="1804695"/>
                  </a:lnTo>
                  <a:lnTo>
                    <a:pt x="2644673" y="1804695"/>
                  </a:lnTo>
                  <a:lnTo>
                    <a:pt x="2639987" y="1809381"/>
                  </a:lnTo>
                  <a:lnTo>
                    <a:pt x="2639987" y="1820951"/>
                  </a:lnTo>
                  <a:lnTo>
                    <a:pt x="2644673" y="1825637"/>
                  </a:lnTo>
                  <a:lnTo>
                    <a:pt x="2656255" y="1825637"/>
                  </a:lnTo>
                  <a:lnTo>
                    <a:pt x="2660954" y="1820951"/>
                  </a:lnTo>
                  <a:lnTo>
                    <a:pt x="2660954" y="1809381"/>
                  </a:lnTo>
                  <a:close/>
                </a:path>
                <a:path w="8276590" h="2729229">
                  <a:moveTo>
                    <a:pt x="2660954" y="919022"/>
                  </a:moveTo>
                  <a:lnTo>
                    <a:pt x="2656255" y="914336"/>
                  </a:lnTo>
                  <a:lnTo>
                    <a:pt x="2644673" y="914336"/>
                  </a:lnTo>
                  <a:lnTo>
                    <a:pt x="2639987" y="919022"/>
                  </a:lnTo>
                  <a:lnTo>
                    <a:pt x="2639987" y="930592"/>
                  </a:lnTo>
                  <a:lnTo>
                    <a:pt x="2644673" y="935278"/>
                  </a:lnTo>
                  <a:lnTo>
                    <a:pt x="2656255" y="935278"/>
                  </a:lnTo>
                  <a:lnTo>
                    <a:pt x="2660954" y="930592"/>
                  </a:lnTo>
                  <a:lnTo>
                    <a:pt x="2660954" y="919022"/>
                  </a:lnTo>
                  <a:close/>
                </a:path>
                <a:path w="8276590" h="2729229">
                  <a:moveTo>
                    <a:pt x="2660954" y="4699"/>
                  </a:moveTo>
                  <a:lnTo>
                    <a:pt x="2656255" y="0"/>
                  </a:lnTo>
                  <a:lnTo>
                    <a:pt x="2644673" y="0"/>
                  </a:lnTo>
                  <a:lnTo>
                    <a:pt x="2639987" y="4699"/>
                  </a:lnTo>
                  <a:lnTo>
                    <a:pt x="2639987" y="16256"/>
                  </a:lnTo>
                  <a:lnTo>
                    <a:pt x="2644673" y="20942"/>
                  </a:lnTo>
                  <a:lnTo>
                    <a:pt x="2656255" y="20942"/>
                  </a:lnTo>
                  <a:lnTo>
                    <a:pt x="2660954" y="16256"/>
                  </a:lnTo>
                  <a:lnTo>
                    <a:pt x="2660954" y="4699"/>
                  </a:lnTo>
                  <a:close/>
                </a:path>
                <a:path w="8276590" h="2729229">
                  <a:moveTo>
                    <a:pt x="2702852" y="2712847"/>
                  </a:moveTo>
                  <a:lnTo>
                    <a:pt x="2698165" y="2708160"/>
                  </a:lnTo>
                  <a:lnTo>
                    <a:pt x="2686583" y="2708160"/>
                  </a:lnTo>
                  <a:lnTo>
                    <a:pt x="2681897" y="2712847"/>
                  </a:lnTo>
                  <a:lnTo>
                    <a:pt x="2681897" y="2724416"/>
                  </a:lnTo>
                  <a:lnTo>
                    <a:pt x="2686583" y="2729103"/>
                  </a:lnTo>
                  <a:lnTo>
                    <a:pt x="2698165" y="2729103"/>
                  </a:lnTo>
                  <a:lnTo>
                    <a:pt x="2702852" y="2724416"/>
                  </a:lnTo>
                  <a:lnTo>
                    <a:pt x="2702852" y="2712847"/>
                  </a:lnTo>
                  <a:close/>
                </a:path>
                <a:path w="8276590" h="2729229">
                  <a:moveTo>
                    <a:pt x="2702852" y="1809381"/>
                  </a:moveTo>
                  <a:lnTo>
                    <a:pt x="2698165" y="1804695"/>
                  </a:lnTo>
                  <a:lnTo>
                    <a:pt x="2686583" y="1804695"/>
                  </a:lnTo>
                  <a:lnTo>
                    <a:pt x="2681897" y="1809381"/>
                  </a:lnTo>
                  <a:lnTo>
                    <a:pt x="2681897" y="1820951"/>
                  </a:lnTo>
                  <a:lnTo>
                    <a:pt x="2686583" y="1825637"/>
                  </a:lnTo>
                  <a:lnTo>
                    <a:pt x="2698165" y="1825637"/>
                  </a:lnTo>
                  <a:lnTo>
                    <a:pt x="2702852" y="1820951"/>
                  </a:lnTo>
                  <a:lnTo>
                    <a:pt x="2702852" y="1809381"/>
                  </a:lnTo>
                  <a:close/>
                </a:path>
                <a:path w="8276590" h="2729229">
                  <a:moveTo>
                    <a:pt x="2702852" y="919022"/>
                  </a:moveTo>
                  <a:lnTo>
                    <a:pt x="2698165" y="914336"/>
                  </a:lnTo>
                  <a:lnTo>
                    <a:pt x="2686583" y="914336"/>
                  </a:lnTo>
                  <a:lnTo>
                    <a:pt x="2681897" y="919022"/>
                  </a:lnTo>
                  <a:lnTo>
                    <a:pt x="2681897" y="930592"/>
                  </a:lnTo>
                  <a:lnTo>
                    <a:pt x="2686583" y="935278"/>
                  </a:lnTo>
                  <a:lnTo>
                    <a:pt x="2698165" y="935278"/>
                  </a:lnTo>
                  <a:lnTo>
                    <a:pt x="2702852" y="930592"/>
                  </a:lnTo>
                  <a:lnTo>
                    <a:pt x="2702852" y="919022"/>
                  </a:lnTo>
                  <a:close/>
                </a:path>
                <a:path w="8276590" h="2729229">
                  <a:moveTo>
                    <a:pt x="2702852" y="4699"/>
                  </a:moveTo>
                  <a:lnTo>
                    <a:pt x="2698165" y="0"/>
                  </a:lnTo>
                  <a:lnTo>
                    <a:pt x="2686583" y="0"/>
                  </a:lnTo>
                  <a:lnTo>
                    <a:pt x="2681897" y="4699"/>
                  </a:lnTo>
                  <a:lnTo>
                    <a:pt x="2681897" y="16256"/>
                  </a:lnTo>
                  <a:lnTo>
                    <a:pt x="2686583" y="20942"/>
                  </a:lnTo>
                  <a:lnTo>
                    <a:pt x="2698165" y="20942"/>
                  </a:lnTo>
                  <a:lnTo>
                    <a:pt x="2702852" y="16256"/>
                  </a:lnTo>
                  <a:lnTo>
                    <a:pt x="2702852" y="4699"/>
                  </a:lnTo>
                  <a:close/>
                </a:path>
                <a:path w="8276590" h="2729229">
                  <a:moveTo>
                    <a:pt x="2744762" y="2712847"/>
                  </a:moveTo>
                  <a:lnTo>
                    <a:pt x="2740063" y="2708160"/>
                  </a:lnTo>
                  <a:lnTo>
                    <a:pt x="2728493" y="2708160"/>
                  </a:lnTo>
                  <a:lnTo>
                    <a:pt x="2723794" y="2712847"/>
                  </a:lnTo>
                  <a:lnTo>
                    <a:pt x="2723794" y="2724416"/>
                  </a:lnTo>
                  <a:lnTo>
                    <a:pt x="2728493" y="2729103"/>
                  </a:lnTo>
                  <a:lnTo>
                    <a:pt x="2740063" y="2729103"/>
                  </a:lnTo>
                  <a:lnTo>
                    <a:pt x="2744762" y="2724416"/>
                  </a:lnTo>
                  <a:lnTo>
                    <a:pt x="2744762" y="2712847"/>
                  </a:lnTo>
                  <a:close/>
                </a:path>
                <a:path w="8276590" h="2729229">
                  <a:moveTo>
                    <a:pt x="2744762" y="1809381"/>
                  </a:moveTo>
                  <a:lnTo>
                    <a:pt x="2740063" y="1804695"/>
                  </a:lnTo>
                  <a:lnTo>
                    <a:pt x="2728493" y="1804695"/>
                  </a:lnTo>
                  <a:lnTo>
                    <a:pt x="2723794" y="1809381"/>
                  </a:lnTo>
                  <a:lnTo>
                    <a:pt x="2723794" y="1820951"/>
                  </a:lnTo>
                  <a:lnTo>
                    <a:pt x="2728493" y="1825637"/>
                  </a:lnTo>
                  <a:lnTo>
                    <a:pt x="2740063" y="1825637"/>
                  </a:lnTo>
                  <a:lnTo>
                    <a:pt x="2744762" y="1820951"/>
                  </a:lnTo>
                  <a:lnTo>
                    <a:pt x="2744762" y="1809381"/>
                  </a:lnTo>
                  <a:close/>
                </a:path>
                <a:path w="8276590" h="2729229">
                  <a:moveTo>
                    <a:pt x="2744762" y="919022"/>
                  </a:moveTo>
                  <a:lnTo>
                    <a:pt x="2740063" y="914336"/>
                  </a:lnTo>
                  <a:lnTo>
                    <a:pt x="2728493" y="914336"/>
                  </a:lnTo>
                  <a:lnTo>
                    <a:pt x="2723794" y="919022"/>
                  </a:lnTo>
                  <a:lnTo>
                    <a:pt x="2723794" y="930592"/>
                  </a:lnTo>
                  <a:lnTo>
                    <a:pt x="2728493" y="935278"/>
                  </a:lnTo>
                  <a:lnTo>
                    <a:pt x="2740063" y="935278"/>
                  </a:lnTo>
                  <a:lnTo>
                    <a:pt x="2744762" y="930592"/>
                  </a:lnTo>
                  <a:lnTo>
                    <a:pt x="2744762" y="919022"/>
                  </a:lnTo>
                  <a:close/>
                </a:path>
                <a:path w="8276590" h="2729229">
                  <a:moveTo>
                    <a:pt x="2744762" y="4699"/>
                  </a:moveTo>
                  <a:lnTo>
                    <a:pt x="2740063" y="0"/>
                  </a:lnTo>
                  <a:lnTo>
                    <a:pt x="2728493" y="0"/>
                  </a:lnTo>
                  <a:lnTo>
                    <a:pt x="2723794" y="4699"/>
                  </a:lnTo>
                  <a:lnTo>
                    <a:pt x="2723794" y="16256"/>
                  </a:lnTo>
                  <a:lnTo>
                    <a:pt x="2728493" y="20942"/>
                  </a:lnTo>
                  <a:lnTo>
                    <a:pt x="2740063" y="20942"/>
                  </a:lnTo>
                  <a:lnTo>
                    <a:pt x="2744762" y="16256"/>
                  </a:lnTo>
                  <a:lnTo>
                    <a:pt x="2744762" y="4699"/>
                  </a:lnTo>
                  <a:close/>
                </a:path>
                <a:path w="8276590" h="2729229">
                  <a:moveTo>
                    <a:pt x="2786659" y="2712847"/>
                  </a:moveTo>
                  <a:lnTo>
                    <a:pt x="2781973" y="2708160"/>
                  </a:lnTo>
                  <a:lnTo>
                    <a:pt x="2770390" y="2708160"/>
                  </a:lnTo>
                  <a:lnTo>
                    <a:pt x="2765704" y="2712847"/>
                  </a:lnTo>
                  <a:lnTo>
                    <a:pt x="2765704" y="2724416"/>
                  </a:lnTo>
                  <a:lnTo>
                    <a:pt x="2770390" y="2729103"/>
                  </a:lnTo>
                  <a:lnTo>
                    <a:pt x="2781973" y="2729103"/>
                  </a:lnTo>
                  <a:lnTo>
                    <a:pt x="2786659" y="2724416"/>
                  </a:lnTo>
                  <a:lnTo>
                    <a:pt x="2786659" y="2712847"/>
                  </a:lnTo>
                  <a:close/>
                </a:path>
                <a:path w="8276590" h="2729229">
                  <a:moveTo>
                    <a:pt x="2786659" y="1809381"/>
                  </a:moveTo>
                  <a:lnTo>
                    <a:pt x="2781973" y="1804695"/>
                  </a:lnTo>
                  <a:lnTo>
                    <a:pt x="2770390" y="1804695"/>
                  </a:lnTo>
                  <a:lnTo>
                    <a:pt x="2765704" y="1809381"/>
                  </a:lnTo>
                  <a:lnTo>
                    <a:pt x="2765704" y="1820951"/>
                  </a:lnTo>
                  <a:lnTo>
                    <a:pt x="2770390" y="1825637"/>
                  </a:lnTo>
                  <a:lnTo>
                    <a:pt x="2781973" y="1825637"/>
                  </a:lnTo>
                  <a:lnTo>
                    <a:pt x="2786659" y="1820951"/>
                  </a:lnTo>
                  <a:lnTo>
                    <a:pt x="2786659" y="1809381"/>
                  </a:lnTo>
                  <a:close/>
                </a:path>
                <a:path w="8276590" h="2729229">
                  <a:moveTo>
                    <a:pt x="2786659" y="919022"/>
                  </a:moveTo>
                  <a:lnTo>
                    <a:pt x="2781973" y="914336"/>
                  </a:lnTo>
                  <a:lnTo>
                    <a:pt x="2770390" y="914336"/>
                  </a:lnTo>
                  <a:lnTo>
                    <a:pt x="2765704" y="919022"/>
                  </a:lnTo>
                  <a:lnTo>
                    <a:pt x="2765704" y="930592"/>
                  </a:lnTo>
                  <a:lnTo>
                    <a:pt x="2770390" y="935278"/>
                  </a:lnTo>
                  <a:lnTo>
                    <a:pt x="2781973" y="935278"/>
                  </a:lnTo>
                  <a:lnTo>
                    <a:pt x="2786659" y="930592"/>
                  </a:lnTo>
                  <a:lnTo>
                    <a:pt x="2786659" y="919022"/>
                  </a:lnTo>
                  <a:close/>
                </a:path>
                <a:path w="8276590" h="2729229">
                  <a:moveTo>
                    <a:pt x="2786659" y="4699"/>
                  </a:moveTo>
                  <a:lnTo>
                    <a:pt x="2781973" y="0"/>
                  </a:lnTo>
                  <a:lnTo>
                    <a:pt x="2770390" y="0"/>
                  </a:lnTo>
                  <a:lnTo>
                    <a:pt x="2765704" y="4699"/>
                  </a:lnTo>
                  <a:lnTo>
                    <a:pt x="2765704" y="16256"/>
                  </a:lnTo>
                  <a:lnTo>
                    <a:pt x="2770390" y="20942"/>
                  </a:lnTo>
                  <a:lnTo>
                    <a:pt x="2781973" y="20942"/>
                  </a:lnTo>
                  <a:lnTo>
                    <a:pt x="2786659" y="16256"/>
                  </a:lnTo>
                  <a:lnTo>
                    <a:pt x="2786659" y="4699"/>
                  </a:lnTo>
                  <a:close/>
                </a:path>
                <a:path w="8276590" h="2729229">
                  <a:moveTo>
                    <a:pt x="2828569" y="2712847"/>
                  </a:moveTo>
                  <a:lnTo>
                    <a:pt x="2823883" y="2708160"/>
                  </a:lnTo>
                  <a:lnTo>
                    <a:pt x="2812300" y="2708160"/>
                  </a:lnTo>
                  <a:lnTo>
                    <a:pt x="2807601" y="2712847"/>
                  </a:lnTo>
                  <a:lnTo>
                    <a:pt x="2807601" y="2724416"/>
                  </a:lnTo>
                  <a:lnTo>
                    <a:pt x="2812300" y="2729103"/>
                  </a:lnTo>
                  <a:lnTo>
                    <a:pt x="2823883" y="2729103"/>
                  </a:lnTo>
                  <a:lnTo>
                    <a:pt x="2828569" y="2724416"/>
                  </a:lnTo>
                  <a:lnTo>
                    <a:pt x="2828569" y="2712847"/>
                  </a:lnTo>
                  <a:close/>
                </a:path>
                <a:path w="8276590" h="2729229">
                  <a:moveTo>
                    <a:pt x="2828569" y="1809381"/>
                  </a:moveTo>
                  <a:lnTo>
                    <a:pt x="2823883" y="1804695"/>
                  </a:lnTo>
                  <a:lnTo>
                    <a:pt x="2812300" y="1804695"/>
                  </a:lnTo>
                  <a:lnTo>
                    <a:pt x="2807601" y="1809381"/>
                  </a:lnTo>
                  <a:lnTo>
                    <a:pt x="2807601" y="1820951"/>
                  </a:lnTo>
                  <a:lnTo>
                    <a:pt x="2812300" y="1825637"/>
                  </a:lnTo>
                  <a:lnTo>
                    <a:pt x="2823883" y="1825637"/>
                  </a:lnTo>
                  <a:lnTo>
                    <a:pt x="2828569" y="1820951"/>
                  </a:lnTo>
                  <a:lnTo>
                    <a:pt x="2828569" y="1809381"/>
                  </a:lnTo>
                  <a:close/>
                </a:path>
                <a:path w="8276590" h="2729229">
                  <a:moveTo>
                    <a:pt x="2828569" y="919022"/>
                  </a:moveTo>
                  <a:lnTo>
                    <a:pt x="2823883" y="914336"/>
                  </a:lnTo>
                  <a:lnTo>
                    <a:pt x="2812300" y="914336"/>
                  </a:lnTo>
                  <a:lnTo>
                    <a:pt x="2807601" y="919022"/>
                  </a:lnTo>
                  <a:lnTo>
                    <a:pt x="2807601" y="930592"/>
                  </a:lnTo>
                  <a:lnTo>
                    <a:pt x="2812300" y="935278"/>
                  </a:lnTo>
                  <a:lnTo>
                    <a:pt x="2823883" y="935278"/>
                  </a:lnTo>
                  <a:lnTo>
                    <a:pt x="2828569" y="930592"/>
                  </a:lnTo>
                  <a:lnTo>
                    <a:pt x="2828569" y="919022"/>
                  </a:lnTo>
                  <a:close/>
                </a:path>
                <a:path w="8276590" h="2729229">
                  <a:moveTo>
                    <a:pt x="2828569" y="4699"/>
                  </a:moveTo>
                  <a:lnTo>
                    <a:pt x="2823883" y="0"/>
                  </a:lnTo>
                  <a:lnTo>
                    <a:pt x="2812300" y="0"/>
                  </a:lnTo>
                  <a:lnTo>
                    <a:pt x="2807601" y="4699"/>
                  </a:lnTo>
                  <a:lnTo>
                    <a:pt x="2807601" y="16256"/>
                  </a:lnTo>
                  <a:lnTo>
                    <a:pt x="2812300" y="20942"/>
                  </a:lnTo>
                  <a:lnTo>
                    <a:pt x="2823883" y="20942"/>
                  </a:lnTo>
                  <a:lnTo>
                    <a:pt x="2828569" y="16256"/>
                  </a:lnTo>
                  <a:lnTo>
                    <a:pt x="2828569" y="4699"/>
                  </a:lnTo>
                  <a:close/>
                </a:path>
                <a:path w="8276590" h="2729229">
                  <a:moveTo>
                    <a:pt x="2870479" y="2712847"/>
                  </a:moveTo>
                  <a:lnTo>
                    <a:pt x="2865780" y="2708160"/>
                  </a:lnTo>
                  <a:lnTo>
                    <a:pt x="2854198" y="2708160"/>
                  </a:lnTo>
                  <a:lnTo>
                    <a:pt x="2849511" y="2712847"/>
                  </a:lnTo>
                  <a:lnTo>
                    <a:pt x="2849511" y="2724416"/>
                  </a:lnTo>
                  <a:lnTo>
                    <a:pt x="2854198" y="2729103"/>
                  </a:lnTo>
                  <a:lnTo>
                    <a:pt x="2865780" y="2729103"/>
                  </a:lnTo>
                  <a:lnTo>
                    <a:pt x="2870479" y="2724416"/>
                  </a:lnTo>
                  <a:lnTo>
                    <a:pt x="2870479" y="2712847"/>
                  </a:lnTo>
                  <a:close/>
                </a:path>
                <a:path w="8276590" h="2729229">
                  <a:moveTo>
                    <a:pt x="2870479" y="1809381"/>
                  </a:moveTo>
                  <a:lnTo>
                    <a:pt x="2865780" y="1804695"/>
                  </a:lnTo>
                  <a:lnTo>
                    <a:pt x="2854198" y="1804695"/>
                  </a:lnTo>
                  <a:lnTo>
                    <a:pt x="2849511" y="1809381"/>
                  </a:lnTo>
                  <a:lnTo>
                    <a:pt x="2849511" y="1820951"/>
                  </a:lnTo>
                  <a:lnTo>
                    <a:pt x="2854198" y="1825637"/>
                  </a:lnTo>
                  <a:lnTo>
                    <a:pt x="2865780" y="1825637"/>
                  </a:lnTo>
                  <a:lnTo>
                    <a:pt x="2870479" y="1820951"/>
                  </a:lnTo>
                  <a:lnTo>
                    <a:pt x="2870479" y="1809381"/>
                  </a:lnTo>
                  <a:close/>
                </a:path>
                <a:path w="8276590" h="2729229">
                  <a:moveTo>
                    <a:pt x="2870479" y="919022"/>
                  </a:moveTo>
                  <a:lnTo>
                    <a:pt x="2865780" y="914336"/>
                  </a:lnTo>
                  <a:lnTo>
                    <a:pt x="2854198" y="914336"/>
                  </a:lnTo>
                  <a:lnTo>
                    <a:pt x="2849511" y="919022"/>
                  </a:lnTo>
                  <a:lnTo>
                    <a:pt x="2849511" y="930592"/>
                  </a:lnTo>
                  <a:lnTo>
                    <a:pt x="2854198" y="935278"/>
                  </a:lnTo>
                  <a:lnTo>
                    <a:pt x="2865780" y="935278"/>
                  </a:lnTo>
                  <a:lnTo>
                    <a:pt x="2870479" y="930592"/>
                  </a:lnTo>
                  <a:lnTo>
                    <a:pt x="2870479" y="919022"/>
                  </a:lnTo>
                  <a:close/>
                </a:path>
                <a:path w="8276590" h="2729229">
                  <a:moveTo>
                    <a:pt x="2870479" y="4699"/>
                  </a:moveTo>
                  <a:lnTo>
                    <a:pt x="2865780" y="0"/>
                  </a:lnTo>
                  <a:lnTo>
                    <a:pt x="2854198" y="0"/>
                  </a:lnTo>
                  <a:lnTo>
                    <a:pt x="2849511" y="4699"/>
                  </a:lnTo>
                  <a:lnTo>
                    <a:pt x="2849511" y="16256"/>
                  </a:lnTo>
                  <a:lnTo>
                    <a:pt x="2854198" y="20942"/>
                  </a:lnTo>
                  <a:lnTo>
                    <a:pt x="2865780" y="20942"/>
                  </a:lnTo>
                  <a:lnTo>
                    <a:pt x="2870479" y="16256"/>
                  </a:lnTo>
                  <a:lnTo>
                    <a:pt x="2870479" y="4699"/>
                  </a:lnTo>
                  <a:close/>
                </a:path>
                <a:path w="8276590" h="2729229">
                  <a:moveTo>
                    <a:pt x="2912376" y="2712847"/>
                  </a:moveTo>
                  <a:lnTo>
                    <a:pt x="2907690" y="2708160"/>
                  </a:lnTo>
                  <a:lnTo>
                    <a:pt x="2896108" y="2708160"/>
                  </a:lnTo>
                  <a:lnTo>
                    <a:pt x="2891421" y="2712847"/>
                  </a:lnTo>
                  <a:lnTo>
                    <a:pt x="2891421" y="2724416"/>
                  </a:lnTo>
                  <a:lnTo>
                    <a:pt x="2896108" y="2729103"/>
                  </a:lnTo>
                  <a:lnTo>
                    <a:pt x="2907690" y="2729103"/>
                  </a:lnTo>
                  <a:lnTo>
                    <a:pt x="2912376" y="2724416"/>
                  </a:lnTo>
                  <a:lnTo>
                    <a:pt x="2912376" y="2712847"/>
                  </a:lnTo>
                  <a:close/>
                </a:path>
                <a:path w="8276590" h="2729229">
                  <a:moveTo>
                    <a:pt x="2912376" y="1809381"/>
                  </a:moveTo>
                  <a:lnTo>
                    <a:pt x="2907690" y="1804695"/>
                  </a:lnTo>
                  <a:lnTo>
                    <a:pt x="2896108" y="1804695"/>
                  </a:lnTo>
                  <a:lnTo>
                    <a:pt x="2891421" y="1809381"/>
                  </a:lnTo>
                  <a:lnTo>
                    <a:pt x="2891421" y="1820951"/>
                  </a:lnTo>
                  <a:lnTo>
                    <a:pt x="2896108" y="1825637"/>
                  </a:lnTo>
                  <a:lnTo>
                    <a:pt x="2907690" y="1825637"/>
                  </a:lnTo>
                  <a:lnTo>
                    <a:pt x="2912376" y="1820951"/>
                  </a:lnTo>
                  <a:lnTo>
                    <a:pt x="2912376" y="1809381"/>
                  </a:lnTo>
                  <a:close/>
                </a:path>
                <a:path w="8276590" h="2729229">
                  <a:moveTo>
                    <a:pt x="2912376" y="919022"/>
                  </a:moveTo>
                  <a:lnTo>
                    <a:pt x="2907690" y="914336"/>
                  </a:lnTo>
                  <a:lnTo>
                    <a:pt x="2896108" y="914336"/>
                  </a:lnTo>
                  <a:lnTo>
                    <a:pt x="2891421" y="919022"/>
                  </a:lnTo>
                  <a:lnTo>
                    <a:pt x="2891421" y="930592"/>
                  </a:lnTo>
                  <a:lnTo>
                    <a:pt x="2896108" y="935278"/>
                  </a:lnTo>
                  <a:lnTo>
                    <a:pt x="2907690" y="935278"/>
                  </a:lnTo>
                  <a:lnTo>
                    <a:pt x="2912376" y="930592"/>
                  </a:lnTo>
                  <a:lnTo>
                    <a:pt x="2912376" y="919022"/>
                  </a:lnTo>
                  <a:close/>
                </a:path>
                <a:path w="8276590" h="2729229">
                  <a:moveTo>
                    <a:pt x="2912376" y="4699"/>
                  </a:moveTo>
                  <a:lnTo>
                    <a:pt x="2907690" y="0"/>
                  </a:lnTo>
                  <a:lnTo>
                    <a:pt x="2896108" y="0"/>
                  </a:lnTo>
                  <a:lnTo>
                    <a:pt x="2891421" y="4699"/>
                  </a:lnTo>
                  <a:lnTo>
                    <a:pt x="2891421" y="16256"/>
                  </a:lnTo>
                  <a:lnTo>
                    <a:pt x="2896108" y="20942"/>
                  </a:lnTo>
                  <a:lnTo>
                    <a:pt x="2907690" y="20942"/>
                  </a:lnTo>
                  <a:lnTo>
                    <a:pt x="2912376" y="16256"/>
                  </a:lnTo>
                  <a:lnTo>
                    <a:pt x="2912376" y="4699"/>
                  </a:lnTo>
                  <a:close/>
                </a:path>
                <a:path w="8276590" h="2729229">
                  <a:moveTo>
                    <a:pt x="2954286" y="2712847"/>
                  </a:moveTo>
                  <a:lnTo>
                    <a:pt x="2949587" y="2708160"/>
                  </a:lnTo>
                  <a:lnTo>
                    <a:pt x="2938005" y="2708160"/>
                  </a:lnTo>
                  <a:lnTo>
                    <a:pt x="2933319" y="2712847"/>
                  </a:lnTo>
                  <a:lnTo>
                    <a:pt x="2933319" y="2724416"/>
                  </a:lnTo>
                  <a:lnTo>
                    <a:pt x="2938005" y="2729103"/>
                  </a:lnTo>
                  <a:lnTo>
                    <a:pt x="2949587" y="2729103"/>
                  </a:lnTo>
                  <a:lnTo>
                    <a:pt x="2954286" y="2724416"/>
                  </a:lnTo>
                  <a:lnTo>
                    <a:pt x="2954286" y="2712847"/>
                  </a:lnTo>
                  <a:close/>
                </a:path>
                <a:path w="8276590" h="2729229">
                  <a:moveTo>
                    <a:pt x="2954286" y="1809381"/>
                  </a:moveTo>
                  <a:lnTo>
                    <a:pt x="2949587" y="1804695"/>
                  </a:lnTo>
                  <a:lnTo>
                    <a:pt x="2938005" y="1804695"/>
                  </a:lnTo>
                  <a:lnTo>
                    <a:pt x="2933319" y="1809381"/>
                  </a:lnTo>
                  <a:lnTo>
                    <a:pt x="2933319" y="1820951"/>
                  </a:lnTo>
                  <a:lnTo>
                    <a:pt x="2938005" y="1825637"/>
                  </a:lnTo>
                  <a:lnTo>
                    <a:pt x="2949587" y="1825637"/>
                  </a:lnTo>
                  <a:lnTo>
                    <a:pt x="2954286" y="1820951"/>
                  </a:lnTo>
                  <a:lnTo>
                    <a:pt x="2954286" y="1809381"/>
                  </a:lnTo>
                  <a:close/>
                </a:path>
                <a:path w="8276590" h="2729229">
                  <a:moveTo>
                    <a:pt x="2954286" y="919022"/>
                  </a:moveTo>
                  <a:lnTo>
                    <a:pt x="2949587" y="914336"/>
                  </a:lnTo>
                  <a:lnTo>
                    <a:pt x="2938005" y="914336"/>
                  </a:lnTo>
                  <a:lnTo>
                    <a:pt x="2933319" y="919022"/>
                  </a:lnTo>
                  <a:lnTo>
                    <a:pt x="2933319" y="930592"/>
                  </a:lnTo>
                  <a:lnTo>
                    <a:pt x="2938005" y="935278"/>
                  </a:lnTo>
                  <a:lnTo>
                    <a:pt x="2949587" y="935278"/>
                  </a:lnTo>
                  <a:lnTo>
                    <a:pt x="2954286" y="930592"/>
                  </a:lnTo>
                  <a:lnTo>
                    <a:pt x="2954286" y="919022"/>
                  </a:lnTo>
                  <a:close/>
                </a:path>
                <a:path w="8276590" h="2729229">
                  <a:moveTo>
                    <a:pt x="2954286" y="4699"/>
                  </a:moveTo>
                  <a:lnTo>
                    <a:pt x="2949587" y="0"/>
                  </a:lnTo>
                  <a:lnTo>
                    <a:pt x="2938005" y="0"/>
                  </a:lnTo>
                  <a:lnTo>
                    <a:pt x="2933319" y="4699"/>
                  </a:lnTo>
                  <a:lnTo>
                    <a:pt x="2933319" y="16256"/>
                  </a:lnTo>
                  <a:lnTo>
                    <a:pt x="2938005" y="20942"/>
                  </a:lnTo>
                  <a:lnTo>
                    <a:pt x="2949587" y="20942"/>
                  </a:lnTo>
                  <a:lnTo>
                    <a:pt x="2954286" y="16256"/>
                  </a:lnTo>
                  <a:lnTo>
                    <a:pt x="2954286" y="4699"/>
                  </a:lnTo>
                  <a:close/>
                </a:path>
                <a:path w="8276590" h="2729229">
                  <a:moveTo>
                    <a:pt x="2996184" y="2712847"/>
                  </a:moveTo>
                  <a:lnTo>
                    <a:pt x="2991497" y="2708160"/>
                  </a:lnTo>
                  <a:lnTo>
                    <a:pt x="2979915" y="2708160"/>
                  </a:lnTo>
                  <a:lnTo>
                    <a:pt x="2975229" y="2712847"/>
                  </a:lnTo>
                  <a:lnTo>
                    <a:pt x="2975229" y="2724416"/>
                  </a:lnTo>
                  <a:lnTo>
                    <a:pt x="2979915" y="2729103"/>
                  </a:lnTo>
                  <a:lnTo>
                    <a:pt x="2991497" y="2729103"/>
                  </a:lnTo>
                  <a:lnTo>
                    <a:pt x="2996184" y="2724416"/>
                  </a:lnTo>
                  <a:lnTo>
                    <a:pt x="2996184" y="2712847"/>
                  </a:lnTo>
                  <a:close/>
                </a:path>
                <a:path w="8276590" h="2729229">
                  <a:moveTo>
                    <a:pt x="2996184" y="1809381"/>
                  </a:moveTo>
                  <a:lnTo>
                    <a:pt x="2991497" y="1804695"/>
                  </a:lnTo>
                  <a:lnTo>
                    <a:pt x="2979915" y="1804695"/>
                  </a:lnTo>
                  <a:lnTo>
                    <a:pt x="2975229" y="1809381"/>
                  </a:lnTo>
                  <a:lnTo>
                    <a:pt x="2975229" y="1820951"/>
                  </a:lnTo>
                  <a:lnTo>
                    <a:pt x="2979915" y="1825637"/>
                  </a:lnTo>
                  <a:lnTo>
                    <a:pt x="2991497" y="1825637"/>
                  </a:lnTo>
                  <a:lnTo>
                    <a:pt x="2996184" y="1820951"/>
                  </a:lnTo>
                  <a:lnTo>
                    <a:pt x="2996184" y="1809381"/>
                  </a:lnTo>
                  <a:close/>
                </a:path>
                <a:path w="8276590" h="2729229">
                  <a:moveTo>
                    <a:pt x="2996184" y="919022"/>
                  </a:moveTo>
                  <a:lnTo>
                    <a:pt x="2991497" y="914336"/>
                  </a:lnTo>
                  <a:lnTo>
                    <a:pt x="2979915" y="914336"/>
                  </a:lnTo>
                  <a:lnTo>
                    <a:pt x="2975229" y="919022"/>
                  </a:lnTo>
                  <a:lnTo>
                    <a:pt x="2975229" y="930592"/>
                  </a:lnTo>
                  <a:lnTo>
                    <a:pt x="2979915" y="935278"/>
                  </a:lnTo>
                  <a:lnTo>
                    <a:pt x="2991497" y="935278"/>
                  </a:lnTo>
                  <a:lnTo>
                    <a:pt x="2996184" y="930592"/>
                  </a:lnTo>
                  <a:lnTo>
                    <a:pt x="2996184" y="919022"/>
                  </a:lnTo>
                  <a:close/>
                </a:path>
                <a:path w="8276590" h="2729229">
                  <a:moveTo>
                    <a:pt x="2996184" y="4699"/>
                  </a:moveTo>
                  <a:lnTo>
                    <a:pt x="2991497" y="0"/>
                  </a:lnTo>
                  <a:lnTo>
                    <a:pt x="2979915" y="0"/>
                  </a:lnTo>
                  <a:lnTo>
                    <a:pt x="2975229" y="4699"/>
                  </a:lnTo>
                  <a:lnTo>
                    <a:pt x="2975229" y="16256"/>
                  </a:lnTo>
                  <a:lnTo>
                    <a:pt x="2979915" y="20942"/>
                  </a:lnTo>
                  <a:lnTo>
                    <a:pt x="2991497" y="20942"/>
                  </a:lnTo>
                  <a:lnTo>
                    <a:pt x="2996184" y="16256"/>
                  </a:lnTo>
                  <a:lnTo>
                    <a:pt x="2996184" y="4699"/>
                  </a:lnTo>
                  <a:close/>
                </a:path>
                <a:path w="8276590" h="2729229">
                  <a:moveTo>
                    <a:pt x="3038094" y="2712847"/>
                  </a:moveTo>
                  <a:lnTo>
                    <a:pt x="3033395" y="2708160"/>
                  </a:lnTo>
                  <a:lnTo>
                    <a:pt x="3021825" y="2708160"/>
                  </a:lnTo>
                  <a:lnTo>
                    <a:pt x="3017126" y="2712847"/>
                  </a:lnTo>
                  <a:lnTo>
                    <a:pt x="3017126" y="2724416"/>
                  </a:lnTo>
                  <a:lnTo>
                    <a:pt x="3021825" y="2729103"/>
                  </a:lnTo>
                  <a:lnTo>
                    <a:pt x="3033395" y="2729103"/>
                  </a:lnTo>
                  <a:lnTo>
                    <a:pt x="3038094" y="2724416"/>
                  </a:lnTo>
                  <a:lnTo>
                    <a:pt x="3038094" y="2712847"/>
                  </a:lnTo>
                  <a:close/>
                </a:path>
                <a:path w="8276590" h="2729229">
                  <a:moveTo>
                    <a:pt x="3038094" y="1809381"/>
                  </a:moveTo>
                  <a:lnTo>
                    <a:pt x="3033395" y="1804695"/>
                  </a:lnTo>
                  <a:lnTo>
                    <a:pt x="3021825" y="1804695"/>
                  </a:lnTo>
                  <a:lnTo>
                    <a:pt x="3017126" y="1809381"/>
                  </a:lnTo>
                  <a:lnTo>
                    <a:pt x="3017126" y="1820951"/>
                  </a:lnTo>
                  <a:lnTo>
                    <a:pt x="3021825" y="1825637"/>
                  </a:lnTo>
                  <a:lnTo>
                    <a:pt x="3033395" y="1825637"/>
                  </a:lnTo>
                  <a:lnTo>
                    <a:pt x="3038094" y="1820951"/>
                  </a:lnTo>
                  <a:lnTo>
                    <a:pt x="3038094" y="1809381"/>
                  </a:lnTo>
                  <a:close/>
                </a:path>
                <a:path w="8276590" h="2729229">
                  <a:moveTo>
                    <a:pt x="3038094" y="919022"/>
                  </a:moveTo>
                  <a:lnTo>
                    <a:pt x="3033395" y="914336"/>
                  </a:lnTo>
                  <a:lnTo>
                    <a:pt x="3021825" y="914336"/>
                  </a:lnTo>
                  <a:lnTo>
                    <a:pt x="3017126" y="919022"/>
                  </a:lnTo>
                  <a:lnTo>
                    <a:pt x="3017126" y="930592"/>
                  </a:lnTo>
                  <a:lnTo>
                    <a:pt x="3021825" y="935278"/>
                  </a:lnTo>
                  <a:lnTo>
                    <a:pt x="3033395" y="935278"/>
                  </a:lnTo>
                  <a:lnTo>
                    <a:pt x="3038094" y="930592"/>
                  </a:lnTo>
                  <a:lnTo>
                    <a:pt x="3038094" y="919022"/>
                  </a:lnTo>
                  <a:close/>
                </a:path>
                <a:path w="8276590" h="2729229">
                  <a:moveTo>
                    <a:pt x="3038094" y="4699"/>
                  </a:moveTo>
                  <a:lnTo>
                    <a:pt x="3033395" y="0"/>
                  </a:lnTo>
                  <a:lnTo>
                    <a:pt x="3021825" y="0"/>
                  </a:lnTo>
                  <a:lnTo>
                    <a:pt x="3017126" y="4699"/>
                  </a:lnTo>
                  <a:lnTo>
                    <a:pt x="3017126" y="16256"/>
                  </a:lnTo>
                  <a:lnTo>
                    <a:pt x="3021825" y="20942"/>
                  </a:lnTo>
                  <a:lnTo>
                    <a:pt x="3033395" y="20942"/>
                  </a:lnTo>
                  <a:lnTo>
                    <a:pt x="3038094" y="16256"/>
                  </a:lnTo>
                  <a:lnTo>
                    <a:pt x="3038094" y="4699"/>
                  </a:lnTo>
                  <a:close/>
                </a:path>
                <a:path w="8276590" h="2729229">
                  <a:moveTo>
                    <a:pt x="3079991" y="2712847"/>
                  </a:moveTo>
                  <a:lnTo>
                    <a:pt x="3075305" y="2708160"/>
                  </a:lnTo>
                  <a:lnTo>
                    <a:pt x="3063722" y="2708160"/>
                  </a:lnTo>
                  <a:lnTo>
                    <a:pt x="3059036" y="2712847"/>
                  </a:lnTo>
                  <a:lnTo>
                    <a:pt x="3059036" y="2724416"/>
                  </a:lnTo>
                  <a:lnTo>
                    <a:pt x="3063722" y="2729103"/>
                  </a:lnTo>
                  <a:lnTo>
                    <a:pt x="3075305" y="2729103"/>
                  </a:lnTo>
                  <a:lnTo>
                    <a:pt x="3079991" y="2724416"/>
                  </a:lnTo>
                  <a:lnTo>
                    <a:pt x="3079991" y="2712847"/>
                  </a:lnTo>
                  <a:close/>
                </a:path>
                <a:path w="8276590" h="2729229">
                  <a:moveTo>
                    <a:pt x="3079991" y="1809381"/>
                  </a:moveTo>
                  <a:lnTo>
                    <a:pt x="3075305" y="1804695"/>
                  </a:lnTo>
                  <a:lnTo>
                    <a:pt x="3063722" y="1804695"/>
                  </a:lnTo>
                  <a:lnTo>
                    <a:pt x="3059036" y="1809381"/>
                  </a:lnTo>
                  <a:lnTo>
                    <a:pt x="3059036" y="1820951"/>
                  </a:lnTo>
                  <a:lnTo>
                    <a:pt x="3063722" y="1825637"/>
                  </a:lnTo>
                  <a:lnTo>
                    <a:pt x="3075305" y="1825637"/>
                  </a:lnTo>
                  <a:lnTo>
                    <a:pt x="3079991" y="1820951"/>
                  </a:lnTo>
                  <a:lnTo>
                    <a:pt x="3079991" y="1809381"/>
                  </a:lnTo>
                  <a:close/>
                </a:path>
                <a:path w="8276590" h="2729229">
                  <a:moveTo>
                    <a:pt x="3079991" y="919022"/>
                  </a:moveTo>
                  <a:lnTo>
                    <a:pt x="3075305" y="914336"/>
                  </a:lnTo>
                  <a:lnTo>
                    <a:pt x="3063722" y="914336"/>
                  </a:lnTo>
                  <a:lnTo>
                    <a:pt x="3059036" y="919022"/>
                  </a:lnTo>
                  <a:lnTo>
                    <a:pt x="3059036" y="930592"/>
                  </a:lnTo>
                  <a:lnTo>
                    <a:pt x="3063722" y="935278"/>
                  </a:lnTo>
                  <a:lnTo>
                    <a:pt x="3075305" y="935278"/>
                  </a:lnTo>
                  <a:lnTo>
                    <a:pt x="3079991" y="930592"/>
                  </a:lnTo>
                  <a:lnTo>
                    <a:pt x="3079991" y="919022"/>
                  </a:lnTo>
                  <a:close/>
                </a:path>
                <a:path w="8276590" h="2729229">
                  <a:moveTo>
                    <a:pt x="3079991" y="4699"/>
                  </a:moveTo>
                  <a:lnTo>
                    <a:pt x="3075305" y="0"/>
                  </a:lnTo>
                  <a:lnTo>
                    <a:pt x="3063722" y="0"/>
                  </a:lnTo>
                  <a:lnTo>
                    <a:pt x="3059036" y="4699"/>
                  </a:lnTo>
                  <a:lnTo>
                    <a:pt x="3059036" y="16256"/>
                  </a:lnTo>
                  <a:lnTo>
                    <a:pt x="3063722" y="20942"/>
                  </a:lnTo>
                  <a:lnTo>
                    <a:pt x="3075305" y="20942"/>
                  </a:lnTo>
                  <a:lnTo>
                    <a:pt x="3079991" y="16256"/>
                  </a:lnTo>
                  <a:lnTo>
                    <a:pt x="3079991" y="4699"/>
                  </a:lnTo>
                  <a:close/>
                </a:path>
                <a:path w="8276590" h="2729229">
                  <a:moveTo>
                    <a:pt x="3121901" y="2712847"/>
                  </a:moveTo>
                  <a:lnTo>
                    <a:pt x="3117215" y="2708160"/>
                  </a:lnTo>
                  <a:lnTo>
                    <a:pt x="3105632" y="2708160"/>
                  </a:lnTo>
                  <a:lnTo>
                    <a:pt x="3100933" y="2712847"/>
                  </a:lnTo>
                  <a:lnTo>
                    <a:pt x="3100933" y="2724416"/>
                  </a:lnTo>
                  <a:lnTo>
                    <a:pt x="3105632" y="2729103"/>
                  </a:lnTo>
                  <a:lnTo>
                    <a:pt x="3117215" y="2729103"/>
                  </a:lnTo>
                  <a:lnTo>
                    <a:pt x="3121901" y="2724416"/>
                  </a:lnTo>
                  <a:lnTo>
                    <a:pt x="3121901" y="2712847"/>
                  </a:lnTo>
                  <a:close/>
                </a:path>
                <a:path w="8276590" h="2729229">
                  <a:moveTo>
                    <a:pt x="3121901" y="1809381"/>
                  </a:moveTo>
                  <a:lnTo>
                    <a:pt x="3117215" y="1804695"/>
                  </a:lnTo>
                  <a:lnTo>
                    <a:pt x="3105632" y="1804695"/>
                  </a:lnTo>
                  <a:lnTo>
                    <a:pt x="3100933" y="1809381"/>
                  </a:lnTo>
                  <a:lnTo>
                    <a:pt x="3100933" y="1820951"/>
                  </a:lnTo>
                  <a:lnTo>
                    <a:pt x="3105632" y="1825637"/>
                  </a:lnTo>
                  <a:lnTo>
                    <a:pt x="3117215" y="1825637"/>
                  </a:lnTo>
                  <a:lnTo>
                    <a:pt x="3121901" y="1820951"/>
                  </a:lnTo>
                  <a:lnTo>
                    <a:pt x="3121901" y="1809381"/>
                  </a:lnTo>
                  <a:close/>
                </a:path>
                <a:path w="8276590" h="2729229">
                  <a:moveTo>
                    <a:pt x="3121901" y="919022"/>
                  </a:moveTo>
                  <a:lnTo>
                    <a:pt x="3117215" y="914336"/>
                  </a:lnTo>
                  <a:lnTo>
                    <a:pt x="3105632" y="914336"/>
                  </a:lnTo>
                  <a:lnTo>
                    <a:pt x="3100933" y="919022"/>
                  </a:lnTo>
                  <a:lnTo>
                    <a:pt x="3100933" y="930592"/>
                  </a:lnTo>
                  <a:lnTo>
                    <a:pt x="3105632" y="935278"/>
                  </a:lnTo>
                  <a:lnTo>
                    <a:pt x="3117215" y="935278"/>
                  </a:lnTo>
                  <a:lnTo>
                    <a:pt x="3121901" y="930592"/>
                  </a:lnTo>
                  <a:lnTo>
                    <a:pt x="3121901" y="919022"/>
                  </a:lnTo>
                  <a:close/>
                </a:path>
                <a:path w="8276590" h="2729229">
                  <a:moveTo>
                    <a:pt x="3121901" y="4699"/>
                  </a:moveTo>
                  <a:lnTo>
                    <a:pt x="3117215" y="0"/>
                  </a:lnTo>
                  <a:lnTo>
                    <a:pt x="3105632" y="0"/>
                  </a:lnTo>
                  <a:lnTo>
                    <a:pt x="3100933" y="4699"/>
                  </a:lnTo>
                  <a:lnTo>
                    <a:pt x="3100933" y="16256"/>
                  </a:lnTo>
                  <a:lnTo>
                    <a:pt x="3105632" y="20942"/>
                  </a:lnTo>
                  <a:lnTo>
                    <a:pt x="3117215" y="20942"/>
                  </a:lnTo>
                  <a:lnTo>
                    <a:pt x="3121901" y="16256"/>
                  </a:lnTo>
                  <a:lnTo>
                    <a:pt x="3121901" y="4699"/>
                  </a:lnTo>
                  <a:close/>
                </a:path>
                <a:path w="8276590" h="2729229">
                  <a:moveTo>
                    <a:pt x="3163811" y="2712847"/>
                  </a:moveTo>
                  <a:lnTo>
                    <a:pt x="3159112" y="2708160"/>
                  </a:lnTo>
                  <a:lnTo>
                    <a:pt x="3147530" y="2708160"/>
                  </a:lnTo>
                  <a:lnTo>
                    <a:pt x="3142843" y="2712847"/>
                  </a:lnTo>
                  <a:lnTo>
                    <a:pt x="3142843" y="2724416"/>
                  </a:lnTo>
                  <a:lnTo>
                    <a:pt x="3147530" y="2729103"/>
                  </a:lnTo>
                  <a:lnTo>
                    <a:pt x="3159112" y="2729103"/>
                  </a:lnTo>
                  <a:lnTo>
                    <a:pt x="3163811" y="2724416"/>
                  </a:lnTo>
                  <a:lnTo>
                    <a:pt x="3163811" y="2712847"/>
                  </a:lnTo>
                  <a:close/>
                </a:path>
                <a:path w="8276590" h="2729229">
                  <a:moveTo>
                    <a:pt x="3163811" y="1809381"/>
                  </a:moveTo>
                  <a:lnTo>
                    <a:pt x="3159112" y="1804695"/>
                  </a:lnTo>
                  <a:lnTo>
                    <a:pt x="3147530" y="1804695"/>
                  </a:lnTo>
                  <a:lnTo>
                    <a:pt x="3142843" y="1809381"/>
                  </a:lnTo>
                  <a:lnTo>
                    <a:pt x="3142843" y="1820951"/>
                  </a:lnTo>
                  <a:lnTo>
                    <a:pt x="3147530" y="1825637"/>
                  </a:lnTo>
                  <a:lnTo>
                    <a:pt x="3159112" y="1825637"/>
                  </a:lnTo>
                  <a:lnTo>
                    <a:pt x="3163811" y="1820951"/>
                  </a:lnTo>
                  <a:lnTo>
                    <a:pt x="3163811" y="1809381"/>
                  </a:lnTo>
                  <a:close/>
                </a:path>
                <a:path w="8276590" h="2729229">
                  <a:moveTo>
                    <a:pt x="3163811" y="919022"/>
                  </a:moveTo>
                  <a:lnTo>
                    <a:pt x="3159112" y="914336"/>
                  </a:lnTo>
                  <a:lnTo>
                    <a:pt x="3147530" y="914336"/>
                  </a:lnTo>
                  <a:lnTo>
                    <a:pt x="3142843" y="919022"/>
                  </a:lnTo>
                  <a:lnTo>
                    <a:pt x="3142843" y="930592"/>
                  </a:lnTo>
                  <a:lnTo>
                    <a:pt x="3147530" y="935278"/>
                  </a:lnTo>
                  <a:lnTo>
                    <a:pt x="3159112" y="935278"/>
                  </a:lnTo>
                  <a:lnTo>
                    <a:pt x="3163811" y="930592"/>
                  </a:lnTo>
                  <a:lnTo>
                    <a:pt x="3163811" y="919022"/>
                  </a:lnTo>
                  <a:close/>
                </a:path>
                <a:path w="8276590" h="2729229">
                  <a:moveTo>
                    <a:pt x="3163811" y="4699"/>
                  </a:moveTo>
                  <a:lnTo>
                    <a:pt x="3159112" y="0"/>
                  </a:lnTo>
                  <a:lnTo>
                    <a:pt x="3147530" y="0"/>
                  </a:lnTo>
                  <a:lnTo>
                    <a:pt x="3142843" y="4699"/>
                  </a:lnTo>
                  <a:lnTo>
                    <a:pt x="3142843" y="16256"/>
                  </a:lnTo>
                  <a:lnTo>
                    <a:pt x="3147530" y="20942"/>
                  </a:lnTo>
                  <a:lnTo>
                    <a:pt x="3159112" y="20942"/>
                  </a:lnTo>
                  <a:lnTo>
                    <a:pt x="3163811" y="16256"/>
                  </a:lnTo>
                  <a:lnTo>
                    <a:pt x="3163811" y="4699"/>
                  </a:lnTo>
                  <a:close/>
                </a:path>
                <a:path w="8276590" h="2729229">
                  <a:moveTo>
                    <a:pt x="3205708" y="2712847"/>
                  </a:moveTo>
                  <a:lnTo>
                    <a:pt x="3201022" y="2708160"/>
                  </a:lnTo>
                  <a:lnTo>
                    <a:pt x="3189440" y="2708160"/>
                  </a:lnTo>
                  <a:lnTo>
                    <a:pt x="3184741" y="2712847"/>
                  </a:lnTo>
                  <a:lnTo>
                    <a:pt x="3184741" y="2724416"/>
                  </a:lnTo>
                  <a:lnTo>
                    <a:pt x="3189440" y="2729103"/>
                  </a:lnTo>
                  <a:lnTo>
                    <a:pt x="3201022" y="2729103"/>
                  </a:lnTo>
                  <a:lnTo>
                    <a:pt x="3205708" y="2724416"/>
                  </a:lnTo>
                  <a:lnTo>
                    <a:pt x="3205708" y="2712847"/>
                  </a:lnTo>
                  <a:close/>
                </a:path>
                <a:path w="8276590" h="2729229">
                  <a:moveTo>
                    <a:pt x="3205708" y="1809381"/>
                  </a:moveTo>
                  <a:lnTo>
                    <a:pt x="3201022" y="1804695"/>
                  </a:lnTo>
                  <a:lnTo>
                    <a:pt x="3189440" y="1804695"/>
                  </a:lnTo>
                  <a:lnTo>
                    <a:pt x="3184741" y="1809381"/>
                  </a:lnTo>
                  <a:lnTo>
                    <a:pt x="3184741" y="1820951"/>
                  </a:lnTo>
                  <a:lnTo>
                    <a:pt x="3189440" y="1825637"/>
                  </a:lnTo>
                  <a:lnTo>
                    <a:pt x="3201022" y="1825637"/>
                  </a:lnTo>
                  <a:lnTo>
                    <a:pt x="3205708" y="1820951"/>
                  </a:lnTo>
                  <a:lnTo>
                    <a:pt x="3205708" y="1809381"/>
                  </a:lnTo>
                  <a:close/>
                </a:path>
                <a:path w="8276590" h="2729229">
                  <a:moveTo>
                    <a:pt x="3205708" y="919022"/>
                  </a:moveTo>
                  <a:lnTo>
                    <a:pt x="3201022" y="914336"/>
                  </a:lnTo>
                  <a:lnTo>
                    <a:pt x="3189440" y="914336"/>
                  </a:lnTo>
                  <a:lnTo>
                    <a:pt x="3184741" y="919022"/>
                  </a:lnTo>
                  <a:lnTo>
                    <a:pt x="3184741" y="930592"/>
                  </a:lnTo>
                  <a:lnTo>
                    <a:pt x="3189440" y="935278"/>
                  </a:lnTo>
                  <a:lnTo>
                    <a:pt x="3201022" y="935278"/>
                  </a:lnTo>
                  <a:lnTo>
                    <a:pt x="3205708" y="930592"/>
                  </a:lnTo>
                  <a:lnTo>
                    <a:pt x="3205708" y="919022"/>
                  </a:lnTo>
                  <a:close/>
                </a:path>
                <a:path w="8276590" h="2729229">
                  <a:moveTo>
                    <a:pt x="3205708" y="4699"/>
                  </a:moveTo>
                  <a:lnTo>
                    <a:pt x="3201022" y="0"/>
                  </a:lnTo>
                  <a:lnTo>
                    <a:pt x="3189440" y="0"/>
                  </a:lnTo>
                  <a:lnTo>
                    <a:pt x="3184741" y="4699"/>
                  </a:lnTo>
                  <a:lnTo>
                    <a:pt x="3184741" y="16256"/>
                  </a:lnTo>
                  <a:lnTo>
                    <a:pt x="3189440" y="20942"/>
                  </a:lnTo>
                  <a:lnTo>
                    <a:pt x="3201022" y="20942"/>
                  </a:lnTo>
                  <a:lnTo>
                    <a:pt x="3205708" y="16256"/>
                  </a:lnTo>
                  <a:lnTo>
                    <a:pt x="3205708" y="4699"/>
                  </a:lnTo>
                  <a:close/>
                </a:path>
                <a:path w="8276590" h="2729229">
                  <a:moveTo>
                    <a:pt x="3247618" y="2712847"/>
                  </a:moveTo>
                  <a:lnTo>
                    <a:pt x="3242919" y="2708160"/>
                  </a:lnTo>
                  <a:lnTo>
                    <a:pt x="3231337" y="2708160"/>
                  </a:lnTo>
                  <a:lnTo>
                    <a:pt x="3226651" y="2712847"/>
                  </a:lnTo>
                  <a:lnTo>
                    <a:pt x="3226651" y="2724416"/>
                  </a:lnTo>
                  <a:lnTo>
                    <a:pt x="3231337" y="2729103"/>
                  </a:lnTo>
                  <a:lnTo>
                    <a:pt x="3242919" y="2729103"/>
                  </a:lnTo>
                  <a:lnTo>
                    <a:pt x="3247618" y="2724416"/>
                  </a:lnTo>
                  <a:lnTo>
                    <a:pt x="3247618" y="2712847"/>
                  </a:lnTo>
                  <a:close/>
                </a:path>
                <a:path w="8276590" h="2729229">
                  <a:moveTo>
                    <a:pt x="3247618" y="1809381"/>
                  </a:moveTo>
                  <a:lnTo>
                    <a:pt x="3242919" y="1804695"/>
                  </a:lnTo>
                  <a:lnTo>
                    <a:pt x="3231337" y="1804695"/>
                  </a:lnTo>
                  <a:lnTo>
                    <a:pt x="3226651" y="1809381"/>
                  </a:lnTo>
                  <a:lnTo>
                    <a:pt x="3226651" y="1820951"/>
                  </a:lnTo>
                  <a:lnTo>
                    <a:pt x="3231337" y="1825637"/>
                  </a:lnTo>
                  <a:lnTo>
                    <a:pt x="3242919" y="1825637"/>
                  </a:lnTo>
                  <a:lnTo>
                    <a:pt x="3247618" y="1820951"/>
                  </a:lnTo>
                  <a:lnTo>
                    <a:pt x="3247618" y="1809381"/>
                  </a:lnTo>
                  <a:close/>
                </a:path>
                <a:path w="8276590" h="2729229">
                  <a:moveTo>
                    <a:pt x="3247618" y="919022"/>
                  </a:moveTo>
                  <a:lnTo>
                    <a:pt x="3242919" y="914336"/>
                  </a:lnTo>
                  <a:lnTo>
                    <a:pt x="3231337" y="914336"/>
                  </a:lnTo>
                  <a:lnTo>
                    <a:pt x="3226651" y="919022"/>
                  </a:lnTo>
                  <a:lnTo>
                    <a:pt x="3226651" y="930592"/>
                  </a:lnTo>
                  <a:lnTo>
                    <a:pt x="3231337" y="935278"/>
                  </a:lnTo>
                  <a:lnTo>
                    <a:pt x="3242919" y="935278"/>
                  </a:lnTo>
                  <a:lnTo>
                    <a:pt x="3247618" y="930592"/>
                  </a:lnTo>
                  <a:lnTo>
                    <a:pt x="3247618" y="919022"/>
                  </a:lnTo>
                  <a:close/>
                </a:path>
                <a:path w="8276590" h="2729229">
                  <a:moveTo>
                    <a:pt x="3247618" y="4699"/>
                  </a:moveTo>
                  <a:lnTo>
                    <a:pt x="3242919" y="0"/>
                  </a:lnTo>
                  <a:lnTo>
                    <a:pt x="3231337" y="0"/>
                  </a:lnTo>
                  <a:lnTo>
                    <a:pt x="3226651" y="4699"/>
                  </a:lnTo>
                  <a:lnTo>
                    <a:pt x="3226651" y="16256"/>
                  </a:lnTo>
                  <a:lnTo>
                    <a:pt x="3231337" y="20942"/>
                  </a:lnTo>
                  <a:lnTo>
                    <a:pt x="3242919" y="20942"/>
                  </a:lnTo>
                  <a:lnTo>
                    <a:pt x="3247618" y="16256"/>
                  </a:lnTo>
                  <a:lnTo>
                    <a:pt x="3247618" y="4699"/>
                  </a:lnTo>
                  <a:close/>
                </a:path>
                <a:path w="8276590" h="2729229">
                  <a:moveTo>
                    <a:pt x="3289516" y="2712847"/>
                  </a:moveTo>
                  <a:lnTo>
                    <a:pt x="3284829" y="2708160"/>
                  </a:lnTo>
                  <a:lnTo>
                    <a:pt x="3273247" y="2708160"/>
                  </a:lnTo>
                  <a:lnTo>
                    <a:pt x="3268561" y="2712847"/>
                  </a:lnTo>
                  <a:lnTo>
                    <a:pt x="3268561" y="2724416"/>
                  </a:lnTo>
                  <a:lnTo>
                    <a:pt x="3273247" y="2729103"/>
                  </a:lnTo>
                  <a:lnTo>
                    <a:pt x="3284829" y="2729103"/>
                  </a:lnTo>
                  <a:lnTo>
                    <a:pt x="3289516" y="2724416"/>
                  </a:lnTo>
                  <a:lnTo>
                    <a:pt x="3289516" y="2712847"/>
                  </a:lnTo>
                  <a:close/>
                </a:path>
                <a:path w="8276590" h="2729229">
                  <a:moveTo>
                    <a:pt x="3289516" y="1809381"/>
                  </a:moveTo>
                  <a:lnTo>
                    <a:pt x="3284829" y="1804695"/>
                  </a:lnTo>
                  <a:lnTo>
                    <a:pt x="3273247" y="1804695"/>
                  </a:lnTo>
                  <a:lnTo>
                    <a:pt x="3268561" y="1809381"/>
                  </a:lnTo>
                  <a:lnTo>
                    <a:pt x="3268561" y="1820951"/>
                  </a:lnTo>
                  <a:lnTo>
                    <a:pt x="3273247" y="1825637"/>
                  </a:lnTo>
                  <a:lnTo>
                    <a:pt x="3284829" y="1825637"/>
                  </a:lnTo>
                  <a:lnTo>
                    <a:pt x="3289516" y="1820951"/>
                  </a:lnTo>
                  <a:lnTo>
                    <a:pt x="3289516" y="1809381"/>
                  </a:lnTo>
                  <a:close/>
                </a:path>
                <a:path w="8276590" h="2729229">
                  <a:moveTo>
                    <a:pt x="3289516" y="919022"/>
                  </a:moveTo>
                  <a:lnTo>
                    <a:pt x="3284829" y="914336"/>
                  </a:lnTo>
                  <a:lnTo>
                    <a:pt x="3273247" y="914336"/>
                  </a:lnTo>
                  <a:lnTo>
                    <a:pt x="3268561" y="919022"/>
                  </a:lnTo>
                  <a:lnTo>
                    <a:pt x="3268561" y="930592"/>
                  </a:lnTo>
                  <a:lnTo>
                    <a:pt x="3273247" y="935278"/>
                  </a:lnTo>
                  <a:lnTo>
                    <a:pt x="3284829" y="935278"/>
                  </a:lnTo>
                  <a:lnTo>
                    <a:pt x="3289516" y="930592"/>
                  </a:lnTo>
                  <a:lnTo>
                    <a:pt x="3289516" y="919022"/>
                  </a:lnTo>
                  <a:close/>
                </a:path>
                <a:path w="8276590" h="2729229">
                  <a:moveTo>
                    <a:pt x="3289516" y="4699"/>
                  </a:moveTo>
                  <a:lnTo>
                    <a:pt x="3284829" y="0"/>
                  </a:lnTo>
                  <a:lnTo>
                    <a:pt x="3273247" y="0"/>
                  </a:lnTo>
                  <a:lnTo>
                    <a:pt x="3268561" y="4699"/>
                  </a:lnTo>
                  <a:lnTo>
                    <a:pt x="3268561" y="16256"/>
                  </a:lnTo>
                  <a:lnTo>
                    <a:pt x="3273247" y="20942"/>
                  </a:lnTo>
                  <a:lnTo>
                    <a:pt x="3284829" y="20942"/>
                  </a:lnTo>
                  <a:lnTo>
                    <a:pt x="3289516" y="16256"/>
                  </a:lnTo>
                  <a:lnTo>
                    <a:pt x="3289516" y="4699"/>
                  </a:lnTo>
                  <a:close/>
                </a:path>
                <a:path w="8276590" h="2729229">
                  <a:moveTo>
                    <a:pt x="3331426" y="2712847"/>
                  </a:moveTo>
                  <a:lnTo>
                    <a:pt x="3326727" y="2708160"/>
                  </a:lnTo>
                  <a:lnTo>
                    <a:pt x="3315157" y="2708160"/>
                  </a:lnTo>
                  <a:lnTo>
                    <a:pt x="3310458" y="2712847"/>
                  </a:lnTo>
                  <a:lnTo>
                    <a:pt x="3310458" y="2724416"/>
                  </a:lnTo>
                  <a:lnTo>
                    <a:pt x="3315157" y="2729103"/>
                  </a:lnTo>
                  <a:lnTo>
                    <a:pt x="3326727" y="2729103"/>
                  </a:lnTo>
                  <a:lnTo>
                    <a:pt x="3331426" y="2724416"/>
                  </a:lnTo>
                  <a:lnTo>
                    <a:pt x="3331426" y="2712847"/>
                  </a:lnTo>
                  <a:close/>
                </a:path>
                <a:path w="8276590" h="2729229">
                  <a:moveTo>
                    <a:pt x="3331426" y="1809381"/>
                  </a:moveTo>
                  <a:lnTo>
                    <a:pt x="3326727" y="1804695"/>
                  </a:lnTo>
                  <a:lnTo>
                    <a:pt x="3315157" y="1804695"/>
                  </a:lnTo>
                  <a:lnTo>
                    <a:pt x="3310458" y="1809381"/>
                  </a:lnTo>
                  <a:lnTo>
                    <a:pt x="3310458" y="1820951"/>
                  </a:lnTo>
                  <a:lnTo>
                    <a:pt x="3315157" y="1825637"/>
                  </a:lnTo>
                  <a:lnTo>
                    <a:pt x="3326727" y="1825637"/>
                  </a:lnTo>
                  <a:lnTo>
                    <a:pt x="3331426" y="1820951"/>
                  </a:lnTo>
                  <a:lnTo>
                    <a:pt x="3331426" y="1809381"/>
                  </a:lnTo>
                  <a:close/>
                </a:path>
                <a:path w="8276590" h="2729229">
                  <a:moveTo>
                    <a:pt x="3331426" y="919022"/>
                  </a:moveTo>
                  <a:lnTo>
                    <a:pt x="3326727" y="914336"/>
                  </a:lnTo>
                  <a:lnTo>
                    <a:pt x="3315157" y="914336"/>
                  </a:lnTo>
                  <a:lnTo>
                    <a:pt x="3310458" y="919022"/>
                  </a:lnTo>
                  <a:lnTo>
                    <a:pt x="3310458" y="930592"/>
                  </a:lnTo>
                  <a:lnTo>
                    <a:pt x="3315157" y="935278"/>
                  </a:lnTo>
                  <a:lnTo>
                    <a:pt x="3326727" y="935278"/>
                  </a:lnTo>
                  <a:lnTo>
                    <a:pt x="3331426" y="930592"/>
                  </a:lnTo>
                  <a:lnTo>
                    <a:pt x="3331426" y="919022"/>
                  </a:lnTo>
                  <a:close/>
                </a:path>
                <a:path w="8276590" h="2729229">
                  <a:moveTo>
                    <a:pt x="3331426" y="4699"/>
                  </a:moveTo>
                  <a:lnTo>
                    <a:pt x="3326727" y="0"/>
                  </a:lnTo>
                  <a:lnTo>
                    <a:pt x="3315157" y="0"/>
                  </a:lnTo>
                  <a:lnTo>
                    <a:pt x="3310458" y="4699"/>
                  </a:lnTo>
                  <a:lnTo>
                    <a:pt x="3310458" y="16256"/>
                  </a:lnTo>
                  <a:lnTo>
                    <a:pt x="3315157" y="20942"/>
                  </a:lnTo>
                  <a:lnTo>
                    <a:pt x="3326727" y="20942"/>
                  </a:lnTo>
                  <a:lnTo>
                    <a:pt x="3331426" y="16256"/>
                  </a:lnTo>
                  <a:lnTo>
                    <a:pt x="3331426" y="4699"/>
                  </a:lnTo>
                  <a:close/>
                </a:path>
                <a:path w="8276590" h="2729229">
                  <a:moveTo>
                    <a:pt x="3373323" y="2712847"/>
                  </a:moveTo>
                  <a:lnTo>
                    <a:pt x="3368637" y="2708160"/>
                  </a:lnTo>
                  <a:lnTo>
                    <a:pt x="3357054" y="2708160"/>
                  </a:lnTo>
                  <a:lnTo>
                    <a:pt x="3352368" y="2712847"/>
                  </a:lnTo>
                  <a:lnTo>
                    <a:pt x="3352368" y="2724416"/>
                  </a:lnTo>
                  <a:lnTo>
                    <a:pt x="3357054" y="2729103"/>
                  </a:lnTo>
                  <a:lnTo>
                    <a:pt x="3368637" y="2729103"/>
                  </a:lnTo>
                  <a:lnTo>
                    <a:pt x="3373323" y="2724416"/>
                  </a:lnTo>
                  <a:lnTo>
                    <a:pt x="3373323" y="2712847"/>
                  </a:lnTo>
                  <a:close/>
                </a:path>
                <a:path w="8276590" h="2729229">
                  <a:moveTo>
                    <a:pt x="3373323" y="1809381"/>
                  </a:moveTo>
                  <a:lnTo>
                    <a:pt x="3368637" y="1804695"/>
                  </a:lnTo>
                  <a:lnTo>
                    <a:pt x="3357054" y="1804695"/>
                  </a:lnTo>
                  <a:lnTo>
                    <a:pt x="3352368" y="1809381"/>
                  </a:lnTo>
                  <a:lnTo>
                    <a:pt x="3352368" y="1820951"/>
                  </a:lnTo>
                  <a:lnTo>
                    <a:pt x="3357054" y="1825637"/>
                  </a:lnTo>
                  <a:lnTo>
                    <a:pt x="3368637" y="1825637"/>
                  </a:lnTo>
                  <a:lnTo>
                    <a:pt x="3373323" y="1820951"/>
                  </a:lnTo>
                  <a:lnTo>
                    <a:pt x="3373323" y="1809381"/>
                  </a:lnTo>
                  <a:close/>
                </a:path>
                <a:path w="8276590" h="2729229">
                  <a:moveTo>
                    <a:pt x="3373323" y="919022"/>
                  </a:moveTo>
                  <a:lnTo>
                    <a:pt x="3368637" y="914336"/>
                  </a:lnTo>
                  <a:lnTo>
                    <a:pt x="3357054" y="914336"/>
                  </a:lnTo>
                  <a:lnTo>
                    <a:pt x="3352368" y="919022"/>
                  </a:lnTo>
                  <a:lnTo>
                    <a:pt x="3352368" y="930592"/>
                  </a:lnTo>
                  <a:lnTo>
                    <a:pt x="3357054" y="935278"/>
                  </a:lnTo>
                  <a:lnTo>
                    <a:pt x="3368637" y="935278"/>
                  </a:lnTo>
                  <a:lnTo>
                    <a:pt x="3373323" y="930592"/>
                  </a:lnTo>
                  <a:lnTo>
                    <a:pt x="3373323" y="919022"/>
                  </a:lnTo>
                  <a:close/>
                </a:path>
                <a:path w="8276590" h="2729229">
                  <a:moveTo>
                    <a:pt x="3373323" y="4699"/>
                  </a:moveTo>
                  <a:lnTo>
                    <a:pt x="3368637" y="0"/>
                  </a:lnTo>
                  <a:lnTo>
                    <a:pt x="3357054" y="0"/>
                  </a:lnTo>
                  <a:lnTo>
                    <a:pt x="3352368" y="4699"/>
                  </a:lnTo>
                  <a:lnTo>
                    <a:pt x="3352368" y="16256"/>
                  </a:lnTo>
                  <a:lnTo>
                    <a:pt x="3357054" y="20942"/>
                  </a:lnTo>
                  <a:lnTo>
                    <a:pt x="3368637" y="20942"/>
                  </a:lnTo>
                  <a:lnTo>
                    <a:pt x="3373323" y="16256"/>
                  </a:lnTo>
                  <a:lnTo>
                    <a:pt x="3373323" y="4699"/>
                  </a:lnTo>
                  <a:close/>
                </a:path>
                <a:path w="8276590" h="2729229">
                  <a:moveTo>
                    <a:pt x="3415233" y="2712847"/>
                  </a:moveTo>
                  <a:lnTo>
                    <a:pt x="3410547" y="2708160"/>
                  </a:lnTo>
                  <a:lnTo>
                    <a:pt x="3398964" y="2708160"/>
                  </a:lnTo>
                  <a:lnTo>
                    <a:pt x="3394265" y="2712847"/>
                  </a:lnTo>
                  <a:lnTo>
                    <a:pt x="3394265" y="2724416"/>
                  </a:lnTo>
                  <a:lnTo>
                    <a:pt x="3398964" y="2729103"/>
                  </a:lnTo>
                  <a:lnTo>
                    <a:pt x="3410547" y="2729103"/>
                  </a:lnTo>
                  <a:lnTo>
                    <a:pt x="3415233" y="2724416"/>
                  </a:lnTo>
                  <a:lnTo>
                    <a:pt x="3415233" y="2712847"/>
                  </a:lnTo>
                  <a:close/>
                </a:path>
                <a:path w="8276590" h="2729229">
                  <a:moveTo>
                    <a:pt x="3415233" y="1809381"/>
                  </a:moveTo>
                  <a:lnTo>
                    <a:pt x="3410547" y="1804695"/>
                  </a:lnTo>
                  <a:lnTo>
                    <a:pt x="3398964" y="1804695"/>
                  </a:lnTo>
                  <a:lnTo>
                    <a:pt x="3394265" y="1809381"/>
                  </a:lnTo>
                  <a:lnTo>
                    <a:pt x="3394265" y="1820951"/>
                  </a:lnTo>
                  <a:lnTo>
                    <a:pt x="3398964" y="1825637"/>
                  </a:lnTo>
                  <a:lnTo>
                    <a:pt x="3410547" y="1825637"/>
                  </a:lnTo>
                  <a:lnTo>
                    <a:pt x="3415233" y="1820951"/>
                  </a:lnTo>
                  <a:lnTo>
                    <a:pt x="3415233" y="1809381"/>
                  </a:lnTo>
                  <a:close/>
                </a:path>
                <a:path w="8276590" h="2729229">
                  <a:moveTo>
                    <a:pt x="3415233" y="919022"/>
                  </a:moveTo>
                  <a:lnTo>
                    <a:pt x="3410547" y="914336"/>
                  </a:lnTo>
                  <a:lnTo>
                    <a:pt x="3398964" y="914336"/>
                  </a:lnTo>
                  <a:lnTo>
                    <a:pt x="3394265" y="919022"/>
                  </a:lnTo>
                  <a:lnTo>
                    <a:pt x="3394265" y="930592"/>
                  </a:lnTo>
                  <a:lnTo>
                    <a:pt x="3398964" y="935278"/>
                  </a:lnTo>
                  <a:lnTo>
                    <a:pt x="3410547" y="935278"/>
                  </a:lnTo>
                  <a:lnTo>
                    <a:pt x="3415233" y="930592"/>
                  </a:lnTo>
                  <a:lnTo>
                    <a:pt x="3415233" y="919022"/>
                  </a:lnTo>
                  <a:close/>
                </a:path>
                <a:path w="8276590" h="2729229">
                  <a:moveTo>
                    <a:pt x="3415233" y="4699"/>
                  </a:moveTo>
                  <a:lnTo>
                    <a:pt x="3410547" y="0"/>
                  </a:lnTo>
                  <a:lnTo>
                    <a:pt x="3398964" y="0"/>
                  </a:lnTo>
                  <a:lnTo>
                    <a:pt x="3394265" y="4699"/>
                  </a:lnTo>
                  <a:lnTo>
                    <a:pt x="3394265" y="16256"/>
                  </a:lnTo>
                  <a:lnTo>
                    <a:pt x="3398964" y="20942"/>
                  </a:lnTo>
                  <a:lnTo>
                    <a:pt x="3410547" y="20942"/>
                  </a:lnTo>
                  <a:lnTo>
                    <a:pt x="3415233" y="16256"/>
                  </a:lnTo>
                  <a:lnTo>
                    <a:pt x="3415233" y="4699"/>
                  </a:lnTo>
                  <a:close/>
                </a:path>
                <a:path w="8276590" h="2729229">
                  <a:moveTo>
                    <a:pt x="3457130" y="2712847"/>
                  </a:moveTo>
                  <a:lnTo>
                    <a:pt x="3452444" y="2708160"/>
                  </a:lnTo>
                  <a:lnTo>
                    <a:pt x="3440861" y="2708160"/>
                  </a:lnTo>
                  <a:lnTo>
                    <a:pt x="3436175" y="2712847"/>
                  </a:lnTo>
                  <a:lnTo>
                    <a:pt x="3436175" y="2724416"/>
                  </a:lnTo>
                  <a:lnTo>
                    <a:pt x="3440861" y="2729103"/>
                  </a:lnTo>
                  <a:lnTo>
                    <a:pt x="3452444" y="2729103"/>
                  </a:lnTo>
                  <a:lnTo>
                    <a:pt x="3457130" y="2724416"/>
                  </a:lnTo>
                  <a:lnTo>
                    <a:pt x="3457130" y="2712847"/>
                  </a:lnTo>
                  <a:close/>
                </a:path>
                <a:path w="8276590" h="2729229">
                  <a:moveTo>
                    <a:pt x="3457130" y="1809381"/>
                  </a:moveTo>
                  <a:lnTo>
                    <a:pt x="3452444" y="1804695"/>
                  </a:lnTo>
                  <a:lnTo>
                    <a:pt x="3440861" y="1804695"/>
                  </a:lnTo>
                  <a:lnTo>
                    <a:pt x="3436175" y="1809381"/>
                  </a:lnTo>
                  <a:lnTo>
                    <a:pt x="3436175" y="1820951"/>
                  </a:lnTo>
                  <a:lnTo>
                    <a:pt x="3440861" y="1825637"/>
                  </a:lnTo>
                  <a:lnTo>
                    <a:pt x="3452444" y="1825637"/>
                  </a:lnTo>
                  <a:lnTo>
                    <a:pt x="3457130" y="1820951"/>
                  </a:lnTo>
                  <a:lnTo>
                    <a:pt x="3457130" y="1809381"/>
                  </a:lnTo>
                  <a:close/>
                </a:path>
                <a:path w="8276590" h="2729229">
                  <a:moveTo>
                    <a:pt x="3457130" y="919022"/>
                  </a:moveTo>
                  <a:lnTo>
                    <a:pt x="3452444" y="914336"/>
                  </a:lnTo>
                  <a:lnTo>
                    <a:pt x="3440861" y="914336"/>
                  </a:lnTo>
                  <a:lnTo>
                    <a:pt x="3436175" y="919022"/>
                  </a:lnTo>
                  <a:lnTo>
                    <a:pt x="3436175" y="930592"/>
                  </a:lnTo>
                  <a:lnTo>
                    <a:pt x="3440861" y="935278"/>
                  </a:lnTo>
                  <a:lnTo>
                    <a:pt x="3452444" y="935278"/>
                  </a:lnTo>
                  <a:lnTo>
                    <a:pt x="3457130" y="930592"/>
                  </a:lnTo>
                  <a:lnTo>
                    <a:pt x="3457130" y="919022"/>
                  </a:lnTo>
                  <a:close/>
                </a:path>
                <a:path w="8276590" h="2729229">
                  <a:moveTo>
                    <a:pt x="3457130" y="4699"/>
                  </a:moveTo>
                  <a:lnTo>
                    <a:pt x="3452444" y="0"/>
                  </a:lnTo>
                  <a:lnTo>
                    <a:pt x="3440861" y="0"/>
                  </a:lnTo>
                  <a:lnTo>
                    <a:pt x="3436175" y="4699"/>
                  </a:lnTo>
                  <a:lnTo>
                    <a:pt x="3436175" y="16256"/>
                  </a:lnTo>
                  <a:lnTo>
                    <a:pt x="3440861" y="20942"/>
                  </a:lnTo>
                  <a:lnTo>
                    <a:pt x="3452444" y="20942"/>
                  </a:lnTo>
                  <a:lnTo>
                    <a:pt x="3457130" y="16256"/>
                  </a:lnTo>
                  <a:lnTo>
                    <a:pt x="3457130" y="4699"/>
                  </a:lnTo>
                  <a:close/>
                </a:path>
                <a:path w="8276590" h="2729229">
                  <a:moveTo>
                    <a:pt x="3499040" y="2712847"/>
                  </a:moveTo>
                  <a:lnTo>
                    <a:pt x="3494354" y="2708160"/>
                  </a:lnTo>
                  <a:lnTo>
                    <a:pt x="3482771" y="2708160"/>
                  </a:lnTo>
                  <a:lnTo>
                    <a:pt x="3478072" y="2712847"/>
                  </a:lnTo>
                  <a:lnTo>
                    <a:pt x="3478072" y="2724416"/>
                  </a:lnTo>
                  <a:lnTo>
                    <a:pt x="3482771" y="2729103"/>
                  </a:lnTo>
                  <a:lnTo>
                    <a:pt x="3494354" y="2729103"/>
                  </a:lnTo>
                  <a:lnTo>
                    <a:pt x="3499040" y="2724416"/>
                  </a:lnTo>
                  <a:lnTo>
                    <a:pt x="3499040" y="2712847"/>
                  </a:lnTo>
                  <a:close/>
                </a:path>
                <a:path w="8276590" h="2729229">
                  <a:moveTo>
                    <a:pt x="3499040" y="1809381"/>
                  </a:moveTo>
                  <a:lnTo>
                    <a:pt x="3494354" y="1804695"/>
                  </a:lnTo>
                  <a:lnTo>
                    <a:pt x="3482771" y="1804695"/>
                  </a:lnTo>
                  <a:lnTo>
                    <a:pt x="3478072" y="1809381"/>
                  </a:lnTo>
                  <a:lnTo>
                    <a:pt x="3478072" y="1820951"/>
                  </a:lnTo>
                  <a:lnTo>
                    <a:pt x="3482771" y="1825637"/>
                  </a:lnTo>
                  <a:lnTo>
                    <a:pt x="3494354" y="1825637"/>
                  </a:lnTo>
                  <a:lnTo>
                    <a:pt x="3499040" y="1820951"/>
                  </a:lnTo>
                  <a:lnTo>
                    <a:pt x="3499040" y="1809381"/>
                  </a:lnTo>
                  <a:close/>
                </a:path>
                <a:path w="8276590" h="2729229">
                  <a:moveTo>
                    <a:pt x="3499040" y="919022"/>
                  </a:moveTo>
                  <a:lnTo>
                    <a:pt x="3494354" y="914336"/>
                  </a:lnTo>
                  <a:lnTo>
                    <a:pt x="3482771" y="914336"/>
                  </a:lnTo>
                  <a:lnTo>
                    <a:pt x="3478072" y="919022"/>
                  </a:lnTo>
                  <a:lnTo>
                    <a:pt x="3478072" y="930592"/>
                  </a:lnTo>
                  <a:lnTo>
                    <a:pt x="3482771" y="935278"/>
                  </a:lnTo>
                  <a:lnTo>
                    <a:pt x="3494354" y="935278"/>
                  </a:lnTo>
                  <a:lnTo>
                    <a:pt x="3499040" y="930592"/>
                  </a:lnTo>
                  <a:lnTo>
                    <a:pt x="3499040" y="919022"/>
                  </a:lnTo>
                  <a:close/>
                </a:path>
                <a:path w="8276590" h="2729229">
                  <a:moveTo>
                    <a:pt x="3499040" y="4699"/>
                  </a:moveTo>
                  <a:lnTo>
                    <a:pt x="3494354" y="0"/>
                  </a:lnTo>
                  <a:lnTo>
                    <a:pt x="3482771" y="0"/>
                  </a:lnTo>
                  <a:lnTo>
                    <a:pt x="3478072" y="4699"/>
                  </a:lnTo>
                  <a:lnTo>
                    <a:pt x="3478072" y="16256"/>
                  </a:lnTo>
                  <a:lnTo>
                    <a:pt x="3482771" y="20942"/>
                  </a:lnTo>
                  <a:lnTo>
                    <a:pt x="3494354" y="20942"/>
                  </a:lnTo>
                  <a:lnTo>
                    <a:pt x="3499040" y="16256"/>
                  </a:lnTo>
                  <a:lnTo>
                    <a:pt x="3499040" y="4699"/>
                  </a:lnTo>
                  <a:close/>
                </a:path>
                <a:path w="8276590" h="2729229">
                  <a:moveTo>
                    <a:pt x="3540950" y="2712847"/>
                  </a:moveTo>
                  <a:lnTo>
                    <a:pt x="3536251" y="2708160"/>
                  </a:lnTo>
                  <a:lnTo>
                    <a:pt x="3524669" y="2708160"/>
                  </a:lnTo>
                  <a:lnTo>
                    <a:pt x="3519982" y="2712847"/>
                  </a:lnTo>
                  <a:lnTo>
                    <a:pt x="3519982" y="2724416"/>
                  </a:lnTo>
                  <a:lnTo>
                    <a:pt x="3524669" y="2729103"/>
                  </a:lnTo>
                  <a:lnTo>
                    <a:pt x="3536251" y="2729103"/>
                  </a:lnTo>
                  <a:lnTo>
                    <a:pt x="3540950" y="2724416"/>
                  </a:lnTo>
                  <a:lnTo>
                    <a:pt x="3540950" y="2712847"/>
                  </a:lnTo>
                  <a:close/>
                </a:path>
                <a:path w="8276590" h="2729229">
                  <a:moveTo>
                    <a:pt x="3540950" y="1809381"/>
                  </a:moveTo>
                  <a:lnTo>
                    <a:pt x="3536251" y="1804695"/>
                  </a:lnTo>
                  <a:lnTo>
                    <a:pt x="3524669" y="1804695"/>
                  </a:lnTo>
                  <a:lnTo>
                    <a:pt x="3519982" y="1809381"/>
                  </a:lnTo>
                  <a:lnTo>
                    <a:pt x="3519982" y="1820951"/>
                  </a:lnTo>
                  <a:lnTo>
                    <a:pt x="3524669" y="1825637"/>
                  </a:lnTo>
                  <a:lnTo>
                    <a:pt x="3536251" y="1825637"/>
                  </a:lnTo>
                  <a:lnTo>
                    <a:pt x="3540950" y="1820951"/>
                  </a:lnTo>
                  <a:lnTo>
                    <a:pt x="3540950" y="1809381"/>
                  </a:lnTo>
                  <a:close/>
                </a:path>
                <a:path w="8276590" h="2729229">
                  <a:moveTo>
                    <a:pt x="3540950" y="919022"/>
                  </a:moveTo>
                  <a:lnTo>
                    <a:pt x="3536251" y="914336"/>
                  </a:lnTo>
                  <a:lnTo>
                    <a:pt x="3524669" y="914336"/>
                  </a:lnTo>
                  <a:lnTo>
                    <a:pt x="3519982" y="919022"/>
                  </a:lnTo>
                  <a:lnTo>
                    <a:pt x="3519982" y="930592"/>
                  </a:lnTo>
                  <a:lnTo>
                    <a:pt x="3524669" y="935278"/>
                  </a:lnTo>
                  <a:lnTo>
                    <a:pt x="3536251" y="935278"/>
                  </a:lnTo>
                  <a:lnTo>
                    <a:pt x="3540950" y="930592"/>
                  </a:lnTo>
                  <a:lnTo>
                    <a:pt x="3540950" y="919022"/>
                  </a:lnTo>
                  <a:close/>
                </a:path>
                <a:path w="8276590" h="2729229">
                  <a:moveTo>
                    <a:pt x="3540950" y="4699"/>
                  </a:moveTo>
                  <a:lnTo>
                    <a:pt x="3536251" y="0"/>
                  </a:lnTo>
                  <a:lnTo>
                    <a:pt x="3524669" y="0"/>
                  </a:lnTo>
                  <a:lnTo>
                    <a:pt x="3519982" y="4699"/>
                  </a:lnTo>
                  <a:lnTo>
                    <a:pt x="3519982" y="16256"/>
                  </a:lnTo>
                  <a:lnTo>
                    <a:pt x="3524669" y="20942"/>
                  </a:lnTo>
                  <a:lnTo>
                    <a:pt x="3536251" y="20942"/>
                  </a:lnTo>
                  <a:lnTo>
                    <a:pt x="3540950" y="16256"/>
                  </a:lnTo>
                  <a:lnTo>
                    <a:pt x="3540950" y="4699"/>
                  </a:lnTo>
                  <a:close/>
                </a:path>
                <a:path w="8276590" h="2729229">
                  <a:moveTo>
                    <a:pt x="3582847" y="2712847"/>
                  </a:moveTo>
                  <a:lnTo>
                    <a:pt x="3578161" y="2708160"/>
                  </a:lnTo>
                  <a:lnTo>
                    <a:pt x="3566579" y="2708160"/>
                  </a:lnTo>
                  <a:lnTo>
                    <a:pt x="3561892" y="2712847"/>
                  </a:lnTo>
                  <a:lnTo>
                    <a:pt x="3561892" y="2724416"/>
                  </a:lnTo>
                  <a:lnTo>
                    <a:pt x="3566579" y="2729103"/>
                  </a:lnTo>
                  <a:lnTo>
                    <a:pt x="3578161" y="2729103"/>
                  </a:lnTo>
                  <a:lnTo>
                    <a:pt x="3582847" y="2724416"/>
                  </a:lnTo>
                  <a:lnTo>
                    <a:pt x="3582847" y="2712847"/>
                  </a:lnTo>
                  <a:close/>
                </a:path>
                <a:path w="8276590" h="2729229">
                  <a:moveTo>
                    <a:pt x="3582847" y="1809381"/>
                  </a:moveTo>
                  <a:lnTo>
                    <a:pt x="3578161" y="1804695"/>
                  </a:lnTo>
                  <a:lnTo>
                    <a:pt x="3566579" y="1804695"/>
                  </a:lnTo>
                  <a:lnTo>
                    <a:pt x="3561892" y="1809381"/>
                  </a:lnTo>
                  <a:lnTo>
                    <a:pt x="3561892" y="1820951"/>
                  </a:lnTo>
                  <a:lnTo>
                    <a:pt x="3566579" y="1825637"/>
                  </a:lnTo>
                  <a:lnTo>
                    <a:pt x="3578161" y="1825637"/>
                  </a:lnTo>
                  <a:lnTo>
                    <a:pt x="3582847" y="1820951"/>
                  </a:lnTo>
                  <a:lnTo>
                    <a:pt x="3582847" y="1809381"/>
                  </a:lnTo>
                  <a:close/>
                </a:path>
                <a:path w="8276590" h="2729229">
                  <a:moveTo>
                    <a:pt x="3582847" y="919022"/>
                  </a:moveTo>
                  <a:lnTo>
                    <a:pt x="3578161" y="914336"/>
                  </a:lnTo>
                  <a:lnTo>
                    <a:pt x="3566579" y="914336"/>
                  </a:lnTo>
                  <a:lnTo>
                    <a:pt x="3561892" y="919022"/>
                  </a:lnTo>
                  <a:lnTo>
                    <a:pt x="3561892" y="930592"/>
                  </a:lnTo>
                  <a:lnTo>
                    <a:pt x="3566579" y="935278"/>
                  </a:lnTo>
                  <a:lnTo>
                    <a:pt x="3578161" y="935278"/>
                  </a:lnTo>
                  <a:lnTo>
                    <a:pt x="3582847" y="930592"/>
                  </a:lnTo>
                  <a:lnTo>
                    <a:pt x="3582847" y="919022"/>
                  </a:lnTo>
                  <a:close/>
                </a:path>
                <a:path w="8276590" h="2729229">
                  <a:moveTo>
                    <a:pt x="3582847" y="4699"/>
                  </a:moveTo>
                  <a:lnTo>
                    <a:pt x="3578161" y="0"/>
                  </a:lnTo>
                  <a:lnTo>
                    <a:pt x="3566579" y="0"/>
                  </a:lnTo>
                  <a:lnTo>
                    <a:pt x="3561892" y="4699"/>
                  </a:lnTo>
                  <a:lnTo>
                    <a:pt x="3561892" y="16256"/>
                  </a:lnTo>
                  <a:lnTo>
                    <a:pt x="3566579" y="20942"/>
                  </a:lnTo>
                  <a:lnTo>
                    <a:pt x="3578161" y="20942"/>
                  </a:lnTo>
                  <a:lnTo>
                    <a:pt x="3582847" y="16256"/>
                  </a:lnTo>
                  <a:lnTo>
                    <a:pt x="3582847" y="4699"/>
                  </a:lnTo>
                  <a:close/>
                </a:path>
                <a:path w="8276590" h="2729229">
                  <a:moveTo>
                    <a:pt x="3624757" y="2712847"/>
                  </a:moveTo>
                  <a:lnTo>
                    <a:pt x="3620058" y="2708160"/>
                  </a:lnTo>
                  <a:lnTo>
                    <a:pt x="3608489" y="2708160"/>
                  </a:lnTo>
                  <a:lnTo>
                    <a:pt x="3603790" y="2712847"/>
                  </a:lnTo>
                  <a:lnTo>
                    <a:pt x="3603790" y="2724416"/>
                  </a:lnTo>
                  <a:lnTo>
                    <a:pt x="3608489" y="2729103"/>
                  </a:lnTo>
                  <a:lnTo>
                    <a:pt x="3620058" y="2729103"/>
                  </a:lnTo>
                  <a:lnTo>
                    <a:pt x="3624757" y="2724416"/>
                  </a:lnTo>
                  <a:lnTo>
                    <a:pt x="3624757" y="2712847"/>
                  </a:lnTo>
                  <a:close/>
                </a:path>
                <a:path w="8276590" h="2729229">
                  <a:moveTo>
                    <a:pt x="3624757" y="1809381"/>
                  </a:moveTo>
                  <a:lnTo>
                    <a:pt x="3620058" y="1804695"/>
                  </a:lnTo>
                  <a:lnTo>
                    <a:pt x="3608489" y="1804695"/>
                  </a:lnTo>
                  <a:lnTo>
                    <a:pt x="3603790" y="1809381"/>
                  </a:lnTo>
                  <a:lnTo>
                    <a:pt x="3603790" y="1820951"/>
                  </a:lnTo>
                  <a:lnTo>
                    <a:pt x="3608489" y="1825637"/>
                  </a:lnTo>
                  <a:lnTo>
                    <a:pt x="3620058" y="1825637"/>
                  </a:lnTo>
                  <a:lnTo>
                    <a:pt x="3624757" y="1820951"/>
                  </a:lnTo>
                  <a:lnTo>
                    <a:pt x="3624757" y="1809381"/>
                  </a:lnTo>
                  <a:close/>
                </a:path>
                <a:path w="8276590" h="2729229">
                  <a:moveTo>
                    <a:pt x="3624757" y="919022"/>
                  </a:moveTo>
                  <a:lnTo>
                    <a:pt x="3620058" y="914336"/>
                  </a:lnTo>
                  <a:lnTo>
                    <a:pt x="3608489" y="914336"/>
                  </a:lnTo>
                  <a:lnTo>
                    <a:pt x="3603790" y="919022"/>
                  </a:lnTo>
                  <a:lnTo>
                    <a:pt x="3603790" y="930592"/>
                  </a:lnTo>
                  <a:lnTo>
                    <a:pt x="3608489" y="935278"/>
                  </a:lnTo>
                  <a:lnTo>
                    <a:pt x="3620058" y="935278"/>
                  </a:lnTo>
                  <a:lnTo>
                    <a:pt x="3624757" y="930592"/>
                  </a:lnTo>
                  <a:lnTo>
                    <a:pt x="3624757" y="919022"/>
                  </a:lnTo>
                  <a:close/>
                </a:path>
                <a:path w="8276590" h="2729229">
                  <a:moveTo>
                    <a:pt x="3624757" y="4699"/>
                  </a:moveTo>
                  <a:lnTo>
                    <a:pt x="3620058" y="0"/>
                  </a:lnTo>
                  <a:lnTo>
                    <a:pt x="3608489" y="0"/>
                  </a:lnTo>
                  <a:lnTo>
                    <a:pt x="3603790" y="4699"/>
                  </a:lnTo>
                  <a:lnTo>
                    <a:pt x="3603790" y="16256"/>
                  </a:lnTo>
                  <a:lnTo>
                    <a:pt x="3608489" y="20942"/>
                  </a:lnTo>
                  <a:lnTo>
                    <a:pt x="3620058" y="20942"/>
                  </a:lnTo>
                  <a:lnTo>
                    <a:pt x="3624757" y="16256"/>
                  </a:lnTo>
                  <a:lnTo>
                    <a:pt x="3624757" y="4699"/>
                  </a:lnTo>
                  <a:close/>
                </a:path>
                <a:path w="8276590" h="2729229">
                  <a:moveTo>
                    <a:pt x="3666655" y="2712847"/>
                  </a:moveTo>
                  <a:lnTo>
                    <a:pt x="3661968" y="2708160"/>
                  </a:lnTo>
                  <a:lnTo>
                    <a:pt x="3650386" y="2708160"/>
                  </a:lnTo>
                  <a:lnTo>
                    <a:pt x="3645700" y="2712847"/>
                  </a:lnTo>
                  <a:lnTo>
                    <a:pt x="3645700" y="2724416"/>
                  </a:lnTo>
                  <a:lnTo>
                    <a:pt x="3650386" y="2729103"/>
                  </a:lnTo>
                  <a:lnTo>
                    <a:pt x="3661968" y="2729103"/>
                  </a:lnTo>
                  <a:lnTo>
                    <a:pt x="3666655" y="2724416"/>
                  </a:lnTo>
                  <a:lnTo>
                    <a:pt x="3666655" y="2712847"/>
                  </a:lnTo>
                  <a:close/>
                </a:path>
                <a:path w="8276590" h="2729229">
                  <a:moveTo>
                    <a:pt x="3666655" y="1809381"/>
                  </a:moveTo>
                  <a:lnTo>
                    <a:pt x="3661968" y="1804695"/>
                  </a:lnTo>
                  <a:lnTo>
                    <a:pt x="3650386" y="1804695"/>
                  </a:lnTo>
                  <a:lnTo>
                    <a:pt x="3645700" y="1809381"/>
                  </a:lnTo>
                  <a:lnTo>
                    <a:pt x="3645700" y="1820951"/>
                  </a:lnTo>
                  <a:lnTo>
                    <a:pt x="3650386" y="1825637"/>
                  </a:lnTo>
                  <a:lnTo>
                    <a:pt x="3661968" y="1825637"/>
                  </a:lnTo>
                  <a:lnTo>
                    <a:pt x="3666655" y="1820951"/>
                  </a:lnTo>
                  <a:lnTo>
                    <a:pt x="3666655" y="1809381"/>
                  </a:lnTo>
                  <a:close/>
                </a:path>
                <a:path w="8276590" h="2729229">
                  <a:moveTo>
                    <a:pt x="3666655" y="919022"/>
                  </a:moveTo>
                  <a:lnTo>
                    <a:pt x="3661968" y="914336"/>
                  </a:lnTo>
                  <a:lnTo>
                    <a:pt x="3650386" y="914336"/>
                  </a:lnTo>
                  <a:lnTo>
                    <a:pt x="3645700" y="919022"/>
                  </a:lnTo>
                  <a:lnTo>
                    <a:pt x="3645700" y="930592"/>
                  </a:lnTo>
                  <a:lnTo>
                    <a:pt x="3650386" y="935278"/>
                  </a:lnTo>
                  <a:lnTo>
                    <a:pt x="3661968" y="935278"/>
                  </a:lnTo>
                  <a:lnTo>
                    <a:pt x="3666655" y="930592"/>
                  </a:lnTo>
                  <a:lnTo>
                    <a:pt x="3666655" y="919022"/>
                  </a:lnTo>
                  <a:close/>
                </a:path>
                <a:path w="8276590" h="2729229">
                  <a:moveTo>
                    <a:pt x="3666655" y="4699"/>
                  </a:moveTo>
                  <a:lnTo>
                    <a:pt x="3661968" y="0"/>
                  </a:lnTo>
                  <a:lnTo>
                    <a:pt x="3650386" y="0"/>
                  </a:lnTo>
                  <a:lnTo>
                    <a:pt x="3645700" y="4699"/>
                  </a:lnTo>
                  <a:lnTo>
                    <a:pt x="3645700" y="16256"/>
                  </a:lnTo>
                  <a:lnTo>
                    <a:pt x="3650386" y="20942"/>
                  </a:lnTo>
                  <a:lnTo>
                    <a:pt x="3661968" y="20942"/>
                  </a:lnTo>
                  <a:lnTo>
                    <a:pt x="3666655" y="16256"/>
                  </a:lnTo>
                  <a:lnTo>
                    <a:pt x="3666655" y="4699"/>
                  </a:lnTo>
                  <a:close/>
                </a:path>
                <a:path w="8276590" h="2729229">
                  <a:moveTo>
                    <a:pt x="3708565" y="2712847"/>
                  </a:moveTo>
                  <a:lnTo>
                    <a:pt x="3703878" y="2708160"/>
                  </a:lnTo>
                  <a:lnTo>
                    <a:pt x="3692296" y="2708160"/>
                  </a:lnTo>
                  <a:lnTo>
                    <a:pt x="3687597" y="2712847"/>
                  </a:lnTo>
                  <a:lnTo>
                    <a:pt x="3687597" y="2724416"/>
                  </a:lnTo>
                  <a:lnTo>
                    <a:pt x="3692296" y="2729103"/>
                  </a:lnTo>
                  <a:lnTo>
                    <a:pt x="3703878" y="2729103"/>
                  </a:lnTo>
                  <a:lnTo>
                    <a:pt x="3708565" y="2724416"/>
                  </a:lnTo>
                  <a:lnTo>
                    <a:pt x="3708565" y="2712847"/>
                  </a:lnTo>
                  <a:close/>
                </a:path>
                <a:path w="8276590" h="2729229">
                  <a:moveTo>
                    <a:pt x="3708565" y="1809381"/>
                  </a:moveTo>
                  <a:lnTo>
                    <a:pt x="3703878" y="1804695"/>
                  </a:lnTo>
                  <a:lnTo>
                    <a:pt x="3692296" y="1804695"/>
                  </a:lnTo>
                  <a:lnTo>
                    <a:pt x="3687597" y="1809381"/>
                  </a:lnTo>
                  <a:lnTo>
                    <a:pt x="3687597" y="1820951"/>
                  </a:lnTo>
                  <a:lnTo>
                    <a:pt x="3692296" y="1825637"/>
                  </a:lnTo>
                  <a:lnTo>
                    <a:pt x="3703878" y="1825637"/>
                  </a:lnTo>
                  <a:lnTo>
                    <a:pt x="3708565" y="1820951"/>
                  </a:lnTo>
                  <a:lnTo>
                    <a:pt x="3708565" y="1809381"/>
                  </a:lnTo>
                  <a:close/>
                </a:path>
                <a:path w="8276590" h="2729229">
                  <a:moveTo>
                    <a:pt x="3708565" y="919022"/>
                  </a:moveTo>
                  <a:lnTo>
                    <a:pt x="3703878" y="914336"/>
                  </a:lnTo>
                  <a:lnTo>
                    <a:pt x="3692296" y="914336"/>
                  </a:lnTo>
                  <a:lnTo>
                    <a:pt x="3687597" y="919022"/>
                  </a:lnTo>
                  <a:lnTo>
                    <a:pt x="3687597" y="930592"/>
                  </a:lnTo>
                  <a:lnTo>
                    <a:pt x="3692296" y="935278"/>
                  </a:lnTo>
                  <a:lnTo>
                    <a:pt x="3703878" y="935278"/>
                  </a:lnTo>
                  <a:lnTo>
                    <a:pt x="3708565" y="930592"/>
                  </a:lnTo>
                  <a:lnTo>
                    <a:pt x="3708565" y="919022"/>
                  </a:lnTo>
                  <a:close/>
                </a:path>
                <a:path w="8276590" h="2729229">
                  <a:moveTo>
                    <a:pt x="3708565" y="4699"/>
                  </a:moveTo>
                  <a:lnTo>
                    <a:pt x="3703878" y="0"/>
                  </a:lnTo>
                  <a:lnTo>
                    <a:pt x="3692296" y="0"/>
                  </a:lnTo>
                  <a:lnTo>
                    <a:pt x="3687597" y="4699"/>
                  </a:lnTo>
                  <a:lnTo>
                    <a:pt x="3687597" y="16256"/>
                  </a:lnTo>
                  <a:lnTo>
                    <a:pt x="3692296" y="20942"/>
                  </a:lnTo>
                  <a:lnTo>
                    <a:pt x="3703878" y="20942"/>
                  </a:lnTo>
                  <a:lnTo>
                    <a:pt x="3708565" y="16256"/>
                  </a:lnTo>
                  <a:lnTo>
                    <a:pt x="3708565" y="4699"/>
                  </a:lnTo>
                  <a:close/>
                </a:path>
                <a:path w="8276590" h="2729229">
                  <a:moveTo>
                    <a:pt x="3750462" y="2712847"/>
                  </a:moveTo>
                  <a:lnTo>
                    <a:pt x="3745776" y="2708160"/>
                  </a:lnTo>
                  <a:lnTo>
                    <a:pt x="3734193" y="2708160"/>
                  </a:lnTo>
                  <a:lnTo>
                    <a:pt x="3729507" y="2712847"/>
                  </a:lnTo>
                  <a:lnTo>
                    <a:pt x="3729507" y="2724416"/>
                  </a:lnTo>
                  <a:lnTo>
                    <a:pt x="3734193" y="2729103"/>
                  </a:lnTo>
                  <a:lnTo>
                    <a:pt x="3745776" y="2729103"/>
                  </a:lnTo>
                  <a:lnTo>
                    <a:pt x="3750462" y="2724416"/>
                  </a:lnTo>
                  <a:lnTo>
                    <a:pt x="3750462" y="2712847"/>
                  </a:lnTo>
                  <a:close/>
                </a:path>
                <a:path w="8276590" h="2729229">
                  <a:moveTo>
                    <a:pt x="3750462" y="1809381"/>
                  </a:moveTo>
                  <a:lnTo>
                    <a:pt x="3745776" y="1804695"/>
                  </a:lnTo>
                  <a:lnTo>
                    <a:pt x="3734193" y="1804695"/>
                  </a:lnTo>
                  <a:lnTo>
                    <a:pt x="3729507" y="1809381"/>
                  </a:lnTo>
                  <a:lnTo>
                    <a:pt x="3729507" y="1820951"/>
                  </a:lnTo>
                  <a:lnTo>
                    <a:pt x="3734193" y="1825637"/>
                  </a:lnTo>
                  <a:lnTo>
                    <a:pt x="3745776" y="1825637"/>
                  </a:lnTo>
                  <a:lnTo>
                    <a:pt x="3750462" y="1820951"/>
                  </a:lnTo>
                  <a:lnTo>
                    <a:pt x="3750462" y="1809381"/>
                  </a:lnTo>
                  <a:close/>
                </a:path>
                <a:path w="8276590" h="2729229">
                  <a:moveTo>
                    <a:pt x="3750462" y="919022"/>
                  </a:moveTo>
                  <a:lnTo>
                    <a:pt x="3745776" y="914336"/>
                  </a:lnTo>
                  <a:lnTo>
                    <a:pt x="3734193" y="914336"/>
                  </a:lnTo>
                  <a:lnTo>
                    <a:pt x="3729507" y="919022"/>
                  </a:lnTo>
                  <a:lnTo>
                    <a:pt x="3729507" y="930592"/>
                  </a:lnTo>
                  <a:lnTo>
                    <a:pt x="3734193" y="935278"/>
                  </a:lnTo>
                  <a:lnTo>
                    <a:pt x="3745776" y="935278"/>
                  </a:lnTo>
                  <a:lnTo>
                    <a:pt x="3750462" y="930592"/>
                  </a:lnTo>
                  <a:lnTo>
                    <a:pt x="3750462" y="919022"/>
                  </a:lnTo>
                  <a:close/>
                </a:path>
                <a:path w="8276590" h="2729229">
                  <a:moveTo>
                    <a:pt x="3750462" y="4699"/>
                  </a:moveTo>
                  <a:lnTo>
                    <a:pt x="3745776" y="0"/>
                  </a:lnTo>
                  <a:lnTo>
                    <a:pt x="3734193" y="0"/>
                  </a:lnTo>
                  <a:lnTo>
                    <a:pt x="3729507" y="4699"/>
                  </a:lnTo>
                  <a:lnTo>
                    <a:pt x="3729507" y="16256"/>
                  </a:lnTo>
                  <a:lnTo>
                    <a:pt x="3734193" y="20942"/>
                  </a:lnTo>
                  <a:lnTo>
                    <a:pt x="3745776" y="20942"/>
                  </a:lnTo>
                  <a:lnTo>
                    <a:pt x="3750462" y="16256"/>
                  </a:lnTo>
                  <a:lnTo>
                    <a:pt x="3750462" y="4699"/>
                  </a:lnTo>
                  <a:close/>
                </a:path>
                <a:path w="8276590" h="2729229">
                  <a:moveTo>
                    <a:pt x="3792372" y="2712847"/>
                  </a:moveTo>
                  <a:lnTo>
                    <a:pt x="3787686" y="2708160"/>
                  </a:lnTo>
                  <a:lnTo>
                    <a:pt x="3776103" y="2708160"/>
                  </a:lnTo>
                  <a:lnTo>
                    <a:pt x="3771404" y="2712847"/>
                  </a:lnTo>
                  <a:lnTo>
                    <a:pt x="3771404" y="2724416"/>
                  </a:lnTo>
                  <a:lnTo>
                    <a:pt x="3776103" y="2729103"/>
                  </a:lnTo>
                  <a:lnTo>
                    <a:pt x="3787686" y="2729103"/>
                  </a:lnTo>
                  <a:lnTo>
                    <a:pt x="3792372" y="2724416"/>
                  </a:lnTo>
                  <a:lnTo>
                    <a:pt x="3792372" y="2712847"/>
                  </a:lnTo>
                  <a:close/>
                </a:path>
                <a:path w="8276590" h="2729229">
                  <a:moveTo>
                    <a:pt x="3792372" y="1809381"/>
                  </a:moveTo>
                  <a:lnTo>
                    <a:pt x="3787686" y="1804695"/>
                  </a:lnTo>
                  <a:lnTo>
                    <a:pt x="3776103" y="1804695"/>
                  </a:lnTo>
                  <a:lnTo>
                    <a:pt x="3771404" y="1809381"/>
                  </a:lnTo>
                  <a:lnTo>
                    <a:pt x="3771404" y="1820951"/>
                  </a:lnTo>
                  <a:lnTo>
                    <a:pt x="3776103" y="1825637"/>
                  </a:lnTo>
                  <a:lnTo>
                    <a:pt x="3787686" y="1825637"/>
                  </a:lnTo>
                  <a:lnTo>
                    <a:pt x="3792372" y="1820951"/>
                  </a:lnTo>
                  <a:lnTo>
                    <a:pt x="3792372" y="1809381"/>
                  </a:lnTo>
                  <a:close/>
                </a:path>
                <a:path w="8276590" h="2729229">
                  <a:moveTo>
                    <a:pt x="3792372" y="919022"/>
                  </a:moveTo>
                  <a:lnTo>
                    <a:pt x="3787686" y="914336"/>
                  </a:lnTo>
                  <a:lnTo>
                    <a:pt x="3776103" y="914336"/>
                  </a:lnTo>
                  <a:lnTo>
                    <a:pt x="3771404" y="919022"/>
                  </a:lnTo>
                  <a:lnTo>
                    <a:pt x="3771404" y="930592"/>
                  </a:lnTo>
                  <a:lnTo>
                    <a:pt x="3776103" y="935278"/>
                  </a:lnTo>
                  <a:lnTo>
                    <a:pt x="3787686" y="935278"/>
                  </a:lnTo>
                  <a:lnTo>
                    <a:pt x="3792372" y="930592"/>
                  </a:lnTo>
                  <a:lnTo>
                    <a:pt x="3792372" y="919022"/>
                  </a:lnTo>
                  <a:close/>
                </a:path>
                <a:path w="8276590" h="2729229">
                  <a:moveTo>
                    <a:pt x="3792372" y="4699"/>
                  </a:moveTo>
                  <a:lnTo>
                    <a:pt x="3787686" y="0"/>
                  </a:lnTo>
                  <a:lnTo>
                    <a:pt x="3776103" y="0"/>
                  </a:lnTo>
                  <a:lnTo>
                    <a:pt x="3771404" y="4699"/>
                  </a:lnTo>
                  <a:lnTo>
                    <a:pt x="3771404" y="16256"/>
                  </a:lnTo>
                  <a:lnTo>
                    <a:pt x="3776103" y="20942"/>
                  </a:lnTo>
                  <a:lnTo>
                    <a:pt x="3787686" y="20942"/>
                  </a:lnTo>
                  <a:lnTo>
                    <a:pt x="3792372" y="16256"/>
                  </a:lnTo>
                  <a:lnTo>
                    <a:pt x="3792372" y="4699"/>
                  </a:lnTo>
                  <a:close/>
                </a:path>
                <a:path w="8276590" h="2729229">
                  <a:moveTo>
                    <a:pt x="3834282" y="2712847"/>
                  </a:moveTo>
                  <a:lnTo>
                    <a:pt x="3829583" y="2708160"/>
                  </a:lnTo>
                  <a:lnTo>
                    <a:pt x="3818001" y="2708160"/>
                  </a:lnTo>
                  <a:lnTo>
                    <a:pt x="3813314" y="2712847"/>
                  </a:lnTo>
                  <a:lnTo>
                    <a:pt x="3813314" y="2724416"/>
                  </a:lnTo>
                  <a:lnTo>
                    <a:pt x="3818001" y="2729103"/>
                  </a:lnTo>
                  <a:lnTo>
                    <a:pt x="3829583" y="2729103"/>
                  </a:lnTo>
                  <a:lnTo>
                    <a:pt x="3834282" y="2724416"/>
                  </a:lnTo>
                  <a:lnTo>
                    <a:pt x="3834282" y="2712847"/>
                  </a:lnTo>
                  <a:close/>
                </a:path>
                <a:path w="8276590" h="2729229">
                  <a:moveTo>
                    <a:pt x="3834282" y="1809381"/>
                  </a:moveTo>
                  <a:lnTo>
                    <a:pt x="3829583" y="1804695"/>
                  </a:lnTo>
                  <a:lnTo>
                    <a:pt x="3818001" y="1804695"/>
                  </a:lnTo>
                  <a:lnTo>
                    <a:pt x="3813314" y="1809381"/>
                  </a:lnTo>
                  <a:lnTo>
                    <a:pt x="3813314" y="1820951"/>
                  </a:lnTo>
                  <a:lnTo>
                    <a:pt x="3818001" y="1825637"/>
                  </a:lnTo>
                  <a:lnTo>
                    <a:pt x="3829583" y="1825637"/>
                  </a:lnTo>
                  <a:lnTo>
                    <a:pt x="3834282" y="1820951"/>
                  </a:lnTo>
                  <a:lnTo>
                    <a:pt x="3834282" y="1809381"/>
                  </a:lnTo>
                  <a:close/>
                </a:path>
                <a:path w="8276590" h="2729229">
                  <a:moveTo>
                    <a:pt x="3834282" y="919022"/>
                  </a:moveTo>
                  <a:lnTo>
                    <a:pt x="3829583" y="914336"/>
                  </a:lnTo>
                  <a:lnTo>
                    <a:pt x="3818001" y="914336"/>
                  </a:lnTo>
                  <a:lnTo>
                    <a:pt x="3813314" y="919022"/>
                  </a:lnTo>
                  <a:lnTo>
                    <a:pt x="3813314" y="930592"/>
                  </a:lnTo>
                  <a:lnTo>
                    <a:pt x="3818001" y="935278"/>
                  </a:lnTo>
                  <a:lnTo>
                    <a:pt x="3829583" y="935278"/>
                  </a:lnTo>
                  <a:lnTo>
                    <a:pt x="3834282" y="930592"/>
                  </a:lnTo>
                  <a:lnTo>
                    <a:pt x="3834282" y="919022"/>
                  </a:lnTo>
                  <a:close/>
                </a:path>
                <a:path w="8276590" h="2729229">
                  <a:moveTo>
                    <a:pt x="3834282" y="4699"/>
                  </a:moveTo>
                  <a:lnTo>
                    <a:pt x="3829583" y="0"/>
                  </a:lnTo>
                  <a:lnTo>
                    <a:pt x="3818001" y="0"/>
                  </a:lnTo>
                  <a:lnTo>
                    <a:pt x="3813314" y="4699"/>
                  </a:lnTo>
                  <a:lnTo>
                    <a:pt x="3813314" y="16256"/>
                  </a:lnTo>
                  <a:lnTo>
                    <a:pt x="3818001" y="20942"/>
                  </a:lnTo>
                  <a:lnTo>
                    <a:pt x="3829583" y="20942"/>
                  </a:lnTo>
                  <a:lnTo>
                    <a:pt x="3834282" y="16256"/>
                  </a:lnTo>
                  <a:lnTo>
                    <a:pt x="3834282" y="4699"/>
                  </a:lnTo>
                  <a:close/>
                </a:path>
                <a:path w="8276590" h="2729229">
                  <a:moveTo>
                    <a:pt x="3876179" y="2712847"/>
                  </a:moveTo>
                  <a:lnTo>
                    <a:pt x="3871493" y="2708160"/>
                  </a:lnTo>
                  <a:lnTo>
                    <a:pt x="3859911" y="2708160"/>
                  </a:lnTo>
                  <a:lnTo>
                    <a:pt x="3855224" y="2712847"/>
                  </a:lnTo>
                  <a:lnTo>
                    <a:pt x="3855224" y="2724416"/>
                  </a:lnTo>
                  <a:lnTo>
                    <a:pt x="3859911" y="2729103"/>
                  </a:lnTo>
                  <a:lnTo>
                    <a:pt x="3871493" y="2729103"/>
                  </a:lnTo>
                  <a:lnTo>
                    <a:pt x="3876179" y="2724416"/>
                  </a:lnTo>
                  <a:lnTo>
                    <a:pt x="3876179" y="2712847"/>
                  </a:lnTo>
                  <a:close/>
                </a:path>
                <a:path w="8276590" h="2729229">
                  <a:moveTo>
                    <a:pt x="3876179" y="1809381"/>
                  </a:moveTo>
                  <a:lnTo>
                    <a:pt x="3871493" y="1804695"/>
                  </a:lnTo>
                  <a:lnTo>
                    <a:pt x="3859911" y="1804695"/>
                  </a:lnTo>
                  <a:lnTo>
                    <a:pt x="3855224" y="1809381"/>
                  </a:lnTo>
                  <a:lnTo>
                    <a:pt x="3855224" y="1820951"/>
                  </a:lnTo>
                  <a:lnTo>
                    <a:pt x="3859911" y="1825637"/>
                  </a:lnTo>
                  <a:lnTo>
                    <a:pt x="3871493" y="1825637"/>
                  </a:lnTo>
                  <a:lnTo>
                    <a:pt x="3876179" y="1820951"/>
                  </a:lnTo>
                  <a:lnTo>
                    <a:pt x="3876179" y="1809381"/>
                  </a:lnTo>
                  <a:close/>
                </a:path>
                <a:path w="8276590" h="2729229">
                  <a:moveTo>
                    <a:pt x="3876179" y="919022"/>
                  </a:moveTo>
                  <a:lnTo>
                    <a:pt x="3871493" y="914336"/>
                  </a:lnTo>
                  <a:lnTo>
                    <a:pt x="3859911" y="914336"/>
                  </a:lnTo>
                  <a:lnTo>
                    <a:pt x="3855224" y="919022"/>
                  </a:lnTo>
                  <a:lnTo>
                    <a:pt x="3855224" y="930592"/>
                  </a:lnTo>
                  <a:lnTo>
                    <a:pt x="3859911" y="935278"/>
                  </a:lnTo>
                  <a:lnTo>
                    <a:pt x="3871493" y="935278"/>
                  </a:lnTo>
                  <a:lnTo>
                    <a:pt x="3876179" y="930592"/>
                  </a:lnTo>
                  <a:lnTo>
                    <a:pt x="3876179" y="919022"/>
                  </a:lnTo>
                  <a:close/>
                </a:path>
                <a:path w="8276590" h="2729229">
                  <a:moveTo>
                    <a:pt x="3876179" y="4699"/>
                  </a:moveTo>
                  <a:lnTo>
                    <a:pt x="3871493" y="0"/>
                  </a:lnTo>
                  <a:lnTo>
                    <a:pt x="3859911" y="0"/>
                  </a:lnTo>
                  <a:lnTo>
                    <a:pt x="3855224" y="4699"/>
                  </a:lnTo>
                  <a:lnTo>
                    <a:pt x="3855224" y="16256"/>
                  </a:lnTo>
                  <a:lnTo>
                    <a:pt x="3859911" y="20942"/>
                  </a:lnTo>
                  <a:lnTo>
                    <a:pt x="3871493" y="20942"/>
                  </a:lnTo>
                  <a:lnTo>
                    <a:pt x="3876179" y="16256"/>
                  </a:lnTo>
                  <a:lnTo>
                    <a:pt x="3876179" y="4699"/>
                  </a:lnTo>
                  <a:close/>
                </a:path>
                <a:path w="8276590" h="2729229">
                  <a:moveTo>
                    <a:pt x="3918089" y="2712847"/>
                  </a:moveTo>
                  <a:lnTo>
                    <a:pt x="3913390" y="2708160"/>
                  </a:lnTo>
                  <a:lnTo>
                    <a:pt x="3901808" y="2708160"/>
                  </a:lnTo>
                  <a:lnTo>
                    <a:pt x="3897122" y="2712847"/>
                  </a:lnTo>
                  <a:lnTo>
                    <a:pt x="3897122" y="2724416"/>
                  </a:lnTo>
                  <a:lnTo>
                    <a:pt x="3901808" y="2729103"/>
                  </a:lnTo>
                  <a:lnTo>
                    <a:pt x="3913390" y="2729103"/>
                  </a:lnTo>
                  <a:lnTo>
                    <a:pt x="3918089" y="2724416"/>
                  </a:lnTo>
                  <a:lnTo>
                    <a:pt x="3918089" y="2712847"/>
                  </a:lnTo>
                  <a:close/>
                </a:path>
                <a:path w="8276590" h="2729229">
                  <a:moveTo>
                    <a:pt x="3918089" y="1809381"/>
                  </a:moveTo>
                  <a:lnTo>
                    <a:pt x="3913390" y="1804695"/>
                  </a:lnTo>
                  <a:lnTo>
                    <a:pt x="3901808" y="1804695"/>
                  </a:lnTo>
                  <a:lnTo>
                    <a:pt x="3897122" y="1809381"/>
                  </a:lnTo>
                  <a:lnTo>
                    <a:pt x="3897122" y="1820951"/>
                  </a:lnTo>
                  <a:lnTo>
                    <a:pt x="3901808" y="1825637"/>
                  </a:lnTo>
                  <a:lnTo>
                    <a:pt x="3913390" y="1825637"/>
                  </a:lnTo>
                  <a:lnTo>
                    <a:pt x="3918089" y="1820951"/>
                  </a:lnTo>
                  <a:lnTo>
                    <a:pt x="3918089" y="1809381"/>
                  </a:lnTo>
                  <a:close/>
                </a:path>
                <a:path w="8276590" h="2729229">
                  <a:moveTo>
                    <a:pt x="3918089" y="919022"/>
                  </a:moveTo>
                  <a:lnTo>
                    <a:pt x="3913390" y="914336"/>
                  </a:lnTo>
                  <a:lnTo>
                    <a:pt x="3901808" y="914336"/>
                  </a:lnTo>
                  <a:lnTo>
                    <a:pt x="3897122" y="919022"/>
                  </a:lnTo>
                  <a:lnTo>
                    <a:pt x="3897122" y="930592"/>
                  </a:lnTo>
                  <a:lnTo>
                    <a:pt x="3901808" y="935278"/>
                  </a:lnTo>
                  <a:lnTo>
                    <a:pt x="3913390" y="935278"/>
                  </a:lnTo>
                  <a:lnTo>
                    <a:pt x="3918089" y="930592"/>
                  </a:lnTo>
                  <a:lnTo>
                    <a:pt x="3918089" y="919022"/>
                  </a:lnTo>
                  <a:close/>
                </a:path>
                <a:path w="8276590" h="2729229">
                  <a:moveTo>
                    <a:pt x="3918089" y="4699"/>
                  </a:moveTo>
                  <a:lnTo>
                    <a:pt x="3913390" y="0"/>
                  </a:lnTo>
                  <a:lnTo>
                    <a:pt x="3901808" y="0"/>
                  </a:lnTo>
                  <a:lnTo>
                    <a:pt x="3897122" y="4699"/>
                  </a:lnTo>
                  <a:lnTo>
                    <a:pt x="3897122" y="16256"/>
                  </a:lnTo>
                  <a:lnTo>
                    <a:pt x="3901808" y="20942"/>
                  </a:lnTo>
                  <a:lnTo>
                    <a:pt x="3913390" y="20942"/>
                  </a:lnTo>
                  <a:lnTo>
                    <a:pt x="3918089" y="16256"/>
                  </a:lnTo>
                  <a:lnTo>
                    <a:pt x="3918089" y="4699"/>
                  </a:lnTo>
                  <a:close/>
                </a:path>
                <a:path w="8276590" h="2729229">
                  <a:moveTo>
                    <a:pt x="3959987" y="2712847"/>
                  </a:moveTo>
                  <a:lnTo>
                    <a:pt x="3955300" y="2708160"/>
                  </a:lnTo>
                  <a:lnTo>
                    <a:pt x="3943718" y="2708160"/>
                  </a:lnTo>
                  <a:lnTo>
                    <a:pt x="3939032" y="2712847"/>
                  </a:lnTo>
                  <a:lnTo>
                    <a:pt x="3939032" y="2724416"/>
                  </a:lnTo>
                  <a:lnTo>
                    <a:pt x="3943718" y="2729103"/>
                  </a:lnTo>
                  <a:lnTo>
                    <a:pt x="3955300" y="2729103"/>
                  </a:lnTo>
                  <a:lnTo>
                    <a:pt x="3959987" y="2724416"/>
                  </a:lnTo>
                  <a:lnTo>
                    <a:pt x="3959987" y="2712847"/>
                  </a:lnTo>
                  <a:close/>
                </a:path>
                <a:path w="8276590" h="2729229">
                  <a:moveTo>
                    <a:pt x="3959987" y="1809381"/>
                  </a:moveTo>
                  <a:lnTo>
                    <a:pt x="3955300" y="1804695"/>
                  </a:lnTo>
                  <a:lnTo>
                    <a:pt x="3943718" y="1804695"/>
                  </a:lnTo>
                  <a:lnTo>
                    <a:pt x="3939032" y="1809381"/>
                  </a:lnTo>
                  <a:lnTo>
                    <a:pt x="3939032" y="1820951"/>
                  </a:lnTo>
                  <a:lnTo>
                    <a:pt x="3943718" y="1825637"/>
                  </a:lnTo>
                  <a:lnTo>
                    <a:pt x="3955300" y="1825637"/>
                  </a:lnTo>
                  <a:lnTo>
                    <a:pt x="3959987" y="1820951"/>
                  </a:lnTo>
                  <a:lnTo>
                    <a:pt x="3959987" y="1809381"/>
                  </a:lnTo>
                  <a:close/>
                </a:path>
                <a:path w="8276590" h="2729229">
                  <a:moveTo>
                    <a:pt x="3959987" y="919022"/>
                  </a:moveTo>
                  <a:lnTo>
                    <a:pt x="3955300" y="914336"/>
                  </a:lnTo>
                  <a:lnTo>
                    <a:pt x="3943718" y="914336"/>
                  </a:lnTo>
                  <a:lnTo>
                    <a:pt x="3939032" y="919022"/>
                  </a:lnTo>
                  <a:lnTo>
                    <a:pt x="3939032" y="930592"/>
                  </a:lnTo>
                  <a:lnTo>
                    <a:pt x="3943718" y="935278"/>
                  </a:lnTo>
                  <a:lnTo>
                    <a:pt x="3955300" y="935278"/>
                  </a:lnTo>
                  <a:lnTo>
                    <a:pt x="3959987" y="930592"/>
                  </a:lnTo>
                  <a:lnTo>
                    <a:pt x="3959987" y="919022"/>
                  </a:lnTo>
                  <a:close/>
                </a:path>
                <a:path w="8276590" h="2729229">
                  <a:moveTo>
                    <a:pt x="3959987" y="4699"/>
                  </a:moveTo>
                  <a:lnTo>
                    <a:pt x="3955300" y="0"/>
                  </a:lnTo>
                  <a:lnTo>
                    <a:pt x="3943718" y="0"/>
                  </a:lnTo>
                  <a:lnTo>
                    <a:pt x="3939032" y="4699"/>
                  </a:lnTo>
                  <a:lnTo>
                    <a:pt x="3939032" y="16256"/>
                  </a:lnTo>
                  <a:lnTo>
                    <a:pt x="3943718" y="20942"/>
                  </a:lnTo>
                  <a:lnTo>
                    <a:pt x="3955300" y="20942"/>
                  </a:lnTo>
                  <a:lnTo>
                    <a:pt x="3959987" y="16256"/>
                  </a:lnTo>
                  <a:lnTo>
                    <a:pt x="3959987" y="4699"/>
                  </a:lnTo>
                  <a:close/>
                </a:path>
                <a:path w="8276590" h="2729229">
                  <a:moveTo>
                    <a:pt x="4001897" y="2712847"/>
                  </a:moveTo>
                  <a:lnTo>
                    <a:pt x="3997198" y="2708160"/>
                  </a:lnTo>
                  <a:lnTo>
                    <a:pt x="3985628" y="2708160"/>
                  </a:lnTo>
                  <a:lnTo>
                    <a:pt x="3980929" y="2712847"/>
                  </a:lnTo>
                  <a:lnTo>
                    <a:pt x="3980929" y="2724416"/>
                  </a:lnTo>
                  <a:lnTo>
                    <a:pt x="3985628" y="2729103"/>
                  </a:lnTo>
                  <a:lnTo>
                    <a:pt x="3997198" y="2729103"/>
                  </a:lnTo>
                  <a:lnTo>
                    <a:pt x="4001897" y="2724416"/>
                  </a:lnTo>
                  <a:lnTo>
                    <a:pt x="4001897" y="2712847"/>
                  </a:lnTo>
                  <a:close/>
                </a:path>
                <a:path w="8276590" h="2729229">
                  <a:moveTo>
                    <a:pt x="4001897" y="1809381"/>
                  </a:moveTo>
                  <a:lnTo>
                    <a:pt x="3997198" y="1804695"/>
                  </a:lnTo>
                  <a:lnTo>
                    <a:pt x="3985628" y="1804695"/>
                  </a:lnTo>
                  <a:lnTo>
                    <a:pt x="3980929" y="1809381"/>
                  </a:lnTo>
                  <a:lnTo>
                    <a:pt x="3980929" y="1820951"/>
                  </a:lnTo>
                  <a:lnTo>
                    <a:pt x="3985628" y="1825637"/>
                  </a:lnTo>
                  <a:lnTo>
                    <a:pt x="3997198" y="1825637"/>
                  </a:lnTo>
                  <a:lnTo>
                    <a:pt x="4001897" y="1820951"/>
                  </a:lnTo>
                  <a:lnTo>
                    <a:pt x="4001897" y="1809381"/>
                  </a:lnTo>
                  <a:close/>
                </a:path>
                <a:path w="8276590" h="2729229">
                  <a:moveTo>
                    <a:pt x="4001897" y="919022"/>
                  </a:moveTo>
                  <a:lnTo>
                    <a:pt x="3997198" y="914336"/>
                  </a:lnTo>
                  <a:lnTo>
                    <a:pt x="3985628" y="914336"/>
                  </a:lnTo>
                  <a:lnTo>
                    <a:pt x="3980929" y="919022"/>
                  </a:lnTo>
                  <a:lnTo>
                    <a:pt x="3980929" y="930592"/>
                  </a:lnTo>
                  <a:lnTo>
                    <a:pt x="3985628" y="935278"/>
                  </a:lnTo>
                  <a:lnTo>
                    <a:pt x="3997198" y="935278"/>
                  </a:lnTo>
                  <a:lnTo>
                    <a:pt x="4001897" y="930592"/>
                  </a:lnTo>
                  <a:lnTo>
                    <a:pt x="4001897" y="919022"/>
                  </a:lnTo>
                  <a:close/>
                </a:path>
                <a:path w="8276590" h="2729229">
                  <a:moveTo>
                    <a:pt x="4001897" y="4699"/>
                  </a:moveTo>
                  <a:lnTo>
                    <a:pt x="3997198" y="0"/>
                  </a:lnTo>
                  <a:lnTo>
                    <a:pt x="3985628" y="0"/>
                  </a:lnTo>
                  <a:lnTo>
                    <a:pt x="3980929" y="4699"/>
                  </a:lnTo>
                  <a:lnTo>
                    <a:pt x="3980929" y="16256"/>
                  </a:lnTo>
                  <a:lnTo>
                    <a:pt x="3985628" y="20942"/>
                  </a:lnTo>
                  <a:lnTo>
                    <a:pt x="3997198" y="20942"/>
                  </a:lnTo>
                  <a:lnTo>
                    <a:pt x="4001897" y="16256"/>
                  </a:lnTo>
                  <a:lnTo>
                    <a:pt x="4001897" y="4699"/>
                  </a:lnTo>
                  <a:close/>
                </a:path>
                <a:path w="8276590" h="2729229">
                  <a:moveTo>
                    <a:pt x="4043794" y="2712847"/>
                  </a:moveTo>
                  <a:lnTo>
                    <a:pt x="4039108" y="2708160"/>
                  </a:lnTo>
                  <a:lnTo>
                    <a:pt x="4027525" y="2708160"/>
                  </a:lnTo>
                  <a:lnTo>
                    <a:pt x="4022839" y="2712847"/>
                  </a:lnTo>
                  <a:lnTo>
                    <a:pt x="4022839" y="2724416"/>
                  </a:lnTo>
                  <a:lnTo>
                    <a:pt x="4027525" y="2729103"/>
                  </a:lnTo>
                  <a:lnTo>
                    <a:pt x="4039108" y="2729103"/>
                  </a:lnTo>
                  <a:lnTo>
                    <a:pt x="4043794" y="2724416"/>
                  </a:lnTo>
                  <a:lnTo>
                    <a:pt x="4043794" y="2712847"/>
                  </a:lnTo>
                  <a:close/>
                </a:path>
                <a:path w="8276590" h="2729229">
                  <a:moveTo>
                    <a:pt x="4043794" y="1809381"/>
                  </a:moveTo>
                  <a:lnTo>
                    <a:pt x="4039108" y="1804695"/>
                  </a:lnTo>
                  <a:lnTo>
                    <a:pt x="4027525" y="1804695"/>
                  </a:lnTo>
                  <a:lnTo>
                    <a:pt x="4022839" y="1809381"/>
                  </a:lnTo>
                  <a:lnTo>
                    <a:pt x="4022839" y="1820951"/>
                  </a:lnTo>
                  <a:lnTo>
                    <a:pt x="4027525" y="1825637"/>
                  </a:lnTo>
                  <a:lnTo>
                    <a:pt x="4039108" y="1825637"/>
                  </a:lnTo>
                  <a:lnTo>
                    <a:pt x="4043794" y="1820951"/>
                  </a:lnTo>
                  <a:lnTo>
                    <a:pt x="4043794" y="1809381"/>
                  </a:lnTo>
                  <a:close/>
                </a:path>
                <a:path w="8276590" h="2729229">
                  <a:moveTo>
                    <a:pt x="4043794" y="919022"/>
                  </a:moveTo>
                  <a:lnTo>
                    <a:pt x="4039108" y="914336"/>
                  </a:lnTo>
                  <a:lnTo>
                    <a:pt x="4027525" y="914336"/>
                  </a:lnTo>
                  <a:lnTo>
                    <a:pt x="4022839" y="919022"/>
                  </a:lnTo>
                  <a:lnTo>
                    <a:pt x="4022839" y="930592"/>
                  </a:lnTo>
                  <a:lnTo>
                    <a:pt x="4027525" y="935278"/>
                  </a:lnTo>
                  <a:lnTo>
                    <a:pt x="4039108" y="935278"/>
                  </a:lnTo>
                  <a:lnTo>
                    <a:pt x="4043794" y="930592"/>
                  </a:lnTo>
                  <a:lnTo>
                    <a:pt x="4043794" y="919022"/>
                  </a:lnTo>
                  <a:close/>
                </a:path>
                <a:path w="8276590" h="2729229">
                  <a:moveTo>
                    <a:pt x="4043794" y="4699"/>
                  </a:moveTo>
                  <a:lnTo>
                    <a:pt x="4039108" y="0"/>
                  </a:lnTo>
                  <a:lnTo>
                    <a:pt x="4027525" y="0"/>
                  </a:lnTo>
                  <a:lnTo>
                    <a:pt x="4022839" y="4699"/>
                  </a:lnTo>
                  <a:lnTo>
                    <a:pt x="4022839" y="16256"/>
                  </a:lnTo>
                  <a:lnTo>
                    <a:pt x="4027525" y="20942"/>
                  </a:lnTo>
                  <a:lnTo>
                    <a:pt x="4039108" y="20942"/>
                  </a:lnTo>
                  <a:lnTo>
                    <a:pt x="4043794" y="16256"/>
                  </a:lnTo>
                  <a:lnTo>
                    <a:pt x="4043794" y="4699"/>
                  </a:lnTo>
                  <a:close/>
                </a:path>
                <a:path w="8276590" h="2729229">
                  <a:moveTo>
                    <a:pt x="4085704" y="2712847"/>
                  </a:moveTo>
                  <a:lnTo>
                    <a:pt x="4081018" y="2708160"/>
                  </a:lnTo>
                  <a:lnTo>
                    <a:pt x="4069435" y="2708160"/>
                  </a:lnTo>
                  <a:lnTo>
                    <a:pt x="4064736" y="2712847"/>
                  </a:lnTo>
                  <a:lnTo>
                    <a:pt x="4064736" y="2724416"/>
                  </a:lnTo>
                  <a:lnTo>
                    <a:pt x="4069435" y="2729103"/>
                  </a:lnTo>
                  <a:lnTo>
                    <a:pt x="4081018" y="2729103"/>
                  </a:lnTo>
                  <a:lnTo>
                    <a:pt x="4085704" y="2724416"/>
                  </a:lnTo>
                  <a:lnTo>
                    <a:pt x="4085704" y="2712847"/>
                  </a:lnTo>
                  <a:close/>
                </a:path>
                <a:path w="8276590" h="2729229">
                  <a:moveTo>
                    <a:pt x="4085704" y="1809381"/>
                  </a:moveTo>
                  <a:lnTo>
                    <a:pt x="4081018" y="1804695"/>
                  </a:lnTo>
                  <a:lnTo>
                    <a:pt x="4069435" y="1804695"/>
                  </a:lnTo>
                  <a:lnTo>
                    <a:pt x="4064736" y="1809381"/>
                  </a:lnTo>
                  <a:lnTo>
                    <a:pt x="4064736" y="1820951"/>
                  </a:lnTo>
                  <a:lnTo>
                    <a:pt x="4069435" y="1825637"/>
                  </a:lnTo>
                  <a:lnTo>
                    <a:pt x="4081018" y="1825637"/>
                  </a:lnTo>
                  <a:lnTo>
                    <a:pt x="4085704" y="1820951"/>
                  </a:lnTo>
                  <a:lnTo>
                    <a:pt x="4085704" y="1809381"/>
                  </a:lnTo>
                  <a:close/>
                </a:path>
                <a:path w="8276590" h="2729229">
                  <a:moveTo>
                    <a:pt x="4085704" y="919022"/>
                  </a:moveTo>
                  <a:lnTo>
                    <a:pt x="4081018" y="914336"/>
                  </a:lnTo>
                  <a:lnTo>
                    <a:pt x="4069435" y="914336"/>
                  </a:lnTo>
                  <a:lnTo>
                    <a:pt x="4064736" y="919022"/>
                  </a:lnTo>
                  <a:lnTo>
                    <a:pt x="4064736" y="930592"/>
                  </a:lnTo>
                  <a:lnTo>
                    <a:pt x="4069435" y="935278"/>
                  </a:lnTo>
                  <a:lnTo>
                    <a:pt x="4081018" y="935278"/>
                  </a:lnTo>
                  <a:lnTo>
                    <a:pt x="4085704" y="930592"/>
                  </a:lnTo>
                  <a:lnTo>
                    <a:pt x="4085704" y="919022"/>
                  </a:lnTo>
                  <a:close/>
                </a:path>
                <a:path w="8276590" h="2729229">
                  <a:moveTo>
                    <a:pt x="4085704" y="4699"/>
                  </a:moveTo>
                  <a:lnTo>
                    <a:pt x="4081018" y="0"/>
                  </a:lnTo>
                  <a:lnTo>
                    <a:pt x="4069435" y="0"/>
                  </a:lnTo>
                  <a:lnTo>
                    <a:pt x="4064736" y="4699"/>
                  </a:lnTo>
                  <a:lnTo>
                    <a:pt x="4064736" y="16256"/>
                  </a:lnTo>
                  <a:lnTo>
                    <a:pt x="4069435" y="20942"/>
                  </a:lnTo>
                  <a:lnTo>
                    <a:pt x="4081018" y="20942"/>
                  </a:lnTo>
                  <a:lnTo>
                    <a:pt x="4085704" y="16256"/>
                  </a:lnTo>
                  <a:lnTo>
                    <a:pt x="4085704" y="4699"/>
                  </a:lnTo>
                  <a:close/>
                </a:path>
                <a:path w="8276590" h="2729229">
                  <a:moveTo>
                    <a:pt x="4127614" y="2712847"/>
                  </a:moveTo>
                  <a:lnTo>
                    <a:pt x="4122915" y="2708160"/>
                  </a:lnTo>
                  <a:lnTo>
                    <a:pt x="4111333" y="2708160"/>
                  </a:lnTo>
                  <a:lnTo>
                    <a:pt x="4106646" y="2712847"/>
                  </a:lnTo>
                  <a:lnTo>
                    <a:pt x="4106646" y="2724416"/>
                  </a:lnTo>
                  <a:lnTo>
                    <a:pt x="4111333" y="2729103"/>
                  </a:lnTo>
                  <a:lnTo>
                    <a:pt x="4122915" y="2729103"/>
                  </a:lnTo>
                  <a:lnTo>
                    <a:pt x="4127614" y="2724416"/>
                  </a:lnTo>
                  <a:lnTo>
                    <a:pt x="4127614" y="2712847"/>
                  </a:lnTo>
                  <a:close/>
                </a:path>
                <a:path w="8276590" h="2729229">
                  <a:moveTo>
                    <a:pt x="4127614" y="1809381"/>
                  </a:moveTo>
                  <a:lnTo>
                    <a:pt x="4122915" y="1804695"/>
                  </a:lnTo>
                  <a:lnTo>
                    <a:pt x="4111333" y="1804695"/>
                  </a:lnTo>
                  <a:lnTo>
                    <a:pt x="4106646" y="1809381"/>
                  </a:lnTo>
                  <a:lnTo>
                    <a:pt x="4106646" y="1820951"/>
                  </a:lnTo>
                  <a:lnTo>
                    <a:pt x="4111333" y="1825637"/>
                  </a:lnTo>
                  <a:lnTo>
                    <a:pt x="4122915" y="1825637"/>
                  </a:lnTo>
                  <a:lnTo>
                    <a:pt x="4127614" y="1820951"/>
                  </a:lnTo>
                  <a:lnTo>
                    <a:pt x="4127614" y="1809381"/>
                  </a:lnTo>
                  <a:close/>
                </a:path>
                <a:path w="8276590" h="2729229">
                  <a:moveTo>
                    <a:pt x="4127614" y="919022"/>
                  </a:moveTo>
                  <a:lnTo>
                    <a:pt x="4122915" y="914336"/>
                  </a:lnTo>
                  <a:lnTo>
                    <a:pt x="4111333" y="914336"/>
                  </a:lnTo>
                  <a:lnTo>
                    <a:pt x="4106646" y="919022"/>
                  </a:lnTo>
                  <a:lnTo>
                    <a:pt x="4106646" y="930592"/>
                  </a:lnTo>
                  <a:lnTo>
                    <a:pt x="4111333" y="935278"/>
                  </a:lnTo>
                  <a:lnTo>
                    <a:pt x="4122915" y="935278"/>
                  </a:lnTo>
                  <a:lnTo>
                    <a:pt x="4127614" y="930592"/>
                  </a:lnTo>
                  <a:lnTo>
                    <a:pt x="4127614" y="919022"/>
                  </a:lnTo>
                  <a:close/>
                </a:path>
                <a:path w="8276590" h="2729229">
                  <a:moveTo>
                    <a:pt x="4127614" y="4699"/>
                  </a:moveTo>
                  <a:lnTo>
                    <a:pt x="4122915" y="0"/>
                  </a:lnTo>
                  <a:lnTo>
                    <a:pt x="4111333" y="0"/>
                  </a:lnTo>
                  <a:lnTo>
                    <a:pt x="4106646" y="4699"/>
                  </a:lnTo>
                  <a:lnTo>
                    <a:pt x="4106646" y="16256"/>
                  </a:lnTo>
                  <a:lnTo>
                    <a:pt x="4111333" y="20942"/>
                  </a:lnTo>
                  <a:lnTo>
                    <a:pt x="4122915" y="20942"/>
                  </a:lnTo>
                  <a:lnTo>
                    <a:pt x="4127614" y="16256"/>
                  </a:lnTo>
                  <a:lnTo>
                    <a:pt x="4127614" y="4699"/>
                  </a:lnTo>
                  <a:close/>
                </a:path>
                <a:path w="8276590" h="2729229">
                  <a:moveTo>
                    <a:pt x="4169511" y="2712847"/>
                  </a:moveTo>
                  <a:lnTo>
                    <a:pt x="4164825" y="2708160"/>
                  </a:lnTo>
                  <a:lnTo>
                    <a:pt x="4153243" y="2708160"/>
                  </a:lnTo>
                  <a:lnTo>
                    <a:pt x="4148544" y="2712847"/>
                  </a:lnTo>
                  <a:lnTo>
                    <a:pt x="4148544" y="2724416"/>
                  </a:lnTo>
                  <a:lnTo>
                    <a:pt x="4153243" y="2729103"/>
                  </a:lnTo>
                  <a:lnTo>
                    <a:pt x="4164825" y="2729103"/>
                  </a:lnTo>
                  <a:lnTo>
                    <a:pt x="4169511" y="2724416"/>
                  </a:lnTo>
                  <a:lnTo>
                    <a:pt x="4169511" y="2712847"/>
                  </a:lnTo>
                  <a:close/>
                </a:path>
                <a:path w="8276590" h="2729229">
                  <a:moveTo>
                    <a:pt x="4169511" y="1809381"/>
                  </a:moveTo>
                  <a:lnTo>
                    <a:pt x="4164825" y="1804695"/>
                  </a:lnTo>
                  <a:lnTo>
                    <a:pt x="4153243" y="1804695"/>
                  </a:lnTo>
                  <a:lnTo>
                    <a:pt x="4148544" y="1809381"/>
                  </a:lnTo>
                  <a:lnTo>
                    <a:pt x="4148544" y="1820951"/>
                  </a:lnTo>
                  <a:lnTo>
                    <a:pt x="4153243" y="1825637"/>
                  </a:lnTo>
                  <a:lnTo>
                    <a:pt x="4164825" y="1825637"/>
                  </a:lnTo>
                  <a:lnTo>
                    <a:pt x="4169511" y="1820951"/>
                  </a:lnTo>
                  <a:lnTo>
                    <a:pt x="4169511" y="1809381"/>
                  </a:lnTo>
                  <a:close/>
                </a:path>
                <a:path w="8276590" h="2729229">
                  <a:moveTo>
                    <a:pt x="4169511" y="919022"/>
                  </a:moveTo>
                  <a:lnTo>
                    <a:pt x="4164825" y="914336"/>
                  </a:lnTo>
                  <a:lnTo>
                    <a:pt x="4153243" y="914336"/>
                  </a:lnTo>
                  <a:lnTo>
                    <a:pt x="4148544" y="919022"/>
                  </a:lnTo>
                  <a:lnTo>
                    <a:pt x="4148544" y="930592"/>
                  </a:lnTo>
                  <a:lnTo>
                    <a:pt x="4153243" y="935278"/>
                  </a:lnTo>
                  <a:lnTo>
                    <a:pt x="4164825" y="935278"/>
                  </a:lnTo>
                  <a:lnTo>
                    <a:pt x="4169511" y="930592"/>
                  </a:lnTo>
                  <a:lnTo>
                    <a:pt x="4169511" y="919022"/>
                  </a:lnTo>
                  <a:close/>
                </a:path>
                <a:path w="8276590" h="2729229">
                  <a:moveTo>
                    <a:pt x="4169511" y="4699"/>
                  </a:moveTo>
                  <a:lnTo>
                    <a:pt x="4164825" y="0"/>
                  </a:lnTo>
                  <a:lnTo>
                    <a:pt x="4153243" y="0"/>
                  </a:lnTo>
                  <a:lnTo>
                    <a:pt x="4148544" y="4699"/>
                  </a:lnTo>
                  <a:lnTo>
                    <a:pt x="4148544" y="16256"/>
                  </a:lnTo>
                  <a:lnTo>
                    <a:pt x="4153243" y="20942"/>
                  </a:lnTo>
                  <a:lnTo>
                    <a:pt x="4164825" y="20942"/>
                  </a:lnTo>
                  <a:lnTo>
                    <a:pt x="4169511" y="16256"/>
                  </a:lnTo>
                  <a:lnTo>
                    <a:pt x="4169511" y="4699"/>
                  </a:lnTo>
                  <a:close/>
                </a:path>
                <a:path w="8276590" h="2729229">
                  <a:moveTo>
                    <a:pt x="4211421" y="2712847"/>
                  </a:moveTo>
                  <a:lnTo>
                    <a:pt x="4206722" y="2708160"/>
                  </a:lnTo>
                  <a:lnTo>
                    <a:pt x="4195140" y="2708160"/>
                  </a:lnTo>
                  <a:lnTo>
                    <a:pt x="4190454" y="2712847"/>
                  </a:lnTo>
                  <a:lnTo>
                    <a:pt x="4190454" y="2724416"/>
                  </a:lnTo>
                  <a:lnTo>
                    <a:pt x="4195140" y="2729103"/>
                  </a:lnTo>
                  <a:lnTo>
                    <a:pt x="4206722" y="2729103"/>
                  </a:lnTo>
                  <a:lnTo>
                    <a:pt x="4211421" y="2724416"/>
                  </a:lnTo>
                  <a:lnTo>
                    <a:pt x="4211421" y="2712847"/>
                  </a:lnTo>
                  <a:close/>
                </a:path>
                <a:path w="8276590" h="2729229">
                  <a:moveTo>
                    <a:pt x="4211421" y="1809381"/>
                  </a:moveTo>
                  <a:lnTo>
                    <a:pt x="4206722" y="1804695"/>
                  </a:lnTo>
                  <a:lnTo>
                    <a:pt x="4195140" y="1804695"/>
                  </a:lnTo>
                  <a:lnTo>
                    <a:pt x="4190454" y="1809381"/>
                  </a:lnTo>
                  <a:lnTo>
                    <a:pt x="4190454" y="1820951"/>
                  </a:lnTo>
                  <a:lnTo>
                    <a:pt x="4195140" y="1825637"/>
                  </a:lnTo>
                  <a:lnTo>
                    <a:pt x="4206722" y="1825637"/>
                  </a:lnTo>
                  <a:lnTo>
                    <a:pt x="4211421" y="1820951"/>
                  </a:lnTo>
                  <a:lnTo>
                    <a:pt x="4211421" y="1809381"/>
                  </a:lnTo>
                  <a:close/>
                </a:path>
                <a:path w="8276590" h="2729229">
                  <a:moveTo>
                    <a:pt x="4211421" y="919022"/>
                  </a:moveTo>
                  <a:lnTo>
                    <a:pt x="4206722" y="914336"/>
                  </a:lnTo>
                  <a:lnTo>
                    <a:pt x="4195140" y="914336"/>
                  </a:lnTo>
                  <a:lnTo>
                    <a:pt x="4190454" y="919022"/>
                  </a:lnTo>
                  <a:lnTo>
                    <a:pt x="4190454" y="930592"/>
                  </a:lnTo>
                  <a:lnTo>
                    <a:pt x="4195140" y="935278"/>
                  </a:lnTo>
                  <a:lnTo>
                    <a:pt x="4206722" y="935278"/>
                  </a:lnTo>
                  <a:lnTo>
                    <a:pt x="4211421" y="930592"/>
                  </a:lnTo>
                  <a:lnTo>
                    <a:pt x="4211421" y="919022"/>
                  </a:lnTo>
                  <a:close/>
                </a:path>
                <a:path w="8276590" h="2729229">
                  <a:moveTo>
                    <a:pt x="4211421" y="4699"/>
                  </a:moveTo>
                  <a:lnTo>
                    <a:pt x="4206722" y="0"/>
                  </a:lnTo>
                  <a:lnTo>
                    <a:pt x="4195140" y="0"/>
                  </a:lnTo>
                  <a:lnTo>
                    <a:pt x="4190454" y="4699"/>
                  </a:lnTo>
                  <a:lnTo>
                    <a:pt x="4190454" y="16256"/>
                  </a:lnTo>
                  <a:lnTo>
                    <a:pt x="4195140" y="20942"/>
                  </a:lnTo>
                  <a:lnTo>
                    <a:pt x="4206722" y="20942"/>
                  </a:lnTo>
                  <a:lnTo>
                    <a:pt x="4211421" y="16256"/>
                  </a:lnTo>
                  <a:lnTo>
                    <a:pt x="4211421" y="4699"/>
                  </a:lnTo>
                  <a:close/>
                </a:path>
                <a:path w="8276590" h="2729229">
                  <a:moveTo>
                    <a:pt x="4253319" y="2712847"/>
                  </a:moveTo>
                  <a:lnTo>
                    <a:pt x="4248632" y="2708160"/>
                  </a:lnTo>
                  <a:lnTo>
                    <a:pt x="4237050" y="2708160"/>
                  </a:lnTo>
                  <a:lnTo>
                    <a:pt x="4232364" y="2712847"/>
                  </a:lnTo>
                  <a:lnTo>
                    <a:pt x="4232364" y="2724416"/>
                  </a:lnTo>
                  <a:lnTo>
                    <a:pt x="4237050" y="2729103"/>
                  </a:lnTo>
                  <a:lnTo>
                    <a:pt x="4248632" y="2729103"/>
                  </a:lnTo>
                  <a:lnTo>
                    <a:pt x="4253319" y="2724416"/>
                  </a:lnTo>
                  <a:lnTo>
                    <a:pt x="4253319" y="2712847"/>
                  </a:lnTo>
                  <a:close/>
                </a:path>
                <a:path w="8276590" h="2729229">
                  <a:moveTo>
                    <a:pt x="4253319" y="1809381"/>
                  </a:moveTo>
                  <a:lnTo>
                    <a:pt x="4248632" y="1804695"/>
                  </a:lnTo>
                  <a:lnTo>
                    <a:pt x="4237050" y="1804695"/>
                  </a:lnTo>
                  <a:lnTo>
                    <a:pt x="4232364" y="1809381"/>
                  </a:lnTo>
                  <a:lnTo>
                    <a:pt x="4232364" y="1820951"/>
                  </a:lnTo>
                  <a:lnTo>
                    <a:pt x="4237050" y="1825637"/>
                  </a:lnTo>
                  <a:lnTo>
                    <a:pt x="4248632" y="1825637"/>
                  </a:lnTo>
                  <a:lnTo>
                    <a:pt x="4253319" y="1820951"/>
                  </a:lnTo>
                  <a:lnTo>
                    <a:pt x="4253319" y="1809381"/>
                  </a:lnTo>
                  <a:close/>
                </a:path>
                <a:path w="8276590" h="2729229">
                  <a:moveTo>
                    <a:pt x="4253319" y="919022"/>
                  </a:moveTo>
                  <a:lnTo>
                    <a:pt x="4248632" y="914336"/>
                  </a:lnTo>
                  <a:lnTo>
                    <a:pt x="4237050" y="914336"/>
                  </a:lnTo>
                  <a:lnTo>
                    <a:pt x="4232364" y="919022"/>
                  </a:lnTo>
                  <a:lnTo>
                    <a:pt x="4232364" y="930592"/>
                  </a:lnTo>
                  <a:lnTo>
                    <a:pt x="4237050" y="935278"/>
                  </a:lnTo>
                  <a:lnTo>
                    <a:pt x="4248632" y="935278"/>
                  </a:lnTo>
                  <a:lnTo>
                    <a:pt x="4253319" y="930592"/>
                  </a:lnTo>
                  <a:lnTo>
                    <a:pt x="4253319" y="919022"/>
                  </a:lnTo>
                  <a:close/>
                </a:path>
                <a:path w="8276590" h="2729229">
                  <a:moveTo>
                    <a:pt x="4253319" y="4699"/>
                  </a:moveTo>
                  <a:lnTo>
                    <a:pt x="4248632" y="0"/>
                  </a:lnTo>
                  <a:lnTo>
                    <a:pt x="4237050" y="0"/>
                  </a:lnTo>
                  <a:lnTo>
                    <a:pt x="4232364" y="4699"/>
                  </a:lnTo>
                  <a:lnTo>
                    <a:pt x="4232364" y="16256"/>
                  </a:lnTo>
                  <a:lnTo>
                    <a:pt x="4237050" y="20942"/>
                  </a:lnTo>
                  <a:lnTo>
                    <a:pt x="4248632" y="20942"/>
                  </a:lnTo>
                  <a:lnTo>
                    <a:pt x="4253319" y="16256"/>
                  </a:lnTo>
                  <a:lnTo>
                    <a:pt x="4253319" y="4699"/>
                  </a:lnTo>
                  <a:close/>
                </a:path>
                <a:path w="8276590" h="2729229">
                  <a:moveTo>
                    <a:pt x="4295229" y="2712847"/>
                  </a:moveTo>
                  <a:lnTo>
                    <a:pt x="4290530" y="2708160"/>
                  </a:lnTo>
                  <a:lnTo>
                    <a:pt x="4278960" y="2708160"/>
                  </a:lnTo>
                  <a:lnTo>
                    <a:pt x="4274261" y="2712847"/>
                  </a:lnTo>
                  <a:lnTo>
                    <a:pt x="4274261" y="2724416"/>
                  </a:lnTo>
                  <a:lnTo>
                    <a:pt x="4278960" y="2729103"/>
                  </a:lnTo>
                  <a:lnTo>
                    <a:pt x="4290530" y="2729103"/>
                  </a:lnTo>
                  <a:lnTo>
                    <a:pt x="4295229" y="2724416"/>
                  </a:lnTo>
                  <a:lnTo>
                    <a:pt x="4295229" y="2712847"/>
                  </a:lnTo>
                  <a:close/>
                </a:path>
                <a:path w="8276590" h="2729229">
                  <a:moveTo>
                    <a:pt x="4295229" y="1809381"/>
                  </a:moveTo>
                  <a:lnTo>
                    <a:pt x="4290530" y="1804695"/>
                  </a:lnTo>
                  <a:lnTo>
                    <a:pt x="4278960" y="1804695"/>
                  </a:lnTo>
                  <a:lnTo>
                    <a:pt x="4274261" y="1809381"/>
                  </a:lnTo>
                  <a:lnTo>
                    <a:pt x="4274261" y="1820951"/>
                  </a:lnTo>
                  <a:lnTo>
                    <a:pt x="4278960" y="1825637"/>
                  </a:lnTo>
                  <a:lnTo>
                    <a:pt x="4290530" y="1825637"/>
                  </a:lnTo>
                  <a:lnTo>
                    <a:pt x="4295229" y="1820951"/>
                  </a:lnTo>
                  <a:lnTo>
                    <a:pt x="4295229" y="1809381"/>
                  </a:lnTo>
                  <a:close/>
                </a:path>
                <a:path w="8276590" h="2729229">
                  <a:moveTo>
                    <a:pt x="4295229" y="919022"/>
                  </a:moveTo>
                  <a:lnTo>
                    <a:pt x="4290530" y="914336"/>
                  </a:lnTo>
                  <a:lnTo>
                    <a:pt x="4278960" y="914336"/>
                  </a:lnTo>
                  <a:lnTo>
                    <a:pt x="4274261" y="919022"/>
                  </a:lnTo>
                  <a:lnTo>
                    <a:pt x="4274261" y="930592"/>
                  </a:lnTo>
                  <a:lnTo>
                    <a:pt x="4278960" y="935278"/>
                  </a:lnTo>
                  <a:lnTo>
                    <a:pt x="4290530" y="935278"/>
                  </a:lnTo>
                  <a:lnTo>
                    <a:pt x="4295229" y="930592"/>
                  </a:lnTo>
                  <a:lnTo>
                    <a:pt x="4295229" y="919022"/>
                  </a:lnTo>
                  <a:close/>
                </a:path>
                <a:path w="8276590" h="2729229">
                  <a:moveTo>
                    <a:pt x="4295229" y="4699"/>
                  </a:moveTo>
                  <a:lnTo>
                    <a:pt x="4290530" y="0"/>
                  </a:lnTo>
                  <a:lnTo>
                    <a:pt x="4278960" y="0"/>
                  </a:lnTo>
                  <a:lnTo>
                    <a:pt x="4274261" y="4699"/>
                  </a:lnTo>
                  <a:lnTo>
                    <a:pt x="4274261" y="16256"/>
                  </a:lnTo>
                  <a:lnTo>
                    <a:pt x="4278960" y="20942"/>
                  </a:lnTo>
                  <a:lnTo>
                    <a:pt x="4290530" y="20942"/>
                  </a:lnTo>
                  <a:lnTo>
                    <a:pt x="4295229" y="16256"/>
                  </a:lnTo>
                  <a:lnTo>
                    <a:pt x="4295229" y="4699"/>
                  </a:lnTo>
                  <a:close/>
                </a:path>
                <a:path w="8276590" h="2729229">
                  <a:moveTo>
                    <a:pt x="4337126" y="2712847"/>
                  </a:moveTo>
                  <a:lnTo>
                    <a:pt x="4332440" y="2708160"/>
                  </a:lnTo>
                  <a:lnTo>
                    <a:pt x="4320857" y="2708160"/>
                  </a:lnTo>
                  <a:lnTo>
                    <a:pt x="4316171" y="2712847"/>
                  </a:lnTo>
                  <a:lnTo>
                    <a:pt x="4316171" y="2724416"/>
                  </a:lnTo>
                  <a:lnTo>
                    <a:pt x="4320857" y="2729103"/>
                  </a:lnTo>
                  <a:lnTo>
                    <a:pt x="4332440" y="2729103"/>
                  </a:lnTo>
                  <a:lnTo>
                    <a:pt x="4337126" y="2724416"/>
                  </a:lnTo>
                  <a:lnTo>
                    <a:pt x="4337126" y="2712847"/>
                  </a:lnTo>
                  <a:close/>
                </a:path>
                <a:path w="8276590" h="2729229">
                  <a:moveTo>
                    <a:pt x="4337126" y="1809381"/>
                  </a:moveTo>
                  <a:lnTo>
                    <a:pt x="4332440" y="1804695"/>
                  </a:lnTo>
                  <a:lnTo>
                    <a:pt x="4320857" y="1804695"/>
                  </a:lnTo>
                  <a:lnTo>
                    <a:pt x="4316171" y="1809381"/>
                  </a:lnTo>
                  <a:lnTo>
                    <a:pt x="4316171" y="1820951"/>
                  </a:lnTo>
                  <a:lnTo>
                    <a:pt x="4320857" y="1825637"/>
                  </a:lnTo>
                  <a:lnTo>
                    <a:pt x="4332440" y="1825637"/>
                  </a:lnTo>
                  <a:lnTo>
                    <a:pt x="4337126" y="1820951"/>
                  </a:lnTo>
                  <a:lnTo>
                    <a:pt x="4337126" y="1809381"/>
                  </a:lnTo>
                  <a:close/>
                </a:path>
                <a:path w="8276590" h="2729229">
                  <a:moveTo>
                    <a:pt x="4337126" y="919022"/>
                  </a:moveTo>
                  <a:lnTo>
                    <a:pt x="4332440" y="914336"/>
                  </a:lnTo>
                  <a:lnTo>
                    <a:pt x="4320857" y="914336"/>
                  </a:lnTo>
                  <a:lnTo>
                    <a:pt x="4316171" y="919022"/>
                  </a:lnTo>
                  <a:lnTo>
                    <a:pt x="4316171" y="930592"/>
                  </a:lnTo>
                  <a:lnTo>
                    <a:pt x="4320857" y="935278"/>
                  </a:lnTo>
                  <a:lnTo>
                    <a:pt x="4332440" y="935278"/>
                  </a:lnTo>
                  <a:lnTo>
                    <a:pt x="4337126" y="930592"/>
                  </a:lnTo>
                  <a:lnTo>
                    <a:pt x="4337126" y="919022"/>
                  </a:lnTo>
                  <a:close/>
                </a:path>
                <a:path w="8276590" h="2729229">
                  <a:moveTo>
                    <a:pt x="4337126" y="4699"/>
                  </a:moveTo>
                  <a:lnTo>
                    <a:pt x="4332440" y="0"/>
                  </a:lnTo>
                  <a:lnTo>
                    <a:pt x="4320857" y="0"/>
                  </a:lnTo>
                  <a:lnTo>
                    <a:pt x="4316171" y="4699"/>
                  </a:lnTo>
                  <a:lnTo>
                    <a:pt x="4316171" y="16256"/>
                  </a:lnTo>
                  <a:lnTo>
                    <a:pt x="4320857" y="20942"/>
                  </a:lnTo>
                  <a:lnTo>
                    <a:pt x="4332440" y="20942"/>
                  </a:lnTo>
                  <a:lnTo>
                    <a:pt x="4337126" y="16256"/>
                  </a:lnTo>
                  <a:lnTo>
                    <a:pt x="4337126" y="4699"/>
                  </a:lnTo>
                  <a:close/>
                </a:path>
                <a:path w="8276590" h="2729229">
                  <a:moveTo>
                    <a:pt x="4379036" y="2712847"/>
                  </a:moveTo>
                  <a:lnTo>
                    <a:pt x="4374350" y="2708160"/>
                  </a:lnTo>
                  <a:lnTo>
                    <a:pt x="4362767" y="2708160"/>
                  </a:lnTo>
                  <a:lnTo>
                    <a:pt x="4358068" y="2712847"/>
                  </a:lnTo>
                  <a:lnTo>
                    <a:pt x="4358068" y="2724416"/>
                  </a:lnTo>
                  <a:lnTo>
                    <a:pt x="4362767" y="2729103"/>
                  </a:lnTo>
                  <a:lnTo>
                    <a:pt x="4374350" y="2729103"/>
                  </a:lnTo>
                  <a:lnTo>
                    <a:pt x="4379036" y="2724416"/>
                  </a:lnTo>
                  <a:lnTo>
                    <a:pt x="4379036" y="2712847"/>
                  </a:lnTo>
                  <a:close/>
                </a:path>
                <a:path w="8276590" h="2729229">
                  <a:moveTo>
                    <a:pt x="4379036" y="1809381"/>
                  </a:moveTo>
                  <a:lnTo>
                    <a:pt x="4374350" y="1804695"/>
                  </a:lnTo>
                  <a:lnTo>
                    <a:pt x="4362767" y="1804695"/>
                  </a:lnTo>
                  <a:lnTo>
                    <a:pt x="4358068" y="1809381"/>
                  </a:lnTo>
                  <a:lnTo>
                    <a:pt x="4358068" y="1820951"/>
                  </a:lnTo>
                  <a:lnTo>
                    <a:pt x="4362767" y="1825637"/>
                  </a:lnTo>
                  <a:lnTo>
                    <a:pt x="4374350" y="1825637"/>
                  </a:lnTo>
                  <a:lnTo>
                    <a:pt x="4379036" y="1820951"/>
                  </a:lnTo>
                  <a:lnTo>
                    <a:pt x="4379036" y="1809381"/>
                  </a:lnTo>
                  <a:close/>
                </a:path>
                <a:path w="8276590" h="2729229">
                  <a:moveTo>
                    <a:pt x="4379036" y="919022"/>
                  </a:moveTo>
                  <a:lnTo>
                    <a:pt x="4374350" y="914336"/>
                  </a:lnTo>
                  <a:lnTo>
                    <a:pt x="4362767" y="914336"/>
                  </a:lnTo>
                  <a:lnTo>
                    <a:pt x="4358068" y="919022"/>
                  </a:lnTo>
                  <a:lnTo>
                    <a:pt x="4358068" y="930592"/>
                  </a:lnTo>
                  <a:lnTo>
                    <a:pt x="4362767" y="935278"/>
                  </a:lnTo>
                  <a:lnTo>
                    <a:pt x="4374350" y="935278"/>
                  </a:lnTo>
                  <a:lnTo>
                    <a:pt x="4379036" y="930592"/>
                  </a:lnTo>
                  <a:lnTo>
                    <a:pt x="4379036" y="919022"/>
                  </a:lnTo>
                  <a:close/>
                </a:path>
                <a:path w="8276590" h="2729229">
                  <a:moveTo>
                    <a:pt x="4379036" y="4699"/>
                  </a:moveTo>
                  <a:lnTo>
                    <a:pt x="4374350" y="0"/>
                  </a:lnTo>
                  <a:lnTo>
                    <a:pt x="4362767" y="0"/>
                  </a:lnTo>
                  <a:lnTo>
                    <a:pt x="4358068" y="4699"/>
                  </a:lnTo>
                  <a:lnTo>
                    <a:pt x="4358068" y="16256"/>
                  </a:lnTo>
                  <a:lnTo>
                    <a:pt x="4362767" y="20942"/>
                  </a:lnTo>
                  <a:lnTo>
                    <a:pt x="4374350" y="20942"/>
                  </a:lnTo>
                  <a:lnTo>
                    <a:pt x="4379036" y="16256"/>
                  </a:lnTo>
                  <a:lnTo>
                    <a:pt x="4379036" y="4699"/>
                  </a:lnTo>
                  <a:close/>
                </a:path>
                <a:path w="8276590" h="2729229">
                  <a:moveTo>
                    <a:pt x="4420933" y="2712847"/>
                  </a:moveTo>
                  <a:lnTo>
                    <a:pt x="4416247" y="2708160"/>
                  </a:lnTo>
                  <a:lnTo>
                    <a:pt x="4404665" y="2708160"/>
                  </a:lnTo>
                  <a:lnTo>
                    <a:pt x="4399978" y="2712847"/>
                  </a:lnTo>
                  <a:lnTo>
                    <a:pt x="4399978" y="2724416"/>
                  </a:lnTo>
                  <a:lnTo>
                    <a:pt x="4404665" y="2729103"/>
                  </a:lnTo>
                  <a:lnTo>
                    <a:pt x="4416247" y="2729103"/>
                  </a:lnTo>
                  <a:lnTo>
                    <a:pt x="4420933" y="2724416"/>
                  </a:lnTo>
                  <a:lnTo>
                    <a:pt x="4420933" y="2712847"/>
                  </a:lnTo>
                  <a:close/>
                </a:path>
                <a:path w="8276590" h="2729229">
                  <a:moveTo>
                    <a:pt x="4420933" y="1809381"/>
                  </a:moveTo>
                  <a:lnTo>
                    <a:pt x="4416247" y="1804695"/>
                  </a:lnTo>
                  <a:lnTo>
                    <a:pt x="4404665" y="1804695"/>
                  </a:lnTo>
                  <a:lnTo>
                    <a:pt x="4399978" y="1809381"/>
                  </a:lnTo>
                  <a:lnTo>
                    <a:pt x="4399978" y="1820951"/>
                  </a:lnTo>
                  <a:lnTo>
                    <a:pt x="4404665" y="1825637"/>
                  </a:lnTo>
                  <a:lnTo>
                    <a:pt x="4416247" y="1825637"/>
                  </a:lnTo>
                  <a:lnTo>
                    <a:pt x="4420933" y="1820951"/>
                  </a:lnTo>
                  <a:lnTo>
                    <a:pt x="4420933" y="1809381"/>
                  </a:lnTo>
                  <a:close/>
                </a:path>
                <a:path w="8276590" h="2729229">
                  <a:moveTo>
                    <a:pt x="4420933" y="919022"/>
                  </a:moveTo>
                  <a:lnTo>
                    <a:pt x="4416247" y="914336"/>
                  </a:lnTo>
                  <a:lnTo>
                    <a:pt x="4404665" y="914336"/>
                  </a:lnTo>
                  <a:lnTo>
                    <a:pt x="4399978" y="919022"/>
                  </a:lnTo>
                  <a:lnTo>
                    <a:pt x="4399978" y="930592"/>
                  </a:lnTo>
                  <a:lnTo>
                    <a:pt x="4404665" y="935278"/>
                  </a:lnTo>
                  <a:lnTo>
                    <a:pt x="4416247" y="935278"/>
                  </a:lnTo>
                  <a:lnTo>
                    <a:pt x="4420933" y="930592"/>
                  </a:lnTo>
                  <a:lnTo>
                    <a:pt x="4420933" y="919022"/>
                  </a:lnTo>
                  <a:close/>
                </a:path>
                <a:path w="8276590" h="2729229">
                  <a:moveTo>
                    <a:pt x="4420933" y="4699"/>
                  </a:moveTo>
                  <a:lnTo>
                    <a:pt x="4416247" y="0"/>
                  </a:lnTo>
                  <a:lnTo>
                    <a:pt x="4404665" y="0"/>
                  </a:lnTo>
                  <a:lnTo>
                    <a:pt x="4399978" y="4699"/>
                  </a:lnTo>
                  <a:lnTo>
                    <a:pt x="4399978" y="16256"/>
                  </a:lnTo>
                  <a:lnTo>
                    <a:pt x="4404665" y="20942"/>
                  </a:lnTo>
                  <a:lnTo>
                    <a:pt x="4416247" y="20942"/>
                  </a:lnTo>
                  <a:lnTo>
                    <a:pt x="4420933" y="16256"/>
                  </a:lnTo>
                  <a:lnTo>
                    <a:pt x="4420933" y="4699"/>
                  </a:lnTo>
                  <a:close/>
                </a:path>
                <a:path w="8276590" h="2729229">
                  <a:moveTo>
                    <a:pt x="4462843" y="2712847"/>
                  </a:moveTo>
                  <a:lnTo>
                    <a:pt x="4458157" y="2708160"/>
                  </a:lnTo>
                  <a:lnTo>
                    <a:pt x="4446575" y="2708160"/>
                  </a:lnTo>
                  <a:lnTo>
                    <a:pt x="4441876" y="2712847"/>
                  </a:lnTo>
                  <a:lnTo>
                    <a:pt x="4441876" y="2724416"/>
                  </a:lnTo>
                  <a:lnTo>
                    <a:pt x="4446575" y="2729103"/>
                  </a:lnTo>
                  <a:lnTo>
                    <a:pt x="4458157" y="2729103"/>
                  </a:lnTo>
                  <a:lnTo>
                    <a:pt x="4462843" y="2724416"/>
                  </a:lnTo>
                  <a:lnTo>
                    <a:pt x="4462843" y="2712847"/>
                  </a:lnTo>
                  <a:close/>
                </a:path>
                <a:path w="8276590" h="2729229">
                  <a:moveTo>
                    <a:pt x="4462843" y="1809381"/>
                  </a:moveTo>
                  <a:lnTo>
                    <a:pt x="4458157" y="1804695"/>
                  </a:lnTo>
                  <a:lnTo>
                    <a:pt x="4446575" y="1804695"/>
                  </a:lnTo>
                  <a:lnTo>
                    <a:pt x="4441876" y="1809381"/>
                  </a:lnTo>
                  <a:lnTo>
                    <a:pt x="4441876" y="1820951"/>
                  </a:lnTo>
                  <a:lnTo>
                    <a:pt x="4446575" y="1825637"/>
                  </a:lnTo>
                  <a:lnTo>
                    <a:pt x="4458157" y="1825637"/>
                  </a:lnTo>
                  <a:lnTo>
                    <a:pt x="4462843" y="1820951"/>
                  </a:lnTo>
                  <a:lnTo>
                    <a:pt x="4462843" y="1809381"/>
                  </a:lnTo>
                  <a:close/>
                </a:path>
                <a:path w="8276590" h="2729229">
                  <a:moveTo>
                    <a:pt x="4462843" y="919022"/>
                  </a:moveTo>
                  <a:lnTo>
                    <a:pt x="4458157" y="914336"/>
                  </a:lnTo>
                  <a:lnTo>
                    <a:pt x="4446575" y="914336"/>
                  </a:lnTo>
                  <a:lnTo>
                    <a:pt x="4441876" y="919022"/>
                  </a:lnTo>
                  <a:lnTo>
                    <a:pt x="4441876" y="930592"/>
                  </a:lnTo>
                  <a:lnTo>
                    <a:pt x="4446575" y="935278"/>
                  </a:lnTo>
                  <a:lnTo>
                    <a:pt x="4458157" y="935278"/>
                  </a:lnTo>
                  <a:lnTo>
                    <a:pt x="4462843" y="930592"/>
                  </a:lnTo>
                  <a:lnTo>
                    <a:pt x="4462843" y="919022"/>
                  </a:lnTo>
                  <a:close/>
                </a:path>
                <a:path w="8276590" h="2729229">
                  <a:moveTo>
                    <a:pt x="4462843" y="4699"/>
                  </a:moveTo>
                  <a:lnTo>
                    <a:pt x="4458157" y="0"/>
                  </a:lnTo>
                  <a:lnTo>
                    <a:pt x="4446575" y="0"/>
                  </a:lnTo>
                  <a:lnTo>
                    <a:pt x="4441876" y="4699"/>
                  </a:lnTo>
                  <a:lnTo>
                    <a:pt x="4441876" y="16256"/>
                  </a:lnTo>
                  <a:lnTo>
                    <a:pt x="4446575" y="20942"/>
                  </a:lnTo>
                  <a:lnTo>
                    <a:pt x="4458157" y="20942"/>
                  </a:lnTo>
                  <a:lnTo>
                    <a:pt x="4462843" y="16256"/>
                  </a:lnTo>
                  <a:lnTo>
                    <a:pt x="4462843" y="4699"/>
                  </a:lnTo>
                  <a:close/>
                </a:path>
                <a:path w="8276590" h="2729229">
                  <a:moveTo>
                    <a:pt x="4504753" y="2712847"/>
                  </a:moveTo>
                  <a:lnTo>
                    <a:pt x="4500054" y="2708160"/>
                  </a:lnTo>
                  <a:lnTo>
                    <a:pt x="4488472" y="2708160"/>
                  </a:lnTo>
                  <a:lnTo>
                    <a:pt x="4483786" y="2712847"/>
                  </a:lnTo>
                  <a:lnTo>
                    <a:pt x="4483786" y="2724416"/>
                  </a:lnTo>
                  <a:lnTo>
                    <a:pt x="4488472" y="2729103"/>
                  </a:lnTo>
                  <a:lnTo>
                    <a:pt x="4500054" y="2729103"/>
                  </a:lnTo>
                  <a:lnTo>
                    <a:pt x="4504753" y="2724416"/>
                  </a:lnTo>
                  <a:lnTo>
                    <a:pt x="4504753" y="2712847"/>
                  </a:lnTo>
                  <a:close/>
                </a:path>
                <a:path w="8276590" h="2729229">
                  <a:moveTo>
                    <a:pt x="4504753" y="1809381"/>
                  </a:moveTo>
                  <a:lnTo>
                    <a:pt x="4500054" y="1804695"/>
                  </a:lnTo>
                  <a:lnTo>
                    <a:pt x="4488472" y="1804695"/>
                  </a:lnTo>
                  <a:lnTo>
                    <a:pt x="4483786" y="1809381"/>
                  </a:lnTo>
                  <a:lnTo>
                    <a:pt x="4483786" y="1820951"/>
                  </a:lnTo>
                  <a:lnTo>
                    <a:pt x="4488472" y="1825637"/>
                  </a:lnTo>
                  <a:lnTo>
                    <a:pt x="4500054" y="1825637"/>
                  </a:lnTo>
                  <a:lnTo>
                    <a:pt x="4504753" y="1820951"/>
                  </a:lnTo>
                  <a:lnTo>
                    <a:pt x="4504753" y="1809381"/>
                  </a:lnTo>
                  <a:close/>
                </a:path>
                <a:path w="8276590" h="2729229">
                  <a:moveTo>
                    <a:pt x="4504753" y="919022"/>
                  </a:moveTo>
                  <a:lnTo>
                    <a:pt x="4500054" y="914336"/>
                  </a:lnTo>
                  <a:lnTo>
                    <a:pt x="4488472" y="914336"/>
                  </a:lnTo>
                  <a:lnTo>
                    <a:pt x="4483786" y="919022"/>
                  </a:lnTo>
                  <a:lnTo>
                    <a:pt x="4483786" y="930592"/>
                  </a:lnTo>
                  <a:lnTo>
                    <a:pt x="4488472" y="935278"/>
                  </a:lnTo>
                  <a:lnTo>
                    <a:pt x="4500054" y="935278"/>
                  </a:lnTo>
                  <a:lnTo>
                    <a:pt x="4504753" y="930592"/>
                  </a:lnTo>
                  <a:lnTo>
                    <a:pt x="4504753" y="919022"/>
                  </a:lnTo>
                  <a:close/>
                </a:path>
                <a:path w="8276590" h="2729229">
                  <a:moveTo>
                    <a:pt x="4504753" y="4699"/>
                  </a:moveTo>
                  <a:lnTo>
                    <a:pt x="4500054" y="0"/>
                  </a:lnTo>
                  <a:lnTo>
                    <a:pt x="4488472" y="0"/>
                  </a:lnTo>
                  <a:lnTo>
                    <a:pt x="4483786" y="4699"/>
                  </a:lnTo>
                  <a:lnTo>
                    <a:pt x="4483786" y="16256"/>
                  </a:lnTo>
                  <a:lnTo>
                    <a:pt x="4488472" y="20942"/>
                  </a:lnTo>
                  <a:lnTo>
                    <a:pt x="4500054" y="20942"/>
                  </a:lnTo>
                  <a:lnTo>
                    <a:pt x="4504753" y="16256"/>
                  </a:lnTo>
                  <a:lnTo>
                    <a:pt x="4504753" y="4699"/>
                  </a:lnTo>
                  <a:close/>
                </a:path>
                <a:path w="8276590" h="2729229">
                  <a:moveTo>
                    <a:pt x="4546651" y="2712847"/>
                  </a:moveTo>
                  <a:lnTo>
                    <a:pt x="4541964" y="2708160"/>
                  </a:lnTo>
                  <a:lnTo>
                    <a:pt x="4530382" y="2708160"/>
                  </a:lnTo>
                  <a:lnTo>
                    <a:pt x="4525696" y="2712847"/>
                  </a:lnTo>
                  <a:lnTo>
                    <a:pt x="4525696" y="2724416"/>
                  </a:lnTo>
                  <a:lnTo>
                    <a:pt x="4530382" y="2729103"/>
                  </a:lnTo>
                  <a:lnTo>
                    <a:pt x="4541964" y="2729103"/>
                  </a:lnTo>
                  <a:lnTo>
                    <a:pt x="4546651" y="2724416"/>
                  </a:lnTo>
                  <a:lnTo>
                    <a:pt x="4546651" y="2712847"/>
                  </a:lnTo>
                  <a:close/>
                </a:path>
                <a:path w="8276590" h="2729229">
                  <a:moveTo>
                    <a:pt x="4546651" y="1809381"/>
                  </a:moveTo>
                  <a:lnTo>
                    <a:pt x="4541964" y="1804695"/>
                  </a:lnTo>
                  <a:lnTo>
                    <a:pt x="4530382" y="1804695"/>
                  </a:lnTo>
                  <a:lnTo>
                    <a:pt x="4525696" y="1809381"/>
                  </a:lnTo>
                  <a:lnTo>
                    <a:pt x="4525696" y="1820951"/>
                  </a:lnTo>
                  <a:lnTo>
                    <a:pt x="4530382" y="1825637"/>
                  </a:lnTo>
                  <a:lnTo>
                    <a:pt x="4541964" y="1825637"/>
                  </a:lnTo>
                  <a:lnTo>
                    <a:pt x="4546651" y="1820951"/>
                  </a:lnTo>
                  <a:lnTo>
                    <a:pt x="4546651" y="1809381"/>
                  </a:lnTo>
                  <a:close/>
                </a:path>
                <a:path w="8276590" h="2729229">
                  <a:moveTo>
                    <a:pt x="4546651" y="919022"/>
                  </a:moveTo>
                  <a:lnTo>
                    <a:pt x="4541964" y="914336"/>
                  </a:lnTo>
                  <a:lnTo>
                    <a:pt x="4530382" y="914336"/>
                  </a:lnTo>
                  <a:lnTo>
                    <a:pt x="4525696" y="919022"/>
                  </a:lnTo>
                  <a:lnTo>
                    <a:pt x="4525696" y="930592"/>
                  </a:lnTo>
                  <a:lnTo>
                    <a:pt x="4530382" y="935278"/>
                  </a:lnTo>
                  <a:lnTo>
                    <a:pt x="4541964" y="935278"/>
                  </a:lnTo>
                  <a:lnTo>
                    <a:pt x="4546651" y="930592"/>
                  </a:lnTo>
                  <a:lnTo>
                    <a:pt x="4546651" y="919022"/>
                  </a:lnTo>
                  <a:close/>
                </a:path>
                <a:path w="8276590" h="2729229">
                  <a:moveTo>
                    <a:pt x="4546651" y="4699"/>
                  </a:moveTo>
                  <a:lnTo>
                    <a:pt x="4541964" y="0"/>
                  </a:lnTo>
                  <a:lnTo>
                    <a:pt x="4530382" y="0"/>
                  </a:lnTo>
                  <a:lnTo>
                    <a:pt x="4525696" y="4699"/>
                  </a:lnTo>
                  <a:lnTo>
                    <a:pt x="4525696" y="16256"/>
                  </a:lnTo>
                  <a:lnTo>
                    <a:pt x="4530382" y="20942"/>
                  </a:lnTo>
                  <a:lnTo>
                    <a:pt x="4541964" y="20942"/>
                  </a:lnTo>
                  <a:lnTo>
                    <a:pt x="4546651" y="16256"/>
                  </a:lnTo>
                  <a:lnTo>
                    <a:pt x="4546651" y="4699"/>
                  </a:lnTo>
                  <a:close/>
                </a:path>
                <a:path w="8276590" h="2729229">
                  <a:moveTo>
                    <a:pt x="4588561" y="2712847"/>
                  </a:moveTo>
                  <a:lnTo>
                    <a:pt x="4583862" y="2708160"/>
                  </a:lnTo>
                  <a:lnTo>
                    <a:pt x="4572292" y="2708160"/>
                  </a:lnTo>
                  <a:lnTo>
                    <a:pt x="4567593" y="2712847"/>
                  </a:lnTo>
                  <a:lnTo>
                    <a:pt x="4567593" y="2724416"/>
                  </a:lnTo>
                  <a:lnTo>
                    <a:pt x="4572292" y="2729103"/>
                  </a:lnTo>
                  <a:lnTo>
                    <a:pt x="4583862" y="2729103"/>
                  </a:lnTo>
                  <a:lnTo>
                    <a:pt x="4588561" y="2724416"/>
                  </a:lnTo>
                  <a:lnTo>
                    <a:pt x="4588561" y="2712847"/>
                  </a:lnTo>
                  <a:close/>
                </a:path>
                <a:path w="8276590" h="2729229">
                  <a:moveTo>
                    <a:pt x="4588561" y="1809381"/>
                  </a:moveTo>
                  <a:lnTo>
                    <a:pt x="4583862" y="1804695"/>
                  </a:lnTo>
                  <a:lnTo>
                    <a:pt x="4572292" y="1804695"/>
                  </a:lnTo>
                  <a:lnTo>
                    <a:pt x="4567593" y="1809381"/>
                  </a:lnTo>
                  <a:lnTo>
                    <a:pt x="4567593" y="1820951"/>
                  </a:lnTo>
                  <a:lnTo>
                    <a:pt x="4572292" y="1825637"/>
                  </a:lnTo>
                  <a:lnTo>
                    <a:pt x="4583862" y="1825637"/>
                  </a:lnTo>
                  <a:lnTo>
                    <a:pt x="4588561" y="1820951"/>
                  </a:lnTo>
                  <a:lnTo>
                    <a:pt x="4588561" y="1809381"/>
                  </a:lnTo>
                  <a:close/>
                </a:path>
                <a:path w="8276590" h="2729229">
                  <a:moveTo>
                    <a:pt x="4588561" y="919022"/>
                  </a:moveTo>
                  <a:lnTo>
                    <a:pt x="4583862" y="914336"/>
                  </a:lnTo>
                  <a:lnTo>
                    <a:pt x="4572292" y="914336"/>
                  </a:lnTo>
                  <a:lnTo>
                    <a:pt x="4567593" y="919022"/>
                  </a:lnTo>
                  <a:lnTo>
                    <a:pt x="4567593" y="930592"/>
                  </a:lnTo>
                  <a:lnTo>
                    <a:pt x="4572292" y="935278"/>
                  </a:lnTo>
                  <a:lnTo>
                    <a:pt x="4583862" y="935278"/>
                  </a:lnTo>
                  <a:lnTo>
                    <a:pt x="4588561" y="930592"/>
                  </a:lnTo>
                  <a:lnTo>
                    <a:pt x="4588561" y="919022"/>
                  </a:lnTo>
                  <a:close/>
                </a:path>
                <a:path w="8276590" h="2729229">
                  <a:moveTo>
                    <a:pt x="4588561" y="4699"/>
                  </a:moveTo>
                  <a:lnTo>
                    <a:pt x="4583862" y="0"/>
                  </a:lnTo>
                  <a:lnTo>
                    <a:pt x="4572292" y="0"/>
                  </a:lnTo>
                  <a:lnTo>
                    <a:pt x="4567593" y="4699"/>
                  </a:lnTo>
                  <a:lnTo>
                    <a:pt x="4567593" y="16256"/>
                  </a:lnTo>
                  <a:lnTo>
                    <a:pt x="4572292" y="20942"/>
                  </a:lnTo>
                  <a:lnTo>
                    <a:pt x="4583862" y="20942"/>
                  </a:lnTo>
                  <a:lnTo>
                    <a:pt x="4588561" y="16256"/>
                  </a:lnTo>
                  <a:lnTo>
                    <a:pt x="4588561" y="4699"/>
                  </a:lnTo>
                  <a:close/>
                </a:path>
                <a:path w="8276590" h="2729229">
                  <a:moveTo>
                    <a:pt x="4630458" y="2712847"/>
                  </a:moveTo>
                  <a:lnTo>
                    <a:pt x="4625784" y="2708160"/>
                  </a:lnTo>
                  <a:lnTo>
                    <a:pt x="4614189" y="2708160"/>
                  </a:lnTo>
                  <a:lnTo>
                    <a:pt x="4609503" y="2712847"/>
                  </a:lnTo>
                  <a:lnTo>
                    <a:pt x="4609503" y="2724416"/>
                  </a:lnTo>
                  <a:lnTo>
                    <a:pt x="4614189" y="2729103"/>
                  </a:lnTo>
                  <a:lnTo>
                    <a:pt x="4625784" y="2729103"/>
                  </a:lnTo>
                  <a:lnTo>
                    <a:pt x="4630458" y="2724416"/>
                  </a:lnTo>
                  <a:lnTo>
                    <a:pt x="4630458" y="2712847"/>
                  </a:lnTo>
                  <a:close/>
                </a:path>
                <a:path w="8276590" h="2729229">
                  <a:moveTo>
                    <a:pt x="4630458" y="1809381"/>
                  </a:moveTo>
                  <a:lnTo>
                    <a:pt x="4625784" y="1804695"/>
                  </a:lnTo>
                  <a:lnTo>
                    <a:pt x="4614189" y="1804695"/>
                  </a:lnTo>
                  <a:lnTo>
                    <a:pt x="4609503" y="1809381"/>
                  </a:lnTo>
                  <a:lnTo>
                    <a:pt x="4609503" y="1820951"/>
                  </a:lnTo>
                  <a:lnTo>
                    <a:pt x="4614189" y="1825637"/>
                  </a:lnTo>
                  <a:lnTo>
                    <a:pt x="4625784" y="1825637"/>
                  </a:lnTo>
                  <a:lnTo>
                    <a:pt x="4630458" y="1820951"/>
                  </a:lnTo>
                  <a:lnTo>
                    <a:pt x="4630458" y="1809381"/>
                  </a:lnTo>
                  <a:close/>
                </a:path>
                <a:path w="8276590" h="2729229">
                  <a:moveTo>
                    <a:pt x="4630458" y="919022"/>
                  </a:moveTo>
                  <a:lnTo>
                    <a:pt x="4625784" y="914336"/>
                  </a:lnTo>
                  <a:lnTo>
                    <a:pt x="4614189" y="914336"/>
                  </a:lnTo>
                  <a:lnTo>
                    <a:pt x="4609503" y="919022"/>
                  </a:lnTo>
                  <a:lnTo>
                    <a:pt x="4609503" y="930592"/>
                  </a:lnTo>
                  <a:lnTo>
                    <a:pt x="4614189" y="935278"/>
                  </a:lnTo>
                  <a:lnTo>
                    <a:pt x="4625784" y="935278"/>
                  </a:lnTo>
                  <a:lnTo>
                    <a:pt x="4630458" y="930592"/>
                  </a:lnTo>
                  <a:lnTo>
                    <a:pt x="4630458" y="919022"/>
                  </a:lnTo>
                  <a:close/>
                </a:path>
                <a:path w="8276590" h="2729229">
                  <a:moveTo>
                    <a:pt x="4630458" y="4699"/>
                  </a:moveTo>
                  <a:lnTo>
                    <a:pt x="4625784" y="0"/>
                  </a:lnTo>
                  <a:lnTo>
                    <a:pt x="4614189" y="0"/>
                  </a:lnTo>
                  <a:lnTo>
                    <a:pt x="4609503" y="4699"/>
                  </a:lnTo>
                  <a:lnTo>
                    <a:pt x="4609503" y="16256"/>
                  </a:lnTo>
                  <a:lnTo>
                    <a:pt x="4614189" y="20942"/>
                  </a:lnTo>
                  <a:lnTo>
                    <a:pt x="4625784" y="20942"/>
                  </a:lnTo>
                  <a:lnTo>
                    <a:pt x="4630458" y="16256"/>
                  </a:lnTo>
                  <a:lnTo>
                    <a:pt x="4630458" y="4699"/>
                  </a:lnTo>
                  <a:close/>
                </a:path>
                <a:path w="8276590" h="2729229">
                  <a:moveTo>
                    <a:pt x="4672368" y="2712847"/>
                  </a:moveTo>
                  <a:lnTo>
                    <a:pt x="4667682" y="2708160"/>
                  </a:lnTo>
                  <a:lnTo>
                    <a:pt x="4656099" y="2708160"/>
                  </a:lnTo>
                  <a:lnTo>
                    <a:pt x="4651400" y="2712847"/>
                  </a:lnTo>
                  <a:lnTo>
                    <a:pt x="4651400" y="2724416"/>
                  </a:lnTo>
                  <a:lnTo>
                    <a:pt x="4656099" y="2729103"/>
                  </a:lnTo>
                  <a:lnTo>
                    <a:pt x="4667682" y="2729103"/>
                  </a:lnTo>
                  <a:lnTo>
                    <a:pt x="4672368" y="2724416"/>
                  </a:lnTo>
                  <a:lnTo>
                    <a:pt x="4672368" y="2712847"/>
                  </a:lnTo>
                  <a:close/>
                </a:path>
                <a:path w="8276590" h="2729229">
                  <a:moveTo>
                    <a:pt x="4672368" y="1809381"/>
                  </a:moveTo>
                  <a:lnTo>
                    <a:pt x="4667682" y="1804695"/>
                  </a:lnTo>
                  <a:lnTo>
                    <a:pt x="4656099" y="1804695"/>
                  </a:lnTo>
                  <a:lnTo>
                    <a:pt x="4651400" y="1809381"/>
                  </a:lnTo>
                  <a:lnTo>
                    <a:pt x="4651400" y="1820951"/>
                  </a:lnTo>
                  <a:lnTo>
                    <a:pt x="4656099" y="1825637"/>
                  </a:lnTo>
                  <a:lnTo>
                    <a:pt x="4667682" y="1825637"/>
                  </a:lnTo>
                  <a:lnTo>
                    <a:pt x="4672368" y="1820951"/>
                  </a:lnTo>
                  <a:lnTo>
                    <a:pt x="4672368" y="1809381"/>
                  </a:lnTo>
                  <a:close/>
                </a:path>
                <a:path w="8276590" h="2729229">
                  <a:moveTo>
                    <a:pt x="4672368" y="919022"/>
                  </a:moveTo>
                  <a:lnTo>
                    <a:pt x="4667682" y="914336"/>
                  </a:lnTo>
                  <a:lnTo>
                    <a:pt x="4656099" y="914336"/>
                  </a:lnTo>
                  <a:lnTo>
                    <a:pt x="4651400" y="919022"/>
                  </a:lnTo>
                  <a:lnTo>
                    <a:pt x="4651400" y="930592"/>
                  </a:lnTo>
                  <a:lnTo>
                    <a:pt x="4656099" y="935278"/>
                  </a:lnTo>
                  <a:lnTo>
                    <a:pt x="4667682" y="935278"/>
                  </a:lnTo>
                  <a:lnTo>
                    <a:pt x="4672368" y="930592"/>
                  </a:lnTo>
                  <a:lnTo>
                    <a:pt x="4672368" y="919022"/>
                  </a:lnTo>
                  <a:close/>
                </a:path>
                <a:path w="8276590" h="2729229">
                  <a:moveTo>
                    <a:pt x="4672368" y="4699"/>
                  </a:moveTo>
                  <a:lnTo>
                    <a:pt x="4667682" y="0"/>
                  </a:lnTo>
                  <a:lnTo>
                    <a:pt x="4656099" y="0"/>
                  </a:lnTo>
                  <a:lnTo>
                    <a:pt x="4651400" y="4699"/>
                  </a:lnTo>
                  <a:lnTo>
                    <a:pt x="4651400" y="16256"/>
                  </a:lnTo>
                  <a:lnTo>
                    <a:pt x="4656099" y="20942"/>
                  </a:lnTo>
                  <a:lnTo>
                    <a:pt x="4667682" y="20942"/>
                  </a:lnTo>
                  <a:lnTo>
                    <a:pt x="4672368" y="16256"/>
                  </a:lnTo>
                  <a:lnTo>
                    <a:pt x="4672368" y="4699"/>
                  </a:lnTo>
                  <a:close/>
                </a:path>
                <a:path w="8276590" h="2729229">
                  <a:moveTo>
                    <a:pt x="4714265" y="2712847"/>
                  </a:moveTo>
                  <a:lnTo>
                    <a:pt x="4709592" y="2708160"/>
                  </a:lnTo>
                  <a:lnTo>
                    <a:pt x="4697996" y="2708160"/>
                  </a:lnTo>
                  <a:lnTo>
                    <a:pt x="4693310" y="2712847"/>
                  </a:lnTo>
                  <a:lnTo>
                    <a:pt x="4693310" y="2724416"/>
                  </a:lnTo>
                  <a:lnTo>
                    <a:pt x="4697996" y="2729103"/>
                  </a:lnTo>
                  <a:lnTo>
                    <a:pt x="4709592" y="2729103"/>
                  </a:lnTo>
                  <a:lnTo>
                    <a:pt x="4714265" y="2724416"/>
                  </a:lnTo>
                  <a:lnTo>
                    <a:pt x="4714265" y="2712847"/>
                  </a:lnTo>
                  <a:close/>
                </a:path>
                <a:path w="8276590" h="2729229">
                  <a:moveTo>
                    <a:pt x="4714265" y="1809381"/>
                  </a:moveTo>
                  <a:lnTo>
                    <a:pt x="4709592" y="1804695"/>
                  </a:lnTo>
                  <a:lnTo>
                    <a:pt x="4697996" y="1804695"/>
                  </a:lnTo>
                  <a:lnTo>
                    <a:pt x="4693310" y="1809381"/>
                  </a:lnTo>
                  <a:lnTo>
                    <a:pt x="4693310" y="1820951"/>
                  </a:lnTo>
                  <a:lnTo>
                    <a:pt x="4697996" y="1825637"/>
                  </a:lnTo>
                  <a:lnTo>
                    <a:pt x="4709592" y="1825637"/>
                  </a:lnTo>
                  <a:lnTo>
                    <a:pt x="4714265" y="1820951"/>
                  </a:lnTo>
                  <a:lnTo>
                    <a:pt x="4714265" y="1809381"/>
                  </a:lnTo>
                  <a:close/>
                </a:path>
                <a:path w="8276590" h="2729229">
                  <a:moveTo>
                    <a:pt x="4714265" y="919022"/>
                  </a:moveTo>
                  <a:lnTo>
                    <a:pt x="4709592" y="914336"/>
                  </a:lnTo>
                  <a:lnTo>
                    <a:pt x="4697996" y="914336"/>
                  </a:lnTo>
                  <a:lnTo>
                    <a:pt x="4693310" y="919022"/>
                  </a:lnTo>
                  <a:lnTo>
                    <a:pt x="4693310" y="930592"/>
                  </a:lnTo>
                  <a:lnTo>
                    <a:pt x="4697996" y="935278"/>
                  </a:lnTo>
                  <a:lnTo>
                    <a:pt x="4709592" y="935278"/>
                  </a:lnTo>
                  <a:lnTo>
                    <a:pt x="4714265" y="930592"/>
                  </a:lnTo>
                  <a:lnTo>
                    <a:pt x="4714265" y="919022"/>
                  </a:lnTo>
                  <a:close/>
                </a:path>
                <a:path w="8276590" h="2729229">
                  <a:moveTo>
                    <a:pt x="4714265" y="4699"/>
                  </a:moveTo>
                  <a:lnTo>
                    <a:pt x="4709592" y="0"/>
                  </a:lnTo>
                  <a:lnTo>
                    <a:pt x="4697996" y="0"/>
                  </a:lnTo>
                  <a:lnTo>
                    <a:pt x="4693310" y="4699"/>
                  </a:lnTo>
                  <a:lnTo>
                    <a:pt x="4693310" y="16256"/>
                  </a:lnTo>
                  <a:lnTo>
                    <a:pt x="4697996" y="20942"/>
                  </a:lnTo>
                  <a:lnTo>
                    <a:pt x="4709592" y="20942"/>
                  </a:lnTo>
                  <a:lnTo>
                    <a:pt x="4714265" y="16256"/>
                  </a:lnTo>
                  <a:lnTo>
                    <a:pt x="4714265" y="4699"/>
                  </a:lnTo>
                  <a:close/>
                </a:path>
                <a:path w="8276590" h="2729229">
                  <a:moveTo>
                    <a:pt x="4756175" y="2712847"/>
                  </a:moveTo>
                  <a:lnTo>
                    <a:pt x="4751489" y="2708160"/>
                  </a:lnTo>
                  <a:lnTo>
                    <a:pt x="4739906" y="2708160"/>
                  </a:lnTo>
                  <a:lnTo>
                    <a:pt x="4735207" y="2712847"/>
                  </a:lnTo>
                  <a:lnTo>
                    <a:pt x="4735207" y="2724416"/>
                  </a:lnTo>
                  <a:lnTo>
                    <a:pt x="4739906" y="2729103"/>
                  </a:lnTo>
                  <a:lnTo>
                    <a:pt x="4751489" y="2729103"/>
                  </a:lnTo>
                  <a:lnTo>
                    <a:pt x="4756175" y="2724416"/>
                  </a:lnTo>
                  <a:lnTo>
                    <a:pt x="4756175" y="2712847"/>
                  </a:lnTo>
                  <a:close/>
                </a:path>
                <a:path w="8276590" h="2729229">
                  <a:moveTo>
                    <a:pt x="4756175" y="1809381"/>
                  </a:moveTo>
                  <a:lnTo>
                    <a:pt x="4751489" y="1804695"/>
                  </a:lnTo>
                  <a:lnTo>
                    <a:pt x="4739906" y="1804695"/>
                  </a:lnTo>
                  <a:lnTo>
                    <a:pt x="4735207" y="1809381"/>
                  </a:lnTo>
                  <a:lnTo>
                    <a:pt x="4735207" y="1820951"/>
                  </a:lnTo>
                  <a:lnTo>
                    <a:pt x="4739906" y="1825637"/>
                  </a:lnTo>
                  <a:lnTo>
                    <a:pt x="4751489" y="1825637"/>
                  </a:lnTo>
                  <a:lnTo>
                    <a:pt x="4756175" y="1820951"/>
                  </a:lnTo>
                  <a:lnTo>
                    <a:pt x="4756175" y="1809381"/>
                  </a:lnTo>
                  <a:close/>
                </a:path>
                <a:path w="8276590" h="2729229">
                  <a:moveTo>
                    <a:pt x="4756175" y="919022"/>
                  </a:moveTo>
                  <a:lnTo>
                    <a:pt x="4751489" y="914336"/>
                  </a:lnTo>
                  <a:lnTo>
                    <a:pt x="4739906" y="914336"/>
                  </a:lnTo>
                  <a:lnTo>
                    <a:pt x="4735207" y="919022"/>
                  </a:lnTo>
                  <a:lnTo>
                    <a:pt x="4735207" y="930592"/>
                  </a:lnTo>
                  <a:lnTo>
                    <a:pt x="4739906" y="935278"/>
                  </a:lnTo>
                  <a:lnTo>
                    <a:pt x="4751489" y="935278"/>
                  </a:lnTo>
                  <a:lnTo>
                    <a:pt x="4756175" y="930592"/>
                  </a:lnTo>
                  <a:lnTo>
                    <a:pt x="4756175" y="919022"/>
                  </a:lnTo>
                  <a:close/>
                </a:path>
                <a:path w="8276590" h="2729229">
                  <a:moveTo>
                    <a:pt x="4756175" y="4699"/>
                  </a:moveTo>
                  <a:lnTo>
                    <a:pt x="4751489" y="0"/>
                  </a:lnTo>
                  <a:lnTo>
                    <a:pt x="4739906" y="0"/>
                  </a:lnTo>
                  <a:lnTo>
                    <a:pt x="4735207" y="4699"/>
                  </a:lnTo>
                  <a:lnTo>
                    <a:pt x="4735207" y="16256"/>
                  </a:lnTo>
                  <a:lnTo>
                    <a:pt x="4739906" y="20942"/>
                  </a:lnTo>
                  <a:lnTo>
                    <a:pt x="4751489" y="20942"/>
                  </a:lnTo>
                  <a:lnTo>
                    <a:pt x="4756175" y="16256"/>
                  </a:lnTo>
                  <a:lnTo>
                    <a:pt x="4756175" y="4699"/>
                  </a:lnTo>
                  <a:close/>
                </a:path>
                <a:path w="8276590" h="2729229">
                  <a:moveTo>
                    <a:pt x="4798085" y="2712847"/>
                  </a:moveTo>
                  <a:lnTo>
                    <a:pt x="4793399" y="2708160"/>
                  </a:lnTo>
                  <a:lnTo>
                    <a:pt x="4781804" y="2708160"/>
                  </a:lnTo>
                  <a:lnTo>
                    <a:pt x="4777117" y="2712847"/>
                  </a:lnTo>
                  <a:lnTo>
                    <a:pt x="4777117" y="2724416"/>
                  </a:lnTo>
                  <a:lnTo>
                    <a:pt x="4781804" y="2729103"/>
                  </a:lnTo>
                  <a:lnTo>
                    <a:pt x="4793399" y="2729103"/>
                  </a:lnTo>
                  <a:lnTo>
                    <a:pt x="4798085" y="2724416"/>
                  </a:lnTo>
                  <a:lnTo>
                    <a:pt x="4798085" y="2712847"/>
                  </a:lnTo>
                  <a:close/>
                </a:path>
                <a:path w="8276590" h="2729229">
                  <a:moveTo>
                    <a:pt x="4798085" y="1809381"/>
                  </a:moveTo>
                  <a:lnTo>
                    <a:pt x="4793399" y="1804695"/>
                  </a:lnTo>
                  <a:lnTo>
                    <a:pt x="4781804" y="1804695"/>
                  </a:lnTo>
                  <a:lnTo>
                    <a:pt x="4777117" y="1809381"/>
                  </a:lnTo>
                  <a:lnTo>
                    <a:pt x="4777117" y="1820951"/>
                  </a:lnTo>
                  <a:lnTo>
                    <a:pt x="4781804" y="1825637"/>
                  </a:lnTo>
                  <a:lnTo>
                    <a:pt x="4793399" y="1825637"/>
                  </a:lnTo>
                  <a:lnTo>
                    <a:pt x="4798085" y="1820951"/>
                  </a:lnTo>
                  <a:lnTo>
                    <a:pt x="4798085" y="1809381"/>
                  </a:lnTo>
                  <a:close/>
                </a:path>
                <a:path w="8276590" h="2729229">
                  <a:moveTo>
                    <a:pt x="4798085" y="919022"/>
                  </a:moveTo>
                  <a:lnTo>
                    <a:pt x="4793399" y="914336"/>
                  </a:lnTo>
                  <a:lnTo>
                    <a:pt x="4781804" y="914336"/>
                  </a:lnTo>
                  <a:lnTo>
                    <a:pt x="4777117" y="919022"/>
                  </a:lnTo>
                  <a:lnTo>
                    <a:pt x="4777117" y="930592"/>
                  </a:lnTo>
                  <a:lnTo>
                    <a:pt x="4781804" y="935278"/>
                  </a:lnTo>
                  <a:lnTo>
                    <a:pt x="4793399" y="935278"/>
                  </a:lnTo>
                  <a:lnTo>
                    <a:pt x="4798085" y="930592"/>
                  </a:lnTo>
                  <a:lnTo>
                    <a:pt x="4798085" y="919022"/>
                  </a:lnTo>
                  <a:close/>
                </a:path>
                <a:path w="8276590" h="2729229">
                  <a:moveTo>
                    <a:pt x="4798085" y="4699"/>
                  </a:moveTo>
                  <a:lnTo>
                    <a:pt x="4793399" y="0"/>
                  </a:lnTo>
                  <a:lnTo>
                    <a:pt x="4781804" y="0"/>
                  </a:lnTo>
                  <a:lnTo>
                    <a:pt x="4777117" y="4699"/>
                  </a:lnTo>
                  <a:lnTo>
                    <a:pt x="4777117" y="16256"/>
                  </a:lnTo>
                  <a:lnTo>
                    <a:pt x="4781804" y="20942"/>
                  </a:lnTo>
                  <a:lnTo>
                    <a:pt x="4793399" y="20942"/>
                  </a:lnTo>
                  <a:lnTo>
                    <a:pt x="4798085" y="16256"/>
                  </a:lnTo>
                  <a:lnTo>
                    <a:pt x="4798085" y="4699"/>
                  </a:lnTo>
                  <a:close/>
                </a:path>
                <a:path w="8276590" h="2729229">
                  <a:moveTo>
                    <a:pt x="4839982" y="2712847"/>
                  </a:moveTo>
                  <a:lnTo>
                    <a:pt x="4835309" y="2708160"/>
                  </a:lnTo>
                  <a:lnTo>
                    <a:pt x="4823714" y="2708160"/>
                  </a:lnTo>
                  <a:lnTo>
                    <a:pt x="4819027" y="2712847"/>
                  </a:lnTo>
                  <a:lnTo>
                    <a:pt x="4819027" y="2724416"/>
                  </a:lnTo>
                  <a:lnTo>
                    <a:pt x="4823714" y="2729103"/>
                  </a:lnTo>
                  <a:lnTo>
                    <a:pt x="4835309" y="2729103"/>
                  </a:lnTo>
                  <a:lnTo>
                    <a:pt x="4839982" y="2724416"/>
                  </a:lnTo>
                  <a:lnTo>
                    <a:pt x="4839982" y="2712847"/>
                  </a:lnTo>
                  <a:close/>
                </a:path>
                <a:path w="8276590" h="2729229">
                  <a:moveTo>
                    <a:pt x="4839982" y="1809381"/>
                  </a:moveTo>
                  <a:lnTo>
                    <a:pt x="4835309" y="1804695"/>
                  </a:lnTo>
                  <a:lnTo>
                    <a:pt x="4823714" y="1804695"/>
                  </a:lnTo>
                  <a:lnTo>
                    <a:pt x="4819027" y="1809381"/>
                  </a:lnTo>
                  <a:lnTo>
                    <a:pt x="4819027" y="1820951"/>
                  </a:lnTo>
                  <a:lnTo>
                    <a:pt x="4823714" y="1825637"/>
                  </a:lnTo>
                  <a:lnTo>
                    <a:pt x="4835309" y="1825637"/>
                  </a:lnTo>
                  <a:lnTo>
                    <a:pt x="4839982" y="1820951"/>
                  </a:lnTo>
                  <a:lnTo>
                    <a:pt x="4839982" y="1809381"/>
                  </a:lnTo>
                  <a:close/>
                </a:path>
                <a:path w="8276590" h="2729229">
                  <a:moveTo>
                    <a:pt x="4839982" y="919022"/>
                  </a:moveTo>
                  <a:lnTo>
                    <a:pt x="4835309" y="914336"/>
                  </a:lnTo>
                  <a:lnTo>
                    <a:pt x="4823714" y="914336"/>
                  </a:lnTo>
                  <a:lnTo>
                    <a:pt x="4819027" y="919022"/>
                  </a:lnTo>
                  <a:lnTo>
                    <a:pt x="4819027" y="930592"/>
                  </a:lnTo>
                  <a:lnTo>
                    <a:pt x="4823714" y="935278"/>
                  </a:lnTo>
                  <a:lnTo>
                    <a:pt x="4835309" y="935278"/>
                  </a:lnTo>
                  <a:lnTo>
                    <a:pt x="4839982" y="930592"/>
                  </a:lnTo>
                  <a:lnTo>
                    <a:pt x="4839982" y="919022"/>
                  </a:lnTo>
                  <a:close/>
                </a:path>
                <a:path w="8276590" h="2729229">
                  <a:moveTo>
                    <a:pt x="4839982" y="4699"/>
                  </a:moveTo>
                  <a:lnTo>
                    <a:pt x="4835309" y="0"/>
                  </a:lnTo>
                  <a:lnTo>
                    <a:pt x="4823714" y="0"/>
                  </a:lnTo>
                  <a:lnTo>
                    <a:pt x="4819027" y="4699"/>
                  </a:lnTo>
                  <a:lnTo>
                    <a:pt x="4819027" y="16256"/>
                  </a:lnTo>
                  <a:lnTo>
                    <a:pt x="4823714" y="20942"/>
                  </a:lnTo>
                  <a:lnTo>
                    <a:pt x="4835309" y="20942"/>
                  </a:lnTo>
                  <a:lnTo>
                    <a:pt x="4839982" y="16256"/>
                  </a:lnTo>
                  <a:lnTo>
                    <a:pt x="4839982" y="4699"/>
                  </a:lnTo>
                  <a:close/>
                </a:path>
                <a:path w="8276590" h="2729229">
                  <a:moveTo>
                    <a:pt x="4881892" y="2712847"/>
                  </a:moveTo>
                  <a:lnTo>
                    <a:pt x="4877206" y="2708160"/>
                  </a:lnTo>
                  <a:lnTo>
                    <a:pt x="4865611" y="2708160"/>
                  </a:lnTo>
                  <a:lnTo>
                    <a:pt x="4860925" y="2712847"/>
                  </a:lnTo>
                  <a:lnTo>
                    <a:pt x="4860925" y="2724416"/>
                  </a:lnTo>
                  <a:lnTo>
                    <a:pt x="4865611" y="2729103"/>
                  </a:lnTo>
                  <a:lnTo>
                    <a:pt x="4877206" y="2729103"/>
                  </a:lnTo>
                  <a:lnTo>
                    <a:pt x="4881892" y="2724416"/>
                  </a:lnTo>
                  <a:lnTo>
                    <a:pt x="4881892" y="2712847"/>
                  </a:lnTo>
                  <a:close/>
                </a:path>
                <a:path w="8276590" h="2729229">
                  <a:moveTo>
                    <a:pt x="4881892" y="1809381"/>
                  </a:moveTo>
                  <a:lnTo>
                    <a:pt x="4877206" y="1804695"/>
                  </a:lnTo>
                  <a:lnTo>
                    <a:pt x="4865611" y="1804695"/>
                  </a:lnTo>
                  <a:lnTo>
                    <a:pt x="4860925" y="1809381"/>
                  </a:lnTo>
                  <a:lnTo>
                    <a:pt x="4860925" y="1820951"/>
                  </a:lnTo>
                  <a:lnTo>
                    <a:pt x="4865611" y="1825637"/>
                  </a:lnTo>
                  <a:lnTo>
                    <a:pt x="4877206" y="1825637"/>
                  </a:lnTo>
                  <a:lnTo>
                    <a:pt x="4881892" y="1820951"/>
                  </a:lnTo>
                  <a:lnTo>
                    <a:pt x="4881892" y="1809381"/>
                  </a:lnTo>
                  <a:close/>
                </a:path>
                <a:path w="8276590" h="2729229">
                  <a:moveTo>
                    <a:pt x="4881892" y="919022"/>
                  </a:moveTo>
                  <a:lnTo>
                    <a:pt x="4877206" y="914336"/>
                  </a:lnTo>
                  <a:lnTo>
                    <a:pt x="4865611" y="914336"/>
                  </a:lnTo>
                  <a:lnTo>
                    <a:pt x="4860925" y="919022"/>
                  </a:lnTo>
                  <a:lnTo>
                    <a:pt x="4860925" y="930592"/>
                  </a:lnTo>
                  <a:lnTo>
                    <a:pt x="4865611" y="935278"/>
                  </a:lnTo>
                  <a:lnTo>
                    <a:pt x="4877206" y="935278"/>
                  </a:lnTo>
                  <a:lnTo>
                    <a:pt x="4881892" y="930592"/>
                  </a:lnTo>
                  <a:lnTo>
                    <a:pt x="4881892" y="919022"/>
                  </a:lnTo>
                  <a:close/>
                </a:path>
                <a:path w="8276590" h="2729229">
                  <a:moveTo>
                    <a:pt x="4881892" y="4699"/>
                  </a:moveTo>
                  <a:lnTo>
                    <a:pt x="4877206" y="0"/>
                  </a:lnTo>
                  <a:lnTo>
                    <a:pt x="4865611" y="0"/>
                  </a:lnTo>
                  <a:lnTo>
                    <a:pt x="4860925" y="4699"/>
                  </a:lnTo>
                  <a:lnTo>
                    <a:pt x="4860925" y="16256"/>
                  </a:lnTo>
                  <a:lnTo>
                    <a:pt x="4865611" y="20942"/>
                  </a:lnTo>
                  <a:lnTo>
                    <a:pt x="4877206" y="20942"/>
                  </a:lnTo>
                  <a:lnTo>
                    <a:pt x="4881892" y="16256"/>
                  </a:lnTo>
                  <a:lnTo>
                    <a:pt x="4881892" y="4699"/>
                  </a:lnTo>
                  <a:close/>
                </a:path>
                <a:path w="8276590" h="2729229">
                  <a:moveTo>
                    <a:pt x="4923790" y="2712847"/>
                  </a:moveTo>
                  <a:lnTo>
                    <a:pt x="4919116" y="2708160"/>
                  </a:lnTo>
                  <a:lnTo>
                    <a:pt x="4907521" y="2708160"/>
                  </a:lnTo>
                  <a:lnTo>
                    <a:pt x="4902835" y="2712847"/>
                  </a:lnTo>
                  <a:lnTo>
                    <a:pt x="4902835" y="2724416"/>
                  </a:lnTo>
                  <a:lnTo>
                    <a:pt x="4907521" y="2729103"/>
                  </a:lnTo>
                  <a:lnTo>
                    <a:pt x="4919116" y="2729103"/>
                  </a:lnTo>
                  <a:lnTo>
                    <a:pt x="4923790" y="2724416"/>
                  </a:lnTo>
                  <a:lnTo>
                    <a:pt x="4923790" y="2712847"/>
                  </a:lnTo>
                  <a:close/>
                </a:path>
                <a:path w="8276590" h="2729229">
                  <a:moveTo>
                    <a:pt x="4923790" y="1809381"/>
                  </a:moveTo>
                  <a:lnTo>
                    <a:pt x="4919116" y="1804695"/>
                  </a:lnTo>
                  <a:lnTo>
                    <a:pt x="4907521" y="1804695"/>
                  </a:lnTo>
                  <a:lnTo>
                    <a:pt x="4902835" y="1809381"/>
                  </a:lnTo>
                  <a:lnTo>
                    <a:pt x="4902835" y="1820951"/>
                  </a:lnTo>
                  <a:lnTo>
                    <a:pt x="4907521" y="1825637"/>
                  </a:lnTo>
                  <a:lnTo>
                    <a:pt x="4919116" y="1825637"/>
                  </a:lnTo>
                  <a:lnTo>
                    <a:pt x="4923790" y="1820951"/>
                  </a:lnTo>
                  <a:lnTo>
                    <a:pt x="4923790" y="1809381"/>
                  </a:lnTo>
                  <a:close/>
                </a:path>
                <a:path w="8276590" h="2729229">
                  <a:moveTo>
                    <a:pt x="4923790" y="919022"/>
                  </a:moveTo>
                  <a:lnTo>
                    <a:pt x="4919116" y="914336"/>
                  </a:lnTo>
                  <a:lnTo>
                    <a:pt x="4907521" y="914336"/>
                  </a:lnTo>
                  <a:lnTo>
                    <a:pt x="4902835" y="919022"/>
                  </a:lnTo>
                  <a:lnTo>
                    <a:pt x="4902835" y="930592"/>
                  </a:lnTo>
                  <a:lnTo>
                    <a:pt x="4907521" y="935278"/>
                  </a:lnTo>
                  <a:lnTo>
                    <a:pt x="4919116" y="935278"/>
                  </a:lnTo>
                  <a:lnTo>
                    <a:pt x="4923790" y="930592"/>
                  </a:lnTo>
                  <a:lnTo>
                    <a:pt x="4923790" y="919022"/>
                  </a:lnTo>
                  <a:close/>
                </a:path>
                <a:path w="8276590" h="2729229">
                  <a:moveTo>
                    <a:pt x="4923790" y="4699"/>
                  </a:moveTo>
                  <a:lnTo>
                    <a:pt x="4919116" y="0"/>
                  </a:lnTo>
                  <a:lnTo>
                    <a:pt x="4907521" y="0"/>
                  </a:lnTo>
                  <a:lnTo>
                    <a:pt x="4902835" y="4699"/>
                  </a:lnTo>
                  <a:lnTo>
                    <a:pt x="4902835" y="16256"/>
                  </a:lnTo>
                  <a:lnTo>
                    <a:pt x="4907521" y="20942"/>
                  </a:lnTo>
                  <a:lnTo>
                    <a:pt x="4919116" y="20942"/>
                  </a:lnTo>
                  <a:lnTo>
                    <a:pt x="4923790" y="16256"/>
                  </a:lnTo>
                  <a:lnTo>
                    <a:pt x="4923790" y="4699"/>
                  </a:lnTo>
                  <a:close/>
                </a:path>
                <a:path w="8276590" h="2729229">
                  <a:moveTo>
                    <a:pt x="4965700" y="2712847"/>
                  </a:moveTo>
                  <a:lnTo>
                    <a:pt x="4961013" y="2708160"/>
                  </a:lnTo>
                  <a:lnTo>
                    <a:pt x="4949431" y="2708160"/>
                  </a:lnTo>
                  <a:lnTo>
                    <a:pt x="4944732" y="2712847"/>
                  </a:lnTo>
                  <a:lnTo>
                    <a:pt x="4944732" y="2724416"/>
                  </a:lnTo>
                  <a:lnTo>
                    <a:pt x="4949431" y="2729103"/>
                  </a:lnTo>
                  <a:lnTo>
                    <a:pt x="4961013" y="2729103"/>
                  </a:lnTo>
                  <a:lnTo>
                    <a:pt x="4965700" y="2724416"/>
                  </a:lnTo>
                  <a:lnTo>
                    <a:pt x="4965700" y="2712847"/>
                  </a:lnTo>
                  <a:close/>
                </a:path>
                <a:path w="8276590" h="2729229">
                  <a:moveTo>
                    <a:pt x="4965700" y="1809381"/>
                  </a:moveTo>
                  <a:lnTo>
                    <a:pt x="4961013" y="1804695"/>
                  </a:lnTo>
                  <a:lnTo>
                    <a:pt x="4949431" y="1804695"/>
                  </a:lnTo>
                  <a:lnTo>
                    <a:pt x="4944732" y="1809381"/>
                  </a:lnTo>
                  <a:lnTo>
                    <a:pt x="4944732" y="1820951"/>
                  </a:lnTo>
                  <a:lnTo>
                    <a:pt x="4949431" y="1825637"/>
                  </a:lnTo>
                  <a:lnTo>
                    <a:pt x="4961013" y="1825637"/>
                  </a:lnTo>
                  <a:lnTo>
                    <a:pt x="4965700" y="1820951"/>
                  </a:lnTo>
                  <a:lnTo>
                    <a:pt x="4965700" y="1809381"/>
                  </a:lnTo>
                  <a:close/>
                </a:path>
                <a:path w="8276590" h="2729229">
                  <a:moveTo>
                    <a:pt x="4965700" y="919022"/>
                  </a:moveTo>
                  <a:lnTo>
                    <a:pt x="4961013" y="914336"/>
                  </a:lnTo>
                  <a:lnTo>
                    <a:pt x="4949431" y="914336"/>
                  </a:lnTo>
                  <a:lnTo>
                    <a:pt x="4944732" y="919022"/>
                  </a:lnTo>
                  <a:lnTo>
                    <a:pt x="4944732" y="930592"/>
                  </a:lnTo>
                  <a:lnTo>
                    <a:pt x="4949431" y="935278"/>
                  </a:lnTo>
                  <a:lnTo>
                    <a:pt x="4961013" y="935278"/>
                  </a:lnTo>
                  <a:lnTo>
                    <a:pt x="4965700" y="930592"/>
                  </a:lnTo>
                  <a:lnTo>
                    <a:pt x="4965700" y="919022"/>
                  </a:lnTo>
                  <a:close/>
                </a:path>
                <a:path w="8276590" h="2729229">
                  <a:moveTo>
                    <a:pt x="4965700" y="4699"/>
                  </a:moveTo>
                  <a:lnTo>
                    <a:pt x="4961013" y="0"/>
                  </a:lnTo>
                  <a:lnTo>
                    <a:pt x="4949431" y="0"/>
                  </a:lnTo>
                  <a:lnTo>
                    <a:pt x="4944732" y="4699"/>
                  </a:lnTo>
                  <a:lnTo>
                    <a:pt x="4944732" y="16256"/>
                  </a:lnTo>
                  <a:lnTo>
                    <a:pt x="4949431" y="20942"/>
                  </a:lnTo>
                  <a:lnTo>
                    <a:pt x="4961013" y="20942"/>
                  </a:lnTo>
                  <a:lnTo>
                    <a:pt x="4965700" y="16256"/>
                  </a:lnTo>
                  <a:lnTo>
                    <a:pt x="4965700" y="4699"/>
                  </a:lnTo>
                  <a:close/>
                </a:path>
                <a:path w="8276590" h="2729229">
                  <a:moveTo>
                    <a:pt x="5007597" y="2712847"/>
                  </a:moveTo>
                  <a:lnTo>
                    <a:pt x="5002923" y="2708160"/>
                  </a:lnTo>
                  <a:lnTo>
                    <a:pt x="4991328" y="2708160"/>
                  </a:lnTo>
                  <a:lnTo>
                    <a:pt x="4986642" y="2712847"/>
                  </a:lnTo>
                  <a:lnTo>
                    <a:pt x="4986642" y="2724416"/>
                  </a:lnTo>
                  <a:lnTo>
                    <a:pt x="4991328" y="2729103"/>
                  </a:lnTo>
                  <a:lnTo>
                    <a:pt x="5002923" y="2729103"/>
                  </a:lnTo>
                  <a:lnTo>
                    <a:pt x="5007597" y="2724416"/>
                  </a:lnTo>
                  <a:lnTo>
                    <a:pt x="5007597" y="2712847"/>
                  </a:lnTo>
                  <a:close/>
                </a:path>
                <a:path w="8276590" h="2729229">
                  <a:moveTo>
                    <a:pt x="5007597" y="1809381"/>
                  </a:moveTo>
                  <a:lnTo>
                    <a:pt x="5002923" y="1804695"/>
                  </a:lnTo>
                  <a:lnTo>
                    <a:pt x="4991328" y="1804695"/>
                  </a:lnTo>
                  <a:lnTo>
                    <a:pt x="4986642" y="1809381"/>
                  </a:lnTo>
                  <a:lnTo>
                    <a:pt x="4986642" y="1820951"/>
                  </a:lnTo>
                  <a:lnTo>
                    <a:pt x="4991328" y="1825637"/>
                  </a:lnTo>
                  <a:lnTo>
                    <a:pt x="5002923" y="1825637"/>
                  </a:lnTo>
                  <a:lnTo>
                    <a:pt x="5007597" y="1820951"/>
                  </a:lnTo>
                  <a:lnTo>
                    <a:pt x="5007597" y="1809381"/>
                  </a:lnTo>
                  <a:close/>
                </a:path>
                <a:path w="8276590" h="2729229">
                  <a:moveTo>
                    <a:pt x="5007597" y="919022"/>
                  </a:moveTo>
                  <a:lnTo>
                    <a:pt x="5002923" y="914336"/>
                  </a:lnTo>
                  <a:lnTo>
                    <a:pt x="4991328" y="914336"/>
                  </a:lnTo>
                  <a:lnTo>
                    <a:pt x="4986642" y="919022"/>
                  </a:lnTo>
                  <a:lnTo>
                    <a:pt x="4986642" y="930592"/>
                  </a:lnTo>
                  <a:lnTo>
                    <a:pt x="4991328" y="935278"/>
                  </a:lnTo>
                  <a:lnTo>
                    <a:pt x="5002923" y="935278"/>
                  </a:lnTo>
                  <a:lnTo>
                    <a:pt x="5007597" y="930592"/>
                  </a:lnTo>
                  <a:lnTo>
                    <a:pt x="5007597" y="919022"/>
                  </a:lnTo>
                  <a:close/>
                </a:path>
                <a:path w="8276590" h="2729229">
                  <a:moveTo>
                    <a:pt x="5007597" y="4699"/>
                  </a:moveTo>
                  <a:lnTo>
                    <a:pt x="5002923" y="0"/>
                  </a:lnTo>
                  <a:lnTo>
                    <a:pt x="4991328" y="0"/>
                  </a:lnTo>
                  <a:lnTo>
                    <a:pt x="4986642" y="4699"/>
                  </a:lnTo>
                  <a:lnTo>
                    <a:pt x="4986642" y="16256"/>
                  </a:lnTo>
                  <a:lnTo>
                    <a:pt x="4991328" y="20942"/>
                  </a:lnTo>
                  <a:lnTo>
                    <a:pt x="5002923" y="20942"/>
                  </a:lnTo>
                  <a:lnTo>
                    <a:pt x="5007597" y="16256"/>
                  </a:lnTo>
                  <a:lnTo>
                    <a:pt x="5007597" y="4699"/>
                  </a:lnTo>
                  <a:close/>
                </a:path>
                <a:path w="8276590" h="2729229">
                  <a:moveTo>
                    <a:pt x="5049507" y="2712847"/>
                  </a:moveTo>
                  <a:lnTo>
                    <a:pt x="5044821" y="2708160"/>
                  </a:lnTo>
                  <a:lnTo>
                    <a:pt x="5033238" y="2708160"/>
                  </a:lnTo>
                  <a:lnTo>
                    <a:pt x="5028539" y="2712847"/>
                  </a:lnTo>
                  <a:lnTo>
                    <a:pt x="5028539" y="2724416"/>
                  </a:lnTo>
                  <a:lnTo>
                    <a:pt x="5033238" y="2729103"/>
                  </a:lnTo>
                  <a:lnTo>
                    <a:pt x="5044821" y="2729103"/>
                  </a:lnTo>
                  <a:lnTo>
                    <a:pt x="5049507" y="2724416"/>
                  </a:lnTo>
                  <a:lnTo>
                    <a:pt x="5049507" y="2712847"/>
                  </a:lnTo>
                  <a:close/>
                </a:path>
                <a:path w="8276590" h="2729229">
                  <a:moveTo>
                    <a:pt x="5049507" y="1809381"/>
                  </a:moveTo>
                  <a:lnTo>
                    <a:pt x="5044821" y="1804695"/>
                  </a:lnTo>
                  <a:lnTo>
                    <a:pt x="5033238" y="1804695"/>
                  </a:lnTo>
                  <a:lnTo>
                    <a:pt x="5028539" y="1809381"/>
                  </a:lnTo>
                  <a:lnTo>
                    <a:pt x="5028539" y="1820951"/>
                  </a:lnTo>
                  <a:lnTo>
                    <a:pt x="5033238" y="1825637"/>
                  </a:lnTo>
                  <a:lnTo>
                    <a:pt x="5044821" y="1825637"/>
                  </a:lnTo>
                  <a:lnTo>
                    <a:pt x="5049507" y="1820951"/>
                  </a:lnTo>
                  <a:lnTo>
                    <a:pt x="5049507" y="1809381"/>
                  </a:lnTo>
                  <a:close/>
                </a:path>
                <a:path w="8276590" h="2729229">
                  <a:moveTo>
                    <a:pt x="5049507" y="919022"/>
                  </a:moveTo>
                  <a:lnTo>
                    <a:pt x="5044821" y="914336"/>
                  </a:lnTo>
                  <a:lnTo>
                    <a:pt x="5033238" y="914336"/>
                  </a:lnTo>
                  <a:lnTo>
                    <a:pt x="5028539" y="919022"/>
                  </a:lnTo>
                  <a:lnTo>
                    <a:pt x="5028539" y="930592"/>
                  </a:lnTo>
                  <a:lnTo>
                    <a:pt x="5033238" y="935278"/>
                  </a:lnTo>
                  <a:lnTo>
                    <a:pt x="5044821" y="935278"/>
                  </a:lnTo>
                  <a:lnTo>
                    <a:pt x="5049507" y="930592"/>
                  </a:lnTo>
                  <a:lnTo>
                    <a:pt x="5049507" y="919022"/>
                  </a:lnTo>
                  <a:close/>
                </a:path>
                <a:path w="8276590" h="2729229">
                  <a:moveTo>
                    <a:pt x="5049507" y="4699"/>
                  </a:moveTo>
                  <a:lnTo>
                    <a:pt x="5044821" y="0"/>
                  </a:lnTo>
                  <a:lnTo>
                    <a:pt x="5033238" y="0"/>
                  </a:lnTo>
                  <a:lnTo>
                    <a:pt x="5028539" y="4699"/>
                  </a:lnTo>
                  <a:lnTo>
                    <a:pt x="5028539" y="16256"/>
                  </a:lnTo>
                  <a:lnTo>
                    <a:pt x="5033238" y="20942"/>
                  </a:lnTo>
                  <a:lnTo>
                    <a:pt x="5044821" y="20942"/>
                  </a:lnTo>
                  <a:lnTo>
                    <a:pt x="5049507" y="16256"/>
                  </a:lnTo>
                  <a:lnTo>
                    <a:pt x="5049507" y="4699"/>
                  </a:lnTo>
                  <a:close/>
                </a:path>
                <a:path w="8276590" h="2729229">
                  <a:moveTo>
                    <a:pt x="5091417" y="2712847"/>
                  </a:moveTo>
                  <a:lnTo>
                    <a:pt x="5086731" y="2708160"/>
                  </a:lnTo>
                  <a:lnTo>
                    <a:pt x="5075136" y="2708160"/>
                  </a:lnTo>
                  <a:lnTo>
                    <a:pt x="5070449" y="2712847"/>
                  </a:lnTo>
                  <a:lnTo>
                    <a:pt x="5070449" y="2724416"/>
                  </a:lnTo>
                  <a:lnTo>
                    <a:pt x="5075136" y="2729103"/>
                  </a:lnTo>
                  <a:lnTo>
                    <a:pt x="5086731" y="2729103"/>
                  </a:lnTo>
                  <a:lnTo>
                    <a:pt x="5091417" y="2724416"/>
                  </a:lnTo>
                  <a:lnTo>
                    <a:pt x="5091417" y="2712847"/>
                  </a:lnTo>
                  <a:close/>
                </a:path>
                <a:path w="8276590" h="2729229">
                  <a:moveTo>
                    <a:pt x="5091417" y="1809381"/>
                  </a:moveTo>
                  <a:lnTo>
                    <a:pt x="5086731" y="1804695"/>
                  </a:lnTo>
                  <a:lnTo>
                    <a:pt x="5075136" y="1804695"/>
                  </a:lnTo>
                  <a:lnTo>
                    <a:pt x="5070449" y="1809381"/>
                  </a:lnTo>
                  <a:lnTo>
                    <a:pt x="5070449" y="1820951"/>
                  </a:lnTo>
                  <a:lnTo>
                    <a:pt x="5075136" y="1825637"/>
                  </a:lnTo>
                  <a:lnTo>
                    <a:pt x="5086731" y="1825637"/>
                  </a:lnTo>
                  <a:lnTo>
                    <a:pt x="5091417" y="1820951"/>
                  </a:lnTo>
                  <a:lnTo>
                    <a:pt x="5091417" y="1809381"/>
                  </a:lnTo>
                  <a:close/>
                </a:path>
                <a:path w="8276590" h="2729229">
                  <a:moveTo>
                    <a:pt x="5091417" y="919022"/>
                  </a:moveTo>
                  <a:lnTo>
                    <a:pt x="5086731" y="914336"/>
                  </a:lnTo>
                  <a:lnTo>
                    <a:pt x="5075136" y="914336"/>
                  </a:lnTo>
                  <a:lnTo>
                    <a:pt x="5070449" y="919022"/>
                  </a:lnTo>
                  <a:lnTo>
                    <a:pt x="5070449" y="930592"/>
                  </a:lnTo>
                  <a:lnTo>
                    <a:pt x="5075136" y="935278"/>
                  </a:lnTo>
                  <a:lnTo>
                    <a:pt x="5086731" y="935278"/>
                  </a:lnTo>
                  <a:lnTo>
                    <a:pt x="5091417" y="930592"/>
                  </a:lnTo>
                  <a:lnTo>
                    <a:pt x="5091417" y="919022"/>
                  </a:lnTo>
                  <a:close/>
                </a:path>
                <a:path w="8276590" h="2729229">
                  <a:moveTo>
                    <a:pt x="5091417" y="4699"/>
                  </a:moveTo>
                  <a:lnTo>
                    <a:pt x="5086731" y="0"/>
                  </a:lnTo>
                  <a:lnTo>
                    <a:pt x="5075136" y="0"/>
                  </a:lnTo>
                  <a:lnTo>
                    <a:pt x="5070449" y="4699"/>
                  </a:lnTo>
                  <a:lnTo>
                    <a:pt x="5070449" y="16256"/>
                  </a:lnTo>
                  <a:lnTo>
                    <a:pt x="5075136" y="20942"/>
                  </a:lnTo>
                  <a:lnTo>
                    <a:pt x="5086731" y="20942"/>
                  </a:lnTo>
                  <a:lnTo>
                    <a:pt x="5091417" y="16256"/>
                  </a:lnTo>
                  <a:lnTo>
                    <a:pt x="5091417" y="4699"/>
                  </a:lnTo>
                  <a:close/>
                </a:path>
                <a:path w="8276590" h="2729229">
                  <a:moveTo>
                    <a:pt x="5133314" y="2712847"/>
                  </a:moveTo>
                  <a:lnTo>
                    <a:pt x="5128641" y="2708160"/>
                  </a:lnTo>
                  <a:lnTo>
                    <a:pt x="5117046" y="2708160"/>
                  </a:lnTo>
                  <a:lnTo>
                    <a:pt x="5112359" y="2712847"/>
                  </a:lnTo>
                  <a:lnTo>
                    <a:pt x="5112359" y="2724416"/>
                  </a:lnTo>
                  <a:lnTo>
                    <a:pt x="5117046" y="2729103"/>
                  </a:lnTo>
                  <a:lnTo>
                    <a:pt x="5128641" y="2729103"/>
                  </a:lnTo>
                  <a:lnTo>
                    <a:pt x="5133314" y="2724416"/>
                  </a:lnTo>
                  <a:lnTo>
                    <a:pt x="5133314" y="2712847"/>
                  </a:lnTo>
                  <a:close/>
                </a:path>
                <a:path w="8276590" h="2729229">
                  <a:moveTo>
                    <a:pt x="5133314" y="1809381"/>
                  </a:moveTo>
                  <a:lnTo>
                    <a:pt x="5128641" y="1804695"/>
                  </a:lnTo>
                  <a:lnTo>
                    <a:pt x="5117046" y="1804695"/>
                  </a:lnTo>
                  <a:lnTo>
                    <a:pt x="5112359" y="1809381"/>
                  </a:lnTo>
                  <a:lnTo>
                    <a:pt x="5112359" y="1820951"/>
                  </a:lnTo>
                  <a:lnTo>
                    <a:pt x="5117046" y="1825637"/>
                  </a:lnTo>
                  <a:lnTo>
                    <a:pt x="5128641" y="1825637"/>
                  </a:lnTo>
                  <a:lnTo>
                    <a:pt x="5133314" y="1820951"/>
                  </a:lnTo>
                  <a:lnTo>
                    <a:pt x="5133314" y="1809381"/>
                  </a:lnTo>
                  <a:close/>
                </a:path>
                <a:path w="8276590" h="2729229">
                  <a:moveTo>
                    <a:pt x="5133314" y="919022"/>
                  </a:moveTo>
                  <a:lnTo>
                    <a:pt x="5128641" y="914336"/>
                  </a:lnTo>
                  <a:lnTo>
                    <a:pt x="5117046" y="914336"/>
                  </a:lnTo>
                  <a:lnTo>
                    <a:pt x="5112359" y="919022"/>
                  </a:lnTo>
                  <a:lnTo>
                    <a:pt x="5112359" y="930592"/>
                  </a:lnTo>
                  <a:lnTo>
                    <a:pt x="5117046" y="935278"/>
                  </a:lnTo>
                  <a:lnTo>
                    <a:pt x="5128641" y="935278"/>
                  </a:lnTo>
                  <a:lnTo>
                    <a:pt x="5133314" y="930592"/>
                  </a:lnTo>
                  <a:lnTo>
                    <a:pt x="5133314" y="919022"/>
                  </a:lnTo>
                  <a:close/>
                </a:path>
                <a:path w="8276590" h="2729229">
                  <a:moveTo>
                    <a:pt x="5133314" y="4699"/>
                  </a:moveTo>
                  <a:lnTo>
                    <a:pt x="5128641" y="0"/>
                  </a:lnTo>
                  <a:lnTo>
                    <a:pt x="5117046" y="0"/>
                  </a:lnTo>
                  <a:lnTo>
                    <a:pt x="5112359" y="4699"/>
                  </a:lnTo>
                  <a:lnTo>
                    <a:pt x="5112359" y="16256"/>
                  </a:lnTo>
                  <a:lnTo>
                    <a:pt x="5117046" y="20942"/>
                  </a:lnTo>
                  <a:lnTo>
                    <a:pt x="5128641" y="20942"/>
                  </a:lnTo>
                  <a:lnTo>
                    <a:pt x="5133314" y="16256"/>
                  </a:lnTo>
                  <a:lnTo>
                    <a:pt x="5133314" y="4699"/>
                  </a:lnTo>
                  <a:close/>
                </a:path>
                <a:path w="8276590" h="2729229">
                  <a:moveTo>
                    <a:pt x="5175224" y="2712847"/>
                  </a:moveTo>
                  <a:lnTo>
                    <a:pt x="5170538" y="2708160"/>
                  </a:lnTo>
                  <a:lnTo>
                    <a:pt x="5158943" y="2708160"/>
                  </a:lnTo>
                  <a:lnTo>
                    <a:pt x="5154257" y="2712847"/>
                  </a:lnTo>
                  <a:lnTo>
                    <a:pt x="5154257" y="2724416"/>
                  </a:lnTo>
                  <a:lnTo>
                    <a:pt x="5158943" y="2729103"/>
                  </a:lnTo>
                  <a:lnTo>
                    <a:pt x="5170538" y="2729103"/>
                  </a:lnTo>
                  <a:lnTo>
                    <a:pt x="5175224" y="2724416"/>
                  </a:lnTo>
                  <a:lnTo>
                    <a:pt x="5175224" y="2712847"/>
                  </a:lnTo>
                  <a:close/>
                </a:path>
                <a:path w="8276590" h="2729229">
                  <a:moveTo>
                    <a:pt x="5175224" y="1809381"/>
                  </a:moveTo>
                  <a:lnTo>
                    <a:pt x="5170538" y="1804695"/>
                  </a:lnTo>
                  <a:lnTo>
                    <a:pt x="5158943" y="1804695"/>
                  </a:lnTo>
                  <a:lnTo>
                    <a:pt x="5154257" y="1809381"/>
                  </a:lnTo>
                  <a:lnTo>
                    <a:pt x="5154257" y="1820951"/>
                  </a:lnTo>
                  <a:lnTo>
                    <a:pt x="5158943" y="1825637"/>
                  </a:lnTo>
                  <a:lnTo>
                    <a:pt x="5170538" y="1825637"/>
                  </a:lnTo>
                  <a:lnTo>
                    <a:pt x="5175224" y="1820951"/>
                  </a:lnTo>
                  <a:lnTo>
                    <a:pt x="5175224" y="1809381"/>
                  </a:lnTo>
                  <a:close/>
                </a:path>
                <a:path w="8276590" h="2729229">
                  <a:moveTo>
                    <a:pt x="5175224" y="919022"/>
                  </a:moveTo>
                  <a:lnTo>
                    <a:pt x="5170538" y="914336"/>
                  </a:lnTo>
                  <a:lnTo>
                    <a:pt x="5158943" y="914336"/>
                  </a:lnTo>
                  <a:lnTo>
                    <a:pt x="5154257" y="919022"/>
                  </a:lnTo>
                  <a:lnTo>
                    <a:pt x="5154257" y="930592"/>
                  </a:lnTo>
                  <a:lnTo>
                    <a:pt x="5158943" y="935278"/>
                  </a:lnTo>
                  <a:lnTo>
                    <a:pt x="5170538" y="935278"/>
                  </a:lnTo>
                  <a:lnTo>
                    <a:pt x="5175224" y="930592"/>
                  </a:lnTo>
                  <a:lnTo>
                    <a:pt x="5175224" y="919022"/>
                  </a:lnTo>
                  <a:close/>
                </a:path>
                <a:path w="8276590" h="2729229">
                  <a:moveTo>
                    <a:pt x="5175224" y="4699"/>
                  </a:moveTo>
                  <a:lnTo>
                    <a:pt x="5170538" y="0"/>
                  </a:lnTo>
                  <a:lnTo>
                    <a:pt x="5158943" y="0"/>
                  </a:lnTo>
                  <a:lnTo>
                    <a:pt x="5154257" y="4699"/>
                  </a:lnTo>
                  <a:lnTo>
                    <a:pt x="5154257" y="16256"/>
                  </a:lnTo>
                  <a:lnTo>
                    <a:pt x="5158943" y="20942"/>
                  </a:lnTo>
                  <a:lnTo>
                    <a:pt x="5170538" y="20942"/>
                  </a:lnTo>
                  <a:lnTo>
                    <a:pt x="5175224" y="16256"/>
                  </a:lnTo>
                  <a:lnTo>
                    <a:pt x="5175224" y="4699"/>
                  </a:lnTo>
                  <a:close/>
                </a:path>
                <a:path w="8276590" h="2729229">
                  <a:moveTo>
                    <a:pt x="5217122" y="2712847"/>
                  </a:moveTo>
                  <a:lnTo>
                    <a:pt x="5212448" y="2708160"/>
                  </a:lnTo>
                  <a:lnTo>
                    <a:pt x="5200853" y="2708160"/>
                  </a:lnTo>
                  <a:lnTo>
                    <a:pt x="5196167" y="2712847"/>
                  </a:lnTo>
                  <a:lnTo>
                    <a:pt x="5196167" y="2724416"/>
                  </a:lnTo>
                  <a:lnTo>
                    <a:pt x="5200853" y="2729103"/>
                  </a:lnTo>
                  <a:lnTo>
                    <a:pt x="5212448" y="2729103"/>
                  </a:lnTo>
                  <a:lnTo>
                    <a:pt x="5217122" y="2724416"/>
                  </a:lnTo>
                  <a:lnTo>
                    <a:pt x="5217122" y="2712847"/>
                  </a:lnTo>
                  <a:close/>
                </a:path>
                <a:path w="8276590" h="2729229">
                  <a:moveTo>
                    <a:pt x="5217122" y="1809381"/>
                  </a:moveTo>
                  <a:lnTo>
                    <a:pt x="5212448" y="1804695"/>
                  </a:lnTo>
                  <a:lnTo>
                    <a:pt x="5200853" y="1804695"/>
                  </a:lnTo>
                  <a:lnTo>
                    <a:pt x="5196167" y="1809381"/>
                  </a:lnTo>
                  <a:lnTo>
                    <a:pt x="5196167" y="1820951"/>
                  </a:lnTo>
                  <a:lnTo>
                    <a:pt x="5200853" y="1825637"/>
                  </a:lnTo>
                  <a:lnTo>
                    <a:pt x="5212448" y="1825637"/>
                  </a:lnTo>
                  <a:lnTo>
                    <a:pt x="5217122" y="1820951"/>
                  </a:lnTo>
                  <a:lnTo>
                    <a:pt x="5217122" y="1809381"/>
                  </a:lnTo>
                  <a:close/>
                </a:path>
                <a:path w="8276590" h="2729229">
                  <a:moveTo>
                    <a:pt x="5217122" y="919022"/>
                  </a:moveTo>
                  <a:lnTo>
                    <a:pt x="5212448" y="914336"/>
                  </a:lnTo>
                  <a:lnTo>
                    <a:pt x="5200853" y="914336"/>
                  </a:lnTo>
                  <a:lnTo>
                    <a:pt x="5196167" y="919022"/>
                  </a:lnTo>
                  <a:lnTo>
                    <a:pt x="5196167" y="930592"/>
                  </a:lnTo>
                  <a:lnTo>
                    <a:pt x="5200853" y="935278"/>
                  </a:lnTo>
                  <a:lnTo>
                    <a:pt x="5212448" y="935278"/>
                  </a:lnTo>
                  <a:lnTo>
                    <a:pt x="5217122" y="930592"/>
                  </a:lnTo>
                  <a:lnTo>
                    <a:pt x="5217122" y="919022"/>
                  </a:lnTo>
                  <a:close/>
                </a:path>
                <a:path w="8276590" h="2729229">
                  <a:moveTo>
                    <a:pt x="5217122" y="4699"/>
                  </a:moveTo>
                  <a:lnTo>
                    <a:pt x="5212448" y="0"/>
                  </a:lnTo>
                  <a:lnTo>
                    <a:pt x="5200853" y="0"/>
                  </a:lnTo>
                  <a:lnTo>
                    <a:pt x="5196167" y="4699"/>
                  </a:lnTo>
                  <a:lnTo>
                    <a:pt x="5196167" y="16256"/>
                  </a:lnTo>
                  <a:lnTo>
                    <a:pt x="5200853" y="20942"/>
                  </a:lnTo>
                  <a:lnTo>
                    <a:pt x="5212448" y="20942"/>
                  </a:lnTo>
                  <a:lnTo>
                    <a:pt x="5217122" y="16256"/>
                  </a:lnTo>
                  <a:lnTo>
                    <a:pt x="5217122" y="4699"/>
                  </a:lnTo>
                  <a:close/>
                </a:path>
                <a:path w="8276590" h="2729229">
                  <a:moveTo>
                    <a:pt x="5259032" y="2712847"/>
                  </a:moveTo>
                  <a:lnTo>
                    <a:pt x="5254345" y="2708160"/>
                  </a:lnTo>
                  <a:lnTo>
                    <a:pt x="5242763" y="2708160"/>
                  </a:lnTo>
                  <a:lnTo>
                    <a:pt x="5238064" y="2712847"/>
                  </a:lnTo>
                  <a:lnTo>
                    <a:pt x="5238064" y="2724416"/>
                  </a:lnTo>
                  <a:lnTo>
                    <a:pt x="5242763" y="2729103"/>
                  </a:lnTo>
                  <a:lnTo>
                    <a:pt x="5254345" y="2729103"/>
                  </a:lnTo>
                  <a:lnTo>
                    <a:pt x="5259032" y="2724416"/>
                  </a:lnTo>
                  <a:lnTo>
                    <a:pt x="5259032" y="2712847"/>
                  </a:lnTo>
                  <a:close/>
                </a:path>
                <a:path w="8276590" h="2729229">
                  <a:moveTo>
                    <a:pt x="5259032" y="1809381"/>
                  </a:moveTo>
                  <a:lnTo>
                    <a:pt x="5254345" y="1804695"/>
                  </a:lnTo>
                  <a:lnTo>
                    <a:pt x="5242763" y="1804695"/>
                  </a:lnTo>
                  <a:lnTo>
                    <a:pt x="5238064" y="1809381"/>
                  </a:lnTo>
                  <a:lnTo>
                    <a:pt x="5238064" y="1820951"/>
                  </a:lnTo>
                  <a:lnTo>
                    <a:pt x="5242763" y="1825637"/>
                  </a:lnTo>
                  <a:lnTo>
                    <a:pt x="5254345" y="1825637"/>
                  </a:lnTo>
                  <a:lnTo>
                    <a:pt x="5259032" y="1820951"/>
                  </a:lnTo>
                  <a:lnTo>
                    <a:pt x="5259032" y="1809381"/>
                  </a:lnTo>
                  <a:close/>
                </a:path>
                <a:path w="8276590" h="2729229">
                  <a:moveTo>
                    <a:pt x="5259032" y="919022"/>
                  </a:moveTo>
                  <a:lnTo>
                    <a:pt x="5254345" y="914336"/>
                  </a:lnTo>
                  <a:lnTo>
                    <a:pt x="5242763" y="914336"/>
                  </a:lnTo>
                  <a:lnTo>
                    <a:pt x="5238064" y="919022"/>
                  </a:lnTo>
                  <a:lnTo>
                    <a:pt x="5238064" y="930592"/>
                  </a:lnTo>
                  <a:lnTo>
                    <a:pt x="5242763" y="935278"/>
                  </a:lnTo>
                  <a:lnTo>
                    <a:pt x="5254345" y="935278"/>
                  </a:lnTo>
                  <a:lnTo>
                    <a:pt x="5259032" y="930592"/>
                  </a:lnTo>
                  <a:lnTo>
                    <a:pt x="5259032" y="919022"/>
                  </a:lnTo>
                  <a:close/>
                </a:path>
                <a:path w="8276590" h="2729229">
                  <a:moveTo>
                    <a:pt x="5259032" y="4699"/>
                  </a:moveTo>
                  <a:lnTo>
                    <a:pt x="5254345" y="0"/>
                  </a:lnTo>
                  <a:lnTo>
                    <a:pt x="5242763" y="0"/>
                  </a:lnTo>
                  <a:lnTo>
                    <a:pt x="5238064" y="4699"/>
                  </a:lnTo>
                  <a:lnTo>
                    <a:pt x="5238064" y="16256"/>
                  </a:lnTo>
                  <a:lnTo>
                    <a:pt x="5242763" y="20942"/>
                  </a:lnTo>
                  <a:lnTo>
                    <a:pt x="5254345" y="20942"/>
                  </a:lnTo>
                  <a:lnTo>
                    <a:pt x="5259032" y="16256"/>
                  </a:lnTo>
                  <a:lnTo>
                    <a:pt x="5259032" y="4699"/>
                  </a:lnTo>
                  <a:close/>
                </a:path>
                <a:path w="8276590" h="2729229">
                  <a:moveTo>
                    <a:pt x="5300929" y="2712847"/>
                  </a:moveTo>
                  <a:lnTo>
                    <a:pt x="5296255" y="2708160"/>
                  </a:lnTo>
                  <a:lnTo>
                    <a:pt x="5284660" y="2708160"/>
                  </a:lnTo>
                  <a:lnTo>
                    <a:pt x="5279974" y="2712847"/>
                  </a:lnTo>
                  <a:lnTo>
                    <a:pt x="5279974" y="2724416"/>
                  </a:lnTo>
                  <a:lnTo>
                    <a:pt x="5284660" y="2729103"/>
                  </a:lnTo>
                  <a:lnTo>
                    <a:pt x="5296255" y="2729103"/>
                  </a:lnTo>
                  <a:lnTo>
                    <a:pt x="5300929" y="2724416"/>
                  </a:lnTo>
                  <a:lnTo>
                    <a:pt x="5300929" y="2712847"/>
                  </a:lnTo>
                  <a:close/>
                </a:path>
                <a:path w="8276590" h="2729229">
                  <a:moveTo>
                    <a:pt x="5300929" y="1809381"/>
                  </a:moveTo>
                  <a:lnTo>
                    <a:pt x="5296255" y="1804695"/>
                  </a:lnTo>
                  <a:lnTo>
                    <a:pt x="5284660" y="1804695"/>
                  </a:lnTo>
                  <a:lnTo>
                    <a:pt x="5279974" y="1809381"/>
                  </a:lnTo>
                  <a:lnTo>
                    <a:pt x="5279974" y="1820951"/>
                  </a:lnTo>
                  <a:lnTo>
                    <a:pt x="5284660" y="1825637"/>
                  </a:lnTo>
                  <a:lnTo>
                    <a:pt x="5296255" y="1825637"/>
                  </a:lnTo>
                  <a:lnTo>
                    <a:pt x="5300929" y="1820951"/>
                  </a:lnTo>
                  <a:lnTo>
                    <a:pt x="5300929" y="1809381"/>
                  </a:lnTo>
                  <a:close/>
                </a:path>
                <a:path w="8276590" h="2729229">
                  <a:moveTo>
                    <a:pt x="5300929" y="919022"/>
                  </a:moveTo>
                  <a:lnTo>
                    <a:pt x="5296255" y="914336"/>
                  </a:lnTo>
                  <a:lnTo>
                    <a:pt x="5284660" y="914336"/>
                  </a:lnTo>
                  <a:lnTo>
                    <a:pt x="5279974" y="919022"/>
                  </a:lnTo>
                  <a:lnTo>
                    <a:pt x="5279974" y="930592"/>
                  </a:lnTo>
                  <a:lnTo>
                    <a:pt x="5284660" y="935278"/>
                  </a:lnTo>
                  <a:lnTo>
                    <a:pt x="5296255" y="935278"/>
                  </a:lnTo>
                  <a:lnTo>
                    <a:pt x="5300929" y="930592"/>
                  </a:lnTo>
                  <a:lnTo>
                    <a:pt x="5300929" y="919022"/>
                  </a:lnTo>
                  <a:close/>
                </a:path>
                <a:path w="8276590" h="2729229">
                  <a:moveTo>
                    <a:pt x="5300929" y="4699"/>
                  </a:moveTo>
                  <a:lnTo>
                    <a:pt x="5296255" y="0"/>
                  </a:lnTo>
                  <a:lnTo>
                    <a:pt x="5284660" y="0"/>
                  </a:lnTo>
                  <a:lnTo>
                    <a:pt x="5279974" y="4699"/>
                  </a:lnTo>
                  <a:lnTo>
                    <a:pt x="5279974" y="16256"/>
                  </a:lnTo>
                  <a:lnTo>
                    <a:pt x="5284660" y="20942"/>
                  </a:lnTo>
                  <a:lnTo>
                    <a:pt x="5296255" y="20942"/>
                  </a:lnTo>
                  <a:lnTo>
                    <a:pt x="5300929" y="16256"/>
                  </a:lnTo>
                  <a:lnTo>
                    <a:pt x="5300929" y="4699"/>
                  </a:lnTo>
                  <a:close/>
                </a:path>
                <a:path w="8276590" h="2729229">
                  <a:moveTo>
                    <a:pt x="5342839" y="2712847"/>
                  </a:moveTo>
                  <a:lnTo>
                    <a:pt x="5338153" y="2708160"/>
                  </a:lnTo>
                  <a:lnTo>
                    <a:pt x="5326570" y="2708160"/>
                  </a:lnTo>
                  <a:lnTo>
                    <a:pt x="5321871" y="2712847"/>
                  </a:lnTo>
                  <a:lnTo>
                    <a:pt x="5321871" y="2724416"/>
                  </a:lnTo>
                  <a:lnTo>
                    <a:pt x="5326570" y="2729103"/>
                  </a:lnTo>
                  <a:lnTo>
                    <a:pt x="5338153" y="2729103"/>
                  </a:lnTo>
                  <a:lnTo>
                    <a:pt x="5342839" y="2724416"/>
                  </a:lnTo>
                  <a:lnTo>
                    <a:pt x="5342839" y="2712847"/>
                  </a:lnTo>
                  <a:close/>
                </a:path>
                <a:path w="8276590" h="2729229">
                  <a:moveTo>
                    <a:pt x="5342839" y="1809381"/>
                  </a:moveTo>
                  <a:lnTo>
                    <a:pt x="5338153" y="1804695"/>
                  </a:lnTo>
                  <a:lnTo>
                    <a:pt x="5326570" y="1804695"/>
                  </a:lnTo>
                  <a:lnTo>
                    <a:pt x="5321871" y="1809381"/>
                  </a:lnTo>
                  <a:lnTo>
                    <a:pt x="5321871" y="1820951"/>
                  </a:lnTo>
                  <a:lnTo>
                    <a:pt x="5326570" y="1825637"/>
                  </a:lnTo>
                  <a:lnTo>
                    <a:pt x="5338153" y="1825637"/>
                  </a:lnTo>
                  <a:lnTo>
                    <a:pt x="5342839" y="1820951"/>
                  </a:lnTo>
                  <a:lnTo>
                    <a:pt x="5342839" y="1809381"/>
                  </a:lnTo>
                  <a:close/>
                </a:path>
                <a:path w="8276590" h="2729229">
                  <a:moveTo>
                    <a:pt x="5342839" y="919022"/>
                  </a:moveTo>
                  <a:lnTo>
                    <a:pt x="5338153" y="914336"/>
                  </a:lnTo>
                  <a:lnTo>
                    <a:pt x="5326570" y="914336"/>
                  </a:lnTo>
                  <a:lnTo>
                    <a:pt x="5321871" y="919022"/>
                  </a:lnTo>
                  <a:lnTo>
                    <a:pt x="5321871" y="930592"/>
                  </a:lnTo>
                  <a:lnTo>
                    <a:pt x="5326570" y="935278"/>
                  </a:lnTo>
                  <a:lnTo>
                    <a:pt x="5338153" y="935278"/>
                  </a:lnTo>
                  <a:lnTo>
                    <a:pt x="5342839" y="930592"/>
                  </a:lnTo>
                  <a:lnTo>
                    <a:pt x="5342839" y="919022"/>
                  </a:lnTo>
                  <a:close/>
                </a:path>
                <a:path w="8276590" h="2729229">
                  <a:moveTo>
                    <a:pt x="5342839" y="4699"/>
                  </a:moveTo>
                  <a:lnTo>
                    <a:pt x="5338153" y="0"/>
                  </a:lnTo>
                  <a:lnTo>
                    <a:pt x="5326570" y="0"/>
                  </a:lnTo>
                  <a:lnTo>
                    <a:pt x="5321871" y="4699"/>
                  </a:lnTo>
                  <a:lnTo>
                    <a:pt x="5321871" y="16256"/>
                  </a:lnTo>
                  <a:lnTo>
                    <a:pt x="5326570" y="20942"/>
                  </a:lnTo>
                  <a:lnTo>
                    <a:pt x="5338153" y="20942"/>
                  </a:lnTo>
                  <a:lnTo>
                    <a:pt x="5342839" y="16256"/>
                  </a:lnTo>
                  <a:lnTo>
                    <a:pt x="5342839" y="4699"/>
                  </a:lnTo>
                  <a:close/>
                </a:path>
                <a:path w="8276590" h="2729229">
                  <a:moveTo>
                    <a:pt x="5384749" y="2712847"/>
                  </a:moveTo>
                  <a:lnTo>
                    <a:pt x="5380063" y="2708160"/>
                  </a:lnTo>
                  <a:lnTo>
                    <a:pt x="5368468" y="2708160"/>
                  </a:lnTo>
                  <a:lnTo>
                    <a:pt x="5363781" y="2712847"/>
                  </a:lnTo>
                  <a:lnTo>
                    <a:pt x="5363781" y="2724416"/>
                  </a:lnTo>
                  <a:lnTo>
                    <a:pt x="5368468" y="2729103"/>
                  </a:lnTo>
                  <a:lnTo>
                    <a:pt x="5380063" y="2729103"/>
                  </a:lnTo>
                  <a:lnTo>
                    <a:pt x="5384749" y="2724416"/>
                  </a:lnTo>
                  <a:lnTo>
                    <a:pt x="5384749" y="2712847"/>
                  </a:lnTo>
                  <a:close/>
                </a:path>
                <a:path w="8276590" h="2729229">
                  <a:moveTo>
                    <a:pt x="5384749" y="1809381"/>
                  </a:moveTo>
                  <a:lnTo>
                    <a:pt x="5380063" y="1804695"/>
                  </a:lnTo>
                  <a:lnTo>
                    <a:pt x="5368468" y="1804695"/>
                  </a:lnTo>
                  <a:lnTo>
                    <a:pt x="5363781" y="1809381"/>
                  </a:lnTo>
                  <a:lnTo>
                    <a:pt x="5363781" y="1820951"/>
                  </a:lnTo>
                  <a:lnTo>
                    <a:pt x="5368468" y="1825637"/>
                  </a:lnTo>
                  <a:lnTo>
                    <a:pt x="5380063" y="1825637"/>
                  </a:lnTo>
                  <a:lnTo>
                    <a:pt x="5384749" y="1820951"/>
                  </a:lnTo>
                  <a:lnTo>
                    <a:pt x="5384749" y="1809381"/>
                  </a:lnTo>
                  <a:close/>
                </a:path>
                <a:path w="8276590" h="2729229">
                  <a:moveTo>
                    <a:pt x="5384749" y="919022"/>
                  </a:moveTo>
                  <a:lnTo>
                    <a:pt x="5380063" y="914336"/>
                  </a:lnTo>
                  <a:lnTo>
                    <a:pt x="5368468" y="914336"/>
                  </a:lnTo>
                  <a:lnTo>
                    <a:pt x="5363781" y="919022"/>
                  </a:lnTo>
                  <a:lnTo>
                    <a:pt x="5363781" y="930592"/>
                  </a:lnTo>
                  <a:lnTo>
                    <a:pt x="5368468" y="935278"/>
                  </a:lnTo>
                  <a:lnTo>
                    <a:pt x="5380063" y="935278"/>
                  </a:lnTo>
                  <a:lnTo>
                    <a:pt x="5384749" y="930592"/>
                  </a:lnTo>
                  <a:lnTo>
                    <a:pt x="5384749" y="919022"/>
                  </a:lnTo>
                  <a:close/>
                </a:path>
                <a:path w="8276590" h="2729229">
                  <a:moveTo>
                    <a:pt x="5384749" y="4699"/>
                  </a:moveTo>
                  <a:lnTo>
                    <a:pt x="5380063" y="0"/>
                  </a:lnTo>
                  <a:lnTo>
                    <a:pt x="5368468" y="0"/>
                  </a:lnTo>
                  <a:lnTo>
                    <a:pt x="5363781" y="4699"/>
                  </a:lnTo>
                  <a:lnTo>
                    <a:pt x="5363781" y="16256"/>
                  </a:lnTo>
                  <a:lnTo>
                    <a:pt x="5368468" y="20942"/>
                  </a:lnTo>
                  <a:lnTo>
                    <a:pt x="5380063" y="20942"/>
                  </a:lnTo>
                  <a:lnTo>
                    <a:pt x="5384749" y="16256"/>
                  </a:lnTo>
                  <a:lnTo>
                    <a:pt x="5384749" y="4699"/>
                  </a:lnTo>
                  <a:close/>
                </a:path>
                <a:path w="8276590" h="2729229">
                  <a:moveTo>
                    <a:pt x="5426646" y="2712847"/>
                  </a:moveTo>
                  <a:lnTo>
                    <a:pt x="5421973" y="2708160"/>
                  </a:lnTo>
                  <a:lnTo>
                    <a:pt x="5410378" y="2708160"/>
                  </a:lnTo>
                  <a:lnTo>
                    <a:pt x="5405679" y="2712847"/>
                  </a:lnTo>
                  <a:lnTo>
                    <a:pt x="5405679" y="2724416"/>
                  </a:lnTo>
                  <a:lnTo>
                    <a:pt x="5410378" y="2729103"/>
                  </a:lnTo>
                  <a:lnTo>
                    <a:pt x="5421973" y="2729103"/>
                  </a:lnTo>
                  <a:lnTo>
                    <a:pt x="5426646" y="2724416"/>
                  </a:lnTo>
                  <a:lnTo>
                    <a:pt x="5426646" y="2712847"/>
                  </a:lnTo>
                  <a:close/>
                </a:path>
                <a:path w="8276590" h="2729229">
                  <a:moveTo>
                    <a:pt x="5426646" y="1809381"/>
                  </a:moveTo>
                  <a:lnTo>
                    <a:pt x="5421973" y="1804695"/>
                  </a:lnTo>
                  <a:lnTo>
                    <a:pt x="5410378" y="1804695"/>
                  </a:lnTo>
                  <a:lnTo>
                    <a:pt x="5405679" y="1809381"/>
                  </a:lnTo>
                  <a:lnTo>
                    <a:pt x="5405679" y="1820951"/>
                  </a:lnTo>
                  <a:lnTo>
                    <a:pt x="5410378" y="1825637"/>
                  </a:lnTo>
                  <a:lnTo>
                    <a:pt x="5421973" y="1825637"/>
                  </a:lnTo>
                  <a:lnTo>
                    <a:pt x="5426646" y="1820951"/>
                  </a:lnTo>
                  <a:lnTo>
                    <a:pt x="5426646" y="1809381"/>
                  </a:lnTo>
                  <a:close/>
                </a:path>
                <a:path w="8276590" h="2729229">
                  <a:moveTo>
                    <a:pt x="5426646" y="919022"/>
                  </a:moveTo>
                  <a:lnTo>
                    <a:pt x="5421973" y="914336"/>
                  </a:lnTo>
                  <a:lnTo>
                    <a:pt x="5410378" y="914336"/>
                  </a:lnTo>
                  <a:lnTo>
                    <a:pt x="5405679" y="919022"/>
                  </a:lnTo>
                  <a:lnTo>
                    <a:pt x="5405679" y="930592"/>
                  </a:lnTo>
                  <a:lnTo>
                    <a:pt x="5410378" y="935278"/>
                  </a:lnTo>
                  <a:lnTo>
                    <a:pt x="5421973" y="935278"/>
                  </a:lnTo>
                  <a:lnTo>
                    <a:pt x="5426646" y="930592"/>
                  </a:lnTo>
                  <a:lnTo>
                    <a:pt x="5426646" y="919022"/>
                  </a:lnTo>
                  <a:close/>
                </a:path>
                <a:path w="8276590" h="2729229">
                  <a:moveTo>
                    <a:pt x="5426646" y="4699"/>
                  </a:moveTo>
                  <a:lnTo>
                    <a:pt x="5421973" y="0"/>
                  </a:lnTo>
                  <a:lnTo>
                    <a:pt x="5410378" y="0"/>
                  </a:lnTo>
                  <a:lnTo>
                    <a:pt x="5405679" y="4699"/>
                  </a:lnTo>
                  <a:lnTo>
                    <a:pt x="5405679" y="16256"/>
                  </a:lnTo>
                  <a:lnTo>
                    <a:pt x="5410378" y="20942"/>
                  </a:lnTo>
                  <a:lnTo>
                    <a:pt x="5421973" y="20942"/>
                  </a:lnTo>
                  <a:lnTo>
                    <a:pt x="5426646" y="16256"/>
                  </a:lnTo>
                  <a:lnTo>
                    <a:pt x="5426646" y="4699"/>
                  </a:lnTo>
                  <a:close/>
                </a:path>
                <a:path w="8276590" h="2729229">
                  <a:moveTo>
                    <a:pt x="5468556" y="2712847"/>
                  </a:moveTo>
                  <a:lnTo>
                    <a:pt x="5463870" y="2708160"/>
                  </a:lnTo>
                  <a:lnTo>
                    <a:pt x="5452275" y="2708160"/>
                  </a:lnTo>
                  <a:lnTo>
                    <a:pt x="5447589" y="2712847"/>
                  </a:lnTo>
                  <a:lnTo>
                    <a:pt x="5447589" y="2724416"/>
                  </a:lnTo>
                  <a:lnTo>
                    <a:pt x="5452275" y="2729103"/>
                  </a:lnTo>
                  <a:lnTo>
                    <a:pt x="5463870" y="2729103"/>
                  </a:lnTo>
                  <a:lnTo>
                    <a:pt x="5468556" y="2724416"/>
                  </a:lnTo>
                  <a:lnTo>
                    <a:pt x="5468556" y="2712847"/>
                  </a:lnTo>
                  <a:close/>
                </a:path>
                <a:path w="8276590" h="2729229">
                  <a:moveTo>
                    <a:pt x="5468556" y="1809381"/>
                  </a:moveTo>
                  <a:lnTo>
                    <a:pt x="5463870" y="1804695"/>
                  </a:lnTo>
                  <a:lnTo>
                    <a:pt x="5452275" y="1804695"/>
                  </a:lnTo>
                  <a:lnTo>
                    <a:pt x="5447589" y="1809381"/>
                  </a:lnTo>
                  <a:lnTo>
                    <a:pt x="5447589" y="1820951"/>
                  </a:lnTo>
                  <a:lnTo>
                    <a:pt x="5452275" y="1825637"/>
                  </a:lnTo>
                  <a:lnTo>
                    <a:pt x="5463870" y="1825637"/>
                  </a:lnTo>
                  <a:lnTo>
                    <a:pt x="5468556" y="1820951"/>
                  </a:lnTo>
                  <a:lnTo>
                    <a:pt x="5468556" y="1809381"/>
                  </a:lnTo>
                  <a:close/>
                </a:path>
                <a:path w="8276590" h="2729229">
                  <a:moveTo>
                    <a:pt x="5468556" y="919022"/>
                  </a:moveTo>
                  <a:lnTo>
                    <a:pt x="5463870" y="914336"/>
                  </a:lnTo>
                  <a:lnTo>
                    <a:pt x="5452275" y="914336"/>
                  </a:lnTo>
                  <a:lnTo>
                    <a:pt x="5447589" y="919022"/>
                  </a:lnTo>
                  <a:lnTo>
                    <a:pt x="5447589" y="930592"/>
                  </a:lnTo>
                  <a:lnTo>
                    <a:pt x="5452275" y="935278"/>
                  </a:lnTo>
                  <a:lnTo>
                    <a:pt x="5463870" y="935278"/>
                  </a:lnTo>
                  <a:lnTo>
                    <a:pt x="5468556" y="930592"/>
                  </a:lnTo>
                  <a:lnTo>
                    <a:pt x="5468556" y="919022"/>
                  </a:lnTo>
                  <a:close/>
                </a:path>
                <a:path w="8276590" h="2729229">
                  <a:moveTo>
                    <a:pt x="5468556" y="4699"/>
                  </a:moveTo>
                  <a:lnTo>
                    <a:pt x="5463870" y="0"/>
                  </a:lnTo>
                  <a:lnTo>
                    <a:pt x="5452275" y="0"/>
                  </a:lnTo>
                  <a:lnTo>
                    <a:pt x="5447589" y="4699"/>
                  </a:lnTo>
                  <a:lnTo>
                    <a:pt x="5447589" y="16256"/>
                  </a:lnTo>
                  <a:lnTo>
                    <a:pt x="5452275" y="20942"/>
                  </a:lnTo>
                  <a:lnTo>
                    <a:pt x="5463870" y="20942"/>
                  </a:lnTo>
                  <a:lnTo>
                    <a:pt x="5468556" y="16256"/>
                  </a:lnTo>
                  <a:lnTo>
                    <a:pt x="5468556" y="4699"/>
                  </a:lnTo>
                  <a:close/>
                </a:path>
                <a:path w="8276590" h="2729229">
                  <a:moveTo>
                    <a:pt x="5510454" y="2712847"/>
                  </a:moveTo>
                  <a:lnTo>
                    <a:pt x="5505780" y="2708160"/>
                  </a:lnTo>
                  <a:lnTo>
                    <a:pt x="5494185" y="2708160"/>
                  </a:lnTo>
                  <a:lnTo>
                    <a:pt x="5489499" y="2712847"/>
                  </a:lnTo>
                  <a:lnTo>
                    <a:pt x="5489499" y="2724416"/>
                  </a:lnTo>
                  <a:lnTo>
                    <a:pt x="5494185" y="2729103"/>
                  </a:lnTo>
                  <a:lnTo>
                    <a:pt x="5505780" y="2729103"/>
                  </a:lnTo>
                  <a:lnTo>
                    <a:pt x="5510454" y="2724416"/>
                  </a:lnTo>
                  <a:lnTo>
                    <a:pt x="5510454" y="2712847"/>
                  </a:lnTo>
                  <a:close/>
                </a:path>
                <a:path w="8276590" h="2729229">
                  <a:moveTo>
                    <a:pt x="5510454" y="1809381"/>
                  </a:moveTo>
                  <a:lnTo>
                    <a:pt x="5505780" y="1804695"/>
                  </a:lnTo>
                  <a:lnTo>
                    <a:pt x="5494185" y="1804695"/>
                  </a:lnTo>
                  <a:lnTo>
                    <a:pt x="5489499" y="1809381"/>
                  </a:lnTo>
                  <a:lnTo>
                    <a:pt x="5489499" y="1820951"/>
                  </a:lnTo>
                  <a:lnTo>
                    <a:pt x="5494185" y="1825637"/>
                  </a:lnTo>
                  <a:lnTo>
                    <a:pt x="5505780" y="1825637"/>
                  </a:lnTo>
                  <a:lnTo>
                    <a:pt x="5510454" y="1820951"/>
                  </a:lnTo>
                  <a:lnTo>
                    <a:pt x="5510454" y="1809381"/>
                  </a:lnTo>
                  <a:close/>
                </a:path>
                <a:path w="8276590" h="2729229">
                  <a:moveTo>
                    <a:pt x="5510454" y="919022"/>
                  </a:moveTo>
                  <a:lnTo>
                    <a:pt x="5505780" y="914336"/>
                  </a:lnTo>
                  <a:lnTo>
                    <a:pt x="5494185" y="914336"/>
                  </a:lnTo>
                  <a:lnTo>
                    <a:pt x="5489499" y="919022"/>
                  </a:lnTo>
                  <a:lnTo>
                    <a:pt x="5489499" y="930592"/>
                  </a:lnTo>
                  <a:lnTo>
                    <a:pt x="5494185" y="935278"/>
                  </a:lnTo>
                  <a:lnTo>
                    <a:pt x="5505780" y="935278"/>
                  </a:lnTo>
                  <a:lnTo>
                    <a:pt x="5510454" y="930592"/>
                  </a:lnTo>
                  <a:lnTo>
                    <a:pt x="5510454" y="919022"/>
                  </a:lnTo>
                  <a:close/>
                </a:path>
                <a:path w="8276590" h="2729229">
                  <a:moveTo>
                    <a:pt x="5510454" y="4699"/>
                  </a:moveTo>
                  <a:lnTo>
                    <a:pt x="5505780" y="0"/>
                  </a:lnTo>
                  <a:lnTo>
                    <a:pt x="5494185" y="0"/>
                  </a:lnTo>
                  <a:lnTo>
                    <a:pt x="5489499" y="4699"/>
                  </a:lnTo>
                  <a:lnTo>
                    <a:pt x="5489499" y="16256"/>
                  </a:lnTo>
                  <a:lnTo>
                    <a:pt x="5494185" y="20942"/>
                  </a:lnTo>
                  <a:lnTo>
                    <a:pt x="5505780" y="20942"/>
                  </a:lnTo>
                  <a:lnTo>
                    <a:pt x="5510454" y="16256"/>
                  </a:lnTo>
                  <a:lnTo>
                    <a:pt x="5510454" y="4699"/>
                  </a:lnTo>
                  <a:close/>
                </a:path>
                <a:path w="8276590" h="2729229">
                  <a:moveTo>
                    <a:pt x="5552364" y="2712847"/>
                  </a:moveTo>
                  <a:lnTo>
                    <a:pt x="5547677" y="2708160"/>
                  </a:lnTo>
                  <a:lnTo>
                    <a:pt x="5536095" y="2708160"/>
                  </a:lnTo>
                  <a:lnTo>
                    <a:pt x="5531396" y="2712847"/>
                  </a:lnTo>
                  <a:lnTo>
                    <a:pt x="5531396" y="2724416"/>
                  </a:lnTo>
                  <a:lnTo>
                    <a:pt x="5536095" y="2729103"/>
                  </a:lnTo>
                  <a:lnTo>
                    <a:pt x="5547677" y="2729103"/>
                  </a:lnTo>
                  <a:lnTo>
                    <a:pt x="5552364" y="2724416"/>
                  </a:lnTo>
                  <a:lnTo>
                    <a:pt x="5552364" y="2712847"/>
                  </a:lnTo>
                  <a:close/>
                </a:path>
                <a:path w="8276590" h="2729229">
                  <a:moveTo>
                    <a:pt x="5552364" y="1809381"/>
                  </a:moveTo>
                  <a:lnTo>
                    <a:pt x="5547677" y="1804695"/>
                  </a:lnTo>
                  <a:lnTo>
                    <a:pt x="5536095" y="1804695"/>
                  </a:lnTo>
                  <a:lnTo>
                    <a:pt x="5531396" y="1809381"/>
                  </a:lnTo>
                  <a:lnTo>
                    <a:pt x="5531396" y="1820951"/>
                  </a:lnTo>
                  <a:lnTo>
                    <a:pt x="5536095" y="1825637"/>
                  </a:lnTo>
                  <a:lnTo>
                    <a:pt x="5547677" y="1825637"/>
                  </a:lnTo>
                  <a:lnTo>
                    <a:pt x="5552364" y="1820951"/>
                  </a:lnTo>
                  <a:lnTo>
                    <a:pt x="5552364" y="1809381"/>
                  </a:lnTo>
                  <a:close/>
                </a:path>
                <a:path w="8276590" h="2729229">
                  <a:moveTo>
                    <a:pt x="5552364" y="919022"/>
                  </a:moveTo>
                  <a:lnTo>
                    <a:pt x="5547677" y="914336"/>
                  </a:lnTo>
                  <a:lnTo>
                    <a:pt x="5536095" y="914336"/>
                  </a:lnTo>
                  <a:lnTo>
                    <a:pt x="5531396" y="919022"/>
                  </a:lnTo>
                  <a:lnTo>
                    <a:pt x="5531396" y="930592"/>
                  </a:lnTo>
                  <a:lnTo>
                    <a:pt x="5536095" y="935278"/>
                  </a:lnTo>
                  <a:lnTo>
                    <a:pt x="5547677" y="935278"/>
                  </a:lnTo>
                  <a:lnTo>
                    <a:pt x="5552364" y="930592"/>
                  </a:lnTo>
                  <a:lnTo>
                    <a:pt x="5552364" y="919022"/>
                  </a:lnTo>
                  <a:close/>
                </a:path>
                <a:path w="8276590" h="2729229">
                  <a:moveTo>
                    <a:pt x="5552364" y="4699"/>
                  </a:moveTo>
                  <a:lnTo>
                    <a:pt x="5547677" y="0"/>
                  </a:lnTo>
                  <a:lnTo>
                    <a:pt x="5536095" y="0"/>
                  </a:lnTo>
                  <a:lnTo>
                    <a:pt x="5531396" y="4699"/>
                  </a:lnTo>
                  <a:lnTo>
                    <a:pt x="5531396" y="16256"/>
                  </a:lnTo>
                  <a:lnTo>
                    <a:pt x="5536095" y="20942"/>
                  </a:lnTo>
                  <a:lnTo>
                    <a:pt x="5547677" y="20942"/>
                  </a:lnTo>
                  <a:lnTo>
                    <a:pt x="5552364" y="16256"/>
                  </a:lnTo>
                  <a:lnTo>
                    <a:pt x="5552364" y="4699"/>
                  </a:lnTo>
                  <a:close/>
                </a:path>
                <a:path w="8276590" h="2729229">
                  <a:moveTo>
                    <a:pt x="5594261" y="2712847"/>
                  </a:moveTo>
                  <a:lnTo>
                    <a:pt x="5589587" y="2708160"/>
                  </a:lnTo>
                  <a:lnTo>
                    <a:pt x="5577992" y="2708160"/>
                  </a:lnTo>
                  <a:lnTo>
                    <a:pt x="5573306" y="2712847"/>
                  </a:lnTo>
                  <a:lnTo>
                    <a:pt x="5573306" y="2724416"/>
                  </a:lnTo>
                  <a:lnTo>
                    <a:pt x="5577992" y="2729103"/>
                  </a:lnTo>
                  <a:lnTo>
                    <a:pt x="5589587" y="2729103"/>
                  </a:lnTo>
                  <a:lnTo>
                    <a:pt x="5594261" y="2724416"/>
                  </a:lnTo>
                  <a:lnTo>
                    <a:pt x="5594261" y="2712847"/>
                  </a:lnTo>
                  <a:close/>
                </a:path>
                <a:path w="8276590" h="2729229">
                  <a:moveTo>
                    <a:pt x="5594261" y="1809381"/>
                  </a:moveTo>
                  <a:lnTo>
                    <a:pt x="5589587" y="1804695"/>
                  </a:lnTo>
                  <a:lnTo>
                    <a:pt x="5577992" y="1804695"/>
                  </a:lnTo>
                  <a:lnTo>
                    <a:pt x="5573306" y="1809381"/>
                  </a:lnTo>
                  <a:lnTo>
                    <a:pt x="5573306" y="1820951"/>
                  </a:lnTo>
                  <a:lnTo>
                    <a:pt x="5577992" y="1825637"/>
                  </a:lnTo>
                  <a:lnTo>
                    <a:pt x="5589587" y="1825637"/>
                  </a:lnTo>
                  <a:lnTo>
                    <a:pt x="5594261" y="1820951"/>
                  </a:lnTo>
                  <a:lnTo>
                    <a:pt x="5594261" y="1809381"/>
                  </a:lnTo>
                  <a:close/>
                </a:path>
                <a:path w="8276590" h="2729229">
                  <a:moveTo>
                    <a:pt x="5594261" y="919022"/>
                  </a:moveTo>
                  <a:lnTo>
                    <a:pt x="5589587" y="914336"/>
                  </a:lnTo>
                  <a:lnTo>
                    <a:pt x="5577992" y="914336"/>
                  </a:lnTo>
                  <a:lnTo>
                    <a:pt x="5573306" y="919022"/>
                  </a:lnTo>
                  <a:lnTo>
                    <a:pt x="5573306" y="930592"/>
                  </a:lnTo>
                  <a:lnTo>
                    <a:pt x="5577992" y="935278"/>
                  </a:lnTo>
                  <a:lnTo>
                    <a:pt x="5589587" y="935278"/>
                  </a:lnTo>
                  <a:lnTo>
                    <a:pt x="5594261" y="930592"/>
                  </a:lnTo>
                  <a:lnTo>
                    <a:pt x="5594261" y="919022"/>
                  </a:lnTo>
                  <a:close/>
                </a:path>
                <a:path w="8276590" h="2729229">
                  <a:moveTo>
                    <a:pt x="5594261" y="4699"/>
                  </a:moveTo>
                  <a:lnTo>
                    <a:pt x="5589587" y="0"/>
                  </a:lnTo>
                  <a:lnTo>
                    <a:pt x="5577992" y="0"/>
                  </a:lnTo>
                  <a:lnTo>
                    <a:pt x="5573306" y="4699"/>
                  </a:lnTo>
                  <a:lnTo>
                    <a:pt x="5573306" y="16256"/>
                  </a:lnTo>
                  <a:lnTo>
                    <a:pt x="5577992" y="20942"/>
                  </a:lnTo>
                  <a:lnTo>
                    <a:pt x="5589587" y="20942"/>
                  </a:lnTo>
                  <a:lnTo>
                    <a:pt x="5594261" y="16256"/>
                  </a:lnTo>
                  <a:lnTo>
                    <a:pt x="5594261" y="4699"/>
                  </a:lnTo>
                  <a:close/>
                </a:path>
                <a:path w="8276590" h="2729229">
                  <a:moveTo>
                    <a:pt x="5636171" y="2712847"/>
                  </a:moveTo>
                  <a:lnTo>
                    <a:pt x="5631485" y="2708160"/>
                  </a:lnTo>
                  <a:lnTo>
                    <a:pt x="5619902" y="2708160"/>
                  </a:lnTo>
                  <a:lnTo>
                    <a:pt x="5615203" y="2712847"/>
                  </a:lnTo>
                  <a:lnTo>
                    <a:pt x="5615203" y="2724416"/>
                  </a:lnTo>
                  <a:lnTo>
                    <a:pt x="5619902" y="2729103"/>
                  </a:lnTo>
                  <a:lnTo>
                    <a:pt x="5631485" y="2729103"/>
                  </a:lnTo>
                  <a:lnTo>
                    <a:pt x="5636171" y="2724416"/>
                  </a:lnTo>
                  <a:lnTo>
                    <a:pt x="5636171" y="2712847"/>
                  </a:lnTo>
                  <a:close/>
                </a:path>
                <a:path w="8276590" h="2729229">
                  <a:moveTo>
                    <a:pt x="5636171" y="1809381"/>
                  </a:moveTo>
                  <a:lnTo>
                    <a:pt x="5631485" y="1804695"/>
                  </a:lnTo>
                  <a:lnTo>
                    <a:pt x="5619902" y="1804695"/>
                  </a:lnTo>
                  <a:lnTo>
                    <a:pt x="5615203" y="1809381"/>
                  </a:lnTo>
                  <a:lnTo>
                    <a:pt x="5615203" y="1820951"/>
                  </a:lnTo>
                  <a:lnTo>
                    <a:pt x="5619902" y="1825637"/>
                  </a:lnTo>
                  <a:lnTo>
                    <a:pt x="5631485" y="1825637"/>
                  </a:lnTo>
                  <a:lnTo>
                    <a:pt x="5636171" y="1820951"/>
                  </a:lnTo>
                  <a:lnTo>
                    <a:pt x="5636171" y="1809381"/>
                  </a:lnTo>
                  <a:close/>
                </a:path>
                <a:path w="8276590" h="2729229">
                  <a:moveTo>
                    <a:pt x="5636171" y="919022"/>
                  </a:moveTo>
                  <a:lnTo>
                    <a:pt x="5631485" y="914336"/>
                  </a:lnTo>
                  <a:lnTo>
                    <a:pt x="5619902" y="914336"/>
                  </a:lnTo>
                  <a:lnTo>
                    <a:pt x="5615203" y="919022"/>
                  </a:lnTo>
                  <a:lnTo>
                    <a:pt x="5615203" y="930592"/>
                  </a:lnTo>
                  <a:lnTo>
                    <a:pt x="5619902" y="935278"/>
                  </a:lnTo>
                  <a:lnTo>
                    <a:pt x="5631485" y="935278"/>
                  </a:lnTo>
                  <a:lnTo>
                    <a:pt x="5636171" y="930592"/>
                  </a:lnTo>
                  <a:lnTo>
                    <a:pt x="5636171" y="919022"/>
                  </a:lnTo>
                  <a:close/>
                </a:path>
                <a:path w="8276590" h="2729229">
                  <a:moveTo>
                    <a:pt x="5636171" y="4699"/>
                  </a:moveTo>
                  <a:lnTo>
                    <a:pt x="5631485" y="0"/>
                  </a:lnTo>
                  <a:lnTo>
                    <a:pt x="5619902" y="0"/>
                  </a:lnTo>
                  <a:lnTo>
                    <a:pt x="5615203" y="4699"/>
                  </a:lnTo>
                  <a:lnTo>
                    <a:pt x="5615203" y="16256"/>
                  </a:lnTo>
                  <a:lnTo>
                    <a:pt x="5619902" y="20942"/>
                  </a:lnTo>
                  <a:lnTo>
                    <a:pt x="5631485" y="20942"/>
                  </a:lnTo>
                  <a:lnTo>
                    <a:pt x="5636171" y="16256"/>
                  </a:lnTo>
                  <a:lnTo>
                    <a:pt x="5636171" y="4699"/>
                  </a:lnTo>
                  <a:close/>
                </a:path>
                <a:path w="8276590" h="2729229">
                  <a:moveTo>
                    <a:pt x="5678068" y="2712847"/>
                  </a:moveTo>
                  <a:lnTo>
                    <a:pt x="5673395" y="2708160"/>
                  </a:lnTo>
                  <a:lnTo>
                    <a:pt x="5661799" y="2708160"/>
                  </a:lnTo>
                  <a:lnTo>
                    <a:pt x="5657113" y="2712847"/>
                  </a:lnTo>
                  <a:lnTo>
                    <a:pt x="5657113" y="2724416"/>
                  </a:lnTo>
                  <a:lnTo>
                    <a:pt x="5661799" y="2729103"/>
                  </a:lnTo>
                  <a:lnTo>
                    <a:pt x="5673395" y="2729103"/>
                  </a:lnTo>
                  <a:lnTo>
                    <a:pt x="5678068" y="2724416"/>
                  </a:lnTo>
                  <a:lnTo>
                    <a:pt x="5678068" y="2712847"/>
                  </a:lnTo>
                  <a:close/>
                </a:path>
                <a:path w="8276590" h="2729229">
                  <a:moveTo>
                    <a:pt x="5678068" y="1809381"/>
                  </a:moveTo>
                  <a:lnTo>
                    <a:pt x="5673395" y="1804695"/>
                  </a:lnTo>
                  <a:lnTo>
                    <a:pt x="5661799" y="1804695"/>
                  </a:lnTo>
                  <a:lnTo>
                    <a:pt x="5657113" y="1809381"/>
                  </a:lnTo>
                  <a:lnTo>
                    <a:pt x="5657113" y="1820951"/>
                  </a:lnTo>
                  <a:lnTo>
                    <a:pt x="5661799" y="1825637"/>
                  </a:lnTo>
                  <a:lnTo>
                    <a:pt x="5673395" y="1825637"/>
                  </a:lnTo>
                  <a:lnTo>
                    <a:pt x="5678068" y="1820951"/>
                  </a:lnTo>
                  <a:lnTo>
                    <a:pt x="5678068" y="1809381"/>
                  </a:lnTo>
                  <a:close/>
                </a:path>
                <a:path w="8276590" h="2729229">
                  <a:moveTo>
                    <a:pt x="5678068" y="919022"/>
                  </a:moveTo>
                  <a:lnTo>
                    <a:pt x="5673395" y="914336"/>
                  </a:lnTo>
                  <a:lnTo>
                    <a:pt x="5661799" y="914336"/>
                  </a:lnTo>
                  <a:lnTo>
                    <a:pt x="5657113" y="919022"/>
                  </a:lnTo>
                  <a:lnTo>
                    <a:pt x="5657113" y="930592"/>
                  </a:lnTo>
                  <a:lnTo>
                    <a:pt x="5661799" y="935278"/>
                  </a:lnTo>
                  <a:lnTo>
                    <a:pt x="5673395" y="935278"/>
                  </a:lnTo>
                  <a:lnTo>
                    <a:pt x="5678068" y="930592"/>
                  </a:lnTo>
                  <a:lnTo>
                    <a:pt x="5678068" y="919022"/>
                  </a:lnTo>
                  <a:close/>
                </a:path>
                <a:path w="8276590" h="2729229">
                  <a:moveTo>
                    <a:pt x="5678068" y="4699"/>
                  </a:moveTo>
                  <a:lnTo>
                    <a:pt x="5673395" y="0"/>
                  </a:lnTo>
                  <a:lnTo>
                    <a:pt x="5661799" y="0"/>
                  </a:lnTo>
                  <a:lnTo>
                    <a:pt x="5657113" y="4699"/>
                  </a:lnTo>
                  <a:lnTo>
                    <a:pt x="5657113" y="16256"/>
                  </a:lnTo>
                  <a:lnTo>
                    <a:pt x="5661799" y="20942"/>
                  </a:lnTo>
                  <a:lnTo>
                    <a:pt x="5673395" y="20942"/>
                  </a:lnTo>
                  <a:lnTo>
                    <a:pt x="5678068" y="16256"/>
                  </a:lnTo>
                  <a:lnTo>
                    <a:pt x="5678068" y="4699"/>
                  </a:lnTo>
                  <a:close/>
                </a:path>
                <a:path w="8276590" h="2729229">
                  <a:moveTo>
                    <a:pt x="5719978" y="2712847"/>
                  </a:moveTo>
                  <a:lnTo>
                    <a:pt x="5715292" y="2708160"/>
                  </a:lnTo>
                  <a:lnTo>
                    <a:pt x="5703709" y="2708160"/>
                  </a:lnTo>
                  <a:lnTo>
                    <a:pt x="5699010" y="2712847"/>
                  </a:lnTo>
                  <a:lnTo>
                    <a:pt x="5699010" y="2724416"/>
                  </a:lnTo>
                  <a:lnTo>
                    <a:pt x="5703709" y="2729103"/>
                  </a:lnTo>
                  <a:lnTo>
                    <a:pt x="5715292" y="2729103"/>
                  </a:lnTo>
                  <a:lnTo>
                    <a:pt x="5719978" y="2724416"/>
                  </a:lnTo>
                  <a:lnTo>
                    <a:pt x="5719978" y="2712847"/>
                  </a:lnTo>
                  <a:close/>
                </a:path>
                <a:path w="8276590" h="2729229">
                  <a:moveTo>
                    <a:pt x="5719978" y="1809381"/>
                  </a:moveTo>
                  <a:lnTo>
                    <a:pt x="5715292" y="1804695"/>
                  </a:lnTo>
                  <a:lnTo>
                    <a:pt x="5703709" y="1804695"/>
                  </a:lnTo>
                  <a:lnTo>
                    <a:pt x="5699010" y="1809381"/>
                  </a:lnTo>
                  <a:lnTo>
                    <a:pt x="5699010" y="1820951"/>
                  </a:lnTo>
                  <a:lnTo>
                    <a:pt x="5703709" y="1825637"/>
                  </a:lnTo>
                  <a:lnTo>
                    <a:pt x="5715292" y="1825637"/>
                  </a:lnTo>
                  <a:lnTo>
                    <a:pt x="5719978" y="1820951"/>
                  </a:lnTo>
                  <a:lnTo>
                    <a:pt x="5719978" y="1809381"/>
                  </a:lnTo>
                  <a:close/>
                </a:path>
                <a:path w="8276590" h="2729229">
                  <a:moveTo>
                    <a:pt x="5719978" y="919022"/>
                  </a:moveTo>
                  <a:lnTo>
                    <a:pt x="5715292" y="914336"/>
                  </a:lnTo>
                  <a:lnTo>
                    <a:pt x="5703709" y="914336"/>
                  </a:lnTo>
                  <a:lnTo>
                    <a:pt x="5699010" y="919022"/>
                  </a:lnTo>
                  <a:lnTo>
                    <a:pt x="5699010" y="930592"/>
                  </a:lnTo>
                  <a:lnTo>
                    <a:pt x="5703709" y="935278"/>
                  </a:lnTo>
                  <a:lnTo>
                    <a:pt x="5715292" y="935278"/>
                  </a:lnTo>
                  <a:lnTo>
                    <a:pt x="5719978" y="930592"/>
                  </a:lnTo>
                  <a:lnTo>
                    <a:pt x="5719978" y="919022"/>
                  </a:lnTo>
                  <a:close/>
                </a:path>
                <a:path w="8276590" h="2729229">
                  <a:moveTo>
                    <a:pt x="5719978" y="4699"/>
                  </a:moveTo>
                  <a:lnTo>
                    <a:pt x="5715292" y="0"/>
                  </a:lnTo>
                  <a:lnTo>
                    <a:pt x="5703709" y="0"/>
                  </a:lnTo>
                  <a:lnTo>
                    <a:pt x="5699010" y="4699"/>
                  </a:lnTo>
                  <a:lnTo>
                    <a:pt x="5699010" y="16256"/>
                  </a:lnTo>
                  <a:lnTo>
                    <a:pt x="5703709" y="20942"/>
                  </a:lnTo>
                  <a:lnTo>
                    <a:pt x="5715292" y="20942"/>
                  </a:lnTo>
                  <a:lnTo>
                    <a:pt x="5719978" y="16256"/>
                  </a:lnTo>
                  <a:lnTo>
                    <a:pt x="5719978" y="4699"/>
                  </a:lnTo>
                  <a:close/>
                </a:path>
                <a:path w="8276590" h="2729229">
                  <a:moveTo>
                    <a:pt x="5761888" y="2712847"/>
                  </a:moveTo>
                  <a:lnTo>
                    <a:pt x="5757202" y="2708160"/>
                  </a:lnTo>
                  <a:lnTo>
                    <a:pt x="5745607" y="2708160"/>
                  </a:lnTo>
                  <a:lnTo>
                    <a:pt x="5740920" y="2712847"/>
                  </a:lnTo>
                  <a:lnTo>
                    <a:pt x="5740920" y="2724416"/>
                  </a:lnTo>
                  <a:lnTo>
                    <a:pt x="5745607" y="2729103"/>
                  </a:lnTo>
                  <a:lnTo>
                    <a:pt x="5757202" y="2729103"/>
                  </a:lnTo>
                  <a:lnTo>
                    <a:pt x="5761888" y="2724416"/>
                  </a:lnTo>
                  <a:lnTo>
                    <a:pt x="5761888" y="2712847"/>
                  </a:lnTo>
                  <a:close/>
                </a:path>
                <a:path w="8276590" h="2729229">
                  <a:moveTo>
                    <a:pt x="5761888" y="1809381"/>
                  </a:moveTo>
                  <a:lnTo>
                    <a:pt x="5757202" y="1804695"/>
                  </a:lnTo>
                  <a:lnTo>
                    <a:pt x="5745607" y="1804695"/>
                  </a:lnTo>
                  <a:lnTo>
                    <a:pt x="5740920" y="1809381"/>
                  </a:lnTo>
                  <a:lnTo>
                    <a:pt x="5740920" y="1820951"/>
                  </a:lnTo>
                  <a:lnTo>
                    <a:pt x="5745607" y="1825637"/>
                  </a:lnTo>
                  <a:lnTo>
                    <a:pt x="5757202" y="1825637"/>
                  </a:lnTo>
                  <a:lnTo>
                    <a:pt x="5761888" y="1820951"/>
                  </a:lnTo>
                  <a:lnTo>
                    <a:pt x="5761888" y="1809381"/>
                  </a:lnTo>
                  <a:close/>
                </a:path>
                <a:path w="8276590" h="2729229">
                  <a:moveTo>
                    <a:pt x="5761888" y="919022"/>
                  </a:moveTo>
                  <a:lnTo>
                    <a:pt x="5757202" y="914336"/>
                  </a:lnTo>
                  <a:lnTo>
                    <a:pt x="5745607" y="914336"/>
                  </a:lnTo>
                  <a:lnTo>
                    <a:pt x="5740920" y="919022"/>
                  </a:lnTo>
                  <a:lnTo>
                    <a:pt x="5740920" y="930592"/>
                  </a:lnTo>
                  <a:lnTo>
                    <a:pt x="5745607" y="935278"/>
                  </a:lnTo>
                  <a:lnTo>
                    <a:pt x="5757202" y="935278"/>
                  </a:lnTo>
                  <a:lnTo>
                    <a:pt x="5761888" y="930592"/>
                  </a:lnTo>
                  <a:lnTo>
                    <a:pt x="5761888" y="919022"/>
                  </a:lnTo>
                  <a:close/>
                </a:path>
                <a:path w="8276590" h="2729229">
                  <a:moveTo>
                    <a:pt x="5761888" y="4699"/>
                  </a:moveTo>
                  <a:lnTo>
                    <a:pt x="5757202" y="0"/>
                  </a:lnTo>
                  <a:lnTo>
                    <a:pt x="5745607" y="0"/>
                  </a:lnTo>
                  <a:lnTo>
                    <a:pt x="5740920" y="4699"/>
                  </a:lnTo>
                  <a:lnTo>
                    <a:pt x="5740920" y="16256"/>
                  </a:lnTo>
                  <a:lnTo>
                    <a:pt x="5745607" y="20942"/>
                  </a:lnTo>
                  <a:lnTo>
                    <a:pt x="5757202" y="20942"/>
                  </a:lnTo>
                  <a:lnTo>
                    <a:pt x="5761888" y="16256"/>
                  </a:lnTo>
                  <a:lnTo>
                    <a:pt x="5761888" y="4699"/>
                  </a:lnTo>
                  <a:close/>
                </a:path>
                <a:path w="8276590" h="2729229">
                  <a:moveTo>
                    <a:pt x="5803785" y="2712847"/>
                  </a:moveTo>
                  <a:lnTo>
                    <a:pt x="5799112" y="2708160"/>
                  </a:lnTo>
                  <a:lnTo>
                    <a:pt x="5787517" y="2708160"/>
                  </a:lnTo>
                  <a:lnTo>
                    <a:pt x="5782830" y="2712847"/>
                  </a:lnTo>
                  <a:lnTo>
                    <a:pt x="5782830" y="2724416"/>
                  </a:lnTo>
                  <a:lnTo>
                    <a:pt x="5787517" y="2729103"/>
                  </a:lnTo>
                  <a:lnTo>
                    <a:pt x="5799112" y="2729103"/>
                  </a:lnTo>
                  <a:lnTo>
                    <a:pt x="5803785" y="2724416"/>
                  </a:lnTo>
                  <a:lnTo>
                    <a:pt x="5803785" y="2712847"/>
                  </a:lnTo>
                  <a:close/>
                </a:path>
                <a:path w="8276590" h="2729229">
                  <a:moveTo>
                    <a:pt x="5803785" y="1809381"/>
                  </a:moveTo>
                  <a:lnTo>
                    <a:pt x="5799112" y="1804695"/>
                  </a:lnTo>
                  <a:lnTo>
                    <a:pt x="5787517" y="1804695"/>
                  </a:lnTo>
                  <a:lnTo>
                    <a:pt x="5782830" y="1809381"/>
                  </a:lnTo>
                  <a:lnTo>
                    <a:pt x="5782830" y="1820951"/>
                  </a:lnTo>
                  <a:lnTo>
                    <a:pt x="5787517" y="1825637"/>
                  </a:lnTo>
                  <a:lnTo>
                    <a:pt x="5799112" y="1825637"/>
                  </a:lnTo>
                  <a:lnTo>
                    <a:pt x="5803785" y="1820951"/>
                  </a:lnTo>
                  <a:lnTo>
                    <a:pt x="5803785" y="1809381"/>
                  </a:lnTo>
                  <a:close/>
                </a:path>
                <a:path w="8276590" h="2729229">
                  <a:moveTo>
                    <a:pt x="5803785" y="919022"/>
                  </a:moveTo>
                  <a:lnTo>
                    <a:pt x="5799112" y="914336"/>
                  </a:lnTo>
                  <a:lnTo>
                    <a:pt x="5787517" y="914336"/>
                  </a:lnTo>
                  <a:lnTo>
                    <a:pt x="5782830" y="919022"/>
                  </a:lnTo>
                  <a:lnTo>
                    <a:pt x="5782830" y="930592"/>
                  </a:lnTo>
                  <a:lnTo>
                    <a:pt x="5787517" y="935278"/>
                  </a:lnTo>
                  <a:lnTo>
                    <a:pt x="5799112" y="935278"/>
                  </a:lnTo>
                  <a:lnTo>
                    <a:pt x="5803785" y="930592"/>
                  </a:lnTo>
                  <a:lnTo>
                    <a:pt x="5803785" y="919022"/>
                  </a:lnTo>
                  <a:close/>
                </a:path>
                <a:path w="8276590" h="2729229">
                  <a:moveTo>
                    <a:pt x="5803785" y="4699"/>
                  </a:moveTo>
                  <a:lnTo>
                    <a:pt x="5799112" y="0"/>
                  </a:lnTo>
                  <a:lnTo>
                    <a:pt x="5787517" y="0"/>
                  </a:lnTo>
                  <a:lnTo>
                    <a:pt x="5782830" y="4699"/>
                  </a:lnTo>
                  <a:lnTo>
                    <a:pt x="5782830" y="16256"/>
                  </a:lnTo>
                  <a:lnTo>
                    <a:pt x="5787517" y="20942"/>
                  </a:lnTo>
                  <a:lnTo>
                    <a:pt x="5799112" y="20942"/>
                  </a:lnTo>
                  <a:lnTo>
                    <a:pt x="5803785" y="16256"/>
                  </a:lnTo>
                  <a:lnTo>
                    <a:pt x="5803785" y="4699"/>
                  </a:lnTo>
                  <a:close/>
                </a:path>
                <a:path w="8276590" h="2729229">
                  <a:moveTo>
                    <a:pt x="5845695" y="2712847"/>
                  </a:moveTo>
                  <a:lnTo>
                    <a:pt x="5841009" y="2708160"/>
                  </a:lnTo>
                  <a:lnTo>
                    <a:pt x="5829414" y="2708160"/>
                  </a:lnTo>
                  <a:lnTo>
                    <a:pt x="5824728" y="2712847"/>
                  </a:lnTo>
                  <a:lnTo>
                    <a:pt x="5824728" y="2724416"/>
                  </a:lnTo>
                  <a:lnTo>
                    <a:pt x="5829414" y="2729103"/>
                  </a:lnTo>
                  <a:lnTo>
                    <a:pt x="5841009" y="2729103"/>
                  </a:lnTo>
                  <a:lnTo>
                    <a:pt x="5845695" y="2724416"/>
                  </a:lnTo>
                  <a:lnTo>
                    <a:pt x="5845695" y="2712847"/>
                  </a:lnTo>
                  <a:close/>
                </a:path>
                <a:path w="8276590" h="2729229">
                  <a:moveTo>
                    <a:pt x="5845695" y="1809381"/>
                  </a:moveTo>
                  <a:lnTo>
                    <a:pt x="5841009" y="1804695"/>
                  </a:lnTo>
                  <a:lnTo>
                    <a:pt x="5829414" y="1804695"/>
                  </a:lnTo>
                  <a:lnTo>
                    <a:pt x="5824728" y="1809381"/>
                  </a:lnTo>
                  <a:lnTo>
                    <a:pt x="5824728" y="1820951"/>
                  </a:lnTo>
                  <a:lnTo>
                    <a:pt x="5829414" y="1825637"/>
                  </a:lnTo>
                  <a:lnTo>
                    <a:pt x="5841009" y="1825637"/>
                  </a:lnTo>
                  <a:lnTo>
                    <a:pt x="5845695" y="1820951"/>
                  </a:lnTo>
                  <a:lnTo>
                    <a:pt x="5845695" y="1809381"/>
                  </a:lnTo>
                  <a:close/>
                </a:path>
                <a:path w="8276590" h="2729229">
                  <a:moveTo>
                    <a:pt x="5845695" y="919022"/>
                  </a:moveTo>
                  <a:lnTo>
                    <a:pt x="5841009" y="914336"/>
                  </a:lnTo>
                  <a:lnTo>
                    <a:pt x="5829414" y="914336"/>
                  </a:lnTo>
                  <a:lnTo>
                    <a:pt x="5824728" y="919022"/>
                  </a:lnTo>
                  <a:lnTo>
                    <a:pt x="5824728" y="930592"/>
                  </a:lnTo>
                  <a:lnTo>
                    <a:pt x="5829414" y="935278"/>
                  </a:lnTo>
                  <a:lnTo>
                    <a:pt x="5841009" y="935278"/>
                  </a:lnTo>
                  <a:lnTo>
                    <a:pt x="5845695" y="930592"/>
                  </a:lnTo>
                  <a:lnTo>
                    <a:pt x="5845695" y="919022"/>
                  </a:lnTo>
                  <a:close/>
                </a:path>
                <a:path w="8276590" h="2729229">
                  <a:moveTo>
                    <a:pt x="5845695" y="4699"/>
                  </a:moveTo>
                  <a:lnTo>
                    <a:pt x="5841009" y="0"/>
                  </a:lnTo>
                  <a:lnTo>
                    <a:pt x="5829414" y="0"/>
                  </a:lnTo>
                  <a:lnTo>
                    <a:pt x="5824728" y="4699"/>
                  </a:lnTo>
                  <a:lnTo>
                    <a:pt x="5824728" y="16256"/>
                  </a:lnTo>
                  <a:lnTo>
                    <a:pt x="5829414" y="20942"/>
                  </a:lnTo>
                  <a:lnTo>
                    <a:pt x="5841009" y="20942"/>
                  </a:lnTo>
                  <a:lnTo>
                    <a:pt x="5845695" y="16256"/>
                  </a:lnTo>
                  <a:lnTo>
                    <a:pt x="5845695" y="4699"/>
                  </a:lnTo>
                  <a:close/>
                </a:path>
                <a:path w="8276590" h="2729229">
                  <a:moveTo>
                    <a:pt x="5887593" y="2712847"/>
                  </a:moveTo>
                  <a:lnTo>
                    <a:pt x="5882919" y="2708160"/>
                  </a:lnTo>
                  <a:lnTo>
                    <a:pt x="5871324" y="2708160"/>
                  </a:lnTo>
                  <a:lnTo>
                    <a:pt x="5866638" y="2712847"/>
                  </a:lnTo>
                  <a:lnTo>
                    <a:pt x="5866638" y="2724416"/>
                  </a:lnTo>
                  <a:lnTo>
                    <a:pt x="5871324" y="2729103"/>
                  </a:lnTo>
                  <a:lnTo>
                    <a:pt x="5882919" y="2729103"/>
                  </a:lnTo>
                  <a:lnTo>
                    <a:pt x="5887593" y="2724416"/>
                  </a:lnTo>
                  <a:lnTo>
                    <a:pt x="5887593" y="2712847"/>
                  </a:lnTo>
                  <a:close/>
                </a:path>
                <a:path w="8276590" h="2729229">
                  <a:moveTo>
                    <a:pt x="5887593" y="1809381"/>
                  </a:moveTo>
                  <a:lnTo>
                    <a:pt x="5882919" y="1804695"/>
                  </a:lnTo>
                  <a:lnTo>
                    <a:pt x="5871324" y="1804695"/>
                  </a:lnTo>
                  <a:lnTo>
                    <a:pt x="5866638" y="1809381"/>
                  </a:lnTo>
                  <a:lnTo>
                    <a:pt x="5866638" y="1820951"/>
                  </a:lnTo>
                  <a:lnTo>
                    <a:pt x="5871324" y="1825637"/>
                  </a:lnTo>
                  <a:lnTo>
                    <a:pt x="5882919" y="1825637"/>
                  </a:lnTo>
                  <a:lnTo>
                    <a:pt x="5887593" y="1820951"/>
                  </a:lnTo>
                  <a:lnTo>
                    <a:pt x="5887593" y="1809381"/>
                  </a:lnTo>
                  <a:close/>
                </a:path>
                <a:path w="8276590" h="2729229">
                  <a:moveTo>
                    <a:pt x="5887593" y="919022"/>
                  </a:moveTo>
                  <a:lnTo>
                    <a:pt x="5882919" y="914336"/>
                  </a:lnTo>
                  <a:lnTo>
                    <a:pt x="5871324" y="914336"/>
                  </a:lnTo>
                  <a:lnTo>
                    <a:pt x="5866638" y="919022"/>
                  </a:lnTo>
                  <a:lnTo>
                    <a:pt x="5866638" y="930592"/>
                  </a:lnTo>
                  <a:lnTo>
                    <a:pt x="5871324" y="935278"/>
                  </a:lnTo>
                  <a:lnTo>
                    <a:pt x="5882919" y="935278"/>
                  </a:lnTo>
                  <a:lnTo>
                    <a:pt x="5887593" y="930592"/>
                  </a:lnTo>
                  <a:lnTo>
                    <a:pt x="5887593" y="919022"/>
                  </a:lnTo>
                  <a:close/>
                </a:path>
                <a:path w="8276590" h="2729229">
                  <a:moveTo>
                    <a:pt x="5887593" y="4699"/>
                  </a:moveTo>
                  <a:lnTo>
                    <a:pt x="5882919" y="0"/>
                  </a:lnTo>
                  <a:lnTo>
                    <a:pt x="5871324" y="0"/>
                  </a:lnTo>
                  <a:lnTo>
                    <a:pt x="5866638" y="4699"/>
                  </a:lnTo>
                  <a:lnTo>
                    <a:pt x="5866638" y="16256"/>
                  </a:lnTo>
                  <a:lnTo>
                    <a:pt x="5871324" y="20942"/>
                  </a:lnTo>
                  <a:lnTo>
                    <a:pt x="5882919" y="20942"/>
                  </a:lnTo>
                  <a:lnTo>
                    <a:pt x="5887593" y="16256"/>
                  </a:lnTo>
                  <a:lnTo>
                    <a:pt x="5887593" y="4699"/>
                  </a:lnTo>
                  <a:close/>
                </a:path>
                <a:path w="8276590" h="2729229">
                  <a:moveTo>
                    <a:pt x="5929503" y="2712847"/>
                  </a:moveTo>
                  <a:lnTo>
                    <a:pt x="5924816" y="2708160"/>
                  </a:lnTo>
                  <a:lnTo>
                    <a:pt x="5913234" y="2708160"/>
                  </a:lnTo>
                  <a:lnTo>
                    <a:pt x="5908535" y="2712847"/>
                  </a:lnTo>
                  <a:lnTo>
                    <a:pt x="5908535" y="2724416"/>
                  </a:lnTo>
                  <a:lnTo>
                    <a:pt x="5913234" y="2729103"/>
                  </a:lnTo>
                  <a:lnTo>
                    <a:pt x="5924816" y="2729103"/>
                  </a:lnTo>
                  <a:lnTo>
                    <a:pt x="5929503" y="2724416"/>
                  </a:lnTo>
                  <a:lnTo>
                    <a:pt x="5929503" y="2712847"/>
                  </a:lnTo>
                  <a:close/>
                </a:path>
                <a:path w="8276590" h="2729229">
                  <a:moveTo>
                    <a:pt x="5929503" y="1809381"/>
                  </a:moveTo>
                  <a:lnTo>
                    <a:pt x="5924816" y="1804695"/>
                  </a:lnTo>
                  <a:lnTo>
                    <a:pt x="5913234" y="1804695"/>
                  </a:lnTo>
                  <a:lnTo>
                    <a:pt x="5908535" y="1809381"/>
                  </a:lnTo>
                  <a:lnTo>
                    <a:pt x="5908535" y="1820951"/>
                  </a:lnTo>
                  <a:lnTo>
                    <a:pt x="5913234" y="1825637"/>
                  </a:lnTo>
                  <a:lnTo>
                    <a:pt x="5924816" y="1825637"/>
                  </a:lnTo>
                  <a:lnTo>
                    <a:pt x="5929503" y="1820951"/>
                  </a:lnTo>
                  <a:lnTo>
                    <a:pt x="5929503" y="1809381"/>
                  </a:lnTo>
                  <a:close/>
                </a:path>
                <a:path w="8276590" h="2729229">
                  <a:moveTo>
                    <a:pt x="5929503" y="919022"/>
                  </a:moveTo>
                  <a:lnTo>
                    <a:pt x="5924816" y="914336"/>
                  </a:lnTo>
                  <a:lnTo>
                    <a:pt x="5913234" y="914336"/>
                  </a:lnTo>
                  <a:lnTo>
                    <a:pt x="5908535" y="919022"/>
                  </a:lnTo>
                  <a:lnTo>
                    <a:pt x="5908535" y="930592"/>
                  </a:lnTo>
                  <a:lnTo>
                    <a:pt x="5913234" y="935278"/>
                  </a:lnTo>
                  <a:lnTo>
                    <a:pt x="5924816" y="935278"/>
                  </a:lnTo>
                  <a:lnTo>
                    <a:pt x="5929503" y="930592"/>
                  </a:lnTo>
                  <a:lnTo>
                    <a:pt x="5929503" y="919022"/>
                  </a:lnTo>
                  <a:close/>
                </a:path>
                <a:path w="8276590" h="2729229">
                  <a:moveTo>
                    <a:pt x="5929503" y="4699"/>
                  </a:moveTo>
                  <a:lnTo>
                    <a:pt x="5924816" y="0"/>
                  </a:lnTo>
                  <a:lnTo>
                    <a:pt x="5913234" y="0"/>
                  </a:lnTo>
                  <a:lnTo>
                    <a:pt x="5908535" y="4699"/>
                  </a:lnTo>
                  <a:lnTo>
                    <a:pt x="5908535" y="16256"/>
                  </a:lnTo>
                  <a:lnTo>
                    <a:pt x="5913234" y="20942"/>
                  </a:lnTo>
                  <a:lnTo>
                    <a:pt x="5924816" y="20942"/>
                  </a:lnTo>
                  <a:lnTo>
                    <a:pt x="5929503" y="16256"/>
                  </a:lnTo>
                  <a:lnTo>
                    <a:pt x="5929503" y="4699"/>
                  </a:lnTo>
                  <a:close/>
                </a:path>
                <a:path w="8276590" h="2729229">
                  <a:moveTo>
                    <a:pt x="5971400" y="2712847"/>
                  </a:moveTo>
                  <a:lnTo>
                    <a:pt x="5966726" y="2708160"/>
                  </a:lnTo>
                  <a:lnTo>
                    <a:pt x="5955131" y="2708160"/>
                  </a:lnTo>
                  <a:lnTo>
                    <a:pt x="5950445" y="2712847"/>
                  </a:lnTo>
                  <a:lnTo>
                    <a:pt x="5950445" y="2724416"/>
                  </a:lnTo>
                  <a:lnTo>
                    <a:pt x="5955131" y="2729103"/>
                  </a:lnTo>
                  <a:lnTo>
                    <a:pt x="5966726" y="2729103"/>
                  </a:lnTo>
                  <a:lnTo>
                    <a:pt x="5971400" y="2724416"/>
                  </a:lnTo>
                  <a:lnTo>
                    <a:pt x="5971400" y="2712847"/>
                  </a:lnTo>
                  <a:close/>
                </a:path>
                <a:path w="8276590" h="2729229">
                  <a:moveTo>
                    <a:pt x="5971400" y="1809381"/>
                  </a:moveTo>
                  <a:lnTo>
                    <a:pt x="5966726" y="1804695"/>
                  </a:lnTo>
                  <a:lnTo>
                    <a:pt x="5955131" y="1804695"/>
                  </a:lnTo>
                  <a:lnTo>
                    <a:pt x="5950445" y="1809381"/>
                  </a:lnTo>
                  <a:lnTo>
                    <a:pt x="5950445" y="1820951"/>
                  </a:lnTo>
                  <a:lnTo>
                    <a:pt x="5955131" y="1825637"/>
                  </a:lnTo>
                  <a:lnTo>
                    <a:pt x="5966726" y="1825637"/>
                  </a:lnTo>
                  <a:lnTo>
                    <a:pt x="5971400" y="1820951"/>
                  </a:lnTo>
                  <a:lnTo>
                    <a:pt x="5971400" y="1809381"/>
                  </a:lnTo>
                  <a:close/>
                </a:path>
                <a:path w="8276590" h="2729229">
                  <a:moveTo>
                    <a:pt x="5971400" y="919022"/>
                  </a:moveTo>
                  <a:lnTo>
                    <a:pt x="5966726" y="914336"/>
                  </a:lnTo>
                  <a:lnTo>
                    <a:pt x="5955131" y="914336"/>
                  </a:lnTo>
                  <a:lnTo>
                    <a:pt x="5950445" y="919022"/>
                  </a:lnTo>
                  <a:lnTo>
                    <a:pt x="5950445" y="930592"/>
                  </a:lnTo>
                  <a:lnTo>
                    <a:pt x="5955131" y="935278"/>
                  </a:lnTo>
                  <a:lnTo>
                    <a:pt x="5966726" y="935278"/>
                  </a:lnTo>
                  <a:lnTo>
                    <a:pt x="5971400" y="930592"/>
                  </a:lnTo>
                  <a:lnTo>
                    <a:pt x="5971400" y="919022"/>
                  </a:lnTo>
                  <a:close/>
                </a:path>
                <a:path w="8276590" h="2729229">
                  <a:moveTo>
                    <a:pt x="5971400" y="4699"/>
                  </a:moveTo>
                  <a:lnTo>
                    <a:pt x="5966726" y="0"/>
                  </a:lnTo>
                  <a:lnTo>
                    <a:pt x="5955131" y="0"/>
                  </a:lnTo>
                  <a:lnTo>
                    <a:pt x="5950445" y="4699"/>
                  </a:lnTo>
                  <a:lnTo>
                    <a:pt x="5950445" y="16256"/>
                  </a:lnTo>
                  <a:lnTo>
                    <a:pt x="5955131" y="20942"/>
                  </a:lnTo>
                  <a:lnTo>
                    <a:pt x="5966726" y="20942"/>
                  </a:lnTo>
                  <a:lnTo>
                    <a:pt x="5971400" y="16256"/>
                  </a:lnTo>
                  <a:lnTo>
                    <a:pt x="5971400" y="4699"/>
                  </a:lnTo>
                  <a:close/>
                </a:path>
                <a:path w="8276590" h="2729229">
                  <a:moveTo>
                    <a:pt x="6013310" y="2712847"/>
                  </a:moveTo>
                  <a:lnTo>
                    <a:pt x="6008624" y="2708160"/>
                  </a:lnTo>
                  <a:lnTo>
                    <a:pt x="5997041" y="2708160"/>
                  </a:lnTo>
                  <a:lnTo>
                    <a:pt x="5992342" y="2712847"/>
                  </a:lnTo>
                  <a:lnTo>
                    <a:pt x="5992342" y="2724416"/>
                  </a:lnTo>
                  <a:lnTo>
                    <a:pt x="5997041" y="2729103"/>
                  </a:lnTo>
                  <a:lnTo>
                    <a:pt x="6008624" y="2729103"/>
                  </a:lnTo>
                  <a:lnTo>
                    <a:pt x="6013310" y="2724416"/>
                  </a:lnTo>
                  <a:lnTo>
                    <a:pt x="6013310" y="2712847"/>
                  </a:lnTo>
                  <a:close/>
                </a:path>
                <a:path w="8276590" h="2729229">
                  <a:moveTo>
                    <a:pt x="6013310" y="1809381"/>
                  </a:moveTo>
                  <a:lnTo>
                    <a:pt x="6008624" y="1804695"/>
                  </a:lnTo>
                  <a:lnTo>
                    <a:pt x="5997041" y="1804695"/>
                  </a:lnTo>
                  <a:lnTo>
                    <a:pt x="5992342" y="1809381"/>
                  </a:lnTo>
                  <a:lnTo>
                    <a:pt x="5992342" y="1820951"/>
                  </a:lnTo>
                  <a:lnTo>
                    <a:pt x="5997041" y="1825637"/>
                  </a:lnTo>
                  <a:lnTo>
                    <a:pt x="6008624" y="1825637"/>
                  </a:lnTo>
                  <a:lnTo>
                    <a:pt x="6013310" y="1820951"/>
                  </a:lnTo>
                  <a:lnTo>
                    <a:pt x="6013310" y="1809381"/>
                  </a:lnTo>
                  <a:close/>
                </a:path>
                <a:path w="8276590" h="2729229">
                  <a:moveTo>
                    <a:pt x="6013310" y="919022"/>
                  </a:moveTo>
                  <a:lnTo>
                    <a:pt x="6008624" y="914336"/>
                  </a:lnTo>
                  <a:lnTo>
                    <a:pt x="5997041" y="914336"/>
                  </a:lnTo>
                  <a:lnTo>
                    <a:pt x="5992342" y="919022"/>
                  </a:lnTo>
                  <a:lnTo>
                    <a:pt x="5992342" y="930592"/>
                  </a:lnTo>
                  <a:lnTo>
                    <a:pt x="5997041" y="935278"/>
                  </a:lnTo>
                  <a:lnTo>
                    <a:pt x="6008624" y="935278"/>
                  </a:lnTo>
                  <a:lnTo>
                    <a:pt x="6013310" y="930592"/>
                  </a:lnTo>
                  <a:lnTo>
                    <a:pt x="6013310" y="919022"/>
                  </a:lnTo>
                  <a:close/>
                </a:path>
                <a:path w="8276590" h="2729229">
                  <a:moveTo>
                    <a:pt x="6013310" y="4699"/>
                  </a:moveTo>
                  <a:lnTo>
                    <a:pt x="6008624" y="0"/>
                  </a:lnTo>
                  <a:lnTo>
                    <a:pt x="5997041" y="0"/>
                  </a:lnTo>
                  <a:lnTo>
                    <a:pt x="5992342" y="4699"/>
                  </a:lnTo>
                  <a:lnTo>
                    <a:pt x="5992342" y="16256"/>
                  </a:lnTo>
                  <a:lnTo>
                    <a:pt x="5997041" y="20942"/>
                  </a:lnTo>
                  <a:lnTo>
                    <a:pt x="6008624" y="20942"/>
                  </a:lnTo>
                  <a:lnTo>
                    <a:pt x="6013310" y="16256"/>
                  </a:lnTo>
                  <a:lnTo>
                    <a:pt x="6013310" y="4699"/>
                  </a:lnTo>
                  <a:close/>
                </a:path>
                <a:path w="8276590" h="2729229">
                  <a:moveTo>
                    <a:pt x="6055220" y="2712847"/>
                  </a:moveTo>
                  <a:lnTo>
                    <a:pt x="6050534" y="2708160"/>
                  </a:lnTo>
                  <a:lnTo>
                    <a:pt x="6038939" y="2708160"/>
                  </a:lnTo>
                  <a:lnTo>
                    <a:pt x="6034252" y="2712847"/>
                  </a:lnTo>
                  <a:lnTo>
                    <a:pt x="6034252" y="2724416"/>
                  </a:lnTo>
                  <a:lnTo>
                    <a:pt x="6038939" y="2729103"/>
                  </a:lnTo>
                  <a:lnTo>
                    <a:pt x="6050534" y="2729103"/>
                  </a:lnTo>
                  <a:lnTo>
                    <a:pt x="6055220" y="2724416"/>
                  </a:lnTo>
                  <a:lnTo>
                    <a:pt x="6055220" y="2712847"/>
                  </a:lnTo>
                  <a:close/>
                </a:path>
                <a:path w="8276590" h="2729229">
                  <a:moveTo>
                    <a:pt x="6055220" y="1809381"/>
                  </a:moveTo>
                  <a:lnTo>
                    <a:pt x="6050534" y="1804695"/>
                  </a:lnTo>
                  <a:lnTo>
                    <a:pt x="6038939" y="1804695"/>
                  </a:lnTo>
                  <a:lnTo>
                    <a:pt x="6034252" y="1809381"/>
                  </a:lnTo>
                  <a:lnTo>
                    <a:pt x="6034252" y="1820951"/>
                  </a:lnTo>
                  <a:lnTo>
                    <a:pt x="6038939" y="1825637"/>
                  </a:lnTo>
                  <a:lnTo>
                    <a:pt x="6050534" y="1825637"/>
                  </a:lnTo>
                  <a:lnTo>
                    <a:pt x="6055220" y="1820951"/>
                  </a:lnTo>
                  <a:lnTo>
                    <a:pt x="6055220" y="1809381"/>
                  </a:lnTo>
                  <a:close/>
                </a:path>
                <a:path w="8276590" h="2729229">
                  <a:moveTo>
                    <a:pt x="6055220" y="919022"/>
                  </a:moveTo>
                  <a:lnTo>
                    <a:pt x="6050534" y="914336"/>
                  </a:lnTo>
                  <a:lnTo>
                    <a:pt x="6038939" y="914336"/>
                  </a:lnTo>
                  <a:lnTo>
                    <a:pt x="6034252" y="919022"/>
                  </a:lnTo>
                  <a:lnTo>
                    <a:pt x="6034252" y="930592"/>
                  </a:lnTo>
                  <a:lnTo>
                    <a:pt x="6038939" y="935278"/>
                  </a:lnTo>
                  <a:lnTo>
                    <a:pt x="6050534" y="935278"/>
                  </a:lnTo>
                  <a:lnTo>
                    <a:pt x="6055220" y="930592"/>
                  </a:lnTo>
                  <a:lnTo>
                    <a:pt x="6055220" y="919022"/>
                  </a:lnTo>
                  <a:close/>
                </a:path>
                <a:path w="8276590" h="2729229">
                  <a:moveTo>
                    <a:pt x="6055220" y="4699"/>
                  </a:moveTo>
                  <a:lnTo>
                    <a:pt x="6050534" y="0"/>
                  </a:lnTo>
                  <a:lnTo>
                    <a:pt x="6038939" y="0"/>
                  </a:lnTo>
                  <a:lnTo>
                    <a:pt x="6034252" y="4699"/>
                  </a:lnTo>
                  <a:lnTo>
                    <a:pt x="6034252" y="16256"/>
                  </a:lnTo>
                  <a:lnTo>
                    <a:pt x="6038939" y="20942"/>
                  </a:lnTo>
                  <a:lnTo>
                    <a:pt x="6050534" y="20942"/>
                  </a:lnTo>
                  <a:lnTo>
                    <a:pt x="6055220" y="16256"/>
                  </a:lnTo>
                  <a:lnTo>
                    <a:pt x="6055220" y="4699"/>
                  </a:lnTo>
                  <a:close/>
                </a:path>
                <a:path w="8276590" h="2729229">
                  <a:moveTo>
                    <a:pt x="6097117" y="2712847"/>
                  </a:moveTo>
                  <a:lnTo>
                    <a:pt x="6092444" y="2708160"/>
                  </a:lnTo>
                  <a:lnTo>
                    <a:pt x="6080849" y="2708160"/>
                  </a:lnTo>
                  <a:lnTo>
                    <a:pt x="6076162" y="2712847"/>
                  </a:lnTo>
                  <a:lnTo>
                    <a:pt x="6076162" y="2724416"/>
                  </a:lnTo>
                  <a:lnTo>
                    <a:pt x="6080849" y="2729103"/>
                  </a:lnTo>
                  <a:lnTo>
                    <a:pt x="6092444" y="2729103"/>
                  </a:lnTo>
                  <a:lnTo>
                    <a:pt x="6097117" y="2724416"/>
                  </a:lnTo>
                  <a:lnTo>
                    <a:pt x="6097117" y="2712847"/>
                  </a:lnTo>
                  <a:close/>
                </a:path>
                <a:path w="8276590" h="2729229">
                  <a:moveTo>
                    <a:pt x="6097117" y="1809381"/>
                  </a:moveTo>
                  <a:lnTo>
                    <a:pt x="6092444" y="1804695"/>
                  </a:lnTo>
                  <a:lnTo>
                    <a:pt x="6080849" y="1804695"/>
                  </a:lnTo>
                  <a:lnTo>
                    <a:pt x="6076162" y="1809381"/>
                  </a:lnTo>
                  <a:lnTo>
                    <a:pt x="6076162" y="1820951"/>
                  </a:lnTo>
                  <a:lnTo>
                    <a:pt x="6080849" y="1825637"/>
                  </a:lnTo>
                  <a:lnTo>
                    <a:pt x="6092444" y="1825637"/>
                  </a:lnTo>
                  <a:lnTo>
                    <a:pt x="6097117" y="1820951"/>
                  </a:lnTo>
                  <a:lnTo>
                    <a:pt x="6097117" y="1809381"/>
                  </a:lnTo>
                  <a:close/>
                </a:path>
                <a:path w="8276590" h="2729229">
                  <a:moveTo>
                    <a:pt x="6097117" y="919022"/>
                  </a:moveTo>
                  <a:lnTo>
                    <a:pt x="6092444" y="914336"/>
                  </a:lnTo>
                  <a:lnTo>
                    <a:pt x="6080849" y="914336"/>
                  </a:lnTo>
                  <a:lnTo>
                    <a:pt x="6076162" y="919022"/>
                  </a:lnTo>
                  <a:lnTo>
                    <a:pt x="6076162" y="930592"/>
                  </a:lnTo>
                  <a:lnTo>
                    <a:pt x="6080849" y="935278"/>
                  </a:lnTo>
                  <a:lnTo>
                    <a:pt x="6092444" y="935278"/>
                  </a:lnTo>
                  <a:lnTo>
                    <a:pt x="6097117" y="930592"/>
                  </a:lnTo>
                  <a:lnTo>
                    <a:pt x="6097117" y="919022"/>
                  </a:lnTo>
                  <a:close/>
                </a:path>
                <a:path w="8276590" h="2729229">
                  <a:moveTo>
                    <a:pt x="6097117" y="4699"/>
                  </a:moveTo>
                  <a:lnTo>
                    <a:pt x="6092444" y="0"/>
                  </a:lnTo>
                  <a:lnTo>
                    <a:pt x="6080849" y="0"/>
                  </a:lnTo>
                  <a:lnTo>
                    <a:pt x="6076162" y="4699"/>
                  </a:lnTo>
                  <a:lnTo>
                    <a:pt x="6076162" y="16256"/>
                  </a:lnTo>
                  <a:lnTo>
                    <a:pt x="6080849" y="20942"/>
                  </a:lnTo>
                  <a:lnTo>
                    <a:pt x="6092444" y="20942"/>
                  </a:lnTo>
                  <a:lnTo>
                    <a:pt x="6097117" y="16256"/>
                  </a:lnTo>
                  <a:lnTo>
                    <a:pt x="6097117" y="4699"/>
                  </a:lnTo>
                  <a:close/>
                </a:path>
                <a:path w="8276590" h="2729229">
                  <a:moveTo>
                    <a:pt x="6139040" y="2712847"/>
                  </a:moveTo>
                  <a:lnTo>
                    <a:pt x="6134341" y="2708160"/>
                  </a:lnTo>
                  <a:lnTo>
                    <a:pt x="6122746" y="2708160"/>
                  </a:lnTo>
                  <a:lnTo>
                    <a:pt x="6118060" y="2712847"/>
                  </a:lnTo>
                  <a:lnTo>
                    <a:pt x="6118060" y="2724416"/>
                  </a:lnTo>
                  <a:lnTo>
                    <a:pt x="6122746" y="2729103"/>
                  </a:lnTo>
                  <a:lnTo>
                    <a:pt x="6134341" y="2729103"/>
                  </a:lnTo>
                  <a:lnTo>
                    <a:pt x="6139040" y="2724416"/>
                  </a:lnTo>
                  <a:lnTo>
                    <a:pt x="6139040" y="2712847"/>
                  </a:lnTo>
                  <a:close/>
                </a:path>
                <a:path w="8276590" h="2729229">
                  <a:moveTo>
                    <a:pt x="6139040" y="1809381"/>
                  </a:moveTo>
                  <a:lnTo>
                    <a:pt x="6134341" y="1804695"/>
                  </a:lnTo>
                  <a:lnTo>
                    <a:pt x="6122746" y="1804695"/>
                  </a:lnTo>
                  <a:lnTo>
                    <a:pt x="6118060" y="1809381"/>
                  </a:lnTo>
                  <a:lnTo>
                    <a:pt x="6118060" y="1820951"/>
                  </a:lnTo>
                  <a:lnTo>
                    <a:pt x="6122746" y="1825637"/>
                  </a:lnTo>
                  <a:lnTo>
                    <a:pt x="6134341" y="1825637"/>
                  </a:lnTo>
                  <a:lnTo>
                    <a:pt x="6139040" y="1820951"/>
                  </a:lnTo>
                  <a:lnTo>
                    <a:pt x="6139040" y="1809381"/>
                  </a:lnTo>
                  <a:close/>
                </a:path>
                <a:path w="8276590" h="2729229">
                  <a:moveTo>
                    <a:pt x="6139040" y="919022"/>
                  </a:moveTo>
                  <a:lnTo>
                    <a:pt x="6134341" y="914336"/>
                  </a:lnTo>
                  <a:lnTo>
                    <a:pt x="6122746" y="914336"/>
                  </a:lnTo>
                  <a:lnTo>
                    <a:pt x="6118060" y="919022"/>
                  </a:lnTo>
                  <a:lnTo>
                    <a:pt x="6118060" y="930592"/>
                  </a:lnTo>
                  <a:lnTo>
                    <a:pt x="6122746" y="935278"/>
                  </a:lnTo>
                  <a:lnTo>
                    <a:pt x="6134341" y="935278"/>
                  </a:lnTo>
                  <a:lnTo>
                    <a:pt x="6139040" y="930592"/>
                  </a:lnTo>
                  <a:lnTo>
                    <a:pt x="6139040" y="919022"/>
                  </a:lnTo>
                  <a:close/>
                </a:path>
                <a:path w="8276590" h="2729229">
                  <a:moveTo>
                    <a:pt x="6139040" y="4699"/>
                  </a:moveTo>
                  <a:lnTo>
                    <a:pt x="6134341" y="0"/>
                  </a:lnTo>
                  <a:lnTo>
                    <a:pt x="6122746" y="0"/>
                  </a:lnTo>
                  <a:lnTo>
                    <a:pt x="6118060" y="4699"/>
                  </a:lnTo>
                  <a:lnTo>
                    <a:pt x="6118060" y="16256"/>
                  </a:lnTo>
                  <a:lnTo>
                    <a:pt x="6122746" y="20942"/>
                  </a:lnTo>
                  <a:lnTo>
                    <a:pt x="6134341" y="20942"/>
                  </a:lnTo>
                  <a:lnTo>
                    <a:pt x="6139040" y="16256"/>
                  </a:lnTo>
                  <a:lnTo>
                    <a:pt x="6139040" y="4699"/>
                  </a:lnTo>
                  <a:close/>
                </a:path>
                <a:path w="8276590" h="2729229">
                  <a:moveTo>
                    <a:pt x="6180937" y="2712847"/>
                  </a:moveTo>
                  <a:lnTo>
                    <a:pt x="6176251" y="2708160"/>
                  </a:lnTo>
                  <a:lnTo>
                    <a:pt x="6164656" y="2708160"/>
                  </a:lnTo>
                  <a:lnTo>
                    <a:pt x="6159970" y="2712847"/>
                  </a:lnTo>
                  <a:lnTo>
                    <a:pt x="6159970" y="2724416"/>
                  </a:lnTo>
                  <a:lnTo>
                    <a:pt x="6164656" y="2729103"/>
                  </a:lnTo>
                  <a:lnTo>
                    <a:pt x="6176251" y="2729103"/>
                  </a:lnTo>
                  <a:lnTo>
                    <a:pt x="6180937" y="2724416"/>
                  </a:lnTo>
                  <a:lnTo>
                    <a:pt x="6180937" y="2712847"/>
                  </a:lnTo>
                  <a:close/>
                </a:path>
                <a:path w="8276590" h="2729229">
                  <a:moveTo>
                    <a:pt x="6180937" y="1809381"/>
                  </a:moveTo>
                  <a:lnTo>
                    <a:pt x="6176251" y="1804695"/>
                  </a:lnTo>
                  <a:lnTo>
                    <a:pt x="6164656" y="1804695"/>
                  </a:lnTo>
                  <a:lnTo>
                    <a:pt x="6159970" y="1809381"/>
                  </a:lnTo>
                  <a:lnTo>
                    <a:pt x="6159970" y="1820951"/>
                  </a:lnTo>
                  <a:lnTo>
                    <a:pt x="6164656" y="1825637"/>
                  </a:lnTo>
                  <a:lnTo>
                    <a:pt x="6176251" y="1825637"/>
                  </a:lnTo>
                  <a:lnTo>
                    <a:pt x="6180937" y="1820951"/>
                  </a:lnTo>
                  <a:lnTo>
                    <a:pt x="6180937" y="1809381"/>
                  </a:lnTo>
                  <a:close/>
                </a:path>
                <a:path w="8276590" h="2729229">
                  <a:moveTo>
                    <a:pt x="6180937" y="919022"/>
                  </a:moveTo>
                  <a:lnTo>
                    <a:pt x="6176251" y="914336"/>
                  </a:lnTo>
                  <a:lnTo>
                    <a:pt x="6164656" y="914336"/>
                  </a:lnTo>
                  <a:lnTo>
                    <a:pt x="6159970" y="919022"/>
                  </a:lnTo>
                  <a:lnTo>
                    <a:pt x="6159970" y="930592"/>
                  </a:lnTo>
                  <a:lnTo>
                    <a:pt x="6164656" y="935278"/>
                  </a:lnTo>
                  <a:lnTo>
                    <a:pt x="6176251" y="935278"/>
                  </a:lnTo>
                  <a:lnTo>
                    <a:pt x="6180937" y="930592"/>
                  </a:lnTo>
                  <a:lnTo>
                    <a:pt x="6180937" y="919022"/>
                  </a:lnTo>
                  <a:close/>
                </a:path>
                <a:path w="8276590" h="2729229">
                  <a:moveTo>
                    <a:pt x="6180937" y="4699"/>
                  </a:moveTo>
                  <a:lnTo>
                    <a:pt x="6176251" y="0"/>
                  </a:lnTo>
                  <a:lnTo>
                    <a:pt x="6164656" y="0"/>
                  </a:lnTo>
                  <a:lnTo>
                    <a:pt x="6159970" y="4699"/>
                  </a:lnTo>
                  <a:lnTo>
                    <a:pt x="6159970" y="16256"/>
                  </a:lnTo>
                  <a:lnTo>
                    <a:pt x="6164656" y="20942"/>
                  </a:lnTo>
                  <a:lnTo>
                    <a:pt x="6176251" y="20942"/>
                  </a:lnTo>
                  <a:lnTo>
                    <a:pt x="6180937" y="16256"/>
                  </a:lnTo>
                  <a:lnTo>
                    <a:pt x="6180937" y="4699"/>
                  </a:lnTo>
                  <a:close/>
                </a:path>
                <a:path w="8276590" h="2729229">
                  <a:moveTo>
                    <a:pt x="6222847" y="2712847"/>
                  </a:moveTo>
                  <a:lnTo>
                    <a:pt x="6218148" y="2708160"/>
                  </a:lnTo>
                  <a:lnTo>
                    <a:pt x="6206566" y="2708160"/>
                  </a:lnTo>
                  <a:lnTo>
                    <a:pt x="6201880" y="2712847"/>
                  </a:lnTo>
                  <a:lnTo>
                    <a:pt x="6201880" y="2724416"/>
                  </a:lnTo>
                  <a:lnTo>
                    <a:pt x="6206566" y="2729103"/>
                  </a:lnTo>
                  <a:lnTo>
                    <a:pt x="6218148" y="2729103"/>
                  </a:lnTo>
                  <a:lnTo>
                    <a:pt x="6222847" y="2724416"/>
                  </a:lnTo>
                  <a:lnTo>
                    <a:pt x="6222847" y="2712847"/>
                  </a:lnTo>
                  <a:close/>
                </a:path>
                <a:path w="8276590" h="2729229">
                  <a:moveTo>
                    <a:pt x="6222847" y="1809381"/>
                  </a:moveTo>
                  <a:lnTo>
                    <a:pt x="6218148" y="1804695"/>
                  </a:lnTo>
                  <a:lnTo>
                    <a:pt x="6206566" y="1804695"/>
                  </a:lnTo>
                  <a:lnTo>
                    <a:pt x="6201880" y="1809381"/>
                  </a:lnTo>
                  <a:lnTo>
                    <a:pt x="6201880" y="1820951"/>
                  </a:lnTo>
                  <a:lnTo>
                    <a:pt x="6206566" y="1825637"/>
                  </a:lnTo>
                  <a:lnTo>
                    <a:pt x="6218148" y="1825637"/>
                  </a:lnTo>
                  <a:lnTo>
                    <a:pt x="6222847" y="1820951"/>
                  </a:lnTo>
                  <a:lnTo>
                    <a:pt x="6222847" y="1809381"/>
                  </a:lnTo>
                  <a:close/>
                </a:path>
                <a:path w="8276590" h="2729229">
                  <a:moveTo>
                    <a:pt x="6222847" y="919022"/>
                  </a:moveTo>
                  <a:lnTo>
                    <a:pt x="6218148" y="914336"/>
                  </a:lnTo>
                  <a:lnTo>
                    <a:pt x="6206566" y="914336"/>
                  </a:lnTo>
                  <a:lnTo>
                    <a:pt x="6201880" y="919022"/>
                  </a:lnTo>
                  <a:lnTo>
                    <a:pt x="6201880" y="930592"/>
                  </a:lnTo>
                  <a:lnTo>
                    <a:pt x="6206566" y="935278"/>
                  </a:lnTo>
                  <a:lnTo>
                    <a:pt x="6218148" y="935278"/>
                  </a:lnTo>
                  <a:lnTo>
                    <a:pt x="6222847" y="930592"/>
                  </a:lnTo>
                  <a:lnTo>
                    <a:pt x="6222847" y="919022"/>
                  </a:lnTo>
                  <a:close/>
                </a:path>
                <a:path w="8276590" h="2729229">
                  <a:moveTo>
                    <a:pt x="6222847" y="4699"/>
                  </a:moveTo>
                  <a:lnTo>
                    <a:pt x="6218148" y="0"/>
                  </a:lnTo>
                  <a:lnTo>
                    <a:pt x="6206566" y="0"/>
                  </a:lnTo>
                  <a:lnTo>
                    <a:pt x="6201880" y="4699"/>
                  </a:lnTo>
                  <a:lnTo>
                    <a:pt x="6201880" y="16256"/>
                  </a:lnTo>
                  <a:lnTo>
                    <a:pt x="6206566" y="20942"/>
                  </a:lnTo>
                  <a:lnTo>
                    <a:pt x="6218148" y="20942"/>
                  </a:lnTo>
                  <a:lnTo>
                    <a:pt x="6222847" y="16256"/>
                  </a:lnTo>
                  <a:lnTo>
                    <a:pt x="6222847" y="4699"/>
                  </a:lnTo>
                  <a:close/>
                </a:path>
                <a:path w="8276590" h="2729229">
                  <a:moveTo>
                    <a:pt x="6264745" y="2712847"/>
                  </a:moveTo>
                  <a:lnTo>
                    <a:pt x="6260058" y="2708160"/>
                  </a:lnTo>
                  <a:lnTo>
                    <a:pt x="6248463" y="2708160"/>
                  </a:lnTo>
                  <a:lnTo>
                    <a:pt x="6243790" y="2712847"/>
                  </a:lnTo>
                  <a:lnTo>
                    <a:pt x="6243790" y="2724416"/>
                  </a:lnTo>
                  <a:lnTo>
                    <a:pt x="6248463" y="2729103"/>
                  </a:lnTo>
                  <a:lnTo>
                    <a:pt x="6260058" y="2729103"/>
                  </a:lnTo>
                  <a:lnTo>
                    <a:pt x="6264745" y="2724416"/>
                  </a:lnTo>
                  <a:lnTo>
                    <a:pt x="6264745" y="2712847"/>
                  </a:lnTo>
                  <a:close/>
                </a:path>
                <a:path w="8276590" h="2729229">
                  <a:moveTo>
                    <a:pt x="6264745" y="1809381"/>
                  </a:moveTo>
                  <a:lnTo>
                    <a:pt x="6260058" y="1804695"/>
                  </a:lnTo>
                  <a:lnTo>
                    <a:pt x="6248463" y="1804695"/>
                  </a:lnTo>
                  <a:lnTo>
                    <a:pt x="6243790" y="1809381"/>
                  </a:lnTo>
                  <a:lnTo>
                    <a:pt x="6243790" y="1820951"/>
                  </a:lnTo>
                  <a:lnTo>
                    <a:pt x="6248463" y="1825637"/>
                  </a:lnTo>
                  <a:lnTo>
                    <a:pt x="6260058" y="1825637"/>
                  </a:lnTo>
                  <a:lnTo>
                    <a:pt x="6264745" y="1820951"/>
                  </a:lnTo>
                  <a:lnTo>
                    <a:pt x="6264745" y="1809381"/>
                  </a:lnTo>
                  <a:close/>
                </a:path>
                <a:path w="8276590" h="2729229">
                  <a:moveTo>
                    <a:pt x="6264745" y="919022"/>
                  </a:moveTo>
                  <a:lnTo>
                    <a:pt x="6260058" y="914336"/>
                  </a:lnTo>
                  <a:lnTo>
                    <a:pt x="6248463" y="914336"/>
                  </a:lnTo>
                  <a:lnTo>
                    <a:pt x="6243790" y="919022"/>
                  </a:lnTo>
                  <a:lnTo>
                    <a:pt x="6243790" y="930592"/>
                  </a:lnTo>
                  <a:lnTo>
                    <a:pt x="6248463" y="935278"/>
                  </a:lnTo>
                  <a:lnTo>
                    <a:pt x="6260058" y="935278"/>
                  </a:lnTo>
                  <a:lnTo>
                    <a:pt x="6264745" y="930592"/>
                  </a:lnTo>
                  <a:lnTo>
                    <a:pt x="6264745" y="919022"/>
                  </a:lnTo>
                  <a:close/>
                </a:path>
                <a:path w="8276590" h="2729229">
                  <a:moveTo>
                    <a:pt x="6264745" y="4699"/>
                  </a:moveTo>
                  <a:lnTo>
                    <a:pt x="6260058" y="0"/>
                  </a:lnTo>
                  <a:lnTo>
                    <a:pt x="6248463" y="0"/>
                  </a:lnTo>
                  <a:lnTo>
                    <a:pt x="6243790" y="4699"/>
                  </a:lnTo>
                  <a:lnTo>
                    <a:pt x="6243790" y="16256"/>
                  </a:lnTo>
                  <a:lnTo>
                    <a:pt x="6248463" y="20942"/>
                  </a:lnTo>
                  <a:lnTo>
                    <a:pt x="6260058" y="20942"/>
                  </a:lnTo>
                  <a:lnTo>
                    <a:pt x="6264745" y="16256"/>
                  </a:lnTo>
                  <a:lnTo>
                    <a:pt x="6264745" y="4699"/>
                  </a:lnTo>
                  <a:close/>
                </a:path>
                <a:path w="8276590" h="2729229">
                  <a:moveTo>
                    <a:pt x="6306655" y="2712847"/>
                  </a:moveTo>
                  <a:lnTo>
                    <a:pt x="6301956" y="2708160"/>
                  </a:lnTo>
                  <a:lnTo>
                    <a:pt x="6290373" y="2708160"/>
                  </a:lnTo>
                  <a:lnTo>
                    <a:pt x="6285687" y="2712847"/>
                  </a:lnTo>
                  <a:lnTo>
                    <a:pt x="6285687" y="2724416"/>
                  </a:lnTo>
                  <a:lnTo>
                    <a:pt x="6290373" y="2729103"/>
                  </a:lnTo>
                  <a:lnTo>
                    <a:pt x="6301956" y="2729103"/>
                  </a:lnTo>
                  <a:lnTo>
                    <a:pt x="6306655" y="2724416"/>
                  </a:lnTo>
                  <a:lnTo>
                    <a:pt x="6306655" y="2712847"/>
                  </a:lnTo>
                  <a:close/>
                </a:path>
                <a:path w="8276590" h="2729229">
                  <a:moveTo>
                    <a:pt x="6306655" y="1809381"/>
                  </a:moveTo>
                  <a:lnTo>
                    <a:pt x="6301956" y="1804695"/>
                  </a:lnTo>
                  <a:lnTo>
                    <a:pt x="6290373" y="1804695"/>
                  </a:lnTo>
                  <a:lnTo>
                    <a:pt x="6285687" y="1809381"/>
                  </a:lnTo>
                  <a:lnTo>
                    <a:pt x="6285687" y="1820951"/>
                  </a:lnTo>
                  <a:lnTo>
                    <a:pt x="6290373" y="1825637"/>
                  </a:lnTo>
                  <a:lnTo>
                    <a:pt x="6301956" y="1825637"/>
                  </a:lnTo>
                  <a:lnTo>
                    <a:pt x="6306655" y="1820951"/>
                  </a:lnTo>
                  <a:lnTo>
                    <a:pt x="6306655" y="1809381"/>
                  </a:lnTo>
                  <a:close/>
                </a:path>
                <a:path w="8276590" h="2729229">
                  <a:moveTo>
                    <a:pt x="6306655" y="919022"/>
                  </a:moveTo>
                  <a:lnTo>
                    <a:pt x="6301956" y="914336"/>
                  </a:lnTo>
                  <a:lnTo>
                    <a:pt x="6290373" y="914336"/>
                  </a:lnTo>
                  <a:lnTo>
                    <a:pt x="6285687" y="919022"/>
                  </a:lnTo>
                  <a:lnTo>
                    <a:pt x="6285687" y="930592"/>
                  </a:lnTo>
                  <a:lnTo>
                    <a:pt x="6290373" y="935278"/>
                  </a:lnTo>
                  <a:lnTo>
                    <a:pt x="6301956" y="935278"/>
                  </a:lnTo>
                  <a:lnTo>
                    <a:pt x="6306655" y="930592"/>
                  </a:lnTo>
                  <a:lnTo>
                    <a:pt x="6306655" y="919022"/>
                  </a:lnTo>
                  <a:close/>
                </a:path>
                <a:path w="8276590" h="2729229">
                  <a:moveTo>
                    <a:pt x="6306655" y="4699"/>
                  </a:moveTo>
                  <a:lnTo>
                    <a:pt x="6301956" y="0"/>
                  </a:lnTo>
                  <a:lnTo>
                    <a:pt x="6290373" y="0"/>
                  </a:lnTo>
                  <a:lnTo>
                    <a:pt x="6285687" y="4699"/>
                  </a:lnTo>
                  <a:lnTo>
                    <a:pt x="6285687" y="16256"/>
                  </a:lnTo>
                  <a:lnTo>
                    <a:pt x="6290373" y="20942"/>
                  </a:lnTo>
                  <a:lnTo>
                    <a:pt x="6301956" y="20942"/>
                  </a:lnTo>
                  <a:lnTo>
                    <a:pt x="6306655" y="16256"/>
                  </a:lnTo>
                  <a:lnTo>
                    <a:pt x="6306655" y="4699"/>
                  </a:lnTo>
                  <a:close/>
                </a:path>
                <a:path w="8276590" h="2729229">
                  <a:moveTo>
                    <a:pt x="6348552" y="2712847"/>
                  </a:moveTo>
                  <a:lnTo>
                    <a:pt x="6343866" y="2708160"/>
                  </a:lnTo>
                  <a:lnTo>
                    <a:pt x="6332271" y="2708160"/>
                  </a:lnTo>
                  <a:lnTo>
                    <a:pt x="6327597" y="2712847"/>
                  </a:lnTo>
                  <a:lnTo>
                    <a:pt x="6327597" y="2724416"/>
                  </a:lnTo>
                  <a:lnTo>
                    <a:pt x="6332271" y="2729103"/>
                  </a:lnTo>
                  <a:lnTo>
                    <a:pt x="6343866" y="2729103"/>
                  </a:lnTo>
                  <a:lnTo>
                    <a:pt x="6348552" y="2724416"/>
                  </a:lnTo>
                  <a:lnTo>
                    <a:pt x="6348552" y="2712847"/>
                  </a:lnTo>
                  <a:close/>
                </a:path>
                <a:path w="8276590" h="2729229">
                  <a:moveTo>
                    <a:pt x="6348552" y="1809381"/>
                  </a:moveTo>
                  <a:lnTo>
                    <a:pt x="6343866" y="1804695"/>
                  </a:lnTo>
                  <a:lnTo>
                    <a:pt x="6332271" y="1804695"/>
                  </a:lnTo>
                  <a:lnTo>
                    <a:pt x="6327597" y="1809381"/>
                  </a:lnTo>
                  <a:lnTo>
                    <a:pt x="6327597" y="1820951"/>
                  </a:lnTo>
                  <a:lnTo>
                    <a:pt x="6332271" y="1825637"/>
                  </a:lnTo>
                  <a:lnTo>
                    <a:pt x="6343866" y="1825637"/>
                  </a:lnTo>
                  <a:lnTo>
                    <a:pt x="6348552" y="1820951"/>
                  </a:lnTo>
                  <a:lnTo>
                    <a:pt x="6348552" y="1809381"/>
                  </a:lnTo>
                  <a:close/>
                </a:path>
                <a:path w="8276590" h="2729229">
                  <a:moveTo>
                    <a:pt x="6348552" y="919022"/>
                  </a:moveTo>
                  <a:lnTo>
                    <a:pt x="6343866" y="914336"/>
                  </a:lnTo>
                  <a:lnTo>
                    <a:pt x="6332271" y="914336"/>
                  </a:lnTo>
                  <a:lnTo>
                    <a:pt x="6327597" y="919022"/>
                  </a:lnTo>
                  <a:lnTo>
                    <a:pt x="6327597" y="930592"/>
                  </a:lnTo>
                  <a:lnTo>
                    <a:pt x="6332271" y="935278"/>
                  </a:lnTo>
                  <a:lnTo>
                    <a:pt x="6343866" y="935278"/>
                  </a:lnTo>
                  <a:lnTo>
                    <a:pt x="6348552" y="930592"/>
                  </a:lnTo>
                  <a:lnTo>
                    <a:pt x="6348552" y="919022"/>
                  </a:lnTo>
                  <a:close/>
                </a:path>
                <a:path w="8276590" h="2729229">
                  <a:moveTo>
                    <a:pt x="6348552" y="4699"/>
                  </a:moveTo>
                  <a:lnTo>
                    <a:pt x="6343866" y="0"/>
                  </a:lnTo>
                  <a:lnTo>
                    <a:pt x="6332271" y="0"/>
                  </a:lnTo>
                  <a:lnTo>
                    <a:pt x="6327597" y="4699"/>
                  </a:lnTo>
                  <a:lnTo>
                    <a:pt x="6327597" y="16256"/>
                  </a:lnTo>
                  <a:lnTo>
                    <a:pt x="6332271" y="20942"/>
                  </a:lnTo>
                  <a:lnTo>
                    <a:pt x="6343866" y="20942"/>
                  </a:lnTo>
                  <a:lnTo>
                    <a:pt x="6348552" y="16256"/>
                  </a:lnTo>
                  <a:lnTo>
                    <a:pt x="6348552" y="4699"/>
                  </a:lnTo>
                  <a:close/>
                </a:path>
                <a:path w="8276590" h="2729229">
                  <a:moveTo>
                    <a:pt x="6390462" y="2712847"/>
                  </a:moveTo>
                  <a:lnTo>
                    <a:pt x="6385776" y="2708160"/>
                  </a:lnTo>
                  <a:lnTo>
                    <a:pt x="6374181" y="2708160"/>
                  </a:lnTo>
                  <a:lnTo>
                    <a:pt x="6369494" y="2712847"/>
                  </a:lnTo>
                  <a:lnTo>
                    <a:pt x="6369494" y="2724416"/>
                  </a:lnTo>
                  <a:lnTo>
                    <a:pt x="6374181" y="2729103"/>
                  </a:lnTo>
                  <a:lnTo>
                    <a:pt x="6385776" y="2729103"/>
                  </a:lnTo>
                  <a:lnTo>
                    <a:pt x="6390462" y="2724416"/>
                  </a:lnTo>
                  <a:lnTo>
                    <a:pt x="6390462" y="2712847"/>
                  </a:lnTo>
                  <a:close/>
                </a:path>
                <a:path w="8276590" h="2729229">
                  <a:moveTo>
                    <a:pt x="6390462" y="1809381"/>
                  </a:moveTo>
                  <a:lnTo>
                    <a:pt x="6385776" y="1804695"/>
                  </a:lnTo>
                  <a:lnTo>
                    <a:pt x="6374181" y="1804695"/>
                  </a:lnTo>
                  <a:lnTo>
                    <a:pt x="6369494" y="1809381"/>
                  </a:lnTo>
                  <a:lnTo>
                    <a:pt x="6369494" y="1820951"/>
                  </a:lnTo>
                  <a:lnTo>
                    <a:pt x="6374181" y="1825637"/>
                  </a:lnTo>
                  <a:lnTo>
                    <a:pt x="6385776" y="1825637"/>
                  </a:lnTo>
                  <a:lnTo>
                    <a:pt x="6390462" y="1820951"/>
                  </a:lnTo>
                  <a:lnTo>
                    <a:pt x="6390462" y="1809381"/>
                  </a:lnTo>
                  <a:close/>
                </a:path>
                <a:path w="8276590" h="2729229">
                  <a:moveTo>
                    <a:pt x="6390462" y="919022"/>
                  </a:moveTo>
                  <a:lnTo>
                    <a:pt x="6385776" y="914336"/>
                  </a:lnTo>
                  <a:lnTo>
                    <a:pt x="6374181" y="914336"/>
                  </a:lnTo>
                  <a:lnTo>
                    <a:pt x="6369494" y="919022"/>
                  </a:lnTo>
                  <a:lnTo>
                    <a:pt x="6369494" y="930592"/>
                  </a:lnTo>
                  <a:lnTo>
                    <a:pt x="6374181" y="935278"/>
                  </a:lnTo>
                  <a:lnTo>
                    <a:pt x="6385776" y="935278"/>
                  </a:lnTo>
                  <a:lnTo>
                    <a:pt x="6390462" y="930592"/>
                  </a:lnTo>
                  <a:lnTo>
                    <a:pt x="6390462" y="919022"/>
                  </a:lnTo>
                  <a:close/>
                </a:path>
                <a:path w="8276590" h="2729229">
                  <a:moveTo>
                    <a:pt x="6390462" y="4699"/>
                  </a:moveTo>
                  <a:lnTo>
                    <a:pt x="6385776" y="0"/>
                  </a:lnTo>
                  <a:lnTo>
                    <a:pt x="6374181" y="0"/>
                  </a:lnTo>
                  <a:lnTo>
                    <a:pt x="6369494" y="4699"/>
                  </a:lnTo>
                  <a:lnTo>
                    <a:pt x="6369494" y="16256"/>
                  </a:lnTo>
                  <a:lnTo>
                    <a:pt x="6374181" y="20942"/>
                  </a:lnTo>
                  <a:lnTo>
                    <a:pt x="6385776" y="20942"/>
                  </a:lnTo>
                  <a:lnTo>
                    <a:pt x="6390462" y="16256"/>
                  </a:lnTo>
                  <a:lnTo>
                    <a:pt x="6390462" y="4699"/>
                  </a:lnTo>
                  <a:close/>
                </a:path>
                <a:path w="8276590" h="2729229">
                  <a:moveTo>
                    <a:pt x="6432359" y="2712847"/>
                  </a:moveTo>
                  <a:lnTo>
                    <a:pt x="6427673" y="2708160"/>
                  </a:lnTo>
                  <a:lnTo>
                    <a:pt x="6416078" y="2708160"/>
                  </a:lnTo>
                  <a:lnTo>
                    <a:pt x="6411404" y="2712847"/>
                  </a:lnTo>
                  <a:lnTo>
                    <a:pt x="6411404" y="2724416"/>
                  </a:lnTo>
                  <a:lnTo>
                    <a:pt x="6416078" y="2729103"/>
                  </a:lnTo>
                  <a:lnTo>
                    <a:pt x="6427673" y="2729103"/>
                  </a:lnTo>
                  <a:lnTo>
                    <a:pt x="6432359" y="2724416"/>
                  </a:lnTo>
                  <a:lnTo>
                    <a:pt x="6432359" y="2712847"/>
                  </a:lnTo>
                  <a:close/>
                </a:path>
                <a:path w="8276590" h="2729229">
                  <a:moveTo>
                    <a:pt x="6432359" y="1809381"/>
                  </a:moveTo>
                  <a:lnTo>
                    <a:pt x="6427673" y="1804695"/>
                  </a:lnTo>
                  <a:lnTo>
                    <a:pt x="6416078" y="1804695"/>
                  </a:lnTo>
                  <a:lnTo>
                    <a:pt x="6411404" y="1809381"/>
                  </a:lnTo>
                  <a:lnTo>
                    <a:pt x="6411404" y="1820951"/>
                  </a:lnTo>
                  <a:lnTo>
                    <a:pt x="6416078" y="1825637"/>
                  </a:lnTo>
                  <a:lnTo>
                    <a:pt x="6427673" y="1825637"/>
                  </a:lnTo>
                  <a:lnTo>
                    <a:pt x="6432359" y="1820951"/>
                  </a:lnTo>
                  <a:lnTo>
                    <a:pt x="6432359" y="1809381"/>
                  </a:lnTo>
                  <a:close/>
                </a:path>
                <a:path w="8276590" h="2729229">
                  <a:moveTo>
                    <a:pt x="6432359" y="919022"/>
                  </a:moveTo>
                  <a:lnTo>
                    <a:pt x="6427673" y="914336"/>
                  </a:lnTo>
                  <a:lnTo>
                    <a:pt x="6416078" y="914336"/>
                  </a:lnTo>
                  <a:lnTo>
                    <a:pt x="6411404" y="919022"/>
                  </a:lnTo>
                  <a:lnTo>
                    <a:pt x="6411404" y="930592"/>
                  </a:lnTo>
                  <a:lnTo>
                    <a:pt x="6416078" y="935278"/>
                  </a:lnTo>
                  <a:lnTo>
                    <a:pt x="6427673" y="935278"/>
                  </a:lnTo>
                  <a:lnTo>
                    <a:pt x="6432359" y="930592"/>
                  </a:lnTo>
                  <a:lnTo>
                    <a:pt x="6432359" y="919022"/>
                  </a:lnTo>
                  <a:close/>
                </a:path>
                <a:path w="8276590" h="2729229">
                  <a:moveTo>
                    <a:pt x="6432359" y="4699"/>
                  </a:moveTo>
                  <a:lnTo>
                    <a:pt x="6427673" y="0"/>
                  </a:lnTo>
                  <a:lnTo>
                    <a:pt x="6416078" y="0"/>
                  </a:lnTo>
                  <a:lnTo>
                    <a:pt x="6411404" y="4699"/>
                  </a:lnTo>
                  <a:lnTo>
                    <a:pt x="6411404" y="16256"/>
                  </a:lnTo>
                  <a:lnTo>
                    <a:pt x="6416078" y="20942"/>
                  </a:lnTo>
                  <a:lnTo>
                    <a:pt x="6427673" y="20942"/>
                  </a:lnTo>
                  <a:lnTo>
                    <a:pt x="6432359" y="16256"/>
                  </a:lnTo>
                  <a:lnTo>
                    <a:pt x="6432359" y="4699"/>
                  </a:lnTo>
                  <a:close/>
                </a:path>
                <a:path w="8276590" h="2729229">
                  <a:moveTo>
                    <a:pt x="6474269" y="2712847"/>
                  </a:moveTo>
                  <a:lnTo>
                    <a:pt x="6469583" y="2708160"/>
                  </a:lnTo>
                  <a:lnTo>
                    <a:pt x="6457988" y="2708160"/>
                  </a:lnTo>
                  <a:lnTo>
                    <a:pt x="6453302" y="2712847"/>
                  </a:lnTo>
                  <a:lnTo>
                    <a:pt x="6453302" y="2724416"/>
                  </a:lnTo>
                  <a:lnTo>
                    <a:pt x="6457988" y="2729103"/>
                  </a:lnTo>
                  <a:lnTo>
                    <a:pt x="6469583" y="2729103"/>
                  </a:lnTo>
                  <a:lnTo>
                    <a:pt x="6474269" y="2724416"/>
                  </a:lnTo>
                  <a:lnTo>
                    <a:pt x="6474269" y="2712847"/>
                  </a:lnTo>
                  <a:close/>
                </a:path>
                <a:path w="8276590" h="2729229">
                  <a:moveTo>
                    <a:pt x="6474269" y="1809381"/>
                  </a:moveTo>
                  <a:lnTo>
                    <a:pt x="6469583" y="1804695"/>
                  </a:lnTo>
                  <a:lnTo>
                    <a:pt x="6457988" y="1804695"/>
                  </a:lnTo>
                  <a:lnTo>
                    <a:pt x="6453302" y="1809381"/>
                  </a:lnTo>
                  <a:lnTo>
                    <a:pt x="6453302" y="1820951"/>
                  </a:lnTo>
                  <a:lnTo>
                    <a:pt x="6457988" y="1825637"/>
                  </a:lnTo>
                  <a:lnTo>
                    <a:pt x="6469583" y="1825637"/>
                  </a:lnTo>
                  <a:lnTo>
                    <a:pt x="6474269" y="1820951"/>
                  </a:lnTo>
                  <a:lnTo>
                    <a:pt x="6474269" y="1809381"/>
                  </a:lnTo>
                  <a:close/>
                </a:path>
                <a:path w="8276590" h="2729229">
                  <a:moveTo>
                    <a:pt x="6474269" y="919022"/>
                  </a:moveTo>
                  <a:lnTo>
                    <a:pt x="6469583" y="914336"/>
                  </a:lnTo>
                  <a:lnTo>
                    <a:pt x="6457988" y="914336"/>
                  </a:lnTo>
                  <a:lnTo>
                    <a:pt x="6453302" y="919022"/>
                  </a:lnTo>
                  <a:lnTo>
                    <a:pt x="6453302" y="930592"/>
                  </a:lnTo>
                  <a:lnTo>
                    <a:pt x="6457988" y="935278"/>
                  </a:lnTo>
                  <a:lnTo>
                    <a:pt x="6469583" y="935278"/>
                  </a:lnTo>
                  <a:lnTo>
                    <a:pt x="6474269" y="930592"/>
                  </a:lnTo>
                  <a:lnTo>
                    <a:pt x="6474269" y="919022"/>
                  </a:lnTo>
                  <a:close/>
                </a:path>
                <a:path w="8276590" h="2729229">
                  <a:moveTo>
                    <a:pt x="6474269" y="4699"/>
                  </a:moveTo>
                  <a:lnTo>
                    <a:pt x="6469583" y="0"/>
                  </a:lnTo>
                  <a:lnTo>
                    <a:pt x="6457988" y="0"/>
                  </a:lnTo>
                  <a:lnTo>
                    <a:pt x="6453302" y="4699"/>
                  </a:lnTo>
                  <a:lnTo>
                    <a:pt x="6453302" y="16256"/>
                  </a:lnTo>
                  <a:lnTo>
                    <a:pt x="6457988" y="20942"/>
                  </a:lnTo>
                  <a:lnTo>
                    <a:pt x="6469583" y="20942"/>
                  </a:lnTo>
                  <a:lnTo>
                    <a:pt x="6474269" y="16256"/>
                  </a:lnTo>
                  <a:lnTo>
                    <a:pt x="6474269" y="4699"/>
                  </a:lnTo>
                  <a:close/>
                </a:path>
                <a:path w="8276590" h="2729229">
                  <a:moveTo>
                    <a:pt x="6516179" y="2712847"/>
                  </a:moveTo>
                  <a:lnTo>
                    <a:pt x="6511480" y="2708160"/>
                  </a:lnTo>
                  <a:lnTo>
                    <a:pt x="6499898" y="2708160"/>
                  </a:lnTo>
                  <a:lnTo>
                    <a:pt x="6495212" y="2712847"/>
                  </a:lnTo>
                  <a:lnTo>
                    <a:pt x="6495212" y="2724416"/>
                  </a:lnTo>
                  <a:lnTo>
                    <a:pt x="6499898" y="2729103"/>
                  </a:lnTo>
                  <a:lnTo>
                    <a:pt x="6511480" y="2729103"/>
                  </a:lnTo>
                  <a:lnTo>
                    <a:pt x="6516179" y="2724416"/>
                  </a:lnTo>
                  <a:lnTo>
                    <a:pt x="6516179" y="2712847"/>
                  </a:lnTo>
                  <a:close/>
                </a:path>
                <a:path w="8276590" h="2729229">
                  <a:moveTo>
                    <a:pt x="6516179" y="1809381"/>
                  </a:moveTo>
                  <a:lnTo>
                    <a:pt x="6511480" y="1804695"/>
                  </a:lnTo>
                  <a:lnTo>
                    <a:pt x="6499898" y="1804695"/>
                  </a:lnTo>
                  <a:lnTo>
                    <a:pt x="6495212" y="1809381"/>
                  </a:lnTo>
                  <a:lnTo>
                    <a:pt x="6495212" y="1820951"/>
                  </a:lnTo>
                  <a:lnTo>
                    <a:pt x="6499898" y="1825637"/>
                  </a:lnTo>
                  <a:lnTo>
                    <a:pt x="6511480" y="1825637"/>
                  </a:lnTo>
                  <a:lnTo>
                    <a:pt x="6516179" y="1820951"/>
                  </a:lnTo>
                  <a:lnTo>
                    <a:pt x="6516179" y="1809381"/>
                  </a:lnTo>
                  <a:close/>
                </a:path>
                <a:path w="8276590" h="2729229">
                  <a:moveTo>
                    <a:pt x="6516179" y="919022"/>
                  </a:moveTo>
                  <a:lnTo>
                    <a:pt x="6511480" y="914336"/>
                  </a:lnTo>
                  <a:lnTo>
                    <a:pt x="6499898" y="914336"/>
                  </a:lnTo>
                  <a:lnTo>
                    <a:pt x="6495212" y="919022"/>
                  </a:lnTo>
                  <a:lnTo>
                    <a:pt x="6495212" y="930592"/>
                  </a:lnTo>
                  <a:lnTo>
                    <a:pt x="6499898" y="935278"/>
                  </a:lnTo>
                  <a:lnTo>
                    <a:pt x="6511480" y="935278"/>
                  </a:lnTo>
                  <a:lnTo>
                    <a:pt x="6516179" y="930592"/>
                  </a:lnTo>
                  <a:lnTo>
                    <a:pt x="6516179" y="919022"/>
                  </a:lnTo>
                  <a:close/>
                </a:path>
                <a:path w="8276590" h="2729229">
                  <a:moveTo>
                    <a:pt x="6516179" y="4699"/>
                  </a:moveTo>
                  <a:lnTo>
                    <a:pt x="6511480" y="0"/>
                  </a:lnTo>
                  <a:lnTo>
                    <a:pt x="6499898" y="0"/>
                  </a:lnTo>
                  <a:lnTo>
                    <a:pt x="6495212" y="4699"/>
                  </a:lnTo>
                  <a:lnTo>
                    <a:pt x="6495212" y="16256"/>
                  </a:lnTo>
                  <a:lnTo>
                    <a:pt x="6499898" y="20942"/>
                  </a:lnTo>
                  <a:lnTo>
                    <a:pt x="6511480" y="20942"/>
                  </a:lnTo>
                  <a:lnTo>
                    <a:pt x="6516179" y="16256"/>
                  </a:lnTo>
                  <a:lnTo>
                    <a:pt x="6516179" y="4699"/>
                  </a:lnTo>
                  <a:close/>
                </a:path>
                <a:path w="8276590" h="2729229">
                  <a:moveTo>
                    <a:pt x="6558077" y="2712847"/>
                  </a:moveTo>
                  <a:lnTo>
                    <a:pt x="6553390" y="2708160"/>
                  </a:lnTo>
                  <a:lnTo>
                    <a:pt x="6541795" y="2708160"/>
                  </a:lnTo>
                  <a:lnTo>
                    <a:pt x="6537122" y="2712847"/>
                  </a:lnTo>
                  <a:lnTo>
                    <a:pt x="6537122" y="2724416"/>
                  </a:lnTo>
                  <a:lnTo>
                    <a:pt x="6541795" y="2729103"/>
                  </a:lnTo>
                  <a:lnTo>
                    <a:pt x="6553390" y="2729103"/>
                  </a:lnTo>
                  <a:lnTo>
                    <a:pt x="6558077" y="2724416"/>
                  </a:lnTo>
                  <a:lnTo>
                    <a:pt x="6558077" y="2712847"/>
                  </a:lnTo>
                  <a:close/>
                </a:path>
                <a:path w="8276590" h="2729229">
                  <a:moveTo>
                    <a:pt x="6558077" y="1809381"/>
                  </a:moveTo>
                  <a:lnTo>
                    <a:pt x="6553390" y="1804695"/>
                  </a:lnTo>
                  <a:lnTo>
                    <a:pt x="6541795" y="1804695"/>
                  </a:lnTo>
                  <a:lnTo>
                    <a:pt x="6537122" y="1809381"/>
                  </a:lnTo>
                  <a:lnTo>
                    <a:pt x="6537122" y="1820951"/>
                  </a:lnTo>
                  <a:lnTo>
                    <a:pt x="6541795" y="1825637"/>
                  </a:lnTo>
                  <a:lnTo>
                    <a:pt x="6553390" y="1825637"/>
                  </a:lnTo>
                  <a:lnTo>
                    <a:pt x="6558077" y="1820951"/>
                  </a:lnTo>
                  <a:lnTo>
                    <a:pt x="6558077" y="1809381"/>
                  </a:lnTo>
                  <a:close/>
                </a:path>
                <a:path w="8276590" h="2729229">
                  <a:moveTo>
                    <a:pt x="6558077" y="919022"/>
                  </a:moveTo>
                  <a:lnTo>
                    <a:pt x="6553390" y="914336"/>
                  </a:lnTo>
                  <a:lnTo>
                    <a:pt x="6541795" y="914336"/>
                  </a:lnTo>
                  <a:lnTo>
                    <a:pt x="6537122" y="919022"/>
                  </a:lnTo>
                  <a:lnTo>
                    <a:pt x="6537122" y="930592"/>
                  </a:lnTo>
                  <a:lnTo>
                    <a:pt x="6541795" y="935278"/>
                  </a:lnTo>
                  <a:lnTo>
                    <a:pt x="6553390" y="935278"/>
                  </a:lnTo>
                  <a:lnTo>
                    <a:pt x="6558077" y="930592"/>
                  </a:lnTo>
                  <a:lnTo>
                    <a:pt x="6558077" y="919022"/>
                  </a:lnTo>
                  <a:close/>
                </a:path>
                <a:path w="8276590" h="2729229">
                  <a:moveTo>
                    <a:pt x="6558077" y="4699"/>
                  </a:moveTo>
                  <a:lnTo>
                    <a:pt x="6553390" y="0"/>
                  </a:lnTo>
                  <a:lnTo>
                    <a:pt x="6541795" y="0"/>
                  </a:lnTo>
                  <a:lnTo>
                    <a:pt x="6537122" y="4699"/>
                  </a:lnTo>
                  <a:lnTo>
                    <a:pt x="6537122" y="16256"/>
                  </a:lnTo>
                  <a:lnTo>
                    <a:pt x="6541795" y="20942"/>
                  </a:lnTo>
                  <a:lnTo>
                    <a:pt x="6553390" y="20942"/>
                  </a:lnTo>
                  <a:lnTo>
                    <a:pt x="6558077" y="16256"/>
                  </a:lnTo>
                  <a:lnTo>
                    <a:pt x="6558077" y="4699"/>
                  </a:lnTo>
                  <a:close/>
                </a:path>
                <a:path w="8276590" h="2729229">
                  <a:moveTo>
                    <a:pt x="6599987" y="2712847"/>
                  </a:moveTo>
                  <a:lnTo>
                    <a:pt x="6595288" y="2708160"/>
                  </a:lnTo>
                  <a:lnTo>
                    <a:pt x="6583705" y="2708160"/>
                  </a:lnTo>
                  <a:lnTo>
                    <a:pt x="6579019" y="2712847"/>
                  </a:lnTo>
                  <a:lnTo>
                    <a:pt x="6579019" y="2724416"/>
                  </a:lnTo>
                  <a:lnTo>
                    <a:pt x="6583705" y="2729103"/>
                  </a:lnTo>
                  <a:lnTo>
                    <a:pt x="6595288" y="2729103"/>
                  </a:lnTo>
                  <a:lnTo>
                    <a:pt x="6599987" y="2724416"/>
                  </a:lnTo>
                  <a:lnTo>
                    <a:pt x="6599987" y="2712847"/>
                  </a:lnTo>
                  <a:close/>
                </a:path>
                <a:path w="8276590" h="2729229">
                  <a:moveTo>
                    <a:pt x="6599987" y="1809381"/>
                  </a:moveTo>
                  <a:lnTo>
                    <a:pt x="6595288" y="1804695"/>
                  </a:lnTo>
                  <a:lnTo>
                    <a:pt x="6583705" y="1804695"/>
                  </a:lnTo>
                  <a:lnTo>
                    <a:pt x="6579019" y="1809381"/>
                  </a:lnTo>
                  <a:lnTo>
                    <a:pt x="6579019" y="1820951"/>
                  </a:lnTo>
                  <a:lnTo>
                    <a:pt x="6583705" y="1825637"/>
                  </a:lnTo>
                  <a:lnTo>
                    <a:pt x="6595288" y="1825637"/>
                  </a:lnTo>
                  <a:lnTo>
                    <a:pt x="6599987" y="1820951"/>
                  </a:lnTo>
                  <a:lnTo>
                    <a:pt x="6599987" y="1809381"/>
                  </a:lnTo>
                  <a:close/>
                </a:path>
                <a:path w="8276590" h="2729229">
                  <a:moveTo>
                    <a:pt x="6599987" y="919022"/>
                  </a:moveTo>
                  <a:lnTo>
                    <a:pt x="6595288" y="914336"/>
                  </a:lnTo>
                  <a:lnTo>
                    <a:pt x="6583705" y="914336"/>
                  </a:lnTo>
                  <a:lnTo>
                    <a:pt x="6579019" y="919022"/>
                  </a:lnTo>
                  <a:lnTo>
                    <a:pt x="6579019" y="930592"/>
                  </a:lnTo>
                  <a:lnTo>
                    <a:pt x="6583705" y="935278"/>
                  </a:lnTo>
                  <a:lnTo>
                    <a:pt x="6595288" y="935278"/>
                  </a:lnTo>
                  <a:lnTo>
                    <a:pt x="6599987" y="930592"/>
                  </a:lnTo>
                  <a:lnTo>
                    <a:pt x="6599987" y="919022"/>
                  </a:lnTo>
                  <a:close/>
                </a:path>
                <a:path w="8276590" h="2729229">
                  <a:moveTo>
                    <a:pt x="6599987" y="4699"/>
                  </a:moveTo>
                  <a:lnTo>
                    <a:pt x="6595288" y="0"/>
                  </a:lnTo>
                  <a:lnTo>
                    <a:pt x="6583705" y="0"/>
                  </a:lnTo>
                  <a:lnTo>
                    <a:pt x="6579019" y="4699"/>
                  </a:lnTo>
                  <a:lnTo>
                    <a:pt x="6579019" y="16256"/>
                  </a:lnTo>
                  <a:lnTo>
                    <a:pt x="6583705" y="20942"/>
                  </a:lnTo>
                  <a:lnTo>
                    <a:pt x="6595288" y="20942"/>
                  </a:lnTo>
                  <a:lnTo>
                    <a:pt x="6599987" y="16256"/>
                  </a:lnTo>
                  <a:lnTo>
                    <a:pt x="6599987" y="4699"/>
                  </a:lnTo>
                  <a:close/>
                </a:path>
                <a:path w="8276590" h="2729229">
                  <a:moveTo>
                    <a:pt x="6641884" y="2712847"/>
                  </a:moveTo>
                  <a:lnTo>
                    <a:pt x="6637198" y="2708160"/>
                  </a:lnTo>
                  <a:lnTo>
                    <a:pt x="6625603" y="2708160"/>
                  </a:lnTo>
                  <a:lnTo>
                    <a:pt x="6620929" y="2712847"/>
                  </a:lnTo>
                  <a:lnTo>
                    <a:pt x="6620929" y="2724416"/>
                  </a:lnTo>
                  <a:lnTo>
                    <a:pt x="6625603" y="2729103"/>
                  </a:lnTo>
                  <a:lnTo>
                    <a:pt x="6637198" y="2729103"/>
                  </a:lnTo>
                  <a:lnTo>
                    <a:pt x="6641884" y="2724416"/>
                  </a:lnTo>
                  <a:lnTo>
                    <a:pt x="6641884" y="2712847"/>
                  </a:lnTo>
                  <a:close/>
                </a:path>
                <a:path w="8276590" h="2729229">
                  <a:moveTo>
                    <a:pt x="6641884" y="1809381"/>
                  </a:moveTo>
                  <a:lnTo>
                    <a:pt x="6637198" y="1804695"/>
                  </a:lnTo>
                  <a:lnTo>
                    <a:pt x="6625603" y="1804695"/>
                  </a:lnTo>
                  <a:lnTo>
                    <a:pt x="6620929" y="1809381"/>
                  </a:lnTo>
                  <a:lnTo>
                    <a:pt x="6620929" y="1820951"/>
                  </a:lnTo>
                  <a:lnTo>
                    <a:pt x="6625603" y="1825637"/>
                  </a:lnTo>
                  <a:lnTo>
                    <a:pt x="6637198" y="1825637"/>
                  </a:lnTo>
                  <a:lnTo>
                    <a:pt x="6641884" y="1820951"/>
                  </a:lnTo>
                  <a:lnTo>
                    <a:pt x="6641884" y="1809381"/>
                  </a:lnTo>
                  <a:close/>
                </a:path>
                <a:path w="8276590" h="2729229">
                  <a:moveTo>
                    <a:pt x="6641884" y="919022"/>
                  </a:moveTo>
                  <a:lnTo>
                    <a:pt x="6637198" y="914336"/>
                  </a:lnTo>
                  <a:lnTo>
                    <a:pt x="6625603" y="914336"/>
                  </a:lnTo>
                  <a:lnTo>
                    <a:pt x="6620929" y="919022"/>
                  </a:lnTo>
                  <a:lnTo>
                    <a:pt x="6620929" y="930592"/>
                  </a:lnTo>
                  <a:lnTo>
                    <a:pt x="6625603" y="935278"/>
                  </a:lnTo>
                  <a:lnTo>
                    <a:pt x="6637198" y="935278"/>
                  </a:lnTo>
                  <a:lnTo>
                    <a:pt x="6641884" y="930592"/>
                  </a:lnTo>
                  <a:lnTo>
                    <a:pt x="6641884" y="919022"/>
                  </a:lnTo>
                  <a:close/>
                </a:path>
                <a:path w="8276590" h="2729229">
                  <a:moveTo>
                    <a:pt x="6641884" y="4699"/>
                  </a:moveTo>
                  <a:lnTo>
                    <a:pt x="6637198" y="0"/>
                  </a:lnTo>
                  <a:lnTo>
                    <a:pt x="6625603" y="0"/>
                  </a:lnTo>
                  <a:lnTo>
                    <a:pt x="6620929" y="4699"/>
                  </a:lnTo>
                  <a:lnTo>
                    <a:pt x="6620929" y="16256"/>
                  </a:lnTo>
                  <a:lnTo>
                    <a:pt x="6625603" y="20942"/>
                  </a:lnTo>
                  <a:lnTo>
                    <a:pt x="6637198" y="20942"/>
                  </a:lnTo>
                  <a:lnTo>
                    <a:pt x="6641884" y="16256"/>
                  </a:lnTo>
                  <a:lnTo>
                    <a:pt x="6641884" y="4699"/>
                  </a:lnTo>
                  <a:close/>
                </a:path>
                <a:path w="8276590" h="2729229">
                  <a:moveTo>
                    <a:pt x="6683794" y="2712847"/>
                  </a:moveTo>
                  <a:lnTo>
                    <a:pt x="6679095" y="2708160"/>
                  </a:lnTo>
                  <a:lnTo>
                    <a:pt x="6667513" y="2708160"/>
                  </a:lnTo>
                  <a:lnTo>
                    <a:pt x="6662826" y="2712847"/>
                  </a:lnTo>
                  <a:lnTo>
                    <a:pt x="6662826" y="2724416"/>
                  </a:lnTo>
                  <a:lnTo>
                    <a:pt x="6667513" y="2729103"/>
                  </a:lnTo>
                  <a:lnTo>
                    <a:pt x="6679095" y="2729103"/>
                  </a:lnTo>
                  <a:lnTo>
                    <a:pt x="6683794" y="2724416"/>
                  </a:lnTo>
                  <a:lnTo>
                    <a:pt x="6683794" y="2712847"/>
                  </a:lnTo>
                  <a:close/>
                </a:path>
                <a:path w="8276590" h="2729229">
                  <a:moveTo>
                    <a:pt x="6683794" y="1809381"/>
                  </a:moveTo>
                  <a:lnTo>
                    <a:pt x="6679095" y="1804695"/>
                  </a:lnTo>
                  <a:lnTo>
                    <a:pt x="6667513" y="1804695"/>
                  </a:lnTo>
                  <a:lnTo>
                    <a:pt x="6662826" y="1809381"/>
                  </a:lnTo>
                  <a:lnTo>
                    <a:pt x="6662826" y="1820951"/>
                  </a:lnTo>
                  <a:lnTo>
                    <a:pt x="6667513" y="1825637"/>
                  </a:lnTo>
                  <a:lnTo>
                    <a:pt x="6679095" y="1825637"/>
                  </a:lnTo>
                  <a:lnTo>
                    <a:pt x="6683794" y="1820951"/>
                  </a:lnTo>
                  <a:lnTo>
                    <a:pt x="6683794" y="1809381"/>
                  </a:lnTo>
                  <a:close/>
                </a:path>
                <a:path w="8276590" h="2729229">
                  <a:moveTo>
                    <a:pt x="6683794" y="919022"/>
                  </a:moveTo>
                  <a:lnTo>
                    <a:pt x="6679095" y="914336"/>
                  </a:lnTo>
                  <a:lnTo>
                    <a:pt x="6667513" y="914336"/>
                  </a:lnTo>
                  <a:lnTo>
                    <a:pt x="6662826" y="919022"/>
                  </a:lnTo>
                  <a:lnTo>
                    <a:pt x="6662826" y="930592"/>
                  </a:lnTo>
                  <a:lnTo>
                    <a:pt x="6667513" y="935278"/>
                  </a:lnTo>
                  <a:lnTo>
                    <a:pt x="6679095" y="935278"/>
                  </a:lnTo>
                  <a:lnTo>
                    <a:pt x="6683794" y="930592"/>
                  </a:lnTo>
                  <a:lnTo>
                    <a:pt x="6683794" y="919022"/>
                  </a:lnTo>
                  <a:close/>
                </a:path>
                <a:path w="8276590" h="2729229">
                  <a:moveTo>
                    <a:pt x="6683794" y="4699"/>
                  </a:moveTo>
                  <a:lnTo>
                    <a:pt x="6679095" y="0"/>
                  </a:lnTo>
                  <a:lnTo>
                    <a:pt x="6667513" y="0"/>
                  </a:lnTo>
                  <a:lnTo>
                    <a:pt x="6662826" y="4699"/>
                  </a:lnTo>
                  <a:lnTo>
                    <a:pt x="6662826" y="16256"/>
                  </a:lnTo>
                  <a:lnTo>
                    <a:pt x="6667513" y="20942"/>
                  </a:lnTo>
                  <a:lnTo>
                    <a:pt x="6679095" y="20942"/>
                  </a:lnTo>
                  <a:lnTo>
                    <a:pt x="6683794" y="16256"/>
                  </a:lnTo>
                  <a:lnTo>
                    <a:pt x="6683794" y="4699"/>
                  </a:lnTo>
                  <a:close/>
                </a:path>
                <a:path w="8276590" h="2729229">
                  <a:moveTo>
                    <a:pt x="6725691" y="2712847"/>
                  </a:moveTo>
                  <a:lnTo>
                    <a:pt x="6721005" y="2708160"/>
                  </a:lnTo>
                  <a:lnTo>
                    <a:pt x="6709410" y="2708160"/>
                  </a:lnTo>
                  <a:lnTo>
                    <a:pt x="6704736" y="2712847"/>
                  </a:lnTo>
                  <a:lnTo>
                    <a:pt x="6704736" y="2724416"/>
                  </a:lnTo>
                  <a:lnTo>
                    <a:pt x="6709410" y="2729103"/>
                  </a:lnTo>
                  <a:lnTo>
                    <a:pt x="6721005" y="2729103"/>
                  </a:lnTo>
                  <a:lnTo>
                    <a:pt x="6725691" y="2724416"/>
                  </a:lnTo>
                  <a:lnTo>
                    <a:pt x="6725691" y="2712847"/>
                  </a:lnTo>
                  <a:close/>
                </a:path>
                <a:path w="8276590" h="2729229">
                  <a:moveTo>
                    <a:pt x="6725691" y="1809381"/>
                  </a:moveTo>
                  <a:lnTo>
                    <a:pt x="6721005" y="1804695"/>
                  </a:lnTo>
                  <a:lnTo>
                    <a:pt x="6709410" y="1804695"/>
                  </a:lnTo>
                  <a:lnTo>
                    <a:pt x="6704736" y="1809381"/>
                  </a:lnTo>
                  <a:lnTo>
                    <a:pt x="6704736" y="1820951"/>
                  </a:lnTo>
                  <a:lnTo>
                    <a:pt x="6709410" y="1825637"/>
                  </a:lnTo>
                  <a:lnTo>
                    <a:pt x="6721005" y="1825637"/>
                  </a:lnTo>
                  <a:lnTo>
                    <a:pt x="6725691" y="1820951"/>
                  </a:lnTo>
                  <a:lnTo>
                    <a:pt x="6725691" y="1809381"/>
                  </a:lnTo>
                  <a:close/>
                </a:path>
                <a:path w="8276590" h="2729229">
                  <a:moveTo>
                    <a:pt x="6725691" y="919022"/>
                  </a:moveTo>
                  <a:lnTo>
                    <a:pt x="6721005" y="914336"/>
                  </a:lnTo>
                  <a:lnTo>
                    <a:pt x="6709410" y="914336"/>
                  </a:lnTo>
                  <a:lnTo>
                    <a:pt x="6704736" y="919022"/>
                  </a:lnTo>
                  <a:lnTo>
                    <a:pt x="6704736" y="930592"/>
                  </a:lnTo>
                  <a:lnTo>
                    <a:pt x="6709410" y="935278"/>
                  </a:lnTo>
                  <a:lnTo>
                    <a:pt x="6721005" y="935278"/>
                  </a:lnTo>
                  <a:lnTo>
                    <a:pt x="6725691" y="930592"/>
                  </a:lnTo>
                  <a:lnTo>
                    <a:pt x="6725691" y="919022"/>
                  </a:lnTo>
                  <a:close/>
                </a:path>
                <a:path w="8276590" h="2729229">
                  <a:moveTo>
                    <a:pt x="6725691" y="4699"/>
                  </a:moveTo>
                  <a:lnTo>
                    <a:pt x="6721005" y="0"/>
                  </a:lnTo>
                  <a:lnTo>
                    <a:pt x="6709410" y="0"/>
                  </a:lnTo>
                  <a:lnTo>
                    <a:pt x="6704736" y="4699"/>
                  </a:lnTo>
                  <a:lnTo>
                    <a:pt x="6704736" y="16256"/>
                  </a:lnTo>
                  <a:lnTo>
                    <a:pt x="6709410" y="20942"/>
                  </a:lnTo>
                  <a:lnTo>
                    <a:pt x="6721005" y="20942"/>
                  </a:lnTo>
                  <a:lnTo>
                    <a:pt x="6725691" y="16256"/>
                  </a:lnTo>
                  <a:lnTo>
                    <a:pt x="6725691" y="4699"/>
                  </a:lnTo>
                  <a:close/>
                </a:path>
                <a:path w="8276590" h="2729229">
                  <a:moveTo>
                    <a:pt x="6767601" y="2712847"/>
                  </a:moveTo>
                  <a:lnTo>
                    <a:pt x="6762915" y="2708160"/>
                  </a:lnTo>
                  <a:lnTo>
                    <a:pt x="6751320" y="2708160"/>
                  </a:lnTo>
                  <a:lnTo>
                    <a:pt x="6746634" y="2712847"/>
                  </a:lnTo>
                  <a:lnTo>
                    <a:pt x="6746634" y="2724416"/>
                  </a:lnTo>
                  <a:lnTo>
                    <a:pt x="6751320" y="2729103"/>
                  </a:lnTo>
                  <a:lnTo>
                    <a:pt x="6762915" y="2729103"/>
                  </a:lnTo>
                  <a:lnTo>
                    <a:pt x="6767601" y="2724416"/>
                  </a:lnTo>
                  <a:lnTo>
                    <a:pt x="6767601" y="2712847"/>
                  </a:lnTo>
                  <a:close/>
                </a:path>
                <a:path w="8276590" h="2729229">
                  <a:moveTo>
                    <a:pt x="6767601" y="1809381"/>
                  </a:moveTo>
                  <a:lnTo>
                    <a:pt x="6762915" y="1804695"/>
                  </a:lnTo>
                  <a:lnTo>
                    <a:pt x="6751320" y="1804695"/>
                  </a:lnTo>
                  <a:lnTo>
                    <a:pt x="6746634" y="1809381"/>
                  </a:lnTo>
                  <a:lnTo>
                    <a:pt x="6746634" y="1820951"/>
                  </a:lnTo>
                  <a:lnTo>
                    <a:pt x="6751320" y="1825637"/>
                  </a:lnTo>
                  <a:lnTo>
                    <a:pt x="6762915" y="1825637"/>
                  </a:lnTo>
                  <a:lnTo>
                    <a:pt x="6767601" y="1820951"/>
                  </a:lnTo>
                  <a:lnTo>
                    <a:pt x="6767601" y="1809381"/>
                  </a:lnTo>
                  <a:close/>
                </a:path>
                <a:path w="8276590" h="2729229">
                  <a:moveTo>
                    <a:pt x="6767601" y="919022"/>
                  </a:moveTo>
                  <a:lnTo>
                    <a:pt x="6762915" y="914336"/>
                  </a:lnTo>
                  <a:lnTo>
                    <a:pt x="6751320" y="914336"/>
                  </a:lnTo>
                  <a:lnTo>
                    <a:pt x="6746634" y="919022"/>
                  </a:lnTo>
                  <a:lnTo>
                    <a:pt x="6746634" y="930592"/>
                  </a:lnTo>
                  <a:lnTo>
                    <a:pt x="6751320" y="935278"/>
                  </a:lnTo>
                  <a:lnTo>
                    <a:pt x="6762915" y="935278"/>
                  </a:lnTo>
                  <a:lnTo>
                    <a:pt x="6767601" y="930592"/>
                  </a:lnTo>
                  <a:lnTo>
                    <a:pt x="6767601" y="919022"/>
                  </a:lnTo>
                  <a:close/>
                </a:path>
                <a:path w="8276590" h="2729229">
                  <a:moveTo>
                    <a:pt x="6767601" y="4699"/>
                  </a:moveTo>
                  <a:lnTo>
                    <a:pt x="6762915" y="0"/>
                  </a:lnTo>
                  <a:lnTo>
                    <a:pt x="6751320" y="0"/>
                  </a:lnTo>
                  <a:lnTo>
                    <a:pt x="6746634" y="4699"/>
                  </a:lnTo>
                  <a:lnTo>
                    <a:pt x="6746634" y="16256"/>
                  </a:lnTo>
                  <a:lnTo>
                    <a:pt x="6751320" y="20942"/>
                  </a:lnTo>
                  <a:lnTo>
                    <a:pt x="6762915" y="20942"/>
                  </a:lnTo>
                  <a:lnTo>
                    <a:pt x="6767601" y="16256"/>
                  </a:lnTo>
                  <a:lnTo>
                    <a:pt x="6767601" y="4699"/>
                  </a:lnTo>
                  <a:close/>
                </a:path>
                <a:path w="8276590" h="2729229">
                  <a:moveTo>
                    <a:pt x="6809511" y="2712847"/>
                  </a:moveTo>
                  <a:lnTo>
                    <a:pt x="6804812" y="2708160"/>
                  </a:lnTo>
                  <a:lnTo>
                    <a:pt x="6793217" y="2708160"/>
                  </a:lnTo>
                  <a:lnTo>
                    <a:pt x="6788544" y="2712847"/>
                  </a:lnTo>
                  <a:lnTo>
                    <a:pt x="6788544" y="2724416"/>
                  </a:lnTo>
                  <a:lnTo>
                    <a:pt x="6793217" y="2729103"/>
                  </a:lnTo>
                  <a:lnTo>
                    <a:pt x="6804812" y="2729103"/>
                  </a:lnTo>
                  <a:lnTo>
                    <a:pt x="6809511" y="2724416"/>
                  </a:lnTo>
                  <a:lnTo>
                    <a:pt x="6809511" y="2712847"/>
                  </a:lnTo>
                  <a:close/>
                </a:path>
                <a:path w="8276590" h="2729229">
                  <a:moveTo>
                    <a:pt x="6809511" y="1809381"/>
                  </a:moveTo>
                  <a:lnTo>
                    <a:pt x="6804812" y="1804695"/>
                  </a:lnTo>
                  <a:lnTo>
                    <a:pt x="6793217" y="1804695"/>
                  </a:lnTo>
                  <a:lnTo>
                    <a:pt x="6788544" y="1809381"/>
                  </a:lnTo>
                  <a:lnTo>
                    <a:pt x="6788544" y="1820951"/>
                  </a:lnTo>
                  <a:lnTo>
                    <a:pt x="6793217" y="1825637"/>
                  </a:lnTo>
                  <a:lnTo>
                    <a:pt x="6804812" y="1825637"/>
                  </a:lnTo>
                  <a:lnTo>
                    <a:pt x="6809511" y="1820951"/>
                  </a:lnTo>
                  <a:lnTo>
                    <a:pt x="6809511" y="1809381"/>
                  </a:lnTo>
                  <a:close/>
                </a:path>
                <a:path w="8276590" h="2729229">
                  <a:moveTo>
                    <a:pt x="6809511" y="919022"/>
                  </a:moveTo>
                  <a:lnTo>
                    <a:pt x="6804812" y="914336"/>
                  </a:lnTo>
                  <a:lnTo>
                    <a:pt x="6793217" y="914336"/>
                  </a:lnTo>
                  <a:lnTo>
                    <a:pt x="6788544" y="919022"/>
                  </a:lnTo>
                  <a:lnTo>
                    <a:pt x="6788544" y="930592"/>
                  </a:lnTo>
                  <a:lnTo>
                    <a:pt x="6793217" y="935278"/>
                  </a:lnTo>
                  <a:lnTo>
                    <a:pt x="6804812" y="935278"/>
                  </a:lnTo>
                  <a:lnTo>
                    <a:pt x="6809511" y="930592"/>
                  </a:lnTo>
                  <a:lnTo>
                    <a:pt x="6809511" y="919022"/>
                  </a:lnTo>
                  <a:close/>
                </a:path>
                <a:path w="8276590" h="2729229">
                  <a:moveTo>
                    <a:pt x="6809511" y="4699"/>
                  </a:moveTo>
                  <a:lnTo>
                    <a:pt x="6804812" y="0"/>
                  </a:lnTo>
                  <a:lnTo>
                    <a:pt x="6793217" y="0"/>
                  </a:lnTo>
                  <a:lnTo>
                    <a:pt x="6788544" y="4699"/>
                  </a:lnTo>
                  <a:lnTo>
                    <a:pt x="6788544" y="16256"/>
                  </a:lnTo>
                  <a:lnTo>
                    <a:pt x="6793217" y="20942"/>
                  </a:lnTo>
                  <a:lnTo>
                    <a:pt x="6804812" y="20942"/>
                  </a:lnTo>
                  <a:lnTo>
                    <a:pt x="6809511" y="16256"/>
                  </a:lnTo>
                  <a:lnTo>
                    <a:pt x="6809511" y="4699"/>
                  </a:lnTo>
                  <a:close/>
                </a:path>
                <a:path w="8276590" h="2729229">
                  <a:moveTo>
                    <a:pt x="6851409" y="2712847"/>
                  </a:moveTo>
                  <a:lnTo>
                    <a:pt x="6846722" y="2708160"/>
                  </a:lnTo>
                  <a:lnTo>
                    <a:pt x="6835127" y="2708160"/>
                  </a:lnTo>
                  <a:lnTo>
                    <a:pt x="6830454" y="2712847"/>
                  </a:lnTo>
                  <a:lnTo>
                    <a:pt x="6830454" y="2724416"/>
                  </a:lnTo>
                  <a:lnTo>
                    <a:pt x="6835127" y="2729103"/>
                  </a:lnTo>
                  <a:lnTo>
                    <a:pt x="6846722" y="2729103"/>
                  </a:lnTo>
                  <a:lnTo>
                    <a:pt x="6851409" y="2724416"/>
                  </a:lnTo>
                  <a:lnTo>
                    <a:pt x="6851409" y="2712847"/>
                  </a:lnTo>
                  <a:close/>
                </a:path>
                <a:path w="8276590" h="2729229">
                  <a:moveTo>
                    <a:pt x="6851409" y="1809381"/>
                  </a:moveTo>
                  <a:lnTo>
                    <a:pt x="6846722" y="1804695"/>
                  </a:lnTo>
                  <a:lnTo>
                    <a:pt x="6835127" y="1804695"/>
                  </a:lnTo>
                  <a:lnTo>
                    <a:pt x="6830454" y="1809381"/>
                  </a:lnTo>
                  <a:lnTo>
                    <a:pt x="6830454" y="1820951"/>
                  </a:lnTo>
                  <a:lnTo>
                    <a:pt x="6835127" y="1825637"/>
                  </a:lnTo>
                  <a:lnTo>
                    <a:pt x="6846722" y="1825637"/>
                  </a:lnTo>
                  <a:lnTo>
                    <a:pt x="6851409" y="1820951"/>
                  </a:lnTo>
                  <a:lnTo>
                    <a:pt x="6851409" y="1809381"/>
                  </a:lnTo>
                  <a:close/>
                </a:path>
                <a:path w="8276590" h="2729229">
                  <a:moveTo>
                    <a:pt x="6851409" y="919022"/>
                  </a:moveTo>
                  <a:lnTo>
                    <a:pt x="6846722" y="914336"/>
                  </a:lnTo>
                  <a:lnTo>
                    <a:pt x="6835127" y="914336"/>
                  </a:lnTo>
                  <a:lnTo>
                    <a:pt x="6830454" y="919022"/>
                  </a:lnTo>
                  <a:lnTo>
                    <a:pt x="6830454" y="930592"/>
                  </a:lnTo>
                  <a:lnTo>
                    <a:pt x="6835127" y="935278"/>
                  </a:lnTo>
                  <a:lnTo>
                    <a:pt x="6846722" y="935278"/>
                  </a:lnTo>
                  <a:lnTo>
                    <a:pt x="6851409" y="930592"/>
                  </a:lnTo>
                  <a:lnTo>
                    <a:pt x="6851409" y="919022"/>
                  </a:lnTo>
                  <a:close/>
                </a:path>
                <a:path w="8276590" h="2729229">
                  <a:moveTo>
                    <a:pt x="6851409" y="4699"/>
                  </a:moveTo>
                  <a:lnTo>
                    <a:pt x="6846722" y="0"/>
                  </a:lnTo>
                  <a:lnTo>
                    <a:pt x="6835127" y="0"/>
                  </a:lnTo>
                  <a:lnTo>
                    <a:pt x="6830454" y="4699"/>
                  </a:lnTo>
                  <a:lnTo>
                    <a:pt x="6830454" y="16256"/>
                  </a:lnTo>
                  <a:lnTo>
                    <a:pt x="6835127" y="20942"/>
                  </a:lnTo>
                  <a:lnTo>
                    <a:pt x="6846722" y="20942"/>
                  </a:lnTo>
                  <a:lnTo>
                    <a:pt x="6851409" y="16256"/>
                  </a:lnTo>
                  <a:lnTo>
                    <a:pt x="6851409" y="4699"/>
                  </a:lnTo>
                  <a:close/>
                </a:path>
                <a:path w="8276590" h="2729229">
                  <a:moveTo>
                    <a:pt x="6893306" y="2712847"/>
                  </a:moveTo>
                  <a:lnTo>
                    <a:pt x="6888620" y="2708160"/>
                  </a:lnTo>
                  <a:lnTo>
                    <a:pt x="6877037" y="2708160"/>
                  </a:lnTo>
                  <a:lnTo>
                    <a:pt x="6872338" y="2712847"/>
                  </a:lnTo>
                  <a:lnTo>
                    <a:pt x="6872338" y="2724416"/>
                  </a:lnTo>
                  <a:lnTo>
                    <a:pt x="6877037" y="2729103"/>
                  </a:lnTo>
                  <a:lnTo>
                    <a:pt x="6888620" y="2729103"/>
                  </a:lnTo>
                  <a:lnTo>
                    <a:pt x="6893306" y="2724416"/>
                  </a:lnTo>
                  <a:lnTo>
                    <a:pt x="6893306" y="2712847"/>
                  </a:lnTo>
                  <a:close/>
                </a:path>
                <a:path w="8276590" h="2729229">
                  <a:moveTo>
                    <a:pt x="6893306" y="1809381"/>
                  </a:moveTo>
                  <a:lnTo>
                    <a:pt x="6888620" y="1804695"/>
                  </a:lnTo>
                  <a:lnTo>
                    <a:pt x="6877037" y="1804695"/>
                  </a:lnTo>
                  <a:lnTo>
                    <a:pt x="6872338" y="1809381"/>
                  </a:lnTo>
                  <a:lnTo>
                    <a:pt x="6872338" y="1820951"/>
                  </a:lnTo>
                  <a:lnTo>
                    <a:pt x="6877037" y="1825637"/>
                  </a:lnTo>
                  <a:lnTo>
                    <a:pt x="6888620" y="1825637"/>
                  </a:lnTo>
                  <a:lnTo>
                    <a:pt x="6893306" y="1820951"/>
                  </a:lnTo>
                  <a:lnTo>
                    <a:pt x="6893306" y="1809381"/>
                  </a:lnTo>
                  <a:close/>
                </a:path>
                <a:path w="8276590" h="2729229">
                  <a:moveTo>
                    <a:pt x="6893306" y="919022"/>
                  </a:moveTo>
                  <a:lnTo>
                    <a:pt x="6888620" y="914336"/>
                  </a:lnTo>
                  <a:lnTo>
                    <a:pt x="6877037" y="914336"/>
                  </a:lnTo>
                  <a:lnTo>
                    <a:pt x="6872338" y="919022"/>
                  </a:lnTo>
                  <a:lnTo>
                    <a:pt x="6872338" y="930592"/>
                  </a:lnTo>
                  <a:lnTo>
                    <a:pt x="6877037" y="935278"/>
                  </a:lnTo>
                  <a:lnTo>
                    <a:pt x="6888620" y="935278"/>
                  </a:lnTo>
                  <a:lnTo>
                    <a:pt x="6893306" y="930592"/>
                  </a:lnTo>
                  <a:lnTo>
                    <a:pt x="6893306" y="919022"/>
                  </a:lnTo>
                  <a:close/>
                </a:path>
                <a:path w="8276590" h="2729229">
                  <a:moveTo>
                    <a:pt x="6893306" y="4699"/>
                  </a:moveTo>
                  <a:lnTo>
                    <a:pt x="6888620" y="0"/>
                  </a:lnTo>
                  <a:lnTo>
                    <a:pt x="6877037" y="0"/>
                  </a:lnTo>
                  <a:lnTo>
                    <a:pt x="6872338" y="4699"/>
                  </a:lnTo>
                  <a:lnTo>
                    <a:pt x="6872338" y="16256"/>
                  </a:lnTo>
                  <a:lnTo>
                    <a:pt x="6877037" y="20942"/>
                  </a:lnTo>
                  <a:lnTo>
                    <a:pt x="6888620" y="20942"/>
                  </a:lnTo>
                  <a:lnTo>
                    <a:pt x="6893306" y="16256"/>
                  </a:lnTo>
                  <a:lnTo>
                    <a:pt x="6893306" y="4699"/>
                  </a:lnTo>
                  <a:close/>
                </a:path>
                <a:path w="8276590" h="2729229">
                  <a:moveTo>
                    <a:pt x="6935203" y="2712847"/>
                  </a:moveTo>
                  <a:lnTo>
                    <a:pt x="6930530" y="2708160"/>
                  </a:lnTo>
                  <a:lnTo>
                    <a:pt x="6918934" y="2708160"/>
                  </a:lnTo>
                  <a:lnTo>
                    <a:pt x="6914248" y="2712847"/>
                  </a:lnTo>
                  <a:lnTo>
                    <a:pt x="6914248" y="2724416"/>
                  </a:lnTo>
                  <a:lnTo>
                    <a:pt x="6918934" y="2729103"/>
                  </a:lnTo>
                  <a:lnTo>
                    <a:pt x="6930530" y="2729103"/>
                  </a:lnTo>
                  <a:lnTo>
                    <a:pt x="6935203" y="2724416"/>
                  </a:lnTo>
                  <a:lnTo>
                    <a:pt x="6935203" y="2712847"/>
                  </a:lnTo>
                  <a:close/>
                </a:path>
                <a:path w="8276590" h="2729229">
                  <a:moveTo>
                    <a:pt x="6935203" y="1809381"/>
                  </a:moveTo>
                  <a:lnTo>
                    <a:pt x="6930530" y="1804695"/>
                  </a:lnTo>
                  <a:lnTo>
                    <a:pt x="6918934" y="1804695"/>
                  </a:lnTo>
                  <a:lnTo>
                    <a:pt x="6914248" y="1809381"/>
                  </a:lnTo>
                  <a:lnTo>
                    <a:pt x="6914248" y="1820951"/>
                  </a:lnTo>
                  <a:lnTo>
                    <a:pt x="6918934" y="1825637"/>
                  </a:lnTo>
                  <a:lnTo>
                    <a:pt x="6930530" y="1825637"/>
                  </a:lnTo>
                  <a:lnTo>
                    <a:pt x="6935203" y="1820951"/>
                  </a:lnTo>
                  <a:lnTo>
                    <a:pt x="6935203" y="1809381"/>
                  </a:lnTo>
                  <a:close/>
                </a:path>
                <a:path w="8276590" h="2729229">
                  <a:moveTo>
                    <a:pt x="6935203" y="919022"/>
                  </a:moveTo>
                  <a:lnTo>
                    <a:pt x="6930530" y="914336"/>
                  </a:lnTo>
                  <a:lnTo>
                    <a:pt x="6918934" y="914336"/>
                  </a:lnTo>
                  <a:lnTo>
                    <a:pt x="6914248" y="919022"/>
                  </a:lnTo>
                  <a:lnTo>
                    <a:pt x="6914248" y="930592"/>
                  </a:lnTo>
                  <a:lnTo>
                    <a:pt x="6918934" y="935278"/>
                  </a:lnTo>
                  <a:lnTo>
                    <a:pt x="6930530" y="935278"/>
                  </a:lnTo>
                  <a:lnTo>
                    <a:pt x="6935203" y="930592"/>
                  </a:lnTo>
                  <a:lnTo>
                    <a:pt x="6935203" y="919022"/>
                  </a:lnTo>
                  <a:close/>
                </a:path>
                <a:path w="8276590" h="2729229">
                  <a:moveTo>
                    <a:pt x="6935203" y="4699"/>
                  </a:moveTo>
                  <a:lnTo>
                    <a:pt x="6930530" y="0"/>
                  </a:lnTo>
                  <a:lnTo>
                    <a:pt x="6918934" y="0"/>
                  </a:lnTo>
                  <a:lnTo>
                    <a:pt x="6914248" y="4699"/>
                  </a:lnTo>
                  <a:lnTo>
                    <a:pt x="6914248" y="16256"/>
                  </a:lnTo>
                  <a:lnTo>
                    <a:pt x="6918934" y="20942"/>
                  </a:lnTo>
                  <a:lnTo>
                    <a:pt x="6930530" y="20942"/>
                  </a:lnTo>
                  <a:lnTo>
                    <a:pt x="6935203" y="16256"/>
                  </a:lnTo>
                  <a:lnTo>
                    <a:pt x="6935203" y="4699"/>
                  </a:lnTo>
                  <a:close/>
                </a:path>
                <a:path w="8276590" h="2729229">
                  <a:moveTo>
                    <a:pt x="6977113" y="2712847"/>
                  </a:moveTo>
                  <a:lnTo>
                    <a:pt x="6972427" y="2708160"/>
                  </a:lnTo>
                  <a:lnTo>
                    <a:pt x="6960844" y="2708160"/>
                  </a:lnTo>
                  <a:lnTo>
                    <a:pt x="6956145" y="2712847"/>
                  </a:lnTo>
                  <a:lnTo>
                    <a:pt x="6956145" y="2724416"/>
                  </a:lnTo>
                  <a:lnTo>
                    <a:pt x="6960844" y="2729103"/>
                  </a:lnTo>
                  <a:lnTo>
                    <a:pt x="6972427" y="2729103"/>
                  </a:lnTo>
                  <a:lnTo>
                    <a:pt x="6977113" y="2724416"/>
                  </a:lnTo>
                  <a:lnTo>
                    <a:pt x="6977113" y="2712847"/>
                  </a:lnTo>
                  <a:close/>
                </a:path>
                <a:path w="8276590" h="2729229">
                  <a:moveTo>
                    <a:pt x="6977113" y="1809381"/>
                  </a:moveTo>
                  <a:lnTo>
                    <a:pt x="6972427" y="1804695"/>
                  </a:lnTo>
                  <a:lnTo>
                    <a:pt x="6960844" y="1804695"/>
                  </a:lnTo>
                  <a:lnTo>
                    <a:pt x="6956145" y="1809381"/>
                  </a:lnTo>
                  <a:lnTo>
                    <a:pt x="6956145" y="1820951"/>
                  </a:lnTo>
                  <a:lnTo>
                    <a:pt x="6960844" y="1825637"/>
                  </a:lnTo>
                  <a:lnTo>
                    <a:pt x="6972427" y="1825637"/>
                  </a:lnTo>
                  <a:lnTo>
                    <a:pt x="6977113" y="1820951"/>
                  </a:lnTo>
                  <a:lnTo>
                    <a:pt x="6977113" y="1809381"/>
                  </a:lnTo>
                  <a:close/>
                </a:path>
                <a:path w="8276590" h="2729229">
                  <a:moveTo>
                    <a:pt x="6977113" y="919022"/>
                  </a:moveTo>
                  <a:lnTo>
                    <a:pt x="6972427" y="914336"/>
                  </a:lnTo>
                  <a:lnTo>
                    <a:pt x="6960844" y="914336"/>
                  </a:lnTo>
                  <a:lnTo>
                    <a:pt x="6956145" y="919022"/>
                  </a:lnTo>
                  <a:lnTo>
                    <a:pt x="6956145" y="930592"/>
                  </a:lnTo>
                  <a:lnTo>
                    <a:pt x="6960844" y="935278"/>
                  </a:lnTo>
                  <a:lnTo>
                    <a:pt x="6972427" y="935278"/>
                  </a:lnTo>
                  <a:lnTo>
                    <a:pt x="6977113" y="930592"/>
                  </a:lnTo>
                  <a:lnTo>
                    <a:pt x="6977113" y="919022"/>
                  </a:lnTo>
                  <a:close/>
                </a:path>
                <a:path w="8276590" h="2729229">
                  <a:moveTo>
                    <a:pt x="6977113" y="4699"/>
                  </a:moveTo>
                  <a:lnTo>
                    <a:pt x="6972427" y="0"/>
                  </a:lnTo>
                  <a:lnTo>
                    <a:pt x="6960844" y="0"/>
                  </a:lnTo>
                  <a:lnTo>
                    <a:pt x="6956145" y="4699"/>
                  </a:lnTo>
                  <a:lnTo>
                    <a:pt x="6956145" y="16256"/>
                  </a:lnTo>
                  <a:lnTo>
                    <a:pt x="6960844" y="20942"/>
                  </a:lnTo>
                  <a:lnTo>
                    <a:pt x="6972427" y="20942"/>
                  </a:lnTo>
                  <a:lnTo>
                    <a:pt x="6977113" y="16256"/>
                  </a:lnTo>
                  <a:lnTo>
                    <a:pt x="6977113" y="4699"/>
                  </a:lnTo>
                  <a:close/>
                </a:path>
                <a:path w="8276590" h="2729229">
                  <a:moveTo>
                    <a:pt x="7019023" y="2712847"/>
                  </a:moveTo>
                  <a:lnTo>
                    <a:pt x="7014337" y="2708160"/>
                  </a:lnTo>
                  <a:lnTo>
                    <a:pt x="7002742" y="2708160"/>
                  </a:lnTo>
                  <a:lnTo>
                    <a:pt x="6998055" y="2712847"/>
                  </a:lnTo>
                  <a:lnTo>
                    <a:pt x="6998055" y="2724416"/>
                  </a:lnTo>
                  <a:lnTo>
                    <a:pt x="7002742" y="2729103"/>
                  </a:lnTo>
                  <a:lnTo>
                    <a:pt x="7014337" y="2729103"/>
                  </a:lnTo>
                  <a:lnTo>
                    <a:pt x="7019023" y="2724416"/>
                  </a:lnTo>
                  <a:lnTo>
                    <a:pt x="7019023" y="2712847"/>
                  </a:lnTo>
                  <a:close/>
                </a:path>
                <a:path w="8276590" h="2729229">
                  <a:moveTo>
                    <a:pt x="7019023" y="1809381"/>
                  </a:moveTo>
                  <a:lnTo>
                    <a:pt x="7014337" y="1804695"/>
                  </a:lnTo>
                  <a:lnTo>
                    <a:pt x="7002742" y="1804695"/>
                  </a:lnTo>
                  <a:lnTo>
                    <a:pt x="6998055" y="1809381"/>
                  </a:lnTo>
                  <a:lnTo>
                    <a:pt x="6998055" y="1820951"/>
                  </a:lnTo>
                  <a:lnTo>
                    <a:pt x="7002742" y="1825637"/>
                  </a:lnTo>
                  <a:lnTo>
                    <a:pt x="7014337" y="1825637"/>
                  </a:lnTo>
                  <a:lnTo>
                    <a:pt x="7019023" y="1820951"/>
                  </a:lnTo>
                  <a:lnTo>
                    <a:pt x="7019023" y="1809381"/>
                  </a:lnTo>
                  <a:close/>
                </a:path>
                <a:path w="8276590" h="2729229">
                  <a:moveTo>
                    <a:pt x="7019023" y="919022"/>
                  </a:moveTo>
                  <a:lnTo>
                    <a:pt x="7014337" y="914336"/>
                  </a:lnTo>
                  <a:lnTo>
                    <a:pt x="7002742" y="914336"/>
                  </a:lnTo>
                  <a:lnTo>
                    <a:pt x="6998055" y="919022"/>
                  </a:lnTo>
                  <a:lnTo>
                    <a:pt x="6998055" y="930592"/>
                  </a:lnTo>
                  <a:lnTo>
                    <a:pt x="7002742" y="935278"/>
                  </a:lnTo>
                  <a:lnTo>
                    <a:pt x="7014337" y="935278"/>
                  </a:lnTo>
                  <a:lnTo>
                    <a:pt x="7019023" y="930592"/>
                  </a:lnTo>
                  <a:lnTo>
                    <a:pt x="7019023" y="919022"/>
                  </a:lnTo>
                  <a:close/>
                </a:path>
                <a:path w="8276590" h="2729229">
                  <a:moveTo>
                    <a:pt x="7019023" y="4699"/>
                  </a:moveTo>
                  <a:lnTo>
                    <a:pt x="7014337" y="0"/>
                  </a:lnTo>
                  <a:lnTo>
                    <a:pt x="7002742" y="0"/>
                  </a:lnTo>
                  <a:lnTo>
                    <a:pt x="6998055" y="4699"/>
                  </a:lnTo>
                  <a:lnTo>
                    <a:pt x="6998055" y="16256"/>
                  </a:lnTo>
                  <a:lnTo>
                    <a:pt x="7002742" y="20942"/>
                  </a:lnTo>
                  <a:lnTo>
                    <a:pt x="7014337" y="20942"/>
                  </a:lnTo>
                  <a:lnTo>
                    <a:pt x="7019023" y="16256"/>
                  </a:lnTo>
                  <a:lnTo>
                    <a:pt x="7019023" y="4699"/>
                  </a:lnTo>
                  <a:close/>
                </a:path>
                <a:path w="8276590" h="2729229">
                  <a:moveTo>
                    <a:pt x="7060920" y="2712847"/>
                  </a:moveTo>
                  <a:lnTo>
                    <a:pt x="7056247" y="2708160"/>
                  </a:lnTo>
                  <a:lnTo>
                    <a:pt x="7044652" y="2708160"/>
                  </a:lnTo>
                  <a:lnTo>
                    <a:pt x="7039965" y="2712847"/>
                  </a:lnTo>
                  <a:lnTo>
                    <a:pt x="7039965" y="2724416"/>
                  </a:lnTo>
                  <a:lnTo>
                    <a:pt x="7044652" y="2729103"/>
                  </a:lnTo>
                  <a:lnTo>
                    <a:pt x="7056247" y="2729103"/>
                  </a:lnTo>
                  <a:lnTo>
                    <a:pt x="7060920" y="2724416"/>
                  </a:lnTo>
                  <a:lnTo>
                    <a:pt x="7060920" y="2712847"/>
                  </a:lnTo>
                  <a:close/>
                </a:path>
                <a:path w="8276590" h="2729229">
                  <a:moveTo>
                    <a:pt x="7060920" y="1809381"/>
                  </a:moveTo>
                  <a:lnTo>
                    <a:pt x="7056247" y="1804695"/>
                  </a:lnTo>
                  <a:lnTo>
                    <a:pt x="7044652" y="1804695"/>
                  </a:lnTo>
                  <a:lnTo>
                    <a:pt x="7039965" y="1809381"/>
                  </a:lnTo>
                  <a:lnTo>
                    <a:pt x="7039965" y="1820951"/>
                  </a:lnTo>
                  <a:lnTo>
                    <a:pt x="7044652" y="1825637"/>
                  </a:lnTo>
                  <a:lnTo>
                    <a:pt x="7056247" y="1825637"/>
                  </a:lnTo>
                  <a:lnTo>
                    <a:pt x="7060920" y="1820951"/>
                  </a:lnTo>
                  <a:lnTo>
                    <a:pt x="7060920" y="1809381"/>
                  </a:lnTo>
                  <a:close/>
                </a:path>
                <a:path w="8276590" h="2729229">
                  <a:moveTo>
                    <a:pt x="7060920" y="919022"/>
                  </a:moveTo>
                  <a:lnTo>
                    <a:pt x="7056247" y="914336"/>
                  </a:lnTo>
                  <a:lnTo>
                    <a:pt x="7044652" y="914336"/>
                  </a:lnTo>
                  <a:lnTo>
                    <a:pt x="7039965" y="919022"/>
                  </a:lnTo>
                  <a:lnTo>
                    <a:pt x="7039965" y="930592"/>
                  </a:lnTo>
                  <a:lnTo>
                    <a:pt x="7044652" y="935278"/>
                  </a:lnTo>
                  <a:lnTo>
                    <a:pt x="7056247" y="935278"/>
                  </a:lnTo>
                  <a:lnTo>
                    <a:pt x="7060920" y="930592"/>
                  </a:lnTo>
                  <a:lnTo>
                    <a:pt x="7060920" y="919022"/>
                  </a:lnTo>
                  <a:close/>
                </a:path>
                <a:path w="8276590" h="2729229">
                  <a:moveTo>
                    <a:pt x="7060920" y="4699"/>
                  </a:moveTo>
                  <a:lnTo>
                    <a:pt x="7056247" y="0"/>
                  </a:lnTo>
                  <a:lnTo>
                    <a:pt x="7044652" y="0"/>
                  </a:lnTo>
                  <a:lnTo>
                    <a:pt x="7039965" y="4699"/>
                  </a:lnTo>
                  <a:lnTo>
                    <a:pt x="7039965" y="16256"/>
                  </a:lnTo>
                  <a:lnTo>
                    <a:pt x="7044652" y="20942"/>
                  </a:lnTo>
                  <a:lnTo>
                    <a:pt x="7056247" y="20942"/>
                  </a:lnTo>
                  <a:lnTo>
                    <a:pt x="7060920" y="16256"/>
                  </a:lnTo>
                  <a:lnTo>
                    <a:pt x="7060920" y="4699"/>
                  </a:lnTo>
                  <a:close/>
                </a:path>
                <a:path w="8276590" h="2729229">
                  <a:moveTo>
                    <a:pt x="7102830" y="2712847"/>
                  </a:moveTo>
                  <a:lnTo>
                    <a:pt x="7098144" y="2708160"/>
                  </a:lnTo>
                  <a:lnTo>
                    <a:pt x="7086549" y="2708160"/>
                  </a:lnTo>
                  <a:lnTo>
                    <a:pt x="7081863" y="2712847"/>
                  </a:lnTo>
                  <a:lnTo>
                    <a:pt x="7081863" y="2724416"/>
                  </a:lnTo>
                  <a:lnTo>
                    <a:pt x="7086549" y="2729103"/>
                  </a:lnTo>
                  <a:lnTo>
                    <a:pt x="7098144" y="2729103"/>
                  </a:lnTo>
                  <a:lnTo>
                    <a:pt x="7102830" y="2724416"/>
                  </a:lnTo>
                  <a:lnTo>
                    <a:pt x="7102830" y="2712847"/>
                  </a:lnTo>
                  <a:close/>
                </a:path>
                <a:path w="8276590" h="2729229">
                  <a:moveTo>
                    <a:pt x="7102830" y="1809381"/>
                  </a:moveTo>
                  <a:lnTo>
                    <a:pt x="7098144" y="1804695"/>
                  </a:lnTo>
                  <a:lnTo>
                    <a:pt x="7086549" y="1804695"/>
                  </a:lnTo>
                  <a:lnTo>
                    <a:pt x="7081863" y="1809381"/>
                  </a:lnTo>
                  <a:lnTo>
                    <a:pt x="7081863" y="1820951"/>
                  </a:lnTo>
                  <a:lnTo>
                    <a:pt x="7086549" y="1825637"/>
                  </a:lnTo>
                  <a:lnTo>
                    <a:pt x="7098144" y="1825637"/>
                  </a:lnTo>
                  <a:lnTo>
                    <a:pt x="7102830" y="1820951"/>
                  </a:lnTo>
                  <a:lnTo>
                    <a:pt x="7102830" y="1809381"/>
                  </a:lnTo>
                  <a:close/>
                </a:path>
                <a:path w="8276590" h="2729229">
                  <a:moveTo>
                    <a:pt x="7102830" y="919022"/>
                  </a:moveTo>
                  <a:lnTo>
                    <a:pt x="7098144" y="914336"/>
                  </a:lnTo>
                  <a:lnTo>
                    <a:pt x="7086549" y="914336"/>
                  </a:lnTo>
                  <a:lnTo>
                    <a:pt x="7081863" y="919022"/>
                  </a:lnTo>
                  <a:lnTo>
                    <a:pt x="7081863" y="930592"/>
                  </a:lnTo>
                  <a:lnTo>
                    <a:pt x="7086549" y="935278"/>
                  </a:lnTo>
                  <a:lnTo>
                    <a:pt x="7098144" y="935278"/>
                  </a:lnTo>
                  <a:lnTo>
                    <a:pt x="7102830" y="930592"/>
                  </a:lnTo>
                  <a:lnTo>
                    <a:pt x="7102830" y="919022"/>
                  </a:lnTo>
                  <a:close/>
                </a:path>
                <a:path w="8276590" h="2729229">
                  <a:moveTo>
                    <a:pt x="7102830" y="4699"/>
                  </a:moveTo>
                  <a:lnTo>
                    <a:pt x="7098144" y="0"/>
                  </a:lnTo>
                  <a:lnTo>
                    <a:pt x="7086549" y="0"/>
                  </a:lnTo>
                  <a:lnTo>
                    <a:pt x="7081863" y="4699"/>
                  </a:lnTo>
                  <a:lnTo>
                    <a:pt x="7081863" y="16256"/>
                  </a:lnTo>
                  <a:lnTo>
                    <a:pt x="7086549" y="20942"/>
                  </a:lnTo>
                  <a:lnTo>
                    <a:pt x="7098144" y="20942"/>
                  </a:lnTo>
                  <a:lnTo>
                    <a:pt x="7102830" y="16256"/>
                  </a:lnTo>
                  <a:lnTo>
                    <a:pt x="7102830" y="4699"/>
                  </a:lnTo>
                  <a:close/>
                </a:path>
                <a:path w="8276590" h="2729229">
                  <a:moveTo>
                    <a:pt x="7144728" y="2712847"/>
                  </a:moveTo>
                  <a:lnTo>
                    <a:pt x="7140054" y="2708160"/>
                  </a:lnTo>
                  <a:lnTo>
                    <a:pt x="7128459" y="2708160"/>
                  </a:lnTo>
                  <a:lnTo>
                    <a:pt x="7123773" y="2712847"/>
                  </a:lnTo>
                  <a:lnTo>
                    <a:pt x="7123773" y="2724416"/>
                  </a:lnTo>
                  <a:lnTo>
                    <a:pt x="7128459" y="2729103"/>
                  </a:lnTo>
                  <a:lnTo>
                    <a:pt x="7140054" y="2729103"/>
                  </a:lnTo>
                  <a:lnTo>
                    <a:pt x="7144728" y="2724416"/>
                  </a:lnTo>
                  <a:lnTo>
                    <a:pt x="7144728" y="2712847"/>
                  </a:lnTo>
                  <a:close/>
                </a:path>
                <a:path w="8276590" h="2729229">
                  <a:moveTo>
                    <a:pt x="7144728" y="1809381"/>
                  </a:moveTo>
                  <a:lnTo>
                    <a:pt x="7140054" y="1804695"/>
                  </a:lnTo>
                  <a:lnTo>
                    <a:pt x="7128459" y="1804695"/>
                  </a:lnTo>
                  <a:lnTo>
                    <a:pt x="7123773" y="1809381"/>
                  </a:lnTo>
                  <a:lnTo>
                    <a:pt x="7123773" y="1820951"/>
                  </a:lnTo>
                  <a:lnTo>
                    <a:pt x="7128459" y="1825637"/>
                  </a:lnTo>
                  <a:lnTo>
                    <a:pt x="7140054" y="1825637"/>
                  </a:lnTo>
                  <a:lnTo>
                    <a:pt x="7144728" y="1820951"/>
                  </a:lnTo>
                  <a:lnTo>
                    <a:pt x="7144728" y="1809381"/>
                  </a:lnTo>
                  <a:close/>
                </a:path>
                <a:path w="8276590" h="2729229">
                  <a:moveTo>
                    <a:pt x="7144728" y="919022"/>
                  </a:moveTo>
                  <a:lnTo>
                    <a:pt x="7140054" y="914336"/>
                  </a:lnTo>
                  <a:lnTo>
                    <a:pt x="7128459" y="914336"/>
                  </a:lnTo>
                  <a:lnTo>
                    <a:pt x="7123773" y="919022"/>
                  </a:lnTo>
                  <a:lnTo>
                    <a:pt x="7123773" y="930592"/>
                  </a:lnTo>
                  <a:lnTo>
                    <a:pt x="7128459" y="935278"/>
                  </a:lnTo>
                  <a:lnTo>
                    <a:pt x="7140054" y="935278"/>
                  </a:lnTo>
                  <a:lnTo>
                    <a:pt x="7144728" y="930592"/>
                  </a:lnTo>
                  <a:lnTo>
                    <a:pt x="7144728" y="919022"/>
                  </a:lnTo>
                  <a:close/>
                </a:path>
                <a:path w="8276590" h="2729229">
                  <a:moveTo>
                    <a:pt x="7144728" y="4699"/>
                  </a:moveTo>
                  <a:lnTo>
                    <a:pt x="7140054" y="0"/>
                  </a:lnTo>
                  <a:lnTo>
                    <a:pt x="7128459" y="0"/>
                  </a:lnTo>
                  <a:lnTo>
                    <a:pt x="7123773" y="4699"/>
                  </a:lnTo>
                  <a:lnTo>
                    <a:pt x="7123773" y="16256"/>
                  </a:lnTo>
                  <a:lnTo>
                    <a:pt x="7128459" y="20942"/>
                  </a:lnTo>
                  <a:lnTo>
                    <a:pt x="7140054" y="20942"/>
                  </a:lnTo>
                  <a:lnTo>
                    <a:pt x="7144728" y="16256"/>
                  </a:lnTo>
                  <a:lnTo>
                    <a:pt x="7144728" y="4699"/>
                  </a:lnTo>
                  <a:close/>
                </a:path>
                <a:path w="8276590" h="2729229">
                  <a:moveTo>
                    <a:pt x="7186638" y="2712847"/>
                  </a:moveTo>
                  <a:lnTo>
                    <a:pt x="7181951" y="2708160"/>
                  </a:lnTo>
                  <a:lnTo>
                    <a:pt x="7170369" y="2708160"/>
                  </a:lnTo>
                  <a:lnTo>
                    <a:pt x="7165670" y="2712847"/>
                  </a:lnTo>
                  <a:lnTo>
                    <a:pt x="7165670" y="2724416"/>
                  </a:lnTo>
                  <a:lnTo>
                    <a:pt x="7170369" y="2729103"/>
                  </a:lnTo>
                  <a:lnTo>
                    <a:pt x="7181951" y="2729103"/>
                  </a:lnTo>
                  <a:lnTo>
                    <a:pt x="7186638" y="2724416"/>
                  </a:lnTo>
                  <a:lnTo>
                    <a:pt x="7186638" y="2712847"/>
                  </a:lnTo>
                  <a:close/>
                </a:path>
                <a:path w="8276590" h="2729229">
                  <a:moveTo>
                    <a:pt x="7186638" y="1809381"/>
                  </a:moveTo>
                  <a:lnTo>
                    <a:pt x="7181951" y="1804695"/>
                  </a:lnTo>
                  <a:lnTo>
                    <a:pt x="7170369" y="1804695"/>
                  </a:lnTo>
                  <a:lnTo>
                    <a:pt x="7165670" y="1809381"/>
                  </a:lnTo>
                  <a:lnTo>
                    <a:pt x="7165670" y="1820951"/>
                  </a:lnTo>
                  <a:lnTo>
                    <a:pt x="7170369" y="1825637"/>
                  </a:lnTo>
                  <a:lnTo>
                    <a:pt x="7181951" y="1825637"/>
                  </a:lnTo>
                  <a:lnTo>
                    <a:pt x="7186638" y="1820951"/>
                  </a:lnTo>
                  <a:lnTo>
                    <a:pt x="7186638" y="1809381"/>
                  </a:lnTo>
                  <a:close/>
                </a:path>
                <a:path w="8276590" h="2729229">
                  <a:moveTo>
                    <a:pt x="7186638" y="919022"/>
                  </a:moveTo>
                  <a:lnTo>
                    <a:pt x="7181951" y="914336"/>
                  </a:lnTo>
                  <a:lnTo>
                    <a:pt x="7170369" y="914336"/>
                  </a:lnTo>
                  <a:lnTo>
                    <a:pt x="7165670" y="919022"/>
                  </a:lnTo>
                  <a:lnTo>
                    <a:pt x="7165670" y="930592"/>
                  </a:lnTo>
                  <a:lnTo>
                    <a:pt x="7170369" y="935278"/>
                  </a:lnTo>
                  <a:lnTo>
                    <a:pt x="7181951" y="935278"/>
                  </a:lnTo>
                  <a:lnTo>
                    <a:pt x="7186638" y="930592"/>
                  </a:lnTo>
                  <a:lnTo>
                    <a:pt x="7186638" y="919022"/>
                  </a:lnTo>
                  <a:close/>
                </a:path>
                <a:path w="8276590" h="2729229">
                  <a:moveTo>
                    <a:pt x="7186638" y="4699"/>
                  </a:moveTo>
                  <a:lnTo>
                    <a:pt x="7181951" y="0"/>
                  </a:lnTo>
                  <a:lnTo>
                    <a:pt x="7170369" y="0"/>
                  </a:lnTo>
                  <a:lnTo>
                    <a:pt x="7165670" y="4699"/>
                  </a:lnTo>
                  <a:lnTo>
                    <a:pt x="7165670" y="16256"/>
                  </a:lnTo>
                  <a:lnTo>
                    <a:pt x="7170369" y="20942"/>
                  </a:lnTo>
                  <a:lnTo>
                    <a:pt x="7181951" y="20942"/>
                  </a:lnTo>
                  <a:lnTo>
                    <a:pt x="7186638" y="16256"/>
                  </a:lnTo>
                  <a:lnTo>
                    <a:pt x="7186638" y="4699"/>
                  </a:lnTo>
                  <a:close/>
                </a:path>
                <a:path w="8276590" h="2729229">
                  <a:moveTo>
                    <a:pt x="7228535" y="2712847"/>
                  </a:moveTo>
                  <a:lnTo>
                    <a:pt x="7223849" y="2708160"/>
                  </a:lnTo>
                  <a:lnTo>
                    <a:pt x="7212266" y="2708160"/>
                  </a:lnTo>
                  <a:lnTo>
                    <a:pt x="7207580" y="2712847"/>
                  </a:lnTo>
                  <a:lnTo>
                    <a:pt x="7207580" y="2724416"/>
                  </a:lnTo>
                  <a:lnTo>
                    <a:pt x="7212266" y="2729103"/>
                  </a:lnTo>
                  <a:lnTo>
                    <a:pt x="7223849" y="2729103"/>
                  </a:lnTo>
                  <a:lnTo>
                    <a:pt x="7228535" y="2724416"/>
                  </a:lnTo>
                  <a:lnTo>
                    <a:pt x="7228535" y="2712847"/>
                  </a:lnTo>
                  <a:close/>
                </a:path>
                <a:path w="8276590" h="2729229">
                  <a:moveTo>
                    <a:pt x="7228535" y="1809381"/>
                  </a:moveTo>
                  <a:lnTo>
                    <a:pt x="7223849" y="1804695"/>
                  </a:lnTo>
                  <a:lnTo>
                    <a:pt x="7212266" y="1804695"/>
                  </a:lnTo>
                  <a:lnTo>
                    <a:pt x="7207580" y="1809381"/>
                  </a:lnTo>
                  <a:lnTo>
                    <a:pt x="7207580" y="1820951"/>
                  </a:lnTo>
                  <a:lnTo>
                    <a:pt x="7212266" y="1825637"/>
                  </a:lnTo>
                  <a:lnTo>
                    <a:pt x="7223849" y="1825637"/>
                  </a:lnTo>
                  <a:lnTo>
                    <a:pt x="7228535" y="1820951"/>
                  </a:lnTo>
                  <a:lnTo>
                    <a:pt x="7228535" y="1809381"/>
                  </a:lnTo>
                  <a:close/>
                </a:path>
                <a:path w="8276590" h="2729229">
                  <a:moveTo>
                    <a:pt x="7228535" y="919022"/>
                  </a:moveTo>
                  <a:lnTo>
                    <a:pt x="7223849" y="914336"/>
                  </a:lnTo>
                  <a:lnTo>
                    <a:pt x="7212266" y="914336"/>
                  </a:lnTo>
                  <a:lnTo>
                    <a:pt x="7207580" y="919022"/>
                  </a:lnTo>
                  <a:lnTo>
                    <a:pt x="7207580" y="930592"/>
                  </a:lnTo>
                  <a:lnTo>
                    <a:pt x="7212266" y="935278"/>
                  </a:lnTo>
                  <a:lnTo>
                    <a:pt x="7223849" y="935278"/>
                  </a:lnTo>
                  <a:lnTo>
                    <a:pt x="7228535" y="930592"/>
                  </a:lnTo>
                  <a:lnTo>
                    <a:pt x="7228535" y="919022"/>
                  </a:lnTo>
                  <a:close/>
                </a:path>
                <a:path w="8276590" h="2729229">
                  <a:moveTo>
                    <a:pt x="7228535" y="4699"/>
                  </a:moveTo>
                  <a:lnTo>
                    <a:pt x="7223849" y="0"/>
                  </a:lnTo>
                  <a:lnTo>
                    <a:pt x="7212266" y="0"/>
                  </a:lnTo>
                  <a:lnTo>
                    <a:pt x="7207580" y="4699"/>
                  </a:lnTo>
                  <a:lnTo>
                    <a:pt x="7207580" y="16256"/>
                  </a:lnTo>
                  <a:lnTo>
                    <a:pt x="7212266" y="20942"/>
                  </a:lnTo>
                  <a:lnTo>
                    <a:pt x="7223849" y="20942"/>
                  </a:lnTo>
                  <a:lnTo>
                    <a:pt x="7228535" y="16256"/>
                  </a:lnTo>
                  <a:lnTo>
                    <a:pt x="7228535" y="4699"/>
                  </a:lnTo>
                  <a:close/>
                </a:path>
                <a:path w="8276590" h="2729229">
                  <a:moveTo>
                    <a:pt x="7270445" y="2712847"/>
                  </a:moveTo>
                  <a:lnTo>
                    <a:pt x="7265759" y="2708160"/>
                  </a:lnTo>
                  <a:lnTo>
                    <a:pt x="7254176" y="2708160"/>
                  </a:lnTo>
                  <a:lnTo>
                    <a:pt x="7249477" y="2712847"/>
                  </a:lnTo>
                  <a:lnTo>
                    <a:pt x="7249477" y="2724416"/>
                  </a:lnTo>
                  <a:lnTo>
                    <a:pt x="7254176" y="2729103"/>
                  </a:lnTo>
                  <a:lnTo>
                    <a:pt x="7265759" y="2729103"/>
                  </a:lnTo>
                  <a:lnTo>
                    <a:pt x="7270445" y="2724416"/>
                  </a:lnTo>
                  <a:lnTo>
                    <a:pt x="7270445" y="2712847"/>
                  </a:lnTo>
                  <a:close/>
                </a:path>
                <a:path w="8276590" h="2729229">
                  <a:moveTo>
                    <a:pt x="7270445" y="1809381"/>
                  </a:moveTo>
                  <a:lnTo>
                    <a:pt x="7265759" y="1804695"/>
                  </a:lnTo>
                  <a:lnTo>
                    <a:pt x="7254176" y="1804695"/>
                  </a:lnTo>
                  <a:lnTo>
                    <a:pt x="7249477" y="1809381"/>
                  </a:lnTo>
                  <a:lnTo>
                    <a:pt x="7249477" y="1820951"/>
                  </a:lnTo>
                  <a:lnTo>
                    <a:pt x="7254176" y="1825637"/>
                  </a:lnTo>
                  <a:lnTo>
                    <a:pt x="7265759" y="1825637"/>
                  </a:lnTo>
                  <a:lnTo>
                    <a:pt x="7270445" y="1820951"/>
                  </a:lnTo>
                  <a:lnTo>
                    <a:pt x="7270445" y="1809381"/>
                  </a:lnTo>
                  <a:close/>
                </a:path>
                <a:path w="8276590" h="2729229">
                  <a:moveTo>
                    <a:pt x="7270445" y="919022"/>
                  </a:moveTo>
                  <a:lnTo>
                    <a:pt x="7265759" y="914336"/>
                  </a:lnTo>
                  <a:lnTo>
                    <a:pt x="7254176" y="914336"/>
                  </a:lnTo>
                  <a:lnTo>
                    <a:pt x="7249477" y="919022"/>
                  </a:lnTo>
                  <a:lnTo>
                    <a:pt x="7249477" y="930592"/>
                  </a:lnTo>
                  <a:lnTo>
                    <a:pt x="7254176" y="935278"/>
                  </a:lnTo>
                  <a:lnTo>
                    <a:pt x="7265759" y="935278"/>
                  </a:lnTo>
                  <a:lnTo>
                    <a:pt x="7270445" y="930592"/>
                  </a:lnTo>
                  <a:lnTo>
                    <a:pt x="7270445" y="919022"/>
                  </a:lnTo>
                  <a:close/>
                </a:path>
                <a:path w="8276590" h="2729229">
                  <a:moveTo>
                    <a:pt x="7270445" y="4699"/>
                  </a:moveTo>
                  <a:lnTo>
                    <a:pt x="7265759" y="0"/>
                  </a:lnTo>
                  <a:lnTo>
                    <a:pt x="7254176" y="0"/>
                  </a:lnTo>
                  <a:lnTo>
                    <a:pt x="7249477" y="4699"/>
                  </a:lnTo>
                  <a:lnTo>
                    <a:pt x="7249477" y="16256"/>
                  </a:lnTo>
                  <a:lnTo>
                    <a:pt x="7254176" y="20942"/>
                  </a:lnTo>
                  <a:lnTo>
                    <a:pt x="7265759" y="20942"/>
                  </a:lnTo>
                  <a:lnTo>
                    <a:pt x="7270445" y="16256"/>
                  </a:lnTo>
                  <a:lnTo>
                    <a:pt x="7270445" y="4699"/>
                  </a:lnTo>
                  <a:close/>
                </a:path>
                <a:path w="8276590" h="2729229">
                  <a:moveTo>
                    <a:pt x="7312355" y="2712847"/>
                  </a:moveTo>
                  <a:lnTo>
                    <a:pt x="7307656" y="2708160"/>
                  </a:lnTo>
                  <a:lnTo>
                    <a:pt x="7296074" y="2708160"/>
                  </a:lnTo>
                  <a:lnTo>
                    <a:pt x="7291387" y="2712847"/>
                  </a:lnTo>
                  <a:lnTo>
                    <a:pt x="7291387" y="2724416"/>
                  </a:lnTo>
                  <a:lnTo>
                    <a:pt x="7296074" y="2729103"/>
                  </a:lnTo>
                  <a:lnTo>
                    <a:pt x="7307656" y="2729103"/>
                  </a:lnTo>
                  <a:lnTo>
                    <a:pt x="7312355" y="2724416"/>
                  </a:lnTo>
                  <a:lnTo>
                    <a:pt x="7312355" y="2712847"/>
                  </a:lnTo>
                  <a:close/>
                </a:path>
                <a:path w="8276590" h="2729229">
                  <a:moveTo>
                    <a:pt x="7312355" y="1809381"/>
                  </a:moveTo>
                  <a:lnTo>
                    <a:pt x="7307656" y="1804695"/>
                  </a:lnTo>
                  <a:lnTo>
                    <a:pt x="7296074" y="1804695"/>
                  </a:lnTo>
                  <a:lnTo>
                    <a:pt x="7291387" y="1809381"/>
                  </a:lnTo>
                  <a:lnTo>
                    <a:pt x="7291387" y="1820951"/>
                  </a:lnTo>
                  <a:lnTo>
                    <a:pt x="7296074" y="1825637"/>
                  </a:lnTo>
                  <a:lnTo>
                    <a:pt x="7307656" y="1825637"/>
                  </a:lnTo>
                  <a:lnTo>
                    <a:pt x="7312355" y="1820951"/>
                  </a:lnTo>
                  <a:lnTo>
                    <a:pt x="7312355" y="1809381"/>
                  </a:lnTo>
                  <a:close/>
                </a:path>
                <a:path w="8276590" h="2729229">
                  <a:moveTo>
                    <a:pt x="7312355" y="919022"/>
                  </a:moveTo>
                  <a:lnTo>
                    <a:pt x="7307656" y="914336"/>
                  </a:lnTo>
                  <a:lnTo>
                    <a:pt x="7296074" y="914336"/>
                  </a:lnTo>
                  <a:lnTo>
                    <a:pt x="7291387" y="919022"/>
                  </a:lnTo>
                  <a:lnTo>
                    <a:pt x="7291387" y="930592"/>
                  </a:lnTo>
                  <a:lnTo>
                    <a:pt x="7296074" y="935278"/>
                  </a:lnTo>
                  <a:lnTo>
                    <a:pt x="7307656" y="935278"/>
                  </a:lnTo>
                  <a:lnTo>
                    <a:pt x="7312355" y="930592"/>
                  </a:lnTo>
                  <a:lnTo>
                    <a:pt x="7312355" y="919022"/>
                  </a:lnTo>
                  <a:close/>
                </a:path>
                <a:path w="8276590" h="2729229">
                  <a:moveTo>
                    <a:pt x="7312355" y="4699"/>
                  </a:moveTo>
                  <a:lnTo>
                    <a:pt x="7307656" y="0"/>
                  </a:lnTo>
                  <a:lnTo>
                    <a:pt x="7296074" y="0"/>
                  </a:lnTo>
                  <a:lnTo>
                    <a:pt x="7291387" y="4699"/>
                  </a:lnTo>
                  <a:lnTo>
                    <a:pt x="7291387" y="16256"/>
                  </a:lnTo>
                  <a:lnTo>
                    <a:pt x="7296074" y="20942"/>
                  </a:lnTo>
                  <a:lnTo>
                    <a:pt x="7307656" y="20942"/>
                  </a:lnTo>
                  <a:lnTo>
                    <a:pt x="7312355" y="16256"/>
                  </a:lnTo>
                  <a:lnTo>
                    <a:pt x="7312355" y="4699"/>
                  </a:lnTo>
                  <a:close/>
                </a:path>
                <a:path w="8276590" h="2729229">
                  <a:moveTo>
                    <a:pt x="7354252" y="2712847"/>
                  </a:moveTo>
                  <a:lnTo>
                    <a:pt x="7349566" y="2708160"/>
                  </a:lnTo>
                  <a:lnTo>
                    <a:pt x="7337984" y="2708160"/>
                  </a:lnTo>
                  <a:lnTo>
                    <a:pt x="7333285" y="2712847"/>
                  </a:lnTo>
                  <a:lnTo>
                    <a:pt x="7333285" y="2724416"/>
                  </a:lnTo>
                  <a:lnTo>
                    <a:pt x="7337984" y="2729103"/>
                  </a:lnTo>
                  <a:lnTo>
                    <a:pt x="7349566" y="2729103"/>
                  </a:lnTo>
                  <a:lnTo>
                    <a:pt x="7354252" y="2724416"/>
                  </a:lnTo>
                  <a:lnTo>
                    <a:pt x="7354252" y="2712847"/>
                  </a:lnTo>
                  <a:close/>
                </a:path>
                <a:path w="8276590" h="2729229">
                  <a:moveTo>
                    <a:pt x="7354252" y="1809381"/>
                  </a:moveTo>
                  <a:lnTo>
                    <a:pt x="7349566" y="1804695"/>
                  </a:lnTo>
                  <a:lnTo>
                    <a:pt x="7337984" y="1804695"/>
                  </a:lnTo>
                  <a:lnTo>
                    <a:pt x="7333285" y="1809381"/>
                  </a:lnTo>
                  <a:lnTo>
                    <a:pt x="7333285" y="1820951"/>
                  </a:lnTo>
                  <a:lnTo>
                    <a:pt x="7337984" y="1825637"/>
                  </a:lnTo>
                  <a:lnTo>
                    <a:pt x="7349566" y="1825637"/>
                  </a:lnTo>
                  <a:lnTo>
                    <a:pt x="7354252" y="1820951"/>
                  </a:lnTo>
                  <a:lnTo>
                    <a:pt x="7354252" y="1809381"/>
                  </a:lnTo>
                  <a:close/>
                </a:path>
                <a:path w="8276590" h="2729229">
                  <a:moveTo>
                    <a:pt x="7354252" y="919022"/>
                  </a:moveTo>
                  <a:lnTo>
                    <a:pt x="7349566" y="914336"/>
                  </a:lnTo>
                  <a:lnTo>
                    <a:pt x="7337984" y="914336"/>
                  </a:lnTo>
                  <a:lnTo>
                    <a:pt x="7333285" y="919022"/>
                  </a:lnTo>
                  <a:lnTo>
                    <a:pt x="7333285" y="930592"/>
                  </a:lnTo>
                  <a:lnTo>
                    <a:pt x="7337984" y="935278"/>
                  </a:lnTo>
                  <a:lnTo>
                    <a:pt x="7349566" y="935278"/>
                  </a:lnTo>
                  <a:lnTo>
                    <a:pt x="7354252" y="930592"/>
                  </a:lnTo>
                  <a:lnTo>
                    <a:pt x="7354252" y="919022"/>
                  </a:lnTo>
                  <a:close/>
                </a:path>
                <a:path w="8276590" h="2729229">
                  <a:moveTo>
                    <a:pt x="7354252" y="4699"/>
                  </a:moveTo>
                  <a:lnTo>
                    <a:pt x="7349566" y="0"/>
                  </a:lnTo>
                  <a:lnTo>
                    <a:pt x="7337984" y="0"/>
                  </a:lnTo>
                  <a:lnTo>
                    <a:pt x="7333285" y="4699"/>
                  </a:lnTo>
                  <a:lnTo>
                    <a:pt x="7333285" y="16256"/>
                  </a:lnTo>
                  <a:lnTo>
                    <a:pt x="7337984" y="20942"/>
                  </a:lnTo>
                  <a:lnTo>
                    <a:pt x="7349566" y="20942"/>
                  </a:lnTo>
                  <a:lnTo>
                    <a:pt x="7354252" y="16256"/>
                  </a:lnTo>
                  <a:lnTo>
                    <a:pt x="7354252" y="4699"/>
                  </a:lnTo>
                  <a:close/>
                </a:path>
                <a:path w="8276590" h="2729229">
                  <a:moveTo>
                    <a:pt x="7396162" y="2712847"/>
                  </a:moveTo>
                  <a:lnTo>
                    <a:pt x="7391463" y="2708160"/>
                  </a:lnTo>
                  <a:lnTo>
                    <a:pt x="7379881" y="2708160"/>
                  </a:lnTo>
                  <a:lnTo>
                    <a:pt x="7375195" y="2712847"/>
                  </a:lnTo>
                  <a:lnTo>
                    <a:pt x="7375195" y="2724416"/>
                  </a:lnTo>
                  <a:lnTo>
                    <a:pt x="7379881" y="2729103"/>
                  </a:lnTo>
                  <a:lnTo>
                    <a:pt x="7391463" y="2729103"/>
                  </a:lnTo>
                  <a:lnTo>
                    <a:pt x="7396162" y="2724416"/>
                  </a:lnTo>
                  <a:lnTo>
                    <a:pt x="7396162" y="2712847"/>
                  </a:lnTo>
                  <a:close/>
                </a:path>
                <a:path w="8276590" h="2729229">
                  <a:moveTo>
                    <a:pt x="7396162" y="1809381"/>
                  </a:moveTo>
                  <a:lnTo>
                    <a:pt x="7391463" y="1804695"/>
                  </a:lnTo>
                  <a:lnTo>
                    <a:pt x="7379881" y="1804695"/>
                  </a:lnTo>
                  <a:lnTo>
                    <a:pt x="7375195" y="1809381"/>
                  </a:lnTo>
                  <a:lnTo>
                    <a:pt x="7375195" y="1820951"/>
                  </a:lnTo>
                  <a:lnTo>
                    <a:pt x="7379881" y="1825637"/>
                  </a:lnTo>
                  <a:lnTo>
                    <a:pt x="7391463" y="1825637"/>
                  </a:lnTo>
                  <a:lnTo>
                    <a:pt x="7396162" y="1820951"/>
                  </a:lnTo>
                  <a:lnTo>
                    <a:pt x="7396162" y="1809381"/>
                  </a:lnTo>
                  <a:close/>
                </a:path>
                <a:path w="8276590" h="2729229">
                  <a:moveTo>
                    <a:pt x="7396162" y="919022"/>
                  </a:moveTo>
                  <a:lnTo>
                    <a:pt x="7391463" y="914336"/>
                  </a:lnTo>
                  <a:lnTo>
                    <a:pt x="7379881" y="914336"/>
                  </a:lnTo>
                  <a:lnTo>
                    <a:pt x="7375195" y="919022"/>
                  </a:lnTo>
                  <a:lnTo>
                    <a:pt x="7375195" y="930592"/>
                  </a:lnTo>
                  <a:lnTo>
                    <a:pt x="7379881" y="935278"/>
                  </a:lnTo>
                  <a:lnTo>
                    <a:pt x="7391463" y="935278"/>
                  </a:lnTo>
                  <a:lnTo>
                    <a:pt x="7396162" y="930592"/>
                  </a:lnTo>
                  <a:lnTo>
                    <a:pt x="7396162" y="919022"/>
                  </a:lnTo>
                  <a:close/>
                </a:path>
                <a:path w="8276590" h="2729229">
                  <a:moveTo>
                    <a:pt x="7396162" y="4699"/>
                  </a:moveTo>
                  <a:lnTo>
                    <a:pt x="7391463" y="0"/>
                  </a:lnTo>
                  <a:lnTo>
                    <a:pt x="7379881" y="0"/>
                  </a:lnTo>
                  <a:lnTo>
                    <a:pt x="7375195" y="4699"/>
                  </a:lnTo>
                  <a:lnTo>
                    <a:pt x="7375195" y="16256"/>
                  </a:lnTo>
                  <a:lnTo>
                    <a:pt x="7379881" y="20942"/>
                  </a:lnTo>
                  <a:lnTo>
                    <a:pt x="7391463" y="20942"/>
                  </a:lnTo>
                  <a:lnTo>
                    <a:pt x="7396162" y="16256"/>
                  </a:lnTo>
                  <a:lnTo>
                    <a:pt x="7396162" y="4699"/>
                  </a:lnTo>
                  <a:close/>
                </a:path>
                <a:path w="8276590" h="2729229">
                  <a:moveTo>
                    <a:pt x="7438060" y="2712847"/>
                  </a:moveTo>
                  <a:lnTo>
                    <a:pt x="7433373" y="2708160"/>
                  </a:lnTo>
                  <a:lnTo>
                    <a:pt x="7421791" y="2708160"/>
                  </a:lnTo>
                  <a:lnTo>
                    <a:pt x="7417105" y="2712847"/>
                  </a:lnTo>
                  <a:lnTo>
                    <a:pt x="7417105" y="2724416"/>
                  </a:lnTo>
                  <a:lnTo>
                    <a:pt x="7421791" y="2729103"/>
                  </a:lnTo>
                  <a:lnTo>
                    <a:pt x="7433373" y="2729103"/>
                  </a:lnTo>
                  <a:lnTo>
                    <a:pt x="7438060" y="2724416"/>
                  </a:lnTo>
                  <a:lnTo>
                    <a:pt x="7438060" y="2712847"/>
                  </a:lnTo>
                  <a:close/>
                </a:path>
                <a:path w="8276590" h="2729229">
                  <a:moveTo>
                    <a:pt x="7438060" y="1809381"/>
                  </a:moveTo>
                  <a:lnTo>
                    <a:pt x="7433373" y="1804695"/>
                  </a:lnTo>
                  <a:lnTo>
                    <a:pt x="7421791" y="1804695"/>
                  </a:lnTo>
                  <a:lnTo>
                    <a:pt x="7417105" y="1809381"/>
                  </a:lnTo>
                  <a:lnTo>
                    <a:pt x="7417105" y="1820951"/>
                  </a:lnTo>
                  <a:lnTo>
                    <a:pt x="7421791" y="1825637"/>
                  </a:lnTo>
                  <a:lnTo>
                    <a:pt x="7433373" y="1825637"/>
                  </a:lnTo>
                  <a:lnTo>
                    <a:pt x="7438060" y="1820951"/>
                  </a:lnTo>
                  <a:lnTo>
                    <a:pt x="7438060" y="1809381"/>
                  </a:lnTo>
                  <a:close/>
                </a:path>
                <a:path w="8276590" h="2729229">
                  <a:moveTo>
                    <a:pt x="7438060" y="919022"/>
                  </a:moveTo>
                  <a:lnTo>
                    <a:pt x="7433373" y="914336"/>
                  </a:lnTo>
                  <a:lnTo>
                    <a:pt x="7421791" y="914336"/>
                  </a:lnTo>
                  <a:lnTo>
                    <a:pt x="7417105" y="919022"/>
                  </a:lnTo>
                  <a:lnTo>
                    <a:pt x="7417105" y="930592"/>
                  </a:lnTo>
                  <a:lnTo>
                    <a:pt x="7421791" y="935278"/>
                  </a:lnTo>
                  <a:lnTo>
                    <a:pt x="7433373" y="935278"/>
                  </a:lnTo>
                  <a:lnTo>
                    <a:pt x="7438060" y="930592"/>
                  </a:lnTo>
                  <a:lnTo>
                    <a:pt x="7438060" y="919022"/>
                  </a:lnTo>
                  <a:close/>
                </a:path>
                <a:path w="8276590" h="2729229">
                  <a:moveTo>
                    <a:pt x="7438060" y="4699"/>
                  </a:moveTo>
                  <a:lnTo>
                    <a:pt x="7433373" y="0"/>
                  </a:lnTo>
                  <a:lnTo>
                    <a:pt x="7421791" y="0"/>
                  </a:lnTo>
                  <a:lnTo>
                    <a:pt x="7417105" y="4699"/>
                  </a:lnTo>
                  <a:lnTo>
                    <a:pt x="7417105" y="16256"/>
                  </a:lnTo>
                  <a:lnTo>
                    <a:pt x="7421791" y="20942"/>
                  </a:lnTo>
                  <a:lnTo>
                    <a:pt x="7433373" y="20942"/>
                  </a:lnTo>
                  <a:lnTo>
                    <a:pt x="7438060" y="16256"/>
                  </a:lnTo>
                  <a:lnTo>
                    <a:pt x="7438060" y="4699"/>
                  </a:lnTo>
                  <a:close/>
                </a:path>
                <a:path w="8276590" h="2729229">
                  <a:moveTo>
                    <a:pt x="7479970" y="2712847"/>
                  </a:moveTo>
                  <a:lnTo>
                    <a:pt x="7475271" y="2708160"/>
                  </a:lnTo>
                  <a:lnTo>
                    <a:pt x="7463701" y="2708160"/>
                  </a:lnTo>
                  <a:lnTo>
                    <a:pt x="7459002" y="2712847"/>
                  </a:lnTo>
                  <a:lnTo>
                    <a:pt x="7459002" y="2724416"/>
                  </a:lnTo>
                  <a:lnTo>
                    <a:pt x="7463701" y="2729103"/>
                  </a:lnTo>
                  <a:lnTo>
                    <a:pt x="7475271" y="2729103"/>
                  </a:lnTo>
                  <a:lnTo>
                    <a:pt x="7479970" y="2724416"/>
                  </a:lnTo>
                  <a:lnTo>
                    <a:pt x="7479970" y="2712847"/>
                  </a:lnTo>
                  <a:close/>
                </a:path>
                <a:path w="8276590" h="2729229">
                  <a:moveTo>
                    <a:pt x="7479970" y="1809381"/>
                  </a:moveTo>
                  <a:lnTo>
                    <a:pt x="7475271" y="1804695"/>
                  </a:lnTo>
                  <a:lnTo>
                    <a:pt x="7463701" y="1804695"/>
                  </a:lnTo>
                  <a:lnTo>
                    <a:pt x="7459002" y="1809381"/>
                  </a:lnTo>
                  <a:lnTo>
                    <a:pt x="7459002" y="1820951"/>
                  </a:lnTo>
                  <a:lnTo>
                    <a:pt x="7463701" y="1825637"/>
                  </a:lnTo>
                  <a:lnTo>
                    <a:pt x="7475271" y="1825637"/>
                  </a:lnTo>
                  <a:lnTo>
                    <a:pt x="7479970" y="1820951"/>
                  </a:lnTo>
                  <a:lnTo>
                    <a:pt x="7479970" y="1809381"/>
                  </a:lnTo>
                  <a:close/>
                </a:path>
                <a:path w="8276590" h="2729229">
                  <a:moveTo>
                    <a:pt x="7479970" y="919022"/>
                  </a:moveTo>
                  <a:lnTo>
                    <a:pt x="7475271" y="914336"/>
                  </a:lnTo>
                  <a:lnTo>
                    <a:pt x="7463701" y="914336"/>
                  </a:lnTo>
                  <a:lnTo>
                    <a:pt x="7459002" y="919022"/>
                  </a:lnTo>
                  <a:lnTo>
                    <a:pt x="7459002" y="930592"/>
                  </a:lnTo>
                  <a:lnTo>
                    <a:pt x="7463701" y="935278"/>
                  </a:lnTo>
                  <a:lnTo>
                    <a:pt x="7475271" y="935278"/>
                  </a:lnTo>
                  <a:lnTo>
                    <a:pt x="7479970" y="930592"/>
                  </a:lnTo>
                  <a:lnTo>
                    <a:pt x="7479970" y="919022"/>
                  </a:lnTo>
                  <a:close/>
                </a:path>
                <a:path w="8276590" h="2729229">
                  <a:moveTo>
                    <a:pt x="7479970" y="4699"/>
                  </a:moveTo>
                  <a:lnTo>
                    <a:pt x="7475271" y="0"/>
                  </a:lnTo>
                  <a:lnTo>
                    <a:pt x="7463701" y="0"/>
                  </a:lnTo>
                  <a:lnTo>
                    <a:pt x="7459002" y="4699"/>
                  </a:lnTo>
                  <a:lnTo>
                    <a:pt x="7459002" y="16256"/>
                  </a:lnTo>
                  <a:lnTo>
                    <a:pt x="7463701" y="20942"/>
                  </a:lnTo>
                  <a:lnTo>
                    <a:pt x="7475271" y="20942"/>
                  </a:lnTo>
                  <a:lnTo>
                    <a:pt x="7479970" y="16256"/>
                  </a:lnTo>
                  <a:lnTo>
                    <a:pt x="7479970" y="4699"/>
                  </a:lnTo>
                  <a:close/>
                </a:path>
                <a:path w="8276590" h="2729229">
                  <a:moveTo>
                    <a:pt x="7521867" y="2712847"/>
                  </a:moveTo>
                  <a:lnTo>
                    <a:pt x="7517181" y="2708160"/>
                  </a:lnTo>
                  <a:lnTo>
                    <a:pt x="7505598" y="2708160"/>
                  </a:lnTo>
                  <a:lnTo>
                    <a:pt x="7500912" y="2712847"/>
                  </a:lnTo>
                  <a:lnTo>
                    <a:pt x="7500912" y="2724416"/>
                  </a:lnTo>
                  <a:lnTo>
                    <a:pt x="7505598" y="2729103"/>
                  </a:lnTo>
                  <a:lnTo>
                    <a:pt x="7517181" y="2729103"/>
                  </a:lnTo>
                  <a:lnTo>
                    <a:pt x="7521867" y="2724416"/>
                  </a:lnTo>
                  <a:lnTo>
                    <a:pt x="7521867" y="2712847"/>
                  </a:lnTo>
                  <a:close/>
                </a:path>
                <a:path w="8276590" h="2729229">
                  <a:moveTo>
                    <a:pt x="7521867" y="1809381"/>
                  </a:moveTo>
                  <a:lnTo>
                    <a:pt x="7517181" y="1804695"/>
                  </a:lnTo>
                  <a:lnTo>
                    <a:pt x="7505598" y="1804695"/>
                  </a:lnTo>
                  <a:lnTo>
                    <a:pt x="7500912" y="1809381"/>
                  </a:lnTo>
                  <a:lnTo>
                    <a:pt x="7500912" y="1820951"/>
                  </a:lnTo>
                  <a:lnTo>
                    <a:pt x="7505598" y="1825637"/>
                  </a:lnTo>
                  <a:lnTo>
                    <a:pt x="7517181" y="1825637"/>
                  </a:lnTo>
                  <a:lnTo>
                    <a:pt x="7521867" y="1820951"/>
                  </a:lnTo>
                  <a:lnTo>
                    <a:pt x="7521867" y="1809381"/>
                  </a:lnTo>
                  <a:close/>
                </a:path>
                <a:path w="8276590" h="2729229">
                  <a:moveTo>
                    <a:pt x="7521867" y="919022"/>
                  </a:moveTo>
                  <a:lnTo>
                    <a:pt x="7517181" y="914336"/>
                  </a:lnTo>
                  <a:lnTo>
                    <a:pt x="7505598" y="914336"/>
                  </a:lnTo>
                  <a:lnTo>
                    <a:pt x="7500912" y="919022"/>
                  </a:lnTo>
                  <a:lnTo>
                    <a:pt x="7500912" y="930592"/>
                  </a:lnTo>
                  <a:lnTo>
                    <a:pt x="7505598" y="935278"/>
                  </a:lnTo>
                  <a:lnTo>
                    <a:pt x="7517181" y="935278"/>
                  </a:lnTo>
                  <a:lnTo>
                    <a:pt x="7521867" y="930592"/>
                  </a:lnTo>
                  <a:lnTo>
                    <a:pt x="7521867" y="919022"/>
                  </a:lnTo>
                  <a:close/>
                </a:path>
                <a:path w="8276590" h="2729229">
                  <a:moveTo>
                    <a:pt x="7521867" y="4699"/>
                  </a:moveTo>
                  <a:lnTo>
                    <a:pt x="7517181" y="0"/>
                  </a:lnTo>
                  <a:lnTo>
                    <a:pt x="7505598" y="0"/>
                  </a:lnTo>
                  <a:lnTo>
                    <a:pt x="7500912" y="4699"/>
                  </a:lnTo>
                  <a:lnTo>
                    <a:pt x="7500912" y="16256"/>
                  </a:lnTo>
                  <a:lnTo>
                    <a:pt x="7505598" y="20942"/>
                  </a:lnTo>
                  <a:lnTo>
                    <a:pt x="7517181" y="20942"/>
                  </a:lnTo>
                  <a:lnTo>
                    <a:pt x="7521867" y="16256"/>
                  </a:lnTo>
                  <a:lnTo>
                    <a:pt x="7521867" y="4699"/>
                  </a:lnTo>
                  <a:close/>
                </a:path>
                <a:path w="8276590" h="2729229">
                  <a:moveTo>
                    <a:pt x="7563777" y="2712847"/>
                  </a:moveTo>
                  <a:lnTo>
                    <a:pt x="7559091" y="2708160"/>
                  </a:lnTo>
                  <a:lnTo>
                    <a:pt x="7547508" y="2708160"/>
                  </a:lnTo>
                  <a:lnTo>
                    <a:pt x="7542809" y="2712847"/>
                  </a:lnTo>
                  <a:lnTo>
                    <a:pt x="7542809" y="2724416"/>
                  </a:lnTo>
                  <a:lnTo>
                    <a:pt x="7547508" y="2729103"/>
                  </a:lnTo>
                  <a:lnTo>
                    <a:pt x="7559091" y="2729103"/>
                  </a:lnTo>
                  <a:lnTo>
                    <a:pt x="7563777" y="2724416"/>
                  </a:lnTo>
                  <a:lnTo>
                    <a:pt x="7563777" y="2712847"/>
                  </a:lnTo>
                  <a:close/>
                </a:path>
                <a:path w="8276590" h="2729229">
                  <a:moveTo>
                    <a:pt x="7563777" y="1809381"/>
                  </a:moveTo>
                  <a:lnTo>
                    <a:pt x="7559091" y="1804695"/>
                  </a:lnTo>
                  <a:lnTo>
                    <a:pt x="7547508" y="1804695"/>
                  </a:lnTo>
                  <a:lnTo>
                    <a:pt x="7542809" y="1809381"/>
                  </a:lnTo>
                  <a:lnTo>
                    <a:pt x="7542809" y="1820951"/>
                  </a:lnTo>
                  <a:lnTo>
                    <a:pt x="7547508" y="1825637"/>
                  </a:lnTo>
                  <a:lnTo>
                    <a:pt x="7559091" y="1825637"/>
                  </a:lnTo>
                  <a:lnTo>
                    <a:pt x="7563777" y="1820951"/>
                  </a:lnTo>
                  <a:lnTo>
                    <a:pt x="7563777" y="1809381"/>
                  </a:lnTo>
                  <a:close/>
                </a:path>
                <a:path w="8276590" h="2729229">
                  <a:moveTo>
                    <a:pt x="7563777" y="919022"/>
                  </a:moveTo>
                  <a:lnTo>
                    <a:pt x="7559091" y="914336"/>
                  </a:lnTo>
                  <a:lnTo>
                    <a:pt x="7547508" y="914336"/>
                  </a:lnTo>
                  <a:lnTo>
                    <a:pt x="7542809" y="919022"/>
                  </a:lnTo>
                  <a:lnTo>
                    <a:pt x="7542809" y="930592"/>
                  </a:lnTo>
                  <a:lnTo>
                    <a:pt x="7547508" y="935278"/>
                  </a:lnTo>
                  <a:lnTo>
                    <a:pt x="7559091" y="935278"/>
                  </a:lnTo>
                  <a:lnTo>
                    <a:pt x="7563777" y="930592"/>
                  </a:lnTo>
                  <a:lnTo>
                    <a:pt x="7563777" y="919022"/>
                  </a:lnTo>
                  <a:close/>
                </a:path>
                <a:path w="8276590" h="2729229">
                  <a:moveTo>
                    <a:pt x="7563777" y="4699"/>
                  </a:moveTo>
                  <a:lnTo>
                    <a:pt x="7559091" y="0"/>
                  </a:lnTo>
                  <a:lnTo>
                    <a:pt x="7547508" y="0"/>
                  </a:lnTo>
                  <a:lnTo>
                    <a:pt x="7542809" y="4699"/>
                  </a:lnTo>
                  <a:lnTo>
                    <a:pt x="7542809" y="16256"/>
                  </a:lnTo>
                  <a:lnTo>
                    <a:pt x="7547508" y="20942"/>
                  </a:lnTo>
                  <a:lnTo>
                    <a:pt x="7559091" y="20942"/>
                  </a:lnTo>
                  <a:lnTo>
                    <a:pt x="7563777" y="16256"/>
                  </a:lnTo>
                  <a:lnTo>
                    <a:pt x="7563777" y="4699"/>
                  </a:lnTo>
                  <a:close/>
                </a:path>
                <a:path w="8276590" h="2729229">
                  <a:moveTo>
                    <a:pt x="7605674" y="2712847"/>
                  </a:moveTo>
                  <a:lnTo>
                    <a:pt x="7600988" y="2708160"/>
                  </a:lnTo>
                  <a:lnTo>
                    <a:pt x="7589406" y="2708160"/>
                  </a:lnTo>
                  <a:lnTo>
                    <a:pt x="7584719" y="2712847"/>
                  </a:lnTo>
                  <a:lnTo>
                    <a:pt x="7584719" y="2724416"/>
                  </a:lnTo>
                  <a:lnTo>
                    <a:pt x="7589406" y="2729103"/>
                  </a:lnTo>
                  <a:lnTo>
                    <a:pt x="7600988" y="2729103"/>
                  </a:lnTo>
                  <a:lnTo>
                    <a:pt x="7605674" y="2724416"/>
                  </a:lnTo>
                  <a:lnTo>
                    <a:pt x="7605674" y="2712847"/>
                  </a:lnTo>
                  <a:close/>
                </a:path>
                <a:path w="8276590" h="2729229">
                  <a:moveTo>
                    <a:pt x="7605674" y="1809381"/>
                  </a:moveTo>
                  <a:lnTo>
                    <a:pt x="7600988" y="1804695"/>
                  </a:lnTo>
                  <a:lnTo>
                    <a:pt x="7589406" y="1804695"/>
                  </a:lnTo>
                  <a:lnTo>
                    <a:pt x="7584719" y="1809381"/>
                  </a:lnTo>
                  <a:lnTo>
                    <a:pt x="7584719" y="1820951"/>
                  </a:lnTo>
                  <a:lnTo>
                    <a:pt x="7589406" y="1825637"/>
                  </a:lnTo>
                  <a:lnTo>
                    <a:pt x="7600988" y="1825637"/>
                  </a:lnTo>
                  <a:lnTo>
                    <a:pt x="7605674" y="1820951"/>
                  </a:lnTo>
                  <a:lnTo>
                    <a:pt x="7605674" y="1809381"/>
                  </a:lnTo>
                  <a:close/>
                </a:path>
                <a:path w="8276590" h="2729229">
                  <a:moveTo>
                    <a:pt x="7605674" y="919022"/>
                  </a:moveTo>
                  <a:lnTo>
                    <a:pt x="7600988" y="914336"/>
                  </a:lnTo>
                  <a:lnTo>
                    <a:pt x="7589406" y="914336"/>
                  </a:lnTo>
                  <a:lnTo>
                    <a:pt x="7584719" y="919022"/>
                  </a:lnTo>
                  <a:lnTo>
                    <a:pt x="7584719" y="930592"/>
                  </a:lnTo>
                  <a:lnTo>
                    <a:pt x="7589406" y="935278"/>
                  </a:lnTo>
                  <a:lnTo>
                    <a:pt x="7600988" y="935278"/>
                  </a:lnTo>
                  <a:lnTo>
                    <a:pt x="7605674" y="930592"/>
                  </a:lnTo>
                  <a:lnTo>
                    <a:pt x="7605674" y="919022"/>
                  </a:lnTo>
                  <a:close/>
                </a:path>
                <a:path w="8276590" h="2729229">
                  <a:moveTo>
                    <a:pt x="7605674" y="4699"/>
                  </a:moveTo>
                  <a:lnTo>
                    <a:pt x="7600988" y="0"/>
                  </a:lnTo>
                  <a:lnTo>
                    <a:pt x="7589406" y="0"/>
                  </a:lnTo>
                  <a:lnTo>
                    <a:pt x="7584719" y="4699"/>
                  </a:lnTo>
                  <a:lnTo>
                    <a:pt x="7584719" y="16256"/>
                  </a:lnTo>
                  <a:lnTo>
                    <a:pt x="7589406" y="20942"/>
                  </a:lnTo>
                  <a:lnTo>
                    <a:pt x="7600988" y="20942"/>
                  </a:lnTo>
                  <a:lnTo>
                    <a:pt x="7605674" y="16256"/>
                  </a:lnTo>
                  <a:lnTo>
                    <a:pt x="7605674" y="4699"/>
                  </a:lnTo>
                  <a:close/>
                </a:path>
                <a:path w="8276590" h="2729229">
                  <a:moveTo>
                    <a:pt x="7647584" y="2712847"/>
                  </a:moveTo>
                  <a:lnTo>
                    <a:pt x="7642898" y="2708160"/>
                  </a:lnTo>
                  <a:lnTo>
                    <a:pt x="7631316" y="2708160"/>
                  </a:lnTo>
                  <a:lnTo>
                    <a:pt x="7626617" y="2712847"/>
                  </a:lnTo>
                  <a:lnTo>
                    <a:pt x="7626617" y="2724416"/>
                  </a:lnTo>
                  <a:lnTo>
                    <a:pt x="7631316" y="2729103"/>
                  </a:lnTo>
                  <a:lnTo>
                    <a:pt x="7642898" y="2729103"/>
                  </a:lnTo>
                  <a:lnTo>
                    <a:pt x="7647584" y="2724416"/>
                  </a:lnTo>
                  <a:lnTo>
                    <a:pt x="7647584" y="2712847"/>
                  </a:lnTo>
                  <a:close/>
                </a:path>
                <a:path w="8276590" h="2729229">
                  <a:moveTo>
                    <a:pt x="7647584" y="1809381"/>
                  </a:moveTo>
                  <a:lnTo>
                    <a:pt x="7642898" y="1804695"/>
                  </a:lnTo>
                  <a:lnTo>
                    <a:pt x="7631316" y="1804695"/>
                  </a:lnTo>
                  <a:lnTo>
                    <a:pt x="7626617" y="1809381"/>
                  </a:lnTo>
                  <a:lnTo>
                    <a:pt x="7626617" y="1820951"/>
                  </a:lnTo>
                  <a:lnTo>
                    <a:pt x="7631316" y="1825637"/>
                  </a:lnTo>
                  <a:lnTo>
                    <a:pt x="7642898" y="1825637"/>
                  </a:lnTo>
                  <a:lnTo>
                    <a:pt x="7647584" y="1820951"/>
                  </a:lnTo>
                  <a:lnTo>
                    <a:pt x="7647584" y="1809381"/>
                  </a:lnTo>
                  <a:close/>
                </a:path>
                <a:path w="8276590" h="2729229">
                  <a:moveTo>
                    <a:pt x="7647584" y="919022"/>
                  </a:moveTo>
                  <a:lnTo>
                    <a:pt x="7642898" y="914336"/>
                  </a:lnTo>
                  <a:lnTo>
                    <a:pt x="7631316" y="914336"/>
                  </a:lnTo>
                  <a:lnTo>
                    <a:pt x="7626617" y="919022"/>
                  </a:lnTo>
                  <a:lnTo>
                    <a:pt x="7626617" y="930592"/>
                  </a:lnTo>
                  <a:lnTo>
                    <a:pt x="7631316" y="935278"/>
                  </a:lnTo>
                  <a:lnTo>
                    <a:pt x="7642898" y="935278"/>
                  </a:lnTo>
                  <a:lnTo>
                    <a:pt x="7647584" y="930592"/>
                  </a:lnTo>
                  <a:lnTo>
                    <a:pt x="7647584" y="919022"/>
                  </a:lnTo>
                  <a:close/>
                </a:path>
                <a:path w="8276590" h="2729229">
                  <a:moveTo>
                    <a:pt x="7647584" y="4699"/>
                  </a:moveTo>
                  <a:lnTo>
                    <a:pt x="7642898" y="0"/>
                  </a:lnTo>
                  <a:lnTo>
                    <a:pt x="7631316" y="0"/>
                  </a:lnTo>
                  <a:lnTo>
                    <a:pt x="7626617" y="4699"/>
                  </a:lnTo>
                  <a:lnTo>
                    <a:pt x="7626617" y="16256"/>
                  </a:lnTo>
                  <a:lnTo>
                    <a:pt x="7631316" y="20942"/>
                  </a:lnTo>
                  <a:lnTo>
                    <a:pt x="7642898" y="20942"/>
                  </a:lnTo>
                  <a:lnTo>
                    <a:pt x="7647584" y="16256"/>
                  </a:lnTo>
                  <a:lnTo>
                    <a:pt x="7647584" y="4699"/>
                  </a:lnTo>
                  <a:close/>
                </a:path>
                <a:path w="8276590" h="2729229">
                  <a:moveTo>
                    <a:pt x="7689494" y="2712847"/>
                  </a:moveTo>
                  <a:lnTo>
                    <a:pt x="7684795" y="2708160"/>
                  </a:lnTo>
                  <a:lnTo>
                    <a:pt x="7673213" y="2708160"/>
                  </a:lnTo>
                  <a:lnTo>
                    <a:pt x="7668527" y="2712847"/>
                  </a:lnTo>
                  <a:lnTo>
                    <a:pt x="7668527" y="2724416"/>
                  </a:lnTo>
                  <a:lnTo>
                    <a:pt x="7673213" y="2729103"/>
                  </a:lnTo>
                  <a:lnTo>
                    <a:pt x="7684795" y="2729103"/>
                  </a:lnTo>
                  <a:lnTo>
                    <a:pt x="7689494" y="2724416"/>
                  </a:lnTo>
                  <a:lnTo>
                    <a:pt x="7689494" y="2712847"/>
                  </a:lnTo>
                  <a:close/>
                </a:path>
                <a:path w="8276590" h="2729229">
                  <a:moveTo>
                    <a:pt x="7689494" y="1809381"/>
                  </a:moveTo>
                  <a:lnTo>
                    <a:pt x="7684795" y="1804695"/>
                  </a:lnTo>
                  <a:lnTo>
                    <a:pt x="7673213" y="1804695"/>
                  </a:lnTo>
                  <a:lnTo>
                    <a:pt x="7668527" y="1809381"/>
                  </a:lnTo>
                  <a:lnTo>
                    <a:pt x="7668527" y="1820951"/>
                  </a:lnTo>
                  <a:lnTo>
                    <a:pt x="7673213" y="1825637"/>
                  </a:lnTo>
                  <a:lnTo>
                    <a:pt x="7684795" y="1825637"/>
                  </a:lnTo>
                  <a:lnTo>
                    <a:pt x="7689494" y="1820951"/>
                  </a:lnTo>
                  <a:lnTo>
                    <a:pt x="7689494" y="1809381"/>
                  </a:lnTo>
                  <a:close/>
                </a:path>
                <a:path w="8276590" h="2729229">
                  <a:moveTo>
                    <a:pt x="7689494" y="919022"/>
                  </a:moveTo>
                  <a:lnTo>
                    <a:pt x="7684795" y="914336"/>
                  </a:lnTo>
                  <a:lnTo>
                    <a:pt x="7673213" y="914336"/>
                  </a:lnTo>
                  <a:lnTo>
                    <a:pt x="7668527" y="919022"/>
                  </a:lnTo>
                  <a:lnTo>
                    <a:pt x="7668527" y="930592"/>
                  </a:lnTo>
                  <a:lnTo>
                    <a:pt x="7673213" y="935278"/>
                  </a:lnTo>
                  <a:lnTo>
                    <a:pt x="7684795" y="935278"/>
                  </a:lnTo>
                  <a:lnTo>
                    <a:pt x="7689494" y="930592"/>
                  </a:lnTo>
                  <a:lnTo>
                    <a:pt x="7689494" y="919022"/>
                  </a:lnTo>
                  <a:close/>
                </a:path>
                <a:path w="8276590" h="2729229">
                  <a:moveTo>
                    <a:pt x="7689494" y="4699"/>
                  </a:moveTo>
                  <a:lnTo>
                    <a:pt x="7684795" y="0"/>
                  </a:lnTo>
                  <a:lnTo>
                    <a:pt x="7673213" y="0"/>
                  </a:lnTo>
                  <a:lnTo>
                    <a:pt x="7668527" y="4699"/>
                  </a:lnTo>
                  <a:lnTo>
                    <a:pt x="7668527" y="16256"/>
                  </a:lnTo>
                  <a:lnTo>
                    <a:pt x="7673213" y="20942"/>
                  </a:lnTo>
                  <a:lnTo>
                    <a:pt x="7684795" y="20942"/>
                  </a:lnTo>
                  <a:lnTo>
                    <a:pt x="7689494" y="16256"/>
                  </a:lnTo>
                  <a:lnTo>
                    <a:pt x="7689494" y="4699"/>
                  </a:lnTo>
                  <a:close/>
                </a:path>
                <a:path w="8276590" h="2729229">
                  <a:moveTo>
                    <a:pt x="7731392" y="2712847"/>
                  </a:moveTo>
                  <a:lnTo>
                    <a:pt x="7726705" y="2708160"/>
                  </a:lnTo>
                  <a:lnTo>
                    <a:pt x="7715123" y="2708160"/>
                  </a:lnTo>
                  <a:lnTo>
                    <a:pt x="7710437" y="2712847"/>
                  </a:lnTo>
                  <a:lnTo>
                    <a:pt x="7710437" y="2724416"/>
                  </a:lnTo>
                  <a:lnTo>
                    <a:pt x="7715123" y="2729103"/>
                  </a:lnTo>
                  <a:lnTo>
                    <a:pt x="7726705" y="2729103"/>
                  </a:lnTo>
                  <a:lnTo>
                    <a:pt x="7731392" y="2724416"/>
                  </a:lnTo>
                  <a:lnTo>
                    <a:pt x="7731392" y="2712847"/>
                  </a:lnTo>
                  <a:close/>
                </a:path>
                <a:path w="8276590" h="2729229">
                  <a:moveTo>
                    <a:pt x="7731392" y="1809381"/>
                  </a:moveTo>
                  <a:lnTo>
                    <a:pt x="7726705" y="1804695"/>
                  </a:lnTo>
                  <a:lnTo>
                    <a:pt x="7715123" y="1804695"/>
                  </a:lnTo>
                  <a:lnTo>
                    <a:pt x="7710437" y="1809381"/>
                  </a:lnTo>
                  <a:lnTo>
                    <a:pt x="7710437" y="1820951"/>
                  </a:lnTo>
                  <a:lnTo>
                    <a:pt x="7715123" y="1825637"/>
                  </a:lnTo>
                  <a:lnTo>
                    <a:pt x="7726705" y="1825637"/>
                  </a:lnTo>
                  <a:lnTo>
                    <a:pt x="7731392" y="1820951"/>
                  </a:lnTo>
                  <a:lnTo>
                    <a:pt x="7731392" y="1809381"/>
                  </a:lnTo>
                  <a:close/>
                </a:path>
                <a:path w="8276590" h="2729229">
                  <a:moveTo>
                    <a:pt x="7731392" y="919022"/>
                  </a:moveTo>
                  <a:lnTo>
                    <a:pt x="7726705" y="914336"/>
                  </a:lnTo>
                  <a:lnTo>
                    <a:pt x="7715123" y="914336"/>
                  </a:lnTo>
                  <a:lnTo>
                    <a:pt x="7710437" y="919022"/>
                  </a:lnTo>
                  <a:lnTo>
                    <a:pt x="7710437" y="930592"/>
                  </a:lnTo>
                  <a:lnTo>
                    <a:pt x="7715123" y="935278"/>
                  </a:lnTo>
                  <a:lnTo>
                    <a:pt x="7726705" y="935278"/>
                  </a:lnTo>
                  <a:lnTo>
                    <a:pt x="7731392" y="930592"/>
                  </a:lnTo>
                  <a:lnTo>
                    <a:pt x="7731392" y="919022"/>
                  </a:lnTo>
                  <a:close/>
                </a:path>
                <a:path w="8276590" h="2729229">
                  <a:moveTo>
                    <a:pt x="7731392" y="4699"/>
                  </a:moveTo>
                  <a:lnTo>
                    <a:pt x="7726705" y="0"/>
                  </a:lnTo>
                  <a:lnTo>
                    <a:pt x="7715123" y="0"/>
                  </a:lnTo>
                  <a:lnTo>
                    <a:pt x="7710437" y="4699"/>
                  </a:lnTo>
                  <a:lnTo>
                    <a:pt x="7710437" y="16256"/>
                  </a:lnTo>
                  <a:lnTo>
                    <a:pt x="7715123" y="20942"/>
                  </a:lnTo>
                  <a:lnTo>
                    <a:pt x="7726705" y="20942"/>
                  </a:lnTo>
                  <a:lnTo>
                    <a:pt x="7731392" y="16256"/>
                  </a:lnTo>
                  <a:lnTo>
                    <a:pt x="7731392" y="4699"/>
                  </a:lnTo>
                  <a:close/>
                </a:path>
                <a:path w="8276590" h="2729229">
                  <a:moveTo>
                    <a:pt x="7773302" y="2712847"/>
                  </a:moveTo>
                  <a:lnTo>
                    <a:pt x="7768603" y="2708160"/>
                  </a:lnTo>
                  <a:lnTo>
                    <a:pt x="7757033" y="2708160"/>
                  </a:lnTo>
                  <a:lnTo>
                    <a:pt x="7752334" y="2712847"/>
                  </a:lnTo>
                  <a:lnTo>
                    <a:pt x="7752334" y="2724416"/>
                  </a:lnTo>
                  <a:lnTo>
                    <a:pt x="7757033" y="2729103"/>
                  </a:lnTo>
                  <a:lnTo>
                    <a:pt x="7768603" y="2729103"/>
                  </a:lnTo>
                  <a:lnTo>
                    <a:pt x="7773302" y="2724416"/>
                  </a:lnTo>
                  <a:lnTo>
                    <a:pt x="7773302" y="2712847"/>
                  </a:lnTo>
                  <a:close/>
                </a:path>
                <a:path w="8276590" h="2729229">
                  <a:moveTo>
                    <a:pt x="7773302" y="1809381"/>
                  </a:moveTo>
                  <a:lnTo>
                    <a:pt x="7768603" y="1804695"/>
                  </a:lnTo>
                  <a:lnTo>
                    <a:pt x="7757033" y="1804695"/>
                  </a:lnTo>
                  <a:lnTo>
                    <a:pt x="7752334" y="1809381"/>
                  </a:lnTo>
                  <a:lnTo>
                    <a:pt x="7752334" y="1820951"/>
                  </a:lnTo>
                  <a:lnTo>
                    <a:pt x="7757033" y="1825637"/>
                  </a:lnTo>
                  <a:lnTo>
                    <a:pt x="7768603" y="1825637"/>
                  </a:lnTo>
                  <a:lnTo>
                    <a:pt x="7773302" y="1820951"/>
                  </a:lnTo>
                  <a:lnTo>
                    <a:pt x="7773302" y="1809381"/>
                  </a:lnTo>
                  <a:close/>
                </a:path>
                <a:path w="8276590" h="2729229">
                  <a:moveTo>
                    <a:pt x="7773302" y="919022"/>
                  </a:moveTo>
                  <a:lnTo>
                    <a:pt x="7768603" y="914336"/>
                  </a:lnTo>
                  <a:lnTo>
                    <a:pt x="7757033" y="914336"/>
                  </a:lnTo>
                  <a:lnTo>
                    <a:pt x="7752334" y="919022"/>
                  </a:lnTo>
                  <a:lnTo>
                    <a:pt x="7752334" y="930592"/>
                  </a:lnTo>
                  <a:lnTo>
                    <a:pt x="7757033" y="935278"/>
                  </a:lnTo>
                  <a:lnTo>
                    <a:pt x="7768603" y="935278"/>
                  </a:lnTo>
                  <a:lnTo>
                    <a:pt x="7773302" y="930592"/>
                  </a:lnTo>
                  <a:lnTo>
                    <a:pt x="7773302" y="919022"/>
                  </a:lnTo>
                  <a:close/>
                </a:path>
                <a:path w="8276590" h="2729229">
                  <a:moveTo>
                    <a:pt x="7773302" y="4699"/>
                  </a:moveTo>
                  <a:lnTo>
                    <a:pt x="7768603" y="0"/>
                  </a:lnTo>
                  <a:lnTo>
                    <a:pt x="7757033" y="0"/>
                  </a:lnTo>
                  <a:lnTo>
                    <a:pt x="7752334" y="4699"/>
                  </a:lnTo>
                  <a:lnTo>
                    <a:pt x="7752334" y="16256"/>
                  </a:lnTo>
                  <a:lnTo>
                    <a:pt x="7757033" y="20942"/>
                  </a:lnTo>
                  <a:lnTo>
                    <a:pt x="7768603" y="20942"/>
                  </a:lnTo>
                  <a:lnTo>
                    <a:pt x="7773302" y="16256"/>
                  </a:lnTo>
                  <a:lnTo>
                    <a:pt x="7773302" y="4699"/>
                  </a:lnTo>
                  <a:close/>
                </a:path>
                <a:path w="8276590" h="2729229">
                  <a:moveTo>
                    <a:pt x="7815199" y="2712847"/>
                  </a:moveTo>
                  <a:lnTo>
                    <a:pt x="7810513" y="2708160"/>
                  </a:lnTo>
                  <a:lnTo>
                    <a:pt x="7798917" y="2708160"/>
                  </a:lnTo>
                  <a:lnTo>
                    <a:pt x="7794244" y="2712847"/>
                  </a:lnTo>
                  <a:lnTo>
                    <a:pt x="7794244" y="2724416"/>
                  </a:lnTo>
                  <a:lnTo>
                    <a:pt x="7798917" y="2729103"/>
                  </a:lnTo>
                  <a:lnTo>
                    <a:pt x="7810513" y="2729103"/>
                  </a:lnTo>
                  <a:lnTo>
                    <a:pt x="7815199" y="2724416"/>
                  </a:lnTo>
                  <a:lnTo>
                    <a:pt x="7815199" y="2712847"/>
                  </a:lnTo>
                  <a:close/>
                </a:path>
                <a:path w="8276590" h="2729229">
                  <a:moveTo>
                    <a:pt x="7815199" y="1809381"/>
                  </a:moveTo>
                  <a:lnTo>
                    <a:pt x="7810513" y="1804695"/>
                  </a:lnTo>
                  <a:lnTo>
                    <a:pt x="7798917" y="1804695"/>
                  </a:lnTo>
                  <a:lnTo>
                    <a:pt x="7794244" y="1809381"/>
                  </a:lnTo>
                  <a:lnTo>
                    <a:pt x="7794244" y="1820951"/>
                  </a:lnTo>
                  <a:lnTo>
                    <a:pt x="7798917" y="1825637"/>
                  </a:lnTo>
                  <a:lnTo>
                    <a:pt x="7810513" y="1825637"/>
                  </a:lnTo>
                  <a:lnTo>
                    <a:pt x="7815199" y="1820951"/>
                  </a:lnTo>
                  <a:lnTo>
                    <a:pt x="7815199" y="1809381"/>
                  </a:lnTo>
                  <a:close/>
                </a:path>
                <a:path w="8276590" h="2729229">
                  <a:moveTo>
                    <a:pt x="7815199" y="919022"/>
                  </a:moveTo>
                  <a:lnTo>
                    <a:pt x="7810513" y="914336"/>
                  </a:lnTo>
                  <a:lnTo>
                    <a:pt x="7798917" y="914336"/>
                  </a:lnTo>
                  <a:lnTo>
                    <a:pt x="7794244" y="919022"/>
                  </a:lnTo>
                  <a:lnTo>
                    <a:pt x="7794244" y="930592"/>
                  </a:lnTo>
                  <a:lnTo>
                    <a:pt x="7798917" y="935278"/>
                  </a:lnTo>
                  <a:lnTo>
                    <a:pt x="7810513" y="935278"/>
                  </a:lnTo>
                  <a:lnTo>
                    <a:pt x="7815199" y="930592"/>
                  </a:lnTo>
                  <a:lnTo>
                    <a:pt x="7815199" y="919022"/>
                  </a:lnTo>
                  <a:close/>
                </a:path>
                <a:path w="8276590" h="2729229">
                  <a:moveTo>
                    <a:pt x="7815199" y="4699"/>
                  </a:moveTo>
                  <a:lnTo>
                    <a:pt x="7810513" y="0"/>
                  </a:lnTo>
                  <a:lnTo>
                    <a:pt x="7798917" y="0"/>
                  </a:lnTo>
                  <a:lnTo>
                    <a:pt x="7794244" y="4699"/>
                  </a:lnTo>
                  <a:lnTo>
                    <a:pt x="7794244" y="16256"/>
                  </a:lnTo>
                  <a:lnTo>
                    <a:pt x="7798917" y="20942"/>
                  </a:lnTo>
                  <a:lnTo>
                    <a:pt x="7810513" y="20942"/>
                  </a:lnTo>
                  <a:lnTo>
                    <a:pt x="7815199" y="16256"/>
                  </a:lnTo>
                  <a:lnTo>
                    <a:pt x="7815199" y="4699"/>
                  </a:lnTo>
                  <a:close/>
                </a:path>
                <a:path w="8276590" h="2729229">
                  <a:moveTo>
                    <a:pt x="7857109" y="2712847"/>
                  </a:moveTo>
                  <a:lnTo>
                    <a:pt x="7852423" y="2708160"/>
                  </a:lnTo>
                  <a:lnTo>
                    <a:pt x="7840827" y="2708160"/>
                  </a:lnTo>
                  <a:lnTo>
                    <a:pt x="7836141" y="2712847"/>
                  </a:lnTo>
                  <a:lnTo>
                    <a:pt x="7836141" y="2724416"/>
                  </a:lnTo>
                  <a:lnTo>
                    <a:pt x="7840827" y="2729103"/>
                  </a:lnTo>
                  <a:lnTo>
                    <a:pt x="7852423" y="2729103"/>
                  </a:lnTo>
                  <a:lnTo>
                    <a:pt x="7857109" y="2724416"/>
                  </a:lnTo>
                  <a:lnTo>
                    <a:pt x="7857109" y="2712847"/>
                  </a:lnTo>
                  <a:close/>
                </a:path>
                <a:path w="8276590" h="2729229">
                  <a:moveTo>
                    <a:pt x="7857109" y="1809381"/>
                  </a:moveTo>
                  <a:lnTo>
                    <a:pt x="7852423" y="1804695"/>
                  </a:lnTo>
                  <a:lnTo>
                    <a:pt x="7840827" y="1804695"/>
                  </a:lnTo>
                  <a:lnTo>
                    <a:pt x="7836141" y="1809381"/>
                  </a:lnTo>
                  <a:lnTo>
                    <a:pt x="7836141" y="1820951"/>
                  </a:lnTo>
                  <a:lnTo>
                    <a:pt x="7840827" y="1825637"/>
                  </a:lnTo>
                  <a:lnTo>
                    <a:pt x="7852423" y="1825637"/>
                  </a:lnTo>
                  <a:lnTo>
                    <a:pt x="7857109" y="1820951"/>
                  </a:lnTo>
                  <a:lnTo>
                    <a:pt x="7857109" y="1809381"/>
                  </a:lnTo>
                  <a:close/>
                </a:path>
                <a:path w="8276590" h="2729229">
                  <a:moveTo>
                    <a:pt x="7857109" y="919022"/>
                  </a:moveTo>
                  <a:lnTo>
                    <a:pt x="7852423" y="914336"/>
                  </a:lnTo>
                  <a:lnTo>
                    <a:pt x="7840827" y="914336"/>
                  </a:lnTo>
                  <a:lnTo>
                    <a:pt x="7836141" y="919022"/>
                  </a:lnTo>
                  <a:lnTo>
                    <a:pt x="7836141" y="930592"/>
                  </a:lnTo>
                  <a:lnTo>
                    <a:pt x="7840827" y="935278"/>
                  </a:lnTo>
                  <a:lnTo>
                    <a:pt x="7852423" y="935278"/>
                  </a:lnTo>
                  <a:lnTo>
                    <a:pt x="7857109" y="930592"/>
                  </a:lnTo>
                  <a:lnTo>
                    <a:pt x="7857109" y="919022"/>
                  </a:lnTo>
                  <a:close/>
                </a:path>
                <a:path w="8276590" h="2729229">
                  <a:moveTo>
                    <a:pt x="7857109" y="4699"/>
                  </a:moveTo>
                  <a:lnTo>
                    <a:pt x="7852423" y="0"/>
                  </a:lnTo>
                  <a:lnTo>
                    <a:pt x="7840827" y="0"/>
                  </a:lnTo>
                  <a:lnTo>
                    <a:pt x="7836141" y="4699"/>
                  </a:lnTo>
                  <a:lnTo>
                    <a:pt x="7836141" y="16256"/>
                  </a:lnTo>
                  <a:lnTo>
                    <a:pt x="7840827" y="20942"/>
                  </a:lnTo>
                  <a:lnTo>
                    <a:pt x="7852423" y="20942"/>
                  </a:lnTo>
                  <a:lnTo>
                    <a:pt x="7857109" y="16256"/>
                  </a:lnTo>
                  <a:lnTo>
                    <a:pt x="7857109" y="4699"/>
                  </a:lnTo>
                  <a:close/>
                </a:path>
                <a:path w="8276590" h="2729229">
                  <a:moveTo>
                    <a:pt x="7899006" y="2712847"/>
                  </a:moveTo>
                  <a:lnTo>
                    <a:pt x="7894320" y="2708160"/>
                  </a:lnTo>
                  <a:lnTo>
                    <a:pt x="7882725" y="2708160"/>
                  </a:lnTo>
                  <a:lnTo>
                    <a:pt x="7878051" y="2712847"/>
                  </a:lnTo>
                  <a:lnTo>
                    <a:pt x="7878051" y="2724416"/>
                  </a:lnTo>
                  <a:lnTo>
                    <a:pt x="7882725" y="2729103"/>
                  </a:lnTo>
                  <a:lnTo>
                    <a:pt x="7894320" y="2729103"/>
                  </a:lnTo>
                  <a:lnTo>
                    <a:pt x="7899006" y="2724416"/>
                  </a:lnTo>
                  <a:lnTo>
                    <a:pt x="7899006" y="2712847"/>
                  </a:lnTo>
                  <a:close/>
                </a:path>
                <a:path w="8276590" h="2729229">
                  <a:moveTo>
                    <a:pt x="7899006" y="1809381"/>
                  </a:moveTo>
                  <a:lnTo>
                    <a:pt x="7894320" y="1804695"/>
                  </a:lnTo>
                  <a:lnTo>
                    <a:pt x="7882725" y="1804695"/>
                  </a:lnTo>
                  <a:lnTo>
                    <a:pt x="7878051" y="1809381"/>
                  </a:lnTo>
                  <a:lnTo>
                    <a:pt x="7878051" y="1820951"/>
                  </a:lnTo>
                  <a:lnTo>
                    <a:pt x="7882725" y="1825637"/>
                  </a:lnTo>
                  <a:lnTo>
                    <a:pt x="7894320" y="1825637"/>
                  </a:lnTo>
                  <a:lnTo>
                    <a:pt x="7899006" y="1820951"/>
                  </a:lnTo>
                  <a:lnTo>
                    <a:pt x="7899006" y="1809381"/>
                  </a:lnTo>
                  <a:close/>
                </a:path>
                <a:path w="8276590" h="2729229">
                  <a:moveTo>
                    <a:pt x="7899006" y="919022"/>
                  </a:moveTo>
                  <a:lnTo>
                    <a:pt x="7894320" y="914336"/>
                  </a:lnTo>
                  <a:lnTo>
                    <a:pt x="7882725" y="914336"/>
                  </a:lnTo>
                  <a:lnTo>
                    <a:pt x="7878051" y="919022"/>
                  </a:lnTo>
                  <a:lnTo>
                    <a:pt x="7878051" y="930592"/>
                  </a:lnTo>
                  <a:lnTo>
                    <a:pt x="7882725" y="935278"/>
                  </a:lnTo>
                  <a:lnTo>
                    <a:pt x="7894320" y="935278"/>
                  </a:lnTo>
                  <a:lnTo>
                    <a:pt x="7899006" y="930592"/>
                  </a:lnTo>
                  <a:lnTo>
                    <a:pt x="7899006" y="919022"/>
                  </a:lnTo>
                  <a:close/>
                </a:path>
                <a:path w="8276590" h="2729229">
                  <a:moveTo>
                    <a:pt x="7899006" y="4699"/>
                  </a:moveTo>
                  <a:lnTo>
                    <a:pt x="7894320" y="0"/>
                  </a:lnTo>
                  <a:lnTo>
                    <a:pt x="7882725" y="0"/>
                  </a:lnTo>
                  <a:lnTo>
                    <a:pt x="7878051" y="4699"/>
                  </a:lnTo>
                  <a:lnTo>
                    <a:pt x="7878051" y="16256"/>
                  </a:lnTo>
                  <a:lnTo>
                    <a:pt x="7882725" y="20942"/>
                  </a:lnTo>
                  <a:lnTo>
                    <a:pt x="7894320" y="20942"/>
                  </a:lnTo>
                  <a:lnTo>
                    <a:pt x="7899006" y="16256"/>
                  </a:lnTo>
                  <a:lnTo>
                    <a:pt x="7899006" y="4699"/>
                  </a:lnTo>
                  <a:close/>
                </a:path>
                <a:path w="8276590" h="2729229">
                  <a:moveTo>
                    <a:pt x="7940916" y="2712847"/>
                  </a:moveTo>
                  <a:lnTo>
                    <a:pt x="7936230" y="2708160"/>
                  </a:lnTo>
                  <a:lnTo>
                    <a:pt x="7924635" y="2708160"/>
                  </a:lnTo>
                  <a:lnTo>
                    <a:pt x="7919948" y="2712847"/>
                  </a:lnTo>
                  <a:lnTo>
                    <a:pt x="7919948" y="2724416"/>
                  </a:lnTo>
                  <a:lnTo>
                    <a:pt x="7924635" y="2729103"/>
                  </a:lnTo>
                  <a:lnTo>
                    <a:pt x="7936230" y="2729103"/>
                  </a:lnTo>
                  <a:lnTo>
                    <a:pt x="7940916" y="2724416"/>
                  </a:lnTo>
                  <a:lnTo>
                    <a:pt x="7940916" y="2712847"/>
                  </a:lnTo>
                  <a:close/>
                </a:path>
                <a:path w="8276590" h="2729229">
                  <a:moveTo>
                    <a:pt x="7940916" y="1809381"/>
                  </a:moveTo>
                  <a:lnTo>
                    <a:pt x="7936230" y="1804695"/>
                  </a:lnTo>
                  <a:lnTo>
                    <a:pt x="7924635" y="1804695"/>
                  </a:lnTo>
                  <a:lnTo>
                    <a:pt x="7919948" y="1809381"/>
                  </a:lnTo>
                  <a:lnTo>
                    <a:pt x="7919948" y="1820951"/>
                  </a:lnTo>
                  <a:lnTo>
                    <a:pt x="7924635" y="1825637"/>
                  </a:lnTo>
                  <a:lnTo>
                    <a:pt x="7936230" y="1825637"/>
                  </a:lnTo>
                  <a:lnTo>
                    <a:pt x="7940916" y="1820951"/>
                  </a:lnTo>
                  <a:lnTo>
                    <a:pt x="7940916" y="1809381"/>
                  </a:lnTo>
                  <a:close/>
                </a:path>
                <a:path w="8276590" h="2729229">
                  <a:moveTo>
                    <a:pt x="7940916" y="919022"/>
                  </a:moveTo>
                  <a:lnTo>
                    <a:pt x="7936230" y="914336"/>
                  </a:lnTo>
                  <a:lnTo>
                    <a:pt x="7924635" y="914336"/>
                  </a:lnTo>
                  <a:lnTo>
                    <a:pt x="7919948" y="919022"/>
                  </a:lnTo>
                  <a:lnTo>
                    <a:pt x="7919948" y="930592"/>
                  </a:lnTo>
                  <a:lnTo>
                    <a:pt x="7924635" y="935278"/>
                  </a:lnTo>
                  <a:lnTo>
                    <a:pt x="7936230" y="935278"/>
                  </a:lnTo>
                  <a:lnTo>
                    <a:pt x="7940916" y="930592"/>
                  </a:lnTo>
                  <a:lnTo>
                    <a:pt x="7940916" y="919022"/>
                  </a:lnTo>
                  <a:close/>
                </a:path>
                <a:path w="8276590" h="2729229">
                  <a:moveTo>
                    <a:pt x="7940916" y="4699"/>
                  </a:moveTo>
                  <a:lnTo>
                    <a:pt x="7936230" y="0"/>
                  </a:lnTo>
                  <a:lnTo>
                    <a:pt x="7924635" y="0"/>
                  </a:lnTo>
                  <a:lnTo>
                    <a:pt x="7919948" y="4699"/>
                  </a:lnTo>
                  <a:lnTo>
                    <a:pt x="7919948" y="16256"/>
                  </a:lnTo>
                  <a:lnTo>
                    <a:pt x="7924635" y="20942"/>
                  </a:lnTo>
                  <a:lnTo>
                    <a:pt x="7936230" y="20942"/>
                  </a:lnTo>
                  <a:lnTo>
                    <a:pt x="7940916" y="16256"/>
                  </a:lnTo>
                  <a:lnTo>
                    <a:pt x="7940916" y="4699"/>
                  </a:lnTo>
                  <a:close/>
                </a:path>
                <a:path w="8276590" h="2729229">
                  <a:moveTo>
                    <a:pt x="7982826" y="2712847"/>
                  </a:moveTo>
                  <a:lnTo>
                    <a:pt x="7978127" y="2708160"/>
                  </a:lnTo>
                  <a:lnTo>
                    <a:pt x="7966545" y="2708160"/>
                  </a:lnTo>
                  <a:lnTo>
                    <a:pt x="7961858" y="2712847"/>
                  </a:lnTo>
                  <a:lnTo>
                    <a:pt x="7961858" y="2724416"/>
                  </a:lnTo>
                  <a:lnTo>
                    <a:pt x="7966545" y="2729103"/>
                  </a:lnTo>
                  <a:lnTo>
                    <a:pt x="7978127" y="2729103"/>
                  </a:lnTo>
                  <a:lnTo>
                    <a:pt x="7982826" y="2724416"/>
                  </a:lnTo>
                  <a:lnTo>
                    <a:pt x="7982826" y="2712847"/>
                  </a:lnTo>
                  <a:close/>
                </a:path>
                <a:path w="8276590" h="2729229">
                  <a:moveTo>
                    <a:pt x="7982826" y="1809381"/>
                  </a:moveTo>
                  <a:lnTo>
                    <a:pt x="7978127" y="1804695"/>
                  </a:lnTo>
                  <a:lnTo>
                    <a:pt x="7966545" y="1804695"/>
                  </a:lnTo>
                  <a:lnTo>
                    <a:pt x="7961858" y="1809381"/>
                  </a:lnTo>
                  <a:lnTo>
                    <a:pt x="7961858" y="1820951"/>
                  </a:lnTo>
                  <a:lnTo>
                    <a:pt x="7966545" y="1825637"/>
                  </a:lnTo>
                  <a:lnTo>
                    <a:pt x="7978127" y="1825637"/>
                  </a:lnTo>
                  <a:lnTo>
                    <a:pt x="7982826" y="1820951"/>
                  </a:lnTo>
                  <a:lnTo>
                    <a:pt x="7982826" y="1809381"/>
                  </a:lnTo>
                  <a:close/>
                </a:path>
                <a:path w="8276590" h="2729229">
                  <a:moveTo>
                    <a:pt x="7982826" y="919022"/>
                  </a:moveTo>
                  <a:lnTo>
                    <a:pt x="7978127" y="914336"/>
                  </a:lnTo>
                  <a:lnTo>
                    <a:pt x="7966545" y="914336"/>
                  </a:lnTo>
                  <a:lnTo>
                    <a:pt x="7961858" y="919022"/>
                  </a:lnTo>
                  <a:lnTo>
                    <a:pt x="7961858" y="930592"/>
                  </a:lnTo>
                  <a:lnTo>
                    <a:pt x="7966545" y="935278"/>
                  </a:lnTo>
                  <a:lnTo>
                    <a:pt x="7978127" y="935278"/>
                  </a:lnTo>
                  <a:lnTo>
                    <a:pt x="7982826" y="930592"/>
                  </a:lnTo>
                  <a:lnTo>
                    <a:pt x="7982826" y="919022"/>
                  </a:lnTo>
                  <a:close/>
                </a:path>
                <a:path w="8276590" h="2729229">
                  <a:moveTo>
                    <a:pt x="7982826" y="4699"/>
                  </a:moveTo>
                  <a:lnTo>
                    <a:pt x="7978127" y="0"/>
                  </a:lnTo>
                  <a:lnTo>
                    <a:pt x="7966545" y="0"/>
                  </a:lnTo>
                  <a:lnTo>
                    <a:pt x="7961858" y="4699"/>
                  </a:lnTo>
                  <a:lnTo>
                    <a:pt x="7961858" y="16256"/>
                  </a:lnTo>
                  <a:lnTo>
                    <a:pt x="7966545" y="20942"/>
                  </a:lnTo>
                  <a:lnTo>
                    <a:pt x="7978127" y="20942"/>
                  </a:lnTo>
                  <a:lnTo>
                    <a:pt x="7982826" y="16256"/>
                  </a:lnTo>
                  <a:lnTo>
                    <a:pt x="7982826" y="4699"/>
                  </a:lnTo>
                  <a:close/>
                </a:path>
                <a:path w="8276590" h="2729229">
                  <a:moveTo>
                    <a:pt x="8024723" y="2712847"/>
                  </a:moveTo>
                  <a:lnTo>
                    <a:pt x="8020037" y="2708160"/>
                  </a:lnTo>
                  <a:lnTo>
                    <a:pt x="8008442" y="2708160"/>
                  </a:lnTo>
                  <a:lnTo>
                    <a:pt x="8003768" y="2712847"/>
                  </a:lnTo>
                  <a:lnTo>
                    <a:pt x="8003768" y="2724416"/>
                  </a:lnTo>
                  <a:lnTo>
                    <a:pt x="8008442" y="2729103"/>
                  </a:lnTo>
                  <a:lnTo>
                    <a:pt x="8020037" y="2729103"/>
                  </a:lnTo>
                  <a:lnTo>
                    <a:pt x="8024723" y="2724416"/>
                  </a:lnTo>
                  <a:lnTo>
                    <a:pt x="8024723" y="2712847"/>
                  </a:lnTo>
                  <a:close/>
                </a:path>
                <a:path w="8276590" h="2729229">
                  <a:moveTo>
                    <a:pt x="8024723" y="1809381"/>
                  </a:moveTo>
                  <a:lnTo>
                    <a:pt x="8020037" y="1804695"/>
                  </a:lnTo>
                  <a:lnTo>
                    <a:pt x="8008442" y="1804695"/>
                  </a:lnTo>
                  <a:lnTo>
                    <a:pt x="8003768" y="1809381"/>
                  </a:lnTo>
                  <a:lnTo>
                    <a:pt x="8003768" y="1820951"/>
                  </a:lnTo>
                  <a:lnTo>
                    <a:pt x="8008442" y="1825637"/>
                  </a:lnTo>
                  <a:lnTo>
                    <a:pt x="8020037" y="1825637"/>
                  </a:lnTo>
                  <a:lnTo>
                    <a:pt x="8024723" y="1820951"/>
                  </a:lnTo>
                  <a:lnTo>
                    <a:pt x="8024723" y="1809381"/>
                  </a:lnTo>
                  <a:close/>
                </a:path>
                <a:path w="8276590" h="2729229">
                  <a:moveTo>
                    <a:pt x="8024723" y="919022"/>
                  </a:moveTo>
                  <a:lnTo>
                    <a:pt x="8020037" y="914336"/>
                  </a:lnTo>
                  <a:lnTo>
                    <a:pt x="8008442" y="914336"/>
                  </a:lnTo>
                  <a:lnTo>
                    <a:pt x="8003768" y="919022"/>
                  </a:lnTo>
                  <a:lnTo>
                    <a:pt x="8003768" y="930592"/>
                  </a:lnTo>
                  <a:lnTo>
                    <a:pt x="8008442" y="935278"/>
                  </a:lnTo>
                  <a:lnTo>
                    <a:pt x="8020037" y="935278"/>
                  </a:lnTo>
                  <a:lnTo>
                    <a:pt x="8024723" y="930592"/>
                  </a:lnTo>
                  <a:lnTo>
                    <a:pt x="8024723" y="919022"/>
                  </a:lnTo>
                  <a:close/>
                </a:path>
                <a:path w="8276590" h="2729229">
                  <a:moveTo>
                    <a:pt x="8024723" y="4699"/>
                  </a:moveTo>
                  <a:lnTo>
                    <a:pt x="8020037" y="0"/>
                  </a:lnTo>
                  <a:lnTo>
                    <a:pt x="8008442" y="0"/>
                  </a:lnTo>
                  <a:lnTo>
                    <a:pt x="8003768" y="4699"/>
                  </a:lnTo>
                  <a:lnTo>
                    <a:pt x="8003768" y="16256"/>
                  </a:lnTo>
                  <a:lnTo>
                    <a:pt x="8008442" y="20942"/>
                  </a:lnTo>
                  <a:lnTo>
                    <a:pt x="8020037" y="20942"/>
                  </a:lnTo>
                  <a:lnTo>
                    <a:pt x="8024723" y="16256"/>
                  </a:lnTo>
                  <a:lnTo>
                    <a:pt x="8024723" y="4699"/>
                  </a:lnTo>
                  <a:close/>
                </a:path>
                <a:path w="8276590" h="2729229">
                  <a:moveTo>
                    <a:pt x="8066633" y="2712847"/>
                  </a:moveTo>
                  <a:lnTo>
                    <a:pt x="8061934" y="2708160"/>
                  </a:lnTo>
                  <a:lnTo>
                    <a:pt x="8050352" y="2708160"/>
                  </a:lnTo>
                  <a:lnTo>
                    <a:pt x="8045666" y="2712847"/>
                  </a:lnTo>
                  <a:lnTo>
                    <a:pt x="8045666" y="2724416"/>
                  </a:lnTo>
                  <a:lnTo>
                    <a:pt x="8050352" y="2729103"/>
                  </a:lnTo>
                  <a:lnTo>
                    <a:pt x="8061934" y="2729103"/>
                  </a:lnTo>
                  <a:lnTo>
                    <a:pt x="8066633" y="2724416"/>
                  </a:lnTo>
                  <a:lnTo>
                    <a:pt x="8066633" y="2712847"/>
                  </a:lnTo>
                  <a:close/>
                </a:path>
                <a:path w="8276590" h="2729229">
                  <a:moveTo>
                    <a:pt x="8066633" y="1809381"/>
                  </a:moveTo>
                  <a:lnTo>
                    <a:pt x="8061934" y="1804695"/>
                  </a:lnTo>
                  <a:lnTo>
                    <a:pt x="8050352" y="1804695"/>
                  </a:lnTo>
                  <a:lnTo>
                    <a:pt x="8045666" y="1809381"/>
                  </a:lnTo>
                  <a:lnTo>
                    <a:pt x="8045666" y="1820951"/>
                  </a:lnTo>
                  <a:lnTo>
                    <a:pt x="8050352" y="1825637"/>
                  </a:lnTo>
                  <a:lnTo>
                    <a:pt x="8061934" y="1825637"/>
                  </a:lnTo>
                  <a:lnTo>
                    <a:pt x="8066633" y="1820951"/>
                  </a:lnTo>
                  <a:lnTo>
                    <a:pt x="8066633" y="1809381"/>
                  </a:lnTo>
                  <a:close/>
                </a:path>
                <a:path w="8276590" h="2729229">
                  <a:moveTo>
                    <a:pt x="8066633" y="919022"/>
                  </a:moveTo>
                  <a:lnTo>
                    <a:pt x="8061934" y="914336"/>
                  </a:lnTo>
                  <a:lnTo>
                    <a:pt x="8050352" y="914336"/>
                  </a:lnTo>
                  <a:lnTo>
                    <a:pt x="8045666" y="919022"/>
                  </a:lnTo>
                  <a:lnTo>
                    <a:pt x="8045666" y="930592"/>
                  </a:lnTo>
                  <a:lnTo>
                    <a:pt x="8050352" y="935278"/>
                  </a:lnTo>
                  <a:lnTo>
                    <a:pt x="8061934" y="935278"/>
                  </a:lnTo>
                  <a:lnTo>
                    <a:pt x="8066633" y="930592"/>
                  </a:lnTo>
                  <a:lnTo>
                    <a:pt x="8066633" y="919022"/>
                  </a:lnTo>
                  <a:close/>
                </a:path>
                <a:path w="8276590" h="2729229">
                  <a:moveTo>
                    <a:pt x="8066633" y="4699"/>
                  </a:moveTo>
                  <a:lnTo>
                    <a:pt x="8061934" y="0"/>
                  </a:lnTo>
                  <a:lnTo>
                    <a:pt x="8050352" y="0"/>
                  </a:lnTo>
                  <a:lnTo>
                    <a:pt x="8045666" y="4699"/>
                  </a:lnTo>
                  <a:lnTo>
                    <a:pt x="8045666" y="16256"/>
                  </a:lnTo>
                  <a:lnTo>
                    <a:pt x="8050352" y="20942"/>
                  </a:lnTo>
                  <a:lnTo>
                    <a:pt x="8061934" y="20942"/>
                  </a:lnTo>
                  <a:lnTo>
                    <a:pt x="8066633" y="16256"/>
                  </a:lnTo>
                  <a:lnTo>
                    <a:pt x="8066633" y="4699"/>
                  </a:lnTo>
                  <a:close/>
                </a:path>
                <a:path w="8276590" h="2729229">
                  <a:moveTo>
                    <a:pt x="8108531" y="2712847"/>
                  </a:moveTo>
                  <a:lnTo>
                    <a:pt x="8103844" y="2708160"/>
                  </a:lnTo>
                  <a:lnTo>
                    <a:pt x="8092249" y="2708160"/>
                  </a:lnTo>
                  <a:lnTo>
                    <a:pt x="8087576" y="2712847"/>
                  </a:lnTo>
                  <a:lnTo>
                    <a:pt x="8087576" y="2724416"/>
                  </a:lnTo>
                  <a:lnTo>
                    <a:pt x="8092249" y="2729103"/>
                  </a:lnTo>
                  <a:lnTo>
                    <a:pt x="8103844" y="2729103"/>
                  </a:lnTo>
                  <a:lnTo>
                    <a:pt x="8108531" y="2724416"/>
                  </a:lnTo>
                  <a:lnTo>
                    <a:pt x="8108531" y="2712847"/>
                  </a:lnTo>
                  <a:close/>
                </a:path>
                <a:path w="8276590" h="2729229">
                  <a:moveTo>
                    <a:pt x="8108531" y="1809381"/>
                  </a:moveTo>
                  <a:lnTo>
                    <a:pt x="8103844" y="1804695"/>
                  </a:lnTo>
                  <a:lnTo>
                    <a:pt x="8092249" y="1804695"/>
                  </a:lnTo>
                  <a:lnTo>
                    <a:pt x="8087576" y="1809381"/>
                  </a:lnTo>
                  <a:lnTo>
                    <a:pt x="8087576" y="1820951"/>
                  </a:lnTo>
                  <a:lnTo>
                    <a:pt x="8092249" y="1825637"/>
                  </a:lnTo>
                  <a:lnTo>
                    <a:pt x="8103844" y="1825637"/>
                  </a:lnTo>
                  <a:lnTo>
                    <a:pt x="8108531" y="1820951"/>
                  </a:lnTo>
                  <a:lnTo>
                    <a:pt x="8108531" y="1809381"/>
                  </a:lnTo>
                  <a:close/>
                </a:path>
                <a:path w="8276590" h="2729229">
                  <a:moveTo>
                    <a:pt x="8108531" y="919022"/>
                  </a:moveTo>
                  <a:lnTo>
                    <a:pt x="8103844" y="914336"/>
                  </a:lnTo>
                  <a:lnTo>
                    <a:pt x="8092249" y="914336"/>
                  </a:lnTo>
                  <a:lnTo>
                    <a:pt x="8087576" y="919022"/>
                  </a:lnTo>
                  <a:lnTo>
                    <a:pt x="8087576" y="930592"/>
                  </a:lnTo>
                  <a:lnTo>
                    <a:pt x="8092249" y="935278"/>
                  </a:lnTo>
                  <a:lnTo>
                    <a:pt x="8103844" y="935278"/>
                  </a:lnTo>
                  <a:lnTo>
                    <a:pt x="8108531" y="930592"/>
                  </a:lnTo>
                  <a:lnTo>
                    <a:pt x="8108531" y="919022"/>
                  </a:lnTo>
                  <a:close/>
                </a:path>
                <a:path w="8276590" h="2729229">
                  <a:moveTo>
                    <a:pt x="8108531" y="4699"/>
                  </a:moveTo>
                  <a:lnTo>
                    <a:pt x="8103844" y="0"/>
                  </a:lnTo>
                  <a:lnTo>
                    <a:pt x="8092249" y="0"/>
                  </a:lnTo>
                  <a:lnTo>
                    <a:pt x="8087576" y="4699"/>
                  </a:lnTo>
                  <a:lnTo>
                    <a:pt x="8087576" y="16256"/>
                  </a:lnTo>
                  <a:lnTo>
                    <a:pt x="8092249" y="20942"/>
                  </a:lnTo>
                  <a:lnTo>
                    <a:pt x="8103844" y="20942"/>
                  </a:lnTo>
                  <a:lnTo>
                    <a:pt x="8108531" y="16256"/>
                  </a:lnTo>
                  <a:lnTo>
                    <a:pt x="8108531" y="4699"/>
                  </a:lnTo>
                  <a:close/>
                </a:path>
                <a:path w="8276590" h="2729229">
                  <a:moveTo>
                    <a:pt x="8150441" y="2712847"/>
                  </a:moveTo>
                  <a:lnTo>
                    <a:pt x="8145742" y="2708160"/>
                  </a:lnTo>
                  <a:lnTo>
                    <a:pt x="8134159" y="2708160"/>
                  </a:lnTo>
                  <a:lnTo>
                    <a:pt x="8129473" y="2712847"/>
                  </a:lnTo>
                  <a:lnTo>
                    <a:pt x="8129473" y="2724416"/>
                  </a:lnTo>
                  <a:lnTo>
                    <a:pt x="8134159" y="2729103"/>
                  </a:lnTo>
                  <a:lnTo>
                    <a:pt x="8145742" y="2729103"/>
                  </a:lnTo>
                  <a:lnTo>
                    <a:pt x="8150441" y="2724416"/>
                  </a:lnTo>
                  <a:lnTo>
                    <a:pt x="8150441" y="2712847"/>
                  </a:lnTo>
                  <a:close/>
                </a:path>
                <a:path w="8276590" h="2729229">
                  <a:moveTo>
                    <a:pt x="8150441" y="1809381"/>
                  </a:moveTo>
                  <a:lnTo>
                    <a:pt x="8145742" y="1804695"/>
                  </a:lnTo>
                  <a:lnTo>
                    <a:pt x="8134159" y="1804695"/>
                  </a:lnTo>
                  <a:lnTo>
                    <a:pt x="8129473" y="1809381"/>
                  </a:lnTo>
                  <a:lnTo>
                    <a:pt x="8129473" y="1820951"/>
                  </a:lnTo>
                  <a:lnTo>
                    <a:pt x="8134159" y="1825637"/>
                  </a:lnTo>
                  <a:lnTo>
                    <a:pt x="8145742" y="1825637"/>
                  </a:lnTo>
                  <a:lnTo>
                    <a:pt x="8150441" y="1820951"/>
                  </a:lnTo>
                  <a:lnTo>
                    <a:pt x="8150441" y="1809381"/>
                  </a:lnTo>
                  <a:close/>
                </a:path>
                <a:path w="8276590" h="2729229">
                  <a:moveTo>
                    <a:pt x="8150441" y="919022"/>
                  </a:moveTo>
                  <a:lnTo>
                    <a:pt x="8145742" y="914336"/>
                  </a:lnTo>
                  <a:lnTo>
                    <a:pt x="8134159" y="914336"/>
                  </a:lnTo>
                  <a:lnTo>
                    <a:pt x="8129473" y="919022"/>
                  </a:lnTo>
                  <a:lnTo>
                    <a:pt x="8129473" y="930592"/>
                  </a:lnTo>
                  <a:lnTo>
                    <a:pt x="8134159" y="935278"/>
                  </a:lnTo>
                  <a:lnTo>
                    <a:pt x="8145742" y="935278"/>
                  </a:lnTo>
                  <a:lnTo>
                    <a:pt x="8150441" y="930592"/>
                  </a:lnTo>
                  <a:lnTo>
                    <a:pt x="8150441" y="919022"/>
                  </a:lnTo>
                  <a:close/>
                </a:path>
                <a:path w="8276590" h="2729229">
                  <a:moveTo>
                    <a:pt x="8150441" y="4699"/>
                  </a:moveTo>
                  <a:lnTo>
                    <a:pt x="8145742" y="0"/>
                  </a:lnTo>
                  <a:lnTo>
                    <a:pt x="8134159" y="0"/>
                  </a:lnTo>
                  <a:lnTo>
                    <a:pt x="8129473" y="4699"/>
                  </a:lnTo>
                  <a:lnTo>
                    <a:pt x="8129473" y="16256"/>
                  </a:lnTo>
                  <a:lnTo>
                    <a:pt x="8134159" y="20942"/>
                  </a:lnTo>
                  <a:lnTo>
                    <a:pt x="8145742" y="20942"/>
                  </a:lnTo>
                  <a:lnTo>
                    <a:pt x="8150441" y="16256"/>
                  </a:lnTo>
                  <a:lnTo>
                    <a:pt x="8150441" y="4699"/>
                  </a:lnTo>
                  <a:close/>
                </a:path>
                <a:path w="8276590" h="2729229">
                  <a:moveTo>
                    <a:pt x="8192338" y="2712847"/>
                  </a:moveTo>
                  <a:lnTo>
                    <a:pt x="8187652" y="2708160"/>
                  </a:lnTo>
                  <a:lnTo>
                    <a:pt x="8176057" y="2708160"/>
                  </a:lnTo>
                  <a:lnTo>
                    <a:pt x="8171383" y="2712847"/>
                  </a:lnTo>
                  <a:lnTo>
                    <a:pt x="8171383" y="2724416"/>
                  </a:lnTo>
                  <a:lnTo>
                    <a:pt x="8176057" y="2729103"/>
                  </a:lnTo>
                  <a:lnTo>
                    <a:pt x="8187652" y="2729103"/>
                  </a:lnTo>
                  <a:lnTo>
                    <a:pt x="8192338" y="2724416"/>
                  </a:lnTo>
                  <a:lnTo>
                    <a:pt x="8192338" y="2712847"/>
                  </a:lnTo>
                  <a:close/>
                </a:path>
                <a:path w="8276590" h="2729229">
                  <a:moveTo>
                    <a:pt x="8192338" y="1809381"/>
                  </a:moveTo>
                  <a:lnTo>
                    <a:pt x="8187652" y="1804695"/>
                  </a:lnTo>
                  <a:lnTo>
                    <a:pt x="8176057" y="1804695"/>
                  </a:lnTo>
                  <a:lnTo>
                    <a:pt x="8171383" y="1809381"/>
                  </a:lnTo>
                  <a:lnTo>
                    <a:pt x="8171383" y="1820951"/>
                  </a:lnTo>
                  <a:lnTo>
                    <a:pt x="8176057" y="1825637"/>
                  </a:lnTo>
                  <a:lnTo>
                    <a:pt x="8187652" y="1825637"/>
                  </a:lnTo>
                  <a:lnTo>
                    <a:pt x="8192338" y="1820951"/>
                  </a:lnTo>
                  <a:lnTo>
                    <a:pt x="8192338" y="1809381"/>
                  </a:lnTo>
                  <a:close/>
                </a:path>
                <a:path w="8276590" h="2729229">
                  <a:moveTo>
                    <a:pt x="8192338" y="919022"/>
                  </a:moveTo>
                  <a:lnTo>
                    <a:pt x="8187652" y="914336"/>
                  </a:lnTo>
                  <a:lnTo>
                    <a:pt x="8176057" y="914336"/>
                  </a:lnTo>
                  <a:lnTo>
                    <a:pt x="8171383" y="919022"/>
                  </a:lnTo>
                  <a:lnTo>
                    <a:pt x="8171383" y="930592"/>
                  </a:lnTo>
                  <a:lnTo>
                    <a:pt x="8176057" y="935278"/>
                  </a:lnTo>
                  <a:lnTo>
                    <a:pt x="8187652" y="935278"/>
                  </a:lnTo>
                  <a:lnTo>
                    <a:pt x="8192338" y="930592"/>
                  </a:lnTo>
                  <a:lnTo>
                    <a:pt x="8192338" y="919022"/>
                  </a:lnTo>
                  <a:close/>
                </a:path>
                <a:path w="8276590" h="2729229">
                  <a:moveTo>
                    <a:pt x="8192338" y="4699"/>
                  </a:moveTo>
                  <a:lnTo>
                    <a:pt x="8187652" y="0"/>
                  </a:lnTo>
                  <a:lnTo>
                    <a:pt x="8176057" y="0"/>
                  </a:lnTo>
                  <a:lnTo>
                    <a:pt x="8171383" y="4699"/>
                  </a:lnTo>
                  <a:lnTo>
                    <a:pt x="8171383" y="16256"/>
                  </a:lnTo>
                  <a:lnTo>
                    <a:pt x="8176057" y="20942"/>
                  </a:lnTo>
                  <a:lnTo>
                    <a:pt x="8187652" y="20942"/>
                  </a:lnTo>
                  <a:lnTo>
                    <a:pt x="8192338" y="16256"/>
                  </a:lnTo>
                  <a:lnTo>
                    <a:pt x="8192338" y="4699"/>
                  </a:lnTo>
                  <a:close/>
                </a:path>
                <a:path w="8276590" h="2729229">
                  <a:moveTo>
                    <a:pt x="8234248" y="2712847"/>
                  </a:moveTo>
                  <a:lnTo>
                    <a:pt x="8229562" y="2708160"/>
                  </a:lnTo>
                  <a:lnTo>
                    <a:pt x="8217967" y="2708160"/>
                  </a:lnTo>
                  <a:lnTo>
                    <a:pt x="8213280" y="2712847"/>
                  </a:lnTo>
                  <a:lnTo>
                    <a:pt x="8213280" y="2724416"/>
                  </a:lnTo>
                  <a:lnTo>
                    <a:pt x="8217967" y="2729103"/>
                  </a:lnTo>
                  <a:lnTo>
                    <a:pt x="8229562" y="2729103"/>
                  </a:lnTo>
                  <a:lnTo>
                    <a:pt x="8234248" y="2724416"/>
                  </a:lnTo>
                  <a:lnTo>
                    <a:pt x="8234248" y="2712847"/>
                  </a:lnTo>
                  <a:close/>
                </a:path>
                <a:path w="8276590" h="2729229">
                  <a:moveTo>
                    <a:pt x="8234248" y="1809381"/>
                  </a:moveTo>
                  <a:lnTo>
                    <a:pt x="8229562" y="1804695"/>
                  </a:lnTo>
                  <a:lnTo>
                    <a:pt x="8217967" y="1804695"/>
                  </a:lnTo>
                  <a:lnTo>
                    <a:pt x="8213280" y="1809381"/>
                  </a:lnTo>
                  <a:lnTo>
                    <a:pt x="8213280" y="1820951"/>
                  </a:lnTo>
                  <a:lnTo>
                    <a:pt x="8217967" y="1825637"/>
                  </a:lnTo>
                  <a:lnTo>
                    <a:pt x="8229562" y="1825637"/>
                  </a:lnTo>
                  <a:lnTo>
                    <a:pt x="8234248" y="1820951"/>
                  </a:lnTo>
                  <a:lnTo>
                    <a:pt x="8234248" y="1809381"/>
                  </a:lnTo>
                  <a:close/>
                </a:path>
                <a:path w="8276590" h="2729229">
                  <a:moveTo>
                    <a:pt x="8234248" y="919022"/>
                  </a:moveTo>
                  <a:lnTo>
                    <a:pt x="8229562" y="914336"/>
                  </a:lnTo>
                  <a:lnTo>
                    <a:pt x="8217967" y="914336"/>
                  </a:lnTo>
                  <a:lnTo>
                    <a:pt x="8213280" y="919022"/>
                  </a:lnTo>
                  <a:lnTo>
                    <a:pt x="8213280" y="930592"/>
                  </a:lnTo>
                  <a:lnTo>
                    <a:pt x="8217967" y="935278"/>
                  </a:lnTo>
                  <a:lnTo>
                    <a:pt x="8229562" y="935278"/>
                  </a:lnTo>
                  <a:lnTo>
                    <a:pt x="8234248" y="930592"/>
                  </a:lnTo>
                  <a:lnTo>
                    <a:pt x="8234248" y="919022"/>
                  </a:lnTo>
                  <a:close/>
                </a:path>
                <a:path w="8276590" h="2729229">
                  <a:moveTo>
                    <a:pt x="8234248" y="4699"/>
                  </a:moveTo>
                  <a:lnTo>
                    <a:pt x="8229562" y="0"/>
                  </a:lnTo>
                  <a:lnTo>
                    <a:pt x="8217967" y="0"/>
                  </a:lnTo>
                  <a:lnTo>
                    <a:pt x="8213280" y="4699"/>
                  </a:lnTo>
                  <a:lnTo>
                    <a:pt x="8213280" y="16256"/>
                  </a:lnTo>
                  <a:lnTo>
                    <a:pt x="8217967" y="20942"/>
                  </a:lnTo>
                  <a:lnTo>
                    <a:pt x="8229562" y="20942"/>
                  </a:lnTo>
                  <a:lnTo>
                    <a:pt x="8234248" y="16256"/>
                  </a:lnTo>
                  <a:lnTo>
                    <a:pt x="8234248" y="4699"/>
                  </a:lnTo>
                  <a:close/>
                </a:path>
                <a:path w="8276590" h="2729229">
                  <a:moveTo>
                    <a:pt x="8276158" y="2712847"/>
                  </a:moveTo>
                  <a:lnTo>
                    <a:pt x="8271459" y="2708160"/>
                  </a:lnTo>
                  <a:lnTo>
                    <a:pt x="8259864" y="2708160"/>
                  </a:lnTo>
                  <a:lnTo>
                    <a:pt x="8255190" y="2712847"/>
                  </a:lnTo>
                  <a:lnTo>
                    <a:pt x="8255190" y="2724416"/>
                  </a:lnTo>
                  <a:lnTo>
                    <a:pt x="8259864" y="2729103"/>
                  </a:lnTo>
                  <a:lnTo>
                    <a:pt x="8271459" y="2729103"/>
                  </a:lnTo>
                  <a:lnTo>
                    <a:pt x="8276158" y="2724416"/>
                  </a:lnTo>
                  <a:lnTo>
                    <a:pt x="8276158" y="2712847"/>
                  </a:lnTo>
                  <a:close/>
                </a:path>
                <a:path w="8276590" h="2729229">
                  <a:moveTo>
                    <a:pt x="8276158" y="1809381"/>
                  </a:moveTo>
                  <a:lnTo>
                    <a:pt x="8271459" y="1804695"/>
                  </a:lnTo>
                  <a:lnTo>
                    <a:pt x="8259864" y="1804695"/>
                  </a:lnTo>
                  <a:lnTo>
                    <a:pt x="8255190" y="1809381"/>
                  </a:lnTo>
                  <a:lnTo>
                    <a:pt x="8255190" y="1820951"/>
                  </a:lnTo>
                  <a:lnTo>
                    <a:pt x="8259864" y="1825637"/>
                  </a:lnTo>
                  <a:lnTo>
                    <a:pt x="8271459" y="1825637"/>
                  </a:lnTo>
                  <a:lnTo>
                    <a:pt x="8276158" y="1820951"/>
                  </a:lnTo>
                  <a:lnTo>
                    <a:pt x="8276158" y="1809381"/>
                  </a:lnTo>
                  <a:close/>
                </a:path>
                <a:path w="8276590" h="2729229">
                  <a:moveTo>
                    <a:pt x="8276158" y="919022"/>
                  </a:moveTo>
                  <a:lnTo>
                    <a:pt x="8271459" y="914336"/>
                  </a:lnTo>
                  <a:lnTo>
                    <a:pt x="8259864" y="914336"/>
                  </a:lnTo>
                  <a:lnTo>
                    <a:pt x="8255190" y="919022"/>
                  </a:lnTo>
                  <a:lnTo>
                    <a:pt x="8255190" y="930592"/>
                  </a:lnTo>
                  <a:lnTo>
                    <a:pt x="8259864" y="935278"/>
                  </a:lnTo>
                  <a:lnTo>
                    <a:pt x="8271459" y="935278"/>
                  </a:lnTo>
                  <a:lnTo>
                    <a:pt x="8276158" y="930592"/>
                  </a:lnTo>
                  <a:lnTo>
                    <a:pt x="8276158" y="919022"/>
                  </a:lnTo>
                  <a:close/>
                </a:path>
                <a:path w="8276590" h="2729229">
                  <a:moveTo>
                    <a:pt x="8276158" y="4699"/>
                  </a:moveTo>
                  <a:lnTo>
                    <a:pt x="8271459" y="0"/>
                  </a:lnTo>
                  <a:lnTo>
                    <a:pt x="8259864" y="0"/>
                  </a:lnTo>
                  <a:lnTo>
                    <a:pt x="8255190" y="4699"/>
                  </a:lnTo>
                  <a:lnTo>
                    <a:pt x="8255190" y="16256"/>
                  </a:lnTo>
                  <a:lnTo>
                    <a:pt x="8259864" y="20942"/>
                  </a:lnTo>
                  <a:lnTo>
                    <a:pt x="8271459" y="20942"/>
                  </a:lnTo>
                  <a:lnTo>
                    <a:pt x="8276158" y="16256"/>
                  </a:lnTo>
                  <a:lnTo>
                    <a:pt x="8276158" y="4699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2881399" y="5456484"/>
              <a:ext cx="5452110" cy="3400425"/>
            </a:xfrm>
            <a:custGeom>
              <a:avLst/>
              <a:gdLst/>
              <a:ahLst/>
              <a:cxnLst/>
              <a:rect l="l" t="t" r="r" b="b"/>
              <a:pathLst>
                <a:path w="5452109" h="3400425">
                  <a:moveTo>
                    <a:pt x="1417831" y="0"/>
                  </a:moveTo>
                  <a:lnTo>
                    <a:pt x="1417831" y="567581"/>
                  </a:lnTo>
                </a:path>
                <a:path w="5452109" h="3400425">
                  <a:moveTo>
                    <a:pt x="1417831" y="1765757"/>
                  </a:moveTo>
                  <a:lnTo>
                    <a:pt x="1417831" y="2139621"/>
                  </a:lnTo>
                </a:path>
                <a:path w="5452109" h="3400425">
                  <a:moveTo>
                    <a:pt x="4038358" y="2514797"/>
                  </a:moveTo>
                  <a:lnTo>
                    <a:pt x="4038358" y="3400197"/>
                  </a:lnTo>
                </a:path>
                <a:path w="5452109" h="3400425">
                  <a:moveTo>
                    <a:pt x="4038358" y="561612"/>
                  </a:moveTo>
                  <a:lnTo>
                    <a:pt x="4038358" y="628512"/>
                  </a:lnTo>
                </a:path>
                <a:path w="5452109" h="3400425">
                  <a:moveTo>
                    <a:pt x="5451614" y="2285938"/>
                  </a:moveTo>
                  <a:lnTo>
                    <a:pt x="5451614" y="3284212"/>
                  </a:lnTo>
                </a:path>
                <a:path w="5452109" h="3400425">
                  <a:moveTo>
                    <a:pt x="5451614" y="54939"/>
                  </a:moveTo>
                  <a:lnTo>
                    <a:pt x="5451614" y="500377"/>
                  </a:lnTo>
                </a:path>
                <a:path w="5452109" h="3400425">
                  <a:moveTo>
                    <a:pt x="0" y="2221274"/>
                  </a:moveTo>
                  <a:lnTo>
                    <a:pt x="0" y="2427334"/>
                  </a:lnTo>
                </a:path>
                <a:path w="5452109" h="3400425">
                  <a:moveTo>
                    <a:pt x="0" y="0"/>
                  </a:moveTo>
                  <a:lnTo>
                    <a:pt x="0" y="1022333"/>
                  </a:lnTo>
                </a:path>
              </a:pathLst>
            </a:custGeom>
            <a:ln w="209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2318881" y="6478817"/>
              <a:ext cx="1134745" cy="1199515"/>
            </a:xfrm>
            <a:custGeom>
              <a:avLst/>
              <a:gdLst/>
              <a:ahLst/>
              <a:cxnLst/>
              <a:rect l="l" t="t" r="r" b="b"/>
              <a:pathLst>
                <a:path w="1134744" h="1199515">
                  <a:moveTo>
                    <a:pt x="1134640" y="0"/>
                  </a:moveTo>
                  <a:lnTo>
                    <a:pt x="0" y="0"/>
                  </a:lnTo>
                  <a:lnTo>
                    <a:pt x="0" y="1198941"/>
                  </a:lnTo>
                  <a:lnTo>
                    <a:pt x="1134640" y="1198941"/>
                  </a:lnTo>
                  <a:lnTo>
                    <a:pt x="1134640" y="0"/>
                  </a:lnTo>
                  <a:close/>
                </a:path>
              </a:pathLst>
            </a:custGeom>
            <a:solidFill>
              <a:srgbClr val="270A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2318883" y="6478817"/>
              <a:ext cx="1134745" cy="1199515"/>
            </a:xfrm>
            <a:custGeom>
              <a:avLst/>
              <a:gdLst/>
              <a:ahLst/>
              <a:cxnLst/>
              <a:rect l="l" t="t" r="r" b="b"/>
              <a:pathLst>
                <a:path w="1134744" h="1199515">
                  <a:moveTo>
                    <a:pt x="0" y="0"/>
                  </a:moveTo>
                  <a:lnTo>
                    <a:pt x="1134640" y="0"/>
                  </a:lnTo>
                  <a:lnTo>
                    <a:pt x="1134640" y="1198941"/>
                  </a:lnTo>
                  <a:lnTo>
                    <a:pt x="0" y="1198941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6355303" y="6084997"/>
              <a:ext cx="1134745" cy="1886585"/>
            </a:xfrm>
            <a:custGeom>
              <a:avLst/>
              <a:gdLst/>
              <a:ahLst/>
              <a:cxnLst/>
              <a:rect l="l" t="t" r="r" b="b"/>
              <a:pathLst>
                <a:path w="1134744" h="1886584">
                  <a:moveTo>
                    <a:pt x="1134640" y="0"/>
                  </a:moveTo>
                  <a:lnTo>
                    <a:pt x="0" y="0"/>
                  </a:lnTo>
                  <a:lnTo>
                    <a:pt x="0" y="1886284"/>
                  </a:lnTo>
                  <a:lnTo>
                    <a:pt x="1134640" y="1886284"/>
                  </a:lnTo>
                  <a:lnTo>
                    <a:pt x="113464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6355304" y="6084996"/>
              <a:ext cx="1134745" cy="1886585"/>
            </a:xfrm>
            <a:custGeom>
              <a:avLst/>
              <a:gdLst/>
              <a:ahLst/>
              <a:cxnLst/>
              <a:rect l="l" t="t" r="r" b="b"/>
              <a:pathLst>
                <a:path w="1134744" h="1886584">
                  <a:moveTo>
                    <a:pt x="0" y="0"/>
                  </a:moveTo>
                  <a:lnTo>
                    <a:pt x="1134640" y="0"/>
                  </a:lnTo>
                  <a:lnTo>
                    <a:pt x="1134640" y="1886285"/>
                  </a:lnTo>
                  <a:lnTo>
                    <a:pt x="0" y="1886285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13730440" y="6024066"/>
              <a:ext cx="1134745" cy="1198245"/>
            </a:xfrm>
            <a:custGeom>
              <a:avLst/>
              <a:gdLst/>
              <a:ahLst/>
              <a:cxnLst/>
              <a:rect l="l" t="t" r="r" b="b"/>
              <a:pathLst>
                <a:path w="1134744" h="1198245">
                  <a:moveTo>
                    <a:pt x="1134201" y="0"/>
                  </a:moveTo>
                  <a:lnTo>
                    <a:pt x="0" y="0"/>
                  </a:lnTo>
                  <a:lnTo>
                    <a:pt x="0" y="1198176"/>
                  </a:lnTo>
                  <a:lnTo>
                    <a:pt x="1134201" y="1198176"/>
                  </a:lnTo>
                  <a:lnTo>
                    <a:pt x="1134201" y="0"/>
                  </a:lnTo>
                  <a:close/>
                </a:path>
              </a:pathLst>
            </a:custGeom>
            <a:solidFill>
              <a:srgbClr val="9782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3730442" y="6024065"/>
              <a:ext cx="1134745" cy="1198245"/>
            </a:xfrm>
            <a:custGeom>
              <a:avLst/>
              <a:gdLst/>
              <a:ahLst/>
              <a:cxnLst/>
              <a:rect l="l" t="t" r="r" b="b"/>
              <a:pathLst>
                <a:path w="1134744" h="1198245">
                  <a:moveTo>
                    <a:pt x="0" y="0"/>
                  </a:moveTo>
                  <a:lnTo>
                    <a:pt x="1134201" y="0"/>
                  </a:lnTo>
                  <a:lnTo>
                    <a:pt x="1134201" y="1198176"/>
                  </a:lnTo>
                  <a:lnTo>
                    <a:pt x="0" y="1198176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7765553" y="5956861"/>
              <a:ext cx="1134745" cy="1785620"/>
            </a:xfrm>
            <a:custGeom>
              <a:avLst/>
              <a:gdLst/>
              <a:ahLst/>
              <a:cxnLst/>
              <a:rect l="l" t="t" r="r" b="b"/>
              <a:pathLst>
                <a:path w="1134744" h="1785620">
                  <a:moveTo>
                    <a:pt x="1134640" y="0"/>
                  </a:moveTo>
                  <a:lnTo>
                    <a:pt x="0" y="0"/>
                  </a:lnTo>
                  <a:lnTo>
                    <a:pt x="0" y="1785561"/>
                  </a:lnTo>
                  <a:lnTo>
                    <a:pt x="1134640" y="1785561"/>
                  </a:lnTo>
                  <a:lnTo>
                    <a:pt x="113464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17765555" y="5956861"/>
              <a:ext cx="1134745" cy="1785620"/>
            </a:xfrm>
            <a:custGeom>
              <a:avLst/>
              <a:gdLst/>
              <a:ahLst/>
              <a:cxnLst/>
              <a:rect l="l" t="t" r="r" b="b"/>
              <a:pathLst>
                <a:path w="1134744" h="1785620">
                  <a:moveTo>
                    <a:pt x="0" y="0"/>
                  </a:moveTo>
                  <a:lnTo>
                    <a:pt x="1134641" y="0"/>
                  </a:lnTo>
                  <a:lnTo>
                    <a:pt x="1134641" y="1785561"/>
                  </a:lnTo>
                  <a:lnTo>
                    <a:pt x="0" y="1785561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16355439" y="6413138"/>
              <a:ext cx="1132205" cy="0"/>
            </a:xfrm>
            <a:custGeom>
              <a:avLst/>
              <a:gdLst/>
              <a:ahLst/>
              <a:cxnLst/>
              <a:rect l="l" t="t" r="r" b="b"/>
              <a:pathLst>
                <a:path w="1132205" h="0">
                  <a:moveTo>
                    <a:pt x="0" y="0"/>
                  </a:moveTo>
                  <a:lnTo>
                    <a:pt x="1131654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7764422" y="7093837"/>
              <a:ext cx="1132205" cy="0"/>
            </a:xfrm>
            <a:custGeom>
              <a:avLst/>
              <a:gdLst/>
              <a:ahLst/>
              <a:cxnLst/>
              <a:rect l="l" t="t" r="r" b="b"/>
              <a:pathLst>
                <a:path w="1132205" h="0">
                  <a:moveTo>
                    <a:pt x="0" y="0"/>
                  </a:moveTo>
                  <a:lnTo>
                    <a:pt x="1131654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3733675" y="6369455"/>
              <a:ext cx="1132205" cy="0"/>
            </a:xfrm>
            <a:custGeom>
              <a:avLst/>
              <a:gdLst/>
              <a:ahLst/>
              <a:cxnLst/>
              <a:rect l="l" t="t" r="r" b="b"/>
              <a:pathLst>
                <a:path w="1132205" h="0">
                  <a:moveTo>
                    <a:pt x="0" y="0"/>
                  </a:moveTo>
                  <a:lnTo>
                    <a:pt x="1131654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2318651" y="7145221"/>
              <a:ext cx="1132205" cy="0"/>
            </a:xfrm>
            <a:custGeom>
              <a:avLst/>
              <a:gdLst/>
              <a:ahLst/>
              <a:cxnLst/>
              <a:rect l="l" t="t" r="r" b="b"/>
              <a:pathLst>
                <a:path w="1132205" h="0">
                  <a:moveTo>
                    <a:pt x="0" y="0"/>
                  </a:moveTo>
                  <a:lnTo>
                    <a:pt x="1131654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2650053" y="5462734"/>
              <a:ext cx="454659" cy="0"/>
            </a:xfrm>
            <a:custGeom>
              <a:avLst/>
              <a:gdLst/>
              <a:ahLst/>
              <a:cxnLst/>
              <a:rect l="l" t="t" r="r" b="b"/>
              <a:pathLst>
                <a:path w="454659" h="0">
                  <a:moveTo>
                    <a:pt x="454541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12650053" y="7882596"/>
              <a:ext cx="454659" cy="0"/>
            </a:xfrm>
            <a:custGeom>
              <a:avLst/>
              <a:gdLst/>
              <a:ahLst/>
              <a:cxnLst/>
              <a:rect l="l" t="t" r="r" b="b"/>
              <a:pathLst>
                <a:path w="454659" h="0">
                  <a:moveTo>
                    <a:pt x="454541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14065434" y="5462809"/>
              <a:ext cx="454659" cy="0"/>
            </a:xfrm>
            <a:custGeom>
              <a:avLst/>
              <a:gdLst/>
              <a:ahLst/>
              <a:cxnLst/>
              <a:rect l="l" t="t" r="r" b="b"/>
              <a:pathLst>
                <a:path w="454659" h="0">
                  <a:moveTo>
                    <a:pt x="454541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14065434" y="7608695"/>
              <a:ext cx="454659" cy="0"/>
            </a:xfrm>
            <a:custGeom>
              <a:avLst/>
              <a:gdLst/>
              <a:ahLst/>
              <a:cxnLst/>
              <a:rect l="l" t="t" r="r" b="b"/>
              <a:pathLst>
                <a:path w="454659" h="0">
                  <a:moveTo>
                    <a:pt x="454541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16688422" y="6027113"/>
              <a:ext cx="454659" cy="0"/>
            </a:xfrm>
            <a:custGeom>
              <a:avLst/>
              <a:gdLst/>
              <a:ahLst/>
              <a:cxnLst/>
              <a:rect l="l" t="t" r="r" b="b"/>
              <a:pathLst>
                <a:path w="454659" h="0">
                  <a:moveTo>
                    <a:pt x="454541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16688422" y="8861813"/>
              <a:ext cx="454659" cy="0"/>
            </a:xfrm>
            <a:custGeom>
              <a:avLst/>
              <a:gdLst/>
              <a:ahLst/>
              <a:cxnLst/>
              <a:rect l="l" t="t" r="r" b="b"/>
              <a:pathLst>
                <a:path w="454659" h="0">
                  <a:moveTo>
                    <a:pt x="454541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18106515" y="5509545"/>
              <a:ext cx="454659" cy="0"/>
            </a:xfrm>
            <a:custGeom>
              <a:avLst/>
              <a:gdLst/>
              <a:ahLst/>
              <a:cxnLst/>
              <a:rect l="l" t="t" r="r" b="b"/>
              <a:pathLst>
                <a:path w="454659" h="0">
                  <a:moveTo>
                    <a:pt x="454541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18106515" y="8737551"/>
              <a:ext cx="454659" cy="0"/>
            </a:xfrm>
            <a:custGeom>
              <a:avLst/>
              <a:gdLst/>
              <a:ahLst/>
              <a:cxnLst/>
              <a:rect l="l" t="t" r="r" b="b"/>
              <a:pathLst>
                <a:path w="454659" h="0">
                  <a:moveTo>
                    <a:pt x="454541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" name="object 56" descr=""/>
          <p:cNvSpPr txBox="1"/>
          <p:nvPr/>
        </p:nvSpPr>
        <p:spPr>
          <a:xfrm>
            <a:off x="2518038" y="3470886"/>
            <a:ext cx="5951220" cy="567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50" spc="-220" b="1">
                <a:solidFill>
                  <a:srgbClr val="FF6700"/>
                </a:solidFill>
                <a:latin typeface="Tahoma"/>
                <a:cs typeface="Tahoma"/>
              </a:rPr>
              <a:t>≤80</a:t>
            </a:r>
            <a:r>
              <a:rPr dirty="0" sz="3550" spc="-40" b="1">
                <a:solidFill>
                  <a:srgbClr val="FF6700"/>
                </a:solidFill>
                <a:latin typeface="Tahoma"/>
                <a:cs typeface="Tahoma"/>
              </a:rPr>
              <a:t> </a:t>
            </a:r>
            <a:r>
              <a:rPr dirty="0" sz="3550" spc="95" b="1">
                <a:solidFill>
                  <a:srgbClr val="FF6700"/>
                </a:solidFill>
                <a:latin typeface="Tahoma"/>
                <a:cs typeface="Tahoma"/>
              </a:rPr>
              <a:t>KCCQ-CSS</a:t>
            </a:r>
            <a:r>
              <a:rPr dirty="0" sz="3550" spc="-90" b="1">
                <a:solidFill>
                  <a:srgbClr val="FF6700"/>
                </a:solidFill>
                <a:latin typeface="Tahoma"/>
                <a:cs typeface="Tahoma"/>
              </a:rPr>
              <a:t> </a:t>
            </a:r>
            <a:r>
              <a:rPr dirty="0" sz="3550" spc="-80" b="1">
                <a:solidFill>
                  <a:srgbClr val="FF6700"/>
                </a:solidFill>
                <a:latin typeface="Tahoma"/>
                <a:cs typeface="Tahoma"/>
              </a:rPr>
              <a:t>at</a:t>
            </a:r>
            <a:r>
              <a:rPr dirty="0" sz="3550" spc="-70" b="1">
                <a:solidFill>
                  <a:srgbClr val="FF6700"/>
                </a:solidFill>
                <a:latin typeface="Tahoma"/>
                <a:cs typeface="Tahoma"/>
              </a:rPr>
              <a:t> </a:t>
            </a:r>
            <a:r>
              <a:rPr dirty="0" sz="3550" spc="-80" b="1">
                <a:solidFill>
                  <a:srgbClr val="FF6700"/>
                </a:solidFill>
                <a:latin typeface="Tahoma"/>
                <a:cs typeface="Tahoma"/>
              </a:rPr>
              <a:t>Baseline</a:t>
            </a:r>
            <a:endParaRPr sz="3550">
              <a:latin typeface="Tahoma"/>
              <a:cs typeface="Tahoma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12745163" y="3531198"/>
            <a:ext cx="5598160" cy="567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50" b="1">
                <a:solidFill>
                  <a:srgbClr val="FF6700"/>
                </a:solidFill>
                <a:latin typeface="Tahoma"/>
                <a:cs typeface="Tahoma"/>
              </a:rPr>
              <a:t>NYHA</a:t>
            </a:r>
            <a:r>
              <a:rPr dirty="0" sz="3550" spc="-215" b="1">
                <a:solidFill>
                  <a:srgbClr val="FF6700"/>
                </a:solidFill>
                <a:latin typeface="Tahoma"/>
                <a:cs typeface="Tahoma"/>
              </a:rPr>
              <a:t> </a:t>
            </a:r>
            <a:r>
              <a:rPr dirty="0" sz="3550" b="1">
                <a:solidFill>
                  <a:srgbClr val="FF6700"/>
                </a:solidFill>
                <a:latin typeface="Tahoma"/>
                <a:cs typeface="Tahoma"/>
              </a:rPr>
              <a:t>Class</a:t>
            </a:r>
            <a:r>
              <a:rPr dirty="0" sz="3550" spc="-114" b="1">
                <a:solidFill>
                  <a:srgbClr val="FF6700"/>
                </a:solidFill>
                <a:latin typeface="Tahoma"/>
                <a:cs typeface="Tahoma"/>
              </a:rPr>
              <a:t> </a:t>
            </a:r>
            <a:r>
              <a:rPr dirty="0" sz="3550" spc="-785" b="1">
                <a:solidFill>
                  <a:srgbClr val="FF6700"/>
                </a:solidFill>
                <a:latin typeface="Tahoma"/>
                <a:cs typeface="Tahoma"/>
              </a:rPr>
              <a:t>III</a:t>
            </a:r>
            <a:r>
              <a:rPr dirty="0" sz="3550" spc="-10" b="1">
                <a:solidFill>
                  <a:srgbClr val="FF6700"/>
                </a:solidFill>
                <a:latin typeface="Tahoma"/>
                <a:cs typeface="Tahoma"/>
              </a:rPr>
              <a:t> </a:t>
            </a:r>
            <a:r>
              <a:rPr dirty="0" sz="3550" spc="-80" b="1">
                <a:solidFill>
                  <a:srgbClr val="FF6700"/>
                </a:solidFill>
                <a:latin typeface="Tahoma"/>
                <a:cs typeface="Tahoma"/>
              </a:rPr>
              <a:t>at</a:t>
            </a:r>
            <a:r>
              <a:rPr dirty="0" sz="3550" spc="-125" b="1">
                <a:solidFill>
                  <a:srgbClr val="FF6700"/>
                </a:solidFill>
                <a:latin typeface="Tahoma"/>
                <a:cs typeface="Tahoma"/>
              </a:rPr>
              <a:t> </a:t>
            </a:r>
            <a:r>
              <a:rPr dirty="0" sz="3550" spc="-70" b="1">
                <a:solidFill>
                  <a:srgbClr val="FF6700"/>
                </a:solidFill>
                <a:latin typeface="Tahoma"/>
                <a:cs typeface="Tahoma"/>
              </a:rPr>
              <a:t>Baseline</a:t>
            </a:r>
            <a:endParaRPr sz="3550">
              <a:latin typeface="Tahoma"/>
              <a:cs typeface="Tahoma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3108" rIns="0" bIns="0" rtlCol="0" vert="horz">
            <a:spAutoFit/>
          </a:bodyPr>
          <a:lstStyle/>
          <a:p>
            <a:pPr marL="6336665" marR="5080" indent="-5946775">
              <a:lnSpc>
                <a:spcPts val="4870"/>
              </a:lnSpc>
              <a:spcBef>
                <a:spcPts val="565"/>
              </a:spcBef>
            </a:pPr>
            <a:r>
              <a:rPr dirty="0" sz="4350" spc="-30"/>
              <a:t>Efficacy</a:t>
            </a:r>
            <a:r>
              <a:rPr dirty="0" sz="4350" spc="-215"/>
              <a:t> </a:t>
            </a:r>
            <a:r>
              <a:rPr dirty="0" sz="4350"/>
              <a:t>of</a:t>
            </a:r>
            <a:r>
              <a:rPr dirty="0" sz="4350" spc="-180"/>
              <a:t> </a:t>
            </a:r>
            <a:r>
              <a:rPr dirty="0" sz="4350" spc="-150"/>
              <a:t>Ninerafaxstat</a:t>
            </a:r>
            <a:r>
              <a:rPr dirty="0" sz="4350" spc="-170"/>
              <a:t> </a:t>
            </a:r>
            <a:r>
              <a:rPr dirty="0" sz="4350" spc="-10"/>
              <a:t>on</a:t>
            </a:r>
            <a:r>
              <a:rPr dirty="0" sz="4350" spc="-175"/>
              <a:t> </a:t>
            </a:r>
            <a:r>
              <a:rPr dirty="0" sz="4350" spc="-114"/>
              <a:t>Heart</a:t>
            </a:r>
            <a:r>
              <a:rPr dirty="0" sz="4350" spc="-180"/>
              <a:t> </a:t>
            </a:r>
            <a:r>
              <a:rPr dirty="0" sz="4350" spc="-155"/>
              <a:t>Failure</a:t>
            </a:r>
            <a:r>
              <a:rPr dirty="0" sz="4350" spc="-165"/>
              <a:t> </a:t>
            </a:r>
            <a:r>
              <a:rPr dirty="0" sz="4350" spc="-135"/>
              <a:t>Symptom</a:t>
            </a:r>
            <a:r>
              <a:rPr dirty="0" sz="4350" spc="-175"/>
              <a:t> </a:t>
            </a:r>
            <a:r>
              <a:rPr dirty="0" sz="4350" spc="-120"/>
              <a:t>Burden</a:t>
            </a:r>
            <a:r>
              <a:rPr dirty="0" sz="4350" spc="-180"/>
              <a:t> </a:t>
            </a:r>
            <a:r>
              <a:rPr dirty="0" sz="4350"/>
              <a:t>by</a:t>
            </a:r>
            <a:r>
              <a:rPr dirty="0" sz="4350" spc="-180"/>
              <a:t> </a:t>
            </a:r>
            <a:r>
              <a:rPr dirty="0" sz="4350" spc="114"/>
              <a:t>KCCQ-CSS </a:t>
            </a:r>
            <a:r>
              <a:rPr dirty="0" sz="4350" spc="-160">
                <a:solidFill>
                  <a:srgbClr val="000000"/>
                </a:solidFill>
              </a:rPr>
              <a:t>(Patients </a:t>
            </a:r>
            <a:r>
              <a:rPr dirty="0" sz="4350" spc="-155">
                <a:solidFill>
                  <a:srgbClr val="000000"/>
                </a:solidFill>
              </a:rPr>
              <a:t>Limited</a:t>
            </a:r>
            <a:r>
              <a:rPr dirty="0" sz="4350" spc="-165">
                <a:solidFill>
                  <a:srgbClr val="000000"/>
                </a:solidFill>
              </a:rPr>
              <a:t> </a:t>
            </a:r>
            <a:r>
              <a:rPr dirty="0" sz="4350" spc="-45">
                <a:solidFill>
                  <a:srgbClr val="000000"/>
                </a:solidFill>
              </a:rPr>
              <a:t>at</a:t>
            </a:r>
            <a:r>
              <a:rPr dirty="0" sz="4350" spc="-195">
                <a:solidFill>
                  <a:srgbClr val="000000"/>
                </a:solidFill>
              </a:rPr>
              <a:t> </a:t>
            </a:r>
            <a:r>
              <a:rPr dirty="0" sz="4350" spc="-40">
                <a:solidFill>
                  <a:srgbClr val="000000"/>
                </a:solidFill>
              </a:rPr>
              <a:t>Baseline)</a:t>
            </a:r>
            <a:endParaRPr sz="4350"/>
          </a:p>
        </p:txBody>
      </p:sp>
      <p:sp>
        <p:nvSpPr>
          <p:cNvPr id="59" name="object 59" descr=""/>
          <p:cNvSpPr txBox="1"/>
          <p:nvPr/>
        </p:nvSpPr>
        <p:spPr>
          <a:xfrm>
            <a:off x="652450" y="6073321"/>
            <a:ext cx="522605" cy="227774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3200" spc="95" b="1">
                <a:solidFill>
                  <a:srgbClr val="270AA8"/>
                </a:solidFill>
                <a:latin typeface="Tahoma"/>
                <a:cs typeface="Tahoma"/>
              </a:rPr>
              <a:t>KCCQ-</a:t>
            </a:r>
            <a:r>
              <a:rPr dirty="0" sz="3200" spc="135" b="1">
                <a:solidFill>
                  <a:srgbClr val="270AA8"/>
                </a:solidFill>
                <a:latin typeface="Tahoma"/>
                <a:cs typeface="Tahoma"/>
              </a:rPr>
              <a:t>CCS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1458025" y="8346416"/>
            <a:ext cx="363220" cy="377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25" b="1">
                <a:solidFill>
                  <a:srgbClr val="595959"/>
                </a:solidFill>
                <a:latin typeface="Segoe UI"/>
                <a:cs typeface="Segoe UI"/>
              </a:rPr>
              <a:t>20</a:t>
            </a:r>
            <a:endParaRPr sz="2300">
              <a:latin typeface="Segoe UI"/>
              <a:cs typeface="Segoe UI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1458025" y="7461836"/>
            <a:ext cx="363220" cy="377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25" b="1">
                <a:solidFill>
                  <a:srgbClr val="595959"/>
                </a:solidFill>
                <a:latin typeface="Segoe UI"/>
                <a:cs typeface="Segoe UI"/>
              </a:rPr>
              <a:t>40</a:t>
            </a:r>
            <a:endParaRPr sz="2300">
              <a:latin typeface="Segoe UI"/>
              <a:cs typeface="Segoe UI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1458025" y="6584794"/>
            <a:ext cx="363220" cy="377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25" b="1">
                <a:solidFill>
                  <a:srgbClr val="595959"/>
                </a:solidFill>
                <a:latin typeface="Segoe UI"/>
                <a:cs typeface="Segoe UI"/>
              </a:rPr>
              <a:t>60</a:t>
            </a:r>
            <a:endParaRPr sz="2300">
              <a:latin typeface="Segoe UI"/>
              <a:cs typeface="Segoe UI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2819474" y="9123933"/>
            <a:ext cx="2134235" cy="81978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652145" marR="5080" indent="-640080">
              <a:lnSpc>
                <a:spcPct val="102800"/>
              </a:lnSpc>
              <a:spcBef>
                <a:spcPts val="50"/>
              </a:spcBef>
            </a:pPr>
            <a:r>
              <a:rPr dirty="0" sz="2550" spc="-80" b="1">
                <a:solidFill>
                  <a:srgbClr val="270AA8"/>
                </a:solidFill>
                <a:latin typeface="Tahoma"/>
                <a:cs typeface="Tahoma"/>
              </a:rPr>
              <a:t>Ninerafaxstat </a:t>
            </a:r>
            <a:r>
              <a:rPr dirty="0" sz="2550" spc="-20" b="1">
                <a:solidFill>
                  <a:srgbClr val="270AA8"/>
                </a:solidFill>
                <a:latin typeface="Tahoma"/>
                <a:cs typeface="Tahoma"/>
              </a:rPr>
              <a:t>N=18</a:t>
            </a:r>
            <a:endParaRPr sz="2550">
              <a:latin typeface="Tahoma"/>
              <a:cs typeface="Tahoma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7074192" y="9149062"/>
            <a:ext cx="1285240" cy="817244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240665" marR="5080" indent="-228600">
              <a:lnSpc>
                <a:spcPct val="102200"/>
              </a:lnSpc>
              <a:spcBef>
                <a:spcPts val="70"/>
              </a:spcBef>
            </a:pPr>
            <a:r>
              <a:rPr dirty="0" sz="2550" spc="-20" b="1">
                <a:latin typeface="Tahoma"/>
                <a:cs typeface="Tahoma"/>
              </a:rPr>
              <a:t>Placebo N=17</a:t>
            </a:r>
            <a:endParaRPr sz="2550">
              <a:latin typeface="Tahoma"/>
              <a:cs typeface="Tahoma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1460748" y="5649954"/>
            <a:ext cx="363220" cy="377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25" b="1">
                <a:solidFill>
                  <a:srgbClr val="595959"/>
                </a:solidFill>
                <a:latin typeface="Segoe UI"/>
                <a:cs typeface="Segoe UI"/>
              </a:rPr>
              <a:t>80</a:t>
            </a:r>
            <a:endParaRPr sz="2300">
              <a:latin typeface="Segoe UI"/>
              <a:cs typeface="Segoe UI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11038565" y="8326312"/>
            <a:ext cx="363220" cy="377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25" b="1">
                <a:solidFill>
                  <a:srgbClr val="595959"/>
                </a:solidFill>
                <a:latin typeface="Segoe UI"/>
                <a:cs typeface="Segoe UI"/>
              </a:rPr>
              <a:t>20</a:t>
            </a:r>
            <a:endParaRPr sz="2300">
              <a:latin typeface="Segoe UI"/>
              <a:cs typeface="Segoe UI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11038565" y="7414089"/>
            <a:ext cx="363220" cy="377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25" b="1">
                <a:solidFill>
                  <a:srgbClr val="595959"/>
                </a:solidFill>
                <a:latin typeface="Segoe UI"/>
                <a:cs typeface="Segoe UI"/>
              </a:rPr>
              <a:t>40</a:t>
            </a:r>
            <a:endParaRPr sz="2300">
              <a:latin typeface="Segoe UI"/>
              <a:cs typeface="Segoe UI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11038565" y="6537048"/>
            <a:ext cx="363220" cy="377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25" b="1">
                <a:solidFill>
                  <a:srgbClr val="595959"/>
                </a:solidFill>
                <a:latin typeface="Segoe UI"/>
                <a:cs typeface="Segoe UI"/>
              </a:rPr>
              <a:t>60</a:t>
            </a:r>
            <a:endParaRPr sz="2300">
              <a:latin typeface="Segoe UI"/>
              <a:cs typeface="Segoe UI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12511337" y="9103828"/>
            <a:ext cx="2134235" cy="81978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652780" marR="5080" indent="-640715">
              <a:lnSpc>
                <a:spcPct val="102800"/>
              </a:lnSpc>
              <a:spcBef>
                <a:spcPts val="50"/>
              </a:spcBef>
            </a:pPr>
            <a:r>
              <a:rPr dirty="0" sz="2550" spc="-80" b="1">
                <a:solidFill>
                  <a:srgbClr val="270AA8"/>
                </a:solidFill>
                <a:latin typeface="Tahoma"/>
                <a:cs typeface="Tahoma"/>
              </a:rPr>
              <a:t>Ninerafaxstat </a:t>
            </a:r>
            <a:r>
              <a:rPr dirty="0" sz="2550" spc="-20" b="1">
                <a:solidFill>
                  <a:srgbClr val="270AA8"/>
                </a:solidFill>
                <a:latin typeface="Tahoma"/>
                <a:cs typeface="Tahoma"/>
              </a:rPr>
              <a:t>N=12</a:t>
            </a:r>
            <a:endParaRPr sz="2550">
              <a:latin typeface="Tahoma"/>
              <a:cs typeface="Tahoma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16939265" y="9128958"/>
            <a:ext cx="1285240" cy="817244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294640" marR="5080" indent="-282575">
              <a:lnSpc>
                <a:spcPct val="102200"/>
              </a:lnSpc>
              <a:spcBef>
                <a:spcPts val="70"/>
              </a:spcBef>
            </a:pPr>
            <a:r>
              <a:rPr dirty="0" sz="2550" spc="-20" b="1">
                <a:latin typeface="Tahoma"/>
                <a:cs typeface="Tahoma"/>
              </a:rPr>
              <a:t>Placebo </a:t>
            </a:r>
            <a:r>
              <a:rPr dirty="0" sz="2550" spc="-340" b="1">
                <a:latin typeface="Tahoma"/>
                <a:cs typeface="Tahoma"/>
              </a:rPr>
              <a:t>N=11</a:t>
            </a:r>
            <a:endParaRPr sz="2550">
              <a:latin typeface="Tahoma"/>
              <a:cs typeface="Tahoma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11041434" y="5602207"/>
            <a:ext cx="363220" cy="377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25" b="1">
                <a:solidFill>
                  <a:srgbClr val="595959"/>
                </a:solidFill>
                <a:latin typeface="Segoe UI"/>
                <a:cs typeface="Segoe UI"/>
              </a:rPr>
              <a:t>80</a:t>
            </a:r>
            <a:endParaRPr sz="2300">
              <a:latin typeface="Segoe UI"/>
              <a:cs typeface="Segoe UI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12885597" y="4487490"/>
            <a:ext cx="5675630" cy="770890"/>
          </a:xfrm>
          <a:prstGeom prst="rect">
            <a:avLst/>
          </a:prstGeom>
          <a:solidFill>
            <a:srgbClr val="F2F2F2">
              <a:alpha val="50199"/>
            </a:srgbClr>
          </a:solidFill>
          <a:ln w="47118">
            <a:solidFill>
              <a:srgbClr val="FCB900"/>
            </a:solidFill>
          </a:ln>
        </p:spPr>
        <p:txBody>
          <a:bodyPr wrap="square" lIns="0" tIns="27940" rIns="0" bIns="0" rtlCol="0" vert="horz">
            <a:spAutoFit/>
          </a:bodyPr>
          <a:lstStyle/>
          <a:p>
            <a:pPr algn="ctr" marL="276860">
              <a:lnSpc>
                <a:spcPct val="100000"/>
              </a:lnSpc>
              <a:spcBef>
                <a:spcPts val="220"/>
              </a:spcBef>
            </a:pPr>
            <a:r>
              <a:rPr dirty="0" sz="2250" b="1">
                <a:solidFill>
                  <a:srgbClr val="270AA8"/>
                </a:solidFill>
                <a:latin typeface="Tahoma"/>
                <a:cs typeface="Tahoma"/>
              </a:rPr>
              <a:t>LS</a:t>
            </a:r>
            <a:r>
              <a:rPr dirty="0" sz="2250" spc="-5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2250" spc="-70" b="1">
                <a:solidFill>
                  <a:srgbClr val="270AA8"/>
                </a:solidFill>
                <a:latin typeface="Tahoma"/>
                <a:cs typeface="Tahoma"/>
              </a:rPr>
              <a:t>mean</a:t>
            </a:r>
            <a:r>
              <a:rPr dirty="0" sz="2250" spc="-2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2250" spc="-40" b="1">
                <a:solidFill>
                  <a:srgbClr val="270AA8"/>
                </a:solidFill>
                <a:latin typeface="Tahoma"/>
                <a:cs typeface="Tahoma"/>
              </a:rPr>
              <a:t>difference</a:t>
            </a:r>
            <a:r>
              <a:rPr dirty="0" sz="2250" spc="-2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2250" spc="-350" b="1">
                <a:solidFill>
                  <a:srgbClr val="270AA8"/>
                </a:solidFill>
                <a:latin typeface="Tahoma"/>
                <a:cs typeface="Tahoma"/>
              </a:rPr>
              <a:t>=</a:t>
            </a:r>
            <a:r>
              <a:rPr dirty="0" sz="2250" spc="-1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2250" spc="-140" b="1">
                <a:solidFill>
                  <a:srgbClr val="270AA8"/>
                </a:solidFill>
                <a:latin typeface="Tahoma"/>
                <a:cs typeface="Tahoma"/>
              </a:rPr>
              <a:t>13.6</a:t>
            </a:r>
            <a:r>
              <a:rPr dirty="0" sz="2250" spc="-2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2250" spc="-165" b="1">
                <a:solidFill>
                  <a:srgbClr val="270AA8"/>
                </a:solidFill>
                <a:latin typeface="Tahoma"/>
                <a:cs typeface="Tahoma"/>
              </a:rPr>
              <a:t>(1.4,</a:t>
            </a:r>
            <a:r>
              <a:rPr dirty="0" sz="2250" spc="-10" b="1">
                <a:solidFill>
                  <a:srgbClr val="270AA8"/>
                </a:solidFill>
                <a:latin typeface="Tahoma"/>
                <a:cs typeface="Tahoma"/>
              </a:rPr>
              <a:t> 25.9)</a:t>
            </a:r>
            <a:endParaRPr sz="2250">
              <a:latin typeface="Tahoma"/>
              <a:cs typeface="Tahoma"/>
            </a:endParaRPr>
          </a:p>
          <a:p>
            <a:pPr algn="ctr" marL="276860">
              <a:lnSpc>
                <a:spcPct val="100000"/>
              </a:lnSpc>
              <a:spcBef>
                <a:spcPts val="30"/>
              </a:spcBef>
            </a:pPr>
            <a:r>
              <a:rPr dirty="0" sz="2250" spc="-110" b="1">
                <a:solidFill>
                  <a:srgbClr val="270AA8"/>
                </a:solidFill>
                <a:latin typeface="Tahoma"/>
                <a:cs typeface="Tahoma"/>
              </a:rPr>
              <a:t>P=value</a:t>
            </a:r>
            <a:r>
              <a:rPr dirty="0" sz="2250" spc="-3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2250" spc="-350" b="1">
                <a:solidFill>
                  <a:srgbClr val="270AA8"/>
                </a:solidFill>
                <a:latin typeface="Tahoma"/>
                <a:cs typeface="Tahoma"/>
              </a:rPr>
              <a:t>=</a:t>
            </a:r>
            <a:r>
              <a:rPr dirty="0" sz="2250" spc="-1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2250" spc="-20" b="1">
                <a:solidFill>
                  <a:srgbClr val="270AA8"/>
                </a:solidFill>
                <a:latin typeface="Tahoma"/>
                <a:cs typeface="Tahoma"/>
              </a:rPr>
              <a:t>0.03</a:t>
            </a:r>
            <a:endParaRPr sz="2250">
              <a:latin typeface="Tahoma"/>
              <a:cs typeface="Tahoma"/>
            </a:endParaRPr>
          </a:p>
        </p:txBody>
      </p:sp>
      <p:grpSp>
        <p:nvGrpSpPr>
          <p:cNvPr id="73" name="object 73" descr=""/>
          <p:cNvGrpSpPr/>
          <p:nvPr/>
        </p:nvGrpSpPr>
        <p:grpSpPr>
          <a:xfrm>
            <a:off x="11899700" y="10447035"/>
            <a:ext cx="560705" cy="344805"/>
            <a:chOff x="11899700" y="10447035"/>
            <a:chExt cx="560705" cy="344805"/>
          </a:xfrm>
        </p:grpSpPr>
        <p:sp>
          <p:nvSpPr>
            <p:cNvPr id="74" name="object 74" descr=""/>
            <p:cNvSpPr/>
            <p:nvPr/>
          </p:nvSpPr>
          <p:spPr>
            <a:xfrm>
              <a:off x="11910171" y="10457506"/>
              <a:ext cx="540385" cy="323850"/>
            </a:xfrm>
            <a:custGeom>
              <a:avLst/>
              <a:gdLst/>
              <a:ahLst/>
              <a:cxnLst/>
              <a:rect l="l" t="t" r="r" b="b"/>
              <a:pathLst>
                <a:path w="540384" h="323850">
                  <a:moveTo>
                    <a:pt x="539763" y="0"/>
                  </a:moveTo>
                  <a:lnTo>
                    <a:pt x="0" y="0"/>
                  </a:lnTo>
                  <a:lnTo>
                    <a:pt x="0" y="323856"/>
                  </a:lnTo>
                  <a:lnTo>
                    <a:pt x="539763" y="323856"/>
                  </a:lnTo>
                  <a:lnTo>
                    <a:pt x="53976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11910171" y="10457506"/>
              <a:ext cx="540385" cy="323850"/>
            </a:xfrm>
            <a:custGeom>
              <a:avLst/>
              <a:gdLst/>
              <a:ahLst/>
              <a:cxnLst/>
              <a:rect l="l" t="t" r="r" b="b"/>
              <a:pathLst>
                <a:path w="540384" h="323850">
                  <a:moveTo>
                    <a:pt x="0" y="0"/>
                  </a:moveTo>
                  <a:lnTo>
                    <a:pt x="539760" y="0"/>
                  </a:lnTo>
                  <a:lnTo>
                    <a:pt x="539760" y="323856"/>
                  </a:lnTo>
                  <a:lnTo>
                    <a:pt x="0" y="323856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11910171" y="10613845"/>
              <a:ext cx="540385" cy="0"/>
            </a:xfrm>
            <a:custGeom>
              <a:avLst/>
              <a:gdLst/>
              <a:ahLst/>
              <a:cxnLst/>
              <a:rect l="l" t="t" r="r" b="b"/>
              <a:pathLst>
                <a:path w="540384" h="0">
                  <a:moveTo>
                    <a:pt x="0" y="0"/>
                  </a:moveTo>
                  <a:lnTo>
                    <a:pt x="53976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7" name="object 77" descr=""/>
          <p:cNvGrpSpPr/>
          <p:nvPr/>
        </p:nvGrpSpPr>
        <p:grpSpPr>
          <a:xfrm>
            <a:off x="13010934" y="10447035"/>
            <a:ext cx="560705" cy="344805"/>
            <a:chOff x="13010934" y="10447035"/>
            <a:chExt cx="560705" cy="344805"/>
          </a:xfrm>
        </p:grpSpPr>
        <p:sp>
          <p:nvSpPr>
            <p:cNvPr id="78" name="object 78" descr=""/>
            <p:cNvSpPr/>
            <p:nvPr/>
          </p:nvSpPr>
          <p:spPr>
            <a:xfrm>
              <a:off x="13021405" y="10457506"/>
              <a:ext cx="540385" cy="323850"/>
            </a:xfrm>
            <a:custGeom>
              <a:avLst/>
              <a:gdLst/>
              <a:ahLst/>
              <a:cxnLst/>
              <a:rect l="l" t="t" r="r" b="b"/>
              <a:pathLst>
                <a:path w="540384" h="323850">
                  <a:moveTo>
                    <a:pt x="539763" y="0"/>
                  </a:moveTo>
                  <a:lnTo>
                    <a:pt x="0" y="0"/>
                  </a:lnTo>
                  <a:lnTo>
                    <a:pt x="0" y="323856"/>
                  </a:lnTo>
                  <a:lnTo>
                    <a:pt x="539763" y="323856"/>
                  </a:lnTo>
                  <a:lnTo>
                    <a:pt x="539763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13021405" y="10457506"/>
              <a:ext cx="540385" cy="323850"/>
            </a:xfrm>
            <a:custGeom>
              <a:avLst/>
              <a:gdLst/>
              <a:ahLst/>
              <a:cxnLst/>
              <a:rect l="l" t="t" r="r" b="b"/>
              <a:pathLst>
                <a:path w="540384" h="323850">
                  <a:moveTo>
                    <a:pt x="0" y="0"/>
                  </a:moveTo>
                  <a:lnTo>
                    <a:pt x="539760" y="0"/>
                  </a:lnTo>
                  <a:lnTo>
                    <a:pt x="539760" y="323856"/>
                  </a:lnTo>
                  <a:lnTo>
                    <a:pt x="0" y="323856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13021405" y="10613845"/>
              <a:ext cx="540385" cy="0"/>
            </a:xfrm>
            <a:custGeom>
              <a:avLst/>
              <a:gdLst/>
              <a:ahLst/>
              <a:cxnLst/>
              <a:rect l="l" t="t" r="r" b="b"/>
              <a:pathLst>
                <a:path w="540384" h="0">
                  <a:moveTo>
                    <a:pt x="0" y="0"/>
                  </a:moveTo>
                  <a:lnTo>
                    <a:pt x="53976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1" name="object 81" descr=""/>
          <p:cNvSpPr txBox="1"/>
          <p:nvPr/>
        </p:nvSpPr>
        <p:spPr>
          <a:xfrm>
            <a:off x="13683217" y="10458359"/>
            <a:ext cx="1022350" cy="3213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900" spc="-25" b="1">
                <a:latin typeface="Tahoma"/>
                <a:cs typeface="Tahoma"/>
              </a:rPr>
              <a:t>Week</a:t>
            </a:r>
            <a:r>
              <a:rPr dirty="0" sz="1900" spc="-114" b="1">
                <a:latin typeface="Tahoma"/>
                <a:cs typeface="Tahoma"/>
              </a:rPr>
              <a:t> </a:t>
            </a:r>
            <a:r>
              <a:rPr dirty="0" sz="1900" spc="-120" b="1">
                <a:latin typeface="Tahoma"/>
                <a:cs typeface="Tahoma"/>
              </a:rPr>
              <a:t>12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12552362" y="10467144"/>
            <a:ext cx="381000" cy="3708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250" spc="-25" b="1">
                <a:latin typeface="Tahoma"/>
                <a:cs typeface="Tahoma"/>
              </a:rPr>
              <a:t>BL</a:t>
            </a:r>
            <a:endParaRPr sz="2250">
              <a:latin typeface="Tahoma"/>
              <a:cs typeface="Tahoma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10552151" y="10390490"/>
            <a:ext cx="1285240" cy="41973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550" spc="-10" b="1">
                <a:latin typeface="Tahoma"/>
                <a:cs typeface="Tahoma"/>
              </a:rPr>
              <a:t>Placebo</a:t>
            </a:r>
            <a:endParaRPr sz="2550">
              <a:latin typeface="Tahoma"/>
              <a:cs typeface="Tahoma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5390276" y="10414371"/>
            <a:ext cx="1870075" cy="3708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250" spc="-75" b="1">
                <a:solidFill>
                  <a:srgbClr val="270AA8"/>
                </a:solidFill>
                <a:latin typeface="Tahoma"/>
                <a:cs typeface="Tahoma"/>
              </a:rPr>
              <a:t>Ninerafaxstat</a:t>
            </a:r>
            <a:endParaRPr sz="2250">
              <a:latin typeface="Tahoma"/>
              <a:cs typeface="Tahoma"/>
            </a:endParaRPr>
          </a:p>
        </p:txBody>
      </p:sp>
      <p:grpSp>
        <p:nvGrpSpPr>
          <p:cNvPr id="85" name="object 85" descr=""/>
          <p:cNvGrpSpPr/>
          <p:nvPr/>
        </p:nvGrpSpPr>
        <p:grpSpPr>
          <a:xfrm>
            <a:off x="7435136" y="10441445"/>
            <a:ext cx="560705" cy="344805"/>
            <a:chOff x="7435136" y="10441445"/>
            <a:chExt cx="560705" cy="344805"/>
          </a:xfrm>
        </p:grpSpPr>
        <p:sp>
          <p:nvSpPr>
            <p:cNvPr id="86" name="object 86" descr=""/>
            <p:cNvSpPr/>
            <p:nvPr/>
          </p:nvSpPr>
          <p:spPr>
            <a:xfrm>
              <a:off x="7445607" y="10451916"/>
              <a:ext cx="540385" cy="323850"/>
            </a:xfrm>
            <a:custGeom>
              <a:avLst/>
              <a:gdLst/>
              <a:ahLst/>
              <a:cxnLst/>
              <a:rect l="l" t="t" r="r" b="b"/>
              <a:pathLst>
                <a:path w="540384" h="323850">
                  <a:moveTo>
                    <a:pt x="539760" y="0"/>
                  </a:moveTo>
                  <a:lnTo>
                    <a:pt x="0" y="0"/>
                  </a:lnTo>
                  <a:lnTo>
                    <a:pt x="0" y="323856"/>
                  </a:lnTo>
                  <a:lnTo>
                    <a:pt x="539760" y="323856"/>
                  </a:lnTo>
                  <a:lnTo>
                    <a:pt x="539760" y="0"/>
                  </a:lnTo>
                  <a:close/>
                </a:path>
              </a:pathLst>
            </a:custGeom>
            <a:solidFill>
              <a:srgbClr val="270A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7445607" y="10451916"/>
              <a:ext cx="540385" cy="323850"/>
            </a:xfrm>
            <a:custGeom>
              <a:avLst/>
              <a:gdLst/>
              <a:ahLst/>
              <a:cxnLst/>
              <a:rect l="l" t="t" r="r" b="b"/>
              <a:pathLst>
                <a:path w="540384" h="323850">
                  <a:moveTo>
                    <a:pt x="0" y="0"/>
                  </a:moveTo>
                  <a:lnTo>
                    <a:pt x="539760" y="0"/>
                  </a:lnTo>
                  <a:lnTo>
                    <a:pt x="539760" y="323856"/>
                  </a:lnTo>
                  <a:lnTo>
                    <a:pt x="0" y="323856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7445607" y="10613845"/>
              <a:ext cx="540385" cy="0"/>
            </a:xfrm>
            <a:custGeom>
              <a:avLst/>
              <a:gdLst/>
              <a:ahLst/>
              <a:cxnLst/>
              <a:rect l="l" t="t" r="r" b="b"/>
              <a:pathLst>
                <a:path w="540384" h="0">
                  <a:moveTo>
                    <a:pt x="0" y="0"/>
                  </a:moveTo>
                  <a:lnTo>
                    <a:pt x="53976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9" name="object 89" descr=""/>
          <p:cNvGrpSpPr/>
          <p:nvPr/>
        </p:nvGrpSpPr>
        <p:grpSpPr>
          <a:xfrm>
            <a:off x="8546372" y="10441445"/>
            <a:ext cx="560705" cy="344805"/>
            <a:chOff x="8546372" y="10441445"/>
            <a:chExt cx="560705" cy="344805"/>
          </a:xfrm>
        </p:grpSpPr>
        <p:sp>
          <p:nvSpPr>
            <p:cNvPr id="90" name="object 90" descr=""/>
            <p:cNvSpPr/>
            <p:nvPr/>
          </p:nvSpPr>
          <p:spPr>
            <a:xfrm>
              <a:off x="8556842" y="10451916"/>
              <a:ext cx="540385" cy="323850"/>
            </a:xfrm>
            <a:custGeom>
              <a:avLst/>
              <a:gdLst/>
              <a:ahLst/>
              <a:cxnLst/>
              <a:rect l="l" t="t" r="r" b="b"/>
              <a:pathLst>
                <a:path w="540384" h="323850">
                  <a:moveTo>
                    <a:pt x="539761" y="0"/>
                  </a:moveTo>
                  <a:lnTo>
                    <a:pt x="0" y="0"/>
                  </a:lnTo>
                  <a:lnTo>
                    <a:pt x="0" y="323856"/>
                  </a:lnTo>
                  <a:lnTo>
                    <a:pt x="539761" y="323856"/>
                  </a:lnTo>
                  <a:lnTo>
                    <a:pt x="539761" y="0"/>
                  </a:lnTo>
                  <a:close/>
                </a:path>
              </a:pathLst>
            </a:custGeom>
            <a:solidFill>
              <a:srgbClr val="9782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8556843" y="10451916"/>
              <a:ext cx="540385" cy="323850"/>
            </a:xfrm>
            <a:custGeom>
              <a:avLst/>
              <a:gdLst/>
              <a:ahLst/>
              <a:cxnLst/>
              <a:rect l="l" t="t" r="r" b="b"/>
              <a:pathLst>
                <a:path w="540384" h="323850">
                  <a:moveTo>
                    <a:pt x="0" y="0"/>
                  </a:moveTo>
                  <a:lnTo>
                    <a:pt x="539760" y="0"/>
                  </a:lnTo>
                  <a:lnTo>
                    <a:pt x="539760" y="323856"/>
                  </a:lnTo>
                  <a:lnTo>
                    <a:pt x="0" y="323856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8556843" y="10613845"/>
              <a:ext cx="540385" cy="0"/>
            </a:xfrm>
            <a:custGeom>
              <a:avLst/>
              <a:gdLst/>
              <a:ahLst/>
              <a:cxnLst/>
              <a:rect l="l" t="t" r="r" b="b"/>
              <a:pathLst>
                <a:path w="540384" h="0">
                  <a:moveTo>
                    <a:pt x="0" y="0"/>
                  </a:moveTo>
                  <a:lnTo>
                    <a:pt x="53976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3" name="object 93" descr=""/>
          <p:cNvSpPr txBox="1"/>
          <p:nvPr/>
        </p:nvSpPr>
        <p:spPr>
          <a:xfrm>
            <a:off x="9155069" y="10458359"/>
            <a:ext cx="1022350" cy="3213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900" spc="-25" b="1">
                <a:latin typeface="Tahoma"/>
                <a:cs typeface="Tahoma"/>
              </a:rPr>
              <a:t>Week</a:t>
            </a:r>
            <a:r>
              <a:rPr dirty="0" sz="1900" spc="-114" b="1">
                <a:latin typeface="Tahoma"/>
                <a:cs typeface="Tahoma"/>
              </a:rPr>
              <a:t> </a:t>
            </a:r>
            <a:r>
              <a:rPr dirty="0" sz="1900" spc="-120" b="1">
                <a:latin typeface="Tahoma"/>
                <a:cs typeface="Tahoma"/>
              </a:rPr>
              <a:t>12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94" name="object 94" descr=""/>
          <p:cNvSpPr txBox="1"/>
          <p:nvPr/>
        </p:nvSpPr>
        <p:spPr>
          <a:xfrm>
            <a:off x="8091765" y="10434475"/>
            <a:ext cx="381000" cy="3708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250" spc="-25" b="1">
                <a:latin typeface="Tahoma"/>
                <a:cs typeface="Tahoma"/>
              </a:rPr>
              <a:t>BL</a:t>
            </a:r>
            <a:endParaRPr sz="2250">
              <a:latin typeface="Tahoma"/>
              <a:cs typeface="Tahoma"/>
            </a:endParaRPr>
          </a:p>
        </p:txBody>
      </p:sp>
      <p:sp>
        <p:nvSpPr>
          <p:cNvPr id="95" name="object 95" descr=""/>
          <p:cNvSpPr txBox="1"/>
          <p:nvPr/>
        </p:nvSpPr>
        <p:spPr>
          <a:xfrm>
            <a:off x="3267475" y="4364763"/>
            <a:ext cx="5102225" cy="770890"/>
          </a:xfrm>
          <a:prstGeom prst="rect">
            <a:avLst/>
          </a:prstGeom>
          <a:solidFill>
            <a:srgbClr val="F2F2F2">
              <a:alpha val="50199"/>
            </a:srgbClr>
          </a:solidFill>
          <a:ln w="47118">
            <a:solidFill>
              <a:srgbClr val="FCB900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algn="ctr" marL="38735">
              <a:lnSpc>
                <a:spcPct val="100000"/>
              </a:lnSpc>
              <a:spcBef>
                <a:spcPts val="235"/>
              </a:spcBef>
            </a:pPr>
            <a:r>
              <a:rPr dirty="0" sz="2250" b="1">
                <a:solidFill>
                  <a:srgbClr val="270AA8"/>
                </a:solidFill>
                <a:latin typeface="Tahoma"/>
                <a:cs typeface="Tahoma"/>
              </a:rPr>
              <a:t>LS</a:t>
            </a:r>
            <a:r>
              <a:rPr dirty="0" sz="2250" spc="-114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2250" spc="-70" b="1">
                <a:solidFill>
                  <a:srgbClr val="270AA8"/>
                </a:solidFill>
                <a:latin typeface="Tahoma"/>
                <a:cs typeface="Tahoma"/>
              </a:rPr>
              <a:t>mean</a:t>
            </a:r>
            <a:r>
              <a:rPr dirty="0" sz="2250" spc="-6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2250" spc="-40" b="1">
                <a:solidFill>
                  <a:srgbClr val="270AA8"/>
                </a:solidFill>
                <a:latin typeface="Tahoma"/>
                <a:cs typeface="Tahoma"/>
              </a:rPr>
              <a:t>difference</a:t>
            </a:r>
            <a:r>
              <a:rPr dirty="0" sz="2250" spc="-6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2250" spc="-350" b="1">
                <a:solidFill>
                  <a:srgbClr val="270AA8"/>
                </a:solidFill>
                <a:latin typeface="Tahoma"/>
                <a:cs typeface="Tahoma"/>
              </a:rPr>
              <a:t>=</a:t>
            </a:r>
            <a:r>
              <a:rPr dirty="0" sz="2250" spc="-1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70AA8"/>
                </a:solidFill>
                <a:latin typeface="Tahoma"/>
                <a:cs typeface="Tahoma"/>
              </a:rPr>
              <a:t>9.4</a:t>
            </a:r>
            <a:r>
              <a:rPr dirty="0" sz="2250" spc="-6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2250" spc="-70" b="1">
                <a:solidFill>
                  <a:srgbClr val="270AA8"/>
                </a:solidFill>
                <a:latin typeface="Tahoma"/>
                <a:cs typeface="Tahoma"/>
              </a:rPr>
              <a:t>(0.3,</a:t>
            </a:r>
            <a:r>
              <a:rPr dirty="0" sz="2250" spc="-6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2250" spc="-10" b="1">
                <a:solidFill>
                  <a:srgbClr val="270AA8"/>
                </a:solidFill>
                <a:latin typeface="Tahoma"/>
                <a:cs typeface="Tahoma"/>
              </a:rPr>
              <a:t>18.5)</a:t>
            </a:r>
            <a:endParaRPr sz="2250">
              <a:latin typeface="Tahoma"/>
              <a:cs typeface="Tahoma"/>
            </a:endParaRPr>
          </a:p>
          <a:p>
            <a:pPr algn="ctr" marL="39370">
              <a:lnSpc>
                <a:spcPct val="100000"/>
              </a:lnSpc>
              <a:spcBef>
                <a:spcPts val="15"/>
              </a:spcBef>
            </a:pPr>
            <a:r>
              <a:rPr dirty="0" sz="2250" spc="-110" b="1">
                <a:solidFill>
                  <a:srgbClr val="270AA8"/>
                </a:solidFill>
                <a:latin typeface="Tahoma"/>
                <a:cs typeface="Tahoma"/>
              </a:rPr>
              <a:t>P=value</a:t>
            </a:r>
            <a:r>
              <a:rPr dirty="0" sz="2250" spc="-3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2250" spc="-350" b="1">
                <a:solidFill>
                  <a:srgbClr val="270AA8"/>
                </a:solidFill>
                <a:latin typeface="Tahoma"/>
                <a:cs typeface="Tahoma"/>
              </a:rPr>
              <a:t>=</a:t>
            </a:r>
            <a:r>
              <a:rPr dirty="0" sz="2250" spc="-1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2250" spc="-20" b="1">
                <a:solidFill>
                  <a:srgbClr val="270AA8"/>
                </a:solidFill>
                <a:latin typeface="Tahoma"/>
                <a:cs typeface="Tahoma"/>
              </a:rPr>
              <a:t>0.04</a:t>
            </a:r>
            <a:endParaRPr sz="2250">
              <a:latin typeface="Tahoma"/>
              <a:cs typeface="Tahoma"/>
            </a:endParaRPr>
          </a:p>
        </p:txBody>
      </p:sp>
      <p:grpSp>
        <p:nvGrpSpPr>
          <p:cNvPr id="96" name="object 96" descr=""/>
          <p:cNvGrpSpPr/>
          <p:nvPr/>
        </p:nvGrpSpPr>
        <p:grpSpPr>
          <a:xfrm>
            <a:off x="9289330" y="2936914"/>
            <a:ext cx="2688590" cy="1249045"/>
            <a:chOff x="9289330" y="2936914"/>
            <a:chExt cx="2688590" cy="1249045"/>
          </a:xfrm>
        </p:grpSpPr>
        <p:sp>
          <p:nvSpPr>
            <p:cNvPr id="97" name="object 97" descr=""/>
            <p:cNvSpPr/>
            <p:nvPr/>
          </p:nvSpPr>
          <p:spPr>
            <a:xfrm>
              <a:off x="9305205" y="2952789"/>
              <a:ext cx="2656840" cy="1217295"/>
            </a:xfrm>
            <a:custGeom>
              <a:avLst/>
              <a:gdLst/>
              <a:ahLst/>
              <a:cxnLst/>
              <a:rect l="l" t="t" r="r" b="b"/>
              <a:pathLst>
                <a:path w="2656840" h="1217295">
                  <a:moveTo>
                    <a:pt x="2532538" y="0"/>
                  </a:moveTo>
                  <a:lnTo>
                    <a:pt x="123845" y="0"/>
                  </a:lnTo>
                  <a:lnTo>
                    <a:pt x="75639" y="9732"/>
                  </a:lnTo>
                  <a:lnTo>
                    <a:pt x="36273" y="36273"/>
                  </a:lnTo>
                  <a:lnTo>
                    <a:pt x="9732" y="75639"/>
                  </a:lnTo>
                  <a:lnTo>
                    <a:pt x="0" y="123845"/>
                  </a:lnTo>
                  <a:lnTo>
                    <a:pt x="0" y="1093314"/>
                  </a:lnTo>
                  <a:lnTo>
                    <a:pt x="9732" y="1141520"/>
                  </a:lnTo>
                  <a:lnTo>
                    <a:pt x="36273" y="1180886"/>
                  </a:lnTo>
                  <a:lnTo>
                    <a:pt x="75639" y="1207427"/>
                  </a:lnTo>
                  <a:lnTo>
                    <a:pt x="123845" y="1217159"/>
                  </a:lnTo>
                  <a:lnTo>
                    <a:pt x="2532538" y="1217159"/>
                  </a:lnTo>
                  <a:lnTo>
                    <a:pt x="2580742" y="1207427"/>
                  </a:lnTo>
                  <a:lnTo>
                    <a:pt x="2620106" y="1180886"/>
                  </a:lnTo>
                  <a:lnTo>
                    <a:pt x="2646646" y="1141520"/>
                  </a:lnTo>
                  <a:lnTo>
                    <a:pt x="2656377" y="1093314"/>
                  </a:lnTo>
                  <a:lnTo>
                    <a:pt x="2656377" y="123845"/>
                  </a:lnTo>
                  <a:lnTo>
                    <a:pt x="2646646" y="75639"/>
                  </a:lnTo>
                  <a:lnTo>
                    <a:pt x="2620106" y="36273"/>
                  </a:lnTo>
                  <a:lnTo>
                    <a:pt x="2580742" y="9732"/>
                  </a:lnTo>
                  <a:lnTo>
                    <a:pt x="2532538" y="0"/>
                  </a:lnTo>
                  <a:close/>
                </a:path>
              </a:pathLst>
            </a:custGeom>
            <a:solidFill>
              <a:srgbClr val="FC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9305205" y="2952789"/>
              <a:ext cx="2656840" cy="1217295"/>
            </a:xfrm>
            <a:custGeom>
              <a:avLst/>
              <a:gdLst/>
              <a:ahLst/>
              <a:cxnLst/>
              <a:rect l="l" t="t" r="r" b="b"/>
              <a:pathLst>
                <a:path w="2656840" h="1217295">
                  <a:moveTo>
                    <a:pt x="0" y="123845"/>
                  </a:moveTo>
                  <a:lnTo>
                    <a:pt x="9732" y="75639"/>
                  </a:lnTo>
                  <a:lnTo>
                    <a:pt x="36273" y="36273"/>
                  </a:lnTo>
                  <a:lnTo>
                    <a:pt x="75639" y="9732"/>
                  </a:lnTo>
                  <a:lnTo>
                    <a:pt x="123845" y="0"/>
                  </a:lnTo>
                  <a:lnTo>
                    <a:pt x="2532535" y="0"/>
                  </a:lnTo>
                  <a:lnTo>
                    <a:pt x="2580741" y="9732"/>
                  </a:lnTo>
                  <a:lnTo>
                    <a:pt x="2620107" y="36273"/>
                  </a:lnTo>
                  <a:lnTo>
                    <a:pt x="2646648" y="75639"/>
                  </a:lnTo>
                  <a:lnTo>
                    <a:pt x="2656380" y="123845"/>
                  </a:lnTo>
                  <a:lnTo>
                    <a:pt x="2656380" y="1093314"/>
                  </a:lnTo>
                  <a:lnTo>
                    <a:pt x="2646648" y="1141520"/>
                  </a:lnTo>
                  <a:lnTo>
                    <a:pt x="2620107" y="1180886"/>
                  </a:lnTo>
                  <a:lnTo>
                    <a:pt x="2580741" y="1207427"/>
                  </a:lnTo>
                  <a:lnTo>
                    <a:pt x="2532535" y="1217159"/>
                  </a:lnTo>
                  <a:lnTo>
                    <a:pt x="123845" y="1217159"/>
                  </a:lnTo>
                  <a:lnTo>
                    <a:pt x="75639" y="1207427"/>
                  </a:lnTo>
                  <a:lnTo>
                    <a:pt x="36273" y="1180886"/>
                  </a:lnTo>
                  <a:lnTo>
                    <a:pt x="9732" y="1141520"/>
                  </a:lnTo>
                  <a:lnTo>
                    <a:pt x="0" y="1093314"/>
                  </a:lnTo>
                  <a:lnTo>
                    <a:pt x="0" y="123845"/>
                  </a:lnTo>
                  <a:close/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9" name="object 99" descr=""/>
          <p:cNvSpPr txBox="1"/>
          <p:nvPr/>
        </p:nvSpPr>
        <p:spPr>
          <a:xfrm>
            <a:off x="9500310" y="3087693"/>
            <a:ext cx="2266950" cy="92964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algn="ctr" marL="12065" marR="5080">
              <a:lnSpc>
                <a:spcPct val="105000"/>
              </a:lnSpc>
              <a:spcBef>
                <a:spcPts val="25"/>
              </a:spcBef>
            </a:pPr>
            <a:r>
              <a:rPr dirty="0" sz="1900" spc="-160" b="1">
                <a:solidFill>
                  <a:srgbClr val="270AA8"/>
                </a:solidFill>
                <a:latin typeface="Tahoma"/>
                <a:cs typeface="Tahoma"/>
              </a:rPr>
              <a:t>≥5</a:t>
            </a:r>
            <a:r>
              <a:rPr dirty="0" sz="1900" spc="-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1900" spc="-40" b="1">
                <a:solidFill>
                  <a:srgbClr val="270AA8"/>
                </a:solidFill>
                <a:latin typeface="Tahoma"/>
                <a:cs typeface="Tahoma"/>
              </a:rPr>
              <a:t>Point</a:t>
            </a:r>
            <a:r>
              <a:rPr dirty="0" sz="1900" spc="-7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1900" b="1">
                <a:solidFill>
                  <a:srgbClr val="270AA8"/>
                </a:solidFill>
                <a:latin typeface="Tahoma"/>
                <a:cs typeface="Tahoma"/>
              </a:rPr>
              <a:t>Change</a:t>
            </a:r>
            <a:r>
              <a:rPr dirty="0" sz="1900" spc="-3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1900" spc="-85" b="1">
                <a:solidFill>
                  <a:srgbClr val="270AA8"/>
                </a:solidFill>
                <a:latin typeface="Tahoma"/>
                <a:cs typeface="Tahoma"/>
              </a:rPr>
              <a:t>in </a:t>
            </a:r>
            <a:r>
              <a:rPr dirty="0" sz="1900" b="1">
                <a:solidFill>
                  <a:srgbClr val="270AA8"/>
                </a:solidFill>
                <a:latin typeface="Tahoma"/>
                <a:cs typeface="Tahoma"/>
              </a:rPr>
              <a:t>KCCQ:</a:t>
            </a:r>
            <a:r>
              <a:rPr dirty="0" sz="1900" spc="12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1900" spc="-10" b="1">
                <a:solidFill>
                  <a:srgbClr val="270AA8"/>
                </a:solidFill>
                <a:latin typeface="Tahoma"/>
                <a:cs typeface="Tahoma"/>
              </a:rPr>
              <a:t>Clinically Meaningful</a:t>
            </a:r>
            <a:endParaRPr sz="1900">
              <a:latin typeface="Tahoma"/>
              <a:cs typeface="Tahoma"/>
            </a:endParaRPr>
          </a:p>
        </p:txBody>
      </p:sp>
      <p:grpSp>
        <p:nvGrpSpPr>
          <p:cNvPr id="100" name="object 100" descr=""/>
          <p:cNvGrpSpPr/>
          <p:nvPr/>
        </p:nvGrpSpPr>
        <p:grpSpPr>
          <a:xfrm>
            <a:off x="1875385" y="4174224"/>
            <a:ext cx="17930495" cy="4857115"/>
            <a:chOff x="1875385" y="4174224"/>
            <a:chExt cx="17930495" cy="4857115"/>
          </a:xfrm>
        </p:grpSpPr>
        <p:sp>
          <p:nvSpPr>
            <p:cNvPr id="101" name="object 101" descr=""/>
            <p:cNvSpPr/>
            <p:nvPr/>
          </p:nvSpPr>
          <p:spPr>
            <a:xfrm>
              <a:off x="8380298" y="4174229"/>
              <a:ext cx="4506595" cy="824865"/>
            </a:xfrm>
            <a:custGeom>
              <a:avLst/>
              <a:gdLst/>
              <a:ahLst/>
              <a:cxnLst/>
              <a:rect l="l" t="t" r="r" b="b"/>
              <a:pathLst>
                <a:path w="4506595" h="824864">
                  <a:moveTo>
                    <a:pt x="1462049" y="206146"/>
                  </a:moveTo>
                  <a:lnTo>
                    <a:pt x="1255903" y="0"/>
                  </a:lnTo>
                  <a:lnTo>
                    <a:pt x="1049756" y="206146"/>
                  </a:lnTo>
                  <a:lnTo>
                    <a:pt x="1152829" y="206146"/>
                  </a:lnTo>
                  <a:lnTo>
                    <a:pt x="1152829" y="618451"/>
                  </a:lnTo>
                  <a:lnTo>
                    <a:pt x="0" y="618451"/>
                  </a:lnTo>
                  <a:lnTo>
                    <a:pt x="0" y="824598"/>
                  </a:lnTo>
                  <a:lnTo>
                    <a:pt x="1358976" y="824598"/>
                  </a:lnTo>
                  <a:lnTo>
                    <a:pt x="1358976" y="206146"/>
                  </a:lnTo>
                  <a:lnTo>
                    <a:pt x="1462049" y="206146"/>
                  </a:lnTo>
                  <a:close/>
                </a:path>
                <a:path w="4506595" h="824864">
                  <a:moveTo>
                    <a:pt x="4506188" y="618451"/>
                  </a:moveTo>
                  <a:lnTo>
                    <a:pt x="3353346" y="618451"/>
                  </a:lnTo>
                  <a:lnTo>
                    <a:pt x="3353346" y="206146"/>
                  </a:lnTo>
                  <a:lnTo>
                    <a:pt x="3456419" y="206146"/>
                  </a:lnTo>
                  <a:lnTo>
                    <a:pt x="3250273" y="0"/>
                  </a:lnTo>
                  <a:lnTo>
                    <a:pt x="3044139" y="206146"/>
                  </a:lnTo>
                  <a:lnTo>
                    <a:pt x="3147199" y="206146"/>
                  </a:lnTo>
                  <a:lnTo>
                    <a:pt x="3147199" y="824598"/>
                  </a:lnTo>
                  <a:lnTo>
                    <a:pt x="4506188" y="824598"/>
                  </a:lnTo>
                  <a:lnTo>
                    <a:pt x="4506188" y="618451"/>
                  </a:lnTo>
                  <a:close/>
                </a:path>
              </a:pathLst>
            </a:custGeom>
            <a:solidFill>
              <a:srgbClr val="FC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1891092" y="4998820"/>
              <a:ext cx="0" cy="3990975"/>
            </a:xfrm>
            <a:custGeom>
              <a:avLst/>
              <a:gdLst/>
              <a:ahLst/>
              <a:cxnLst/>
              <a:rect l="l" t="t" r="r" b="b"/>
              <a:pathLst>
                <a:path w="0" h="3990975">
                  <a:moveTo>
                    <a:pt x="0" y="0"/>
                  </a:moveTo>
                  <a:lnTo>
                    <a:pt x="0" y="3990899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1891091" y="9000848"/>
              <a:ext cx="7762875" cy="10160"/>
            </a:xfrm>
            <a:custGeom>
              <a:avLst/>
              <a:gdLst/>
              <a:ahLst/>
              <a:cxnLst/>
              <a:rect l="l" t="t" r="r" b="b"/>
              <a:pathLst>
                <a:path w="7762875" h="10159">
                  <a:moveTo>
                    <a:pt x="7762438" y="10038"/>
                  </a:moveTo>
                  <a:lnTo>
                    <a:pt x="0" y="0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11485050" y="8994707"/>
              <a:ext cx="8305165" cy="20955"/>
            </a:xfrm>
            <a:custGeom>
              <a:avLst/>
              <a:gdLst/>
              <a:ahLst/>
              <a:cxnLst/>
              <a:rect l="l" t="t" r="r" b="b"/>
              <a:pathLst>
                <a:path w="8305165" h="20954">
                  <a:moveTo>
                    <a:pt x="8304922" y="20607"/>
                  </a:moveTo>
                  <a:lnTo>
                    <a:pt x="0" y="0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11504812" y="4993120"/>
              <a:ext cx="0" cy="3990975"/>
            </a:xfrm>
            <a:custGeom>
              <a:avLst/>
              <a:gdLst/>
              <a:ahLst/>
              <a:cxnLst/>
              <a:rect l="l" t="t" r="r" b="b"/>
              <a:pathLst>
                <a:path w="0" h="3990975">
                  <a:moveTo>
                    <a:pt x="0" y="0"/>
                  </a:moveTo>
                  <a:lnTo>
                    <a:pt x="0" y="3990899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6" name="object 106" descr=""/>
          <p:cNvSpPr txBox="1"/>
          <p:nvPr/>
        </p:nvSpPr>
        <p:spPr>
          <a:xfrm>
            <a:off x="10366186" y="6073321"/>
            <a:ext cx="522605" cy="227774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3200" spc="95" b="1">
                <a:solidFill>
                  <a:srgbClr val="270AA8"/>
                </a:solidFill>
                <a:latin typeface="Tahoma"/>
                <a:cs typeface="Tahoma"/>
              </a:rPr>
              <a:t>KCCQ-</a:t>
            </a:r>
            <a:r>
              <a:rPr dirty="0" sz="3200" spc="135" b="1">
                <a:solidFill>
                  <a:srgbClr val="270AA8"/>
                </a:solidFill>
                <a:latin typeface="Tahoma"/>
                <a:cs typeface="Tahoma"/>
              </a:rPr>
              <a:t>CCS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917948" y="2424927"/>
            <a:ext cx="7710170" cy="1213485"/>
          </a:xfrm>
          <a:custGeom>
            <a:avLst/>
            <a:gdLst/>
            <a:ahLst/>
            <a:cxnLst/>
            <a:rect l="l" t="t" r="r" b="b"/>
            <a:pathLst>
              <a:path w="7710170" h="1213485">
                <a:moveTo>
                  <a:pt x="0" y="0"/>
                </a:moveTo>
                <a:lnTo>
                  <a:pt x="7709938" y="0"/>
                </a:lnTo>
                <a:lnTo>
                  <a:pt x="7709938" y="1213254"/>
                </a:lnTo>
                <a:lnTo>
                  <a:pt x="0" y="1213254"/>
                </a:lnTo>
                <a:lnTo>
                  <a:pt x="0" y="0"/>
                </a:lnTo>
                <a:close/>
              </a:path>
            </a:pathLst>
          </a:custGeom>
          <a:ln w="47118">
            <a:solidFill>
              <a:srgbClr val="FCB9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2776941" y="2437814"/>
            <a:ext cx="2379980" cy="1041400"/>
            <a:chOff x="12776941" y="2437814"/>
            <a:chExt cx="2379980" cy="1041400"/>
          </a:xfrm>
        </p:grpSpPr>
        <p:sp>
          <p:nvSpPr>
            <p:cNvPr id="4" name="object 4" descr=""/>
            <p:cNvSpPr/>
            <p:nvPr/>
          </p:nvSpPr>
          <p:spPr>
            <a:xfrm>
              <a:off x="12792647" y="2453521"/>
              <a:ext cx="2348865" cy="1009650"/>
            </a:xfrm>
            <a:custGeom>
              <a:avLst/>
              <a:gdLst/>
              <a:ahLst/>
              <a:cxnLst/>
              <a:rect l="l" t="t" r="r" b="b"/>
              <a:pathLst>
                <a:path w="2348865" h="1009650">
                  <a:moveTo>
                    <a:pt x="1843441" y="0"/>
                  </a:moveTo>
                  <a:lnTo>
                    <a:pt x="1843441" y="252406"/>
                  </a:lnTo>
                  <a:lnTo>
                    <a:pt x="0" y="252406"/>
                  </a:lnTo>
                  <a:lnTo>
                    <a:pt x="0" y="757219"/>
                  </a:lnTo>
                  <a:lnTo>
                    <a:pt x="1843441" y="757219"/>
                  </a:lnTo>
                  <a:lnTo>
                    <a:pt x="1843441" y="1009625"/>
                  </a:lnTo>
                  <a:lnTo>
                    <a:pt x="2348253" y="504812"/>
                  </a:lnTo>
                  <a:lnTo>
                    <a:pt x="1843441" y="0"/>
                  </a:lnTo>
                  <a:close/>
                </a:path>
              </a:pathLst>
            </a:custGeom>
            <a:solidFill>
              <a:srgbClr val="FC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2792647" y="2453521"/>
              <a:ext cx="2348865" cy="1009650"/>
            </a:xfrm>
            <a:custGeom>
              <a:avLst/>
              <a:gdLst/>
              <a:ahLst/>
              <a:cxnLst/>
              <a:rect l="l" t="t" r="r" b="b"/>
              <a:pathLst>
                <a:path w="2348865" h="1009650">
                  <a:moveTo>
                    <a:pt x="0" y="252406"/>
                  </a:moveTo>
                  <a:lnTo>
                    <a:pt x="1843439" y="252406"/>
                  </a:lnTo>
                  <a:lnTo>
                    <a:pt x="1843439" y="0"/>
                  </a:lnTo>
                  <a:lnTo>
                    <a:pt x="2348251" y="504812"/>
                  </a:lnTo>
                  <a:lnTo>
                    <a:pt x="1843439" y="1009625"/>
                  </a:lnTo>
                  <a:lnTo>
                    <a:pt x="1843439" y="757219"/>
                  </a:lnTo>
                  <a:lnTo>
                    <a:pt x="0" y="757219"/>
                  </a:lnTo>
                  <a:lnTo>
                    <a:pt x="0" y="252406"/>
                  </a:lnTo>
                  <a:close/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5236114" y="2242038"/>
            <a:ext cx="4007485" cy="1369060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algn="ctr" marL="38100" marR="30480">
              <a:lnSpc>
                <a:spcPct val="101800"/>
              </a:lnSpc>
              <a:spcBef>
                <a:spcPts val="45"/>
              </a:spcBef>
            </a:pPr>
            <a:r>
              <a:rPr dirty="0" sz="2900" spc="-490" b="1">
                <a:latin typeface="Tahoma"/>
                <a:cs typeface="Tahoma"/>
              </a:rPr>
              <a:t>≥1</a:t>
            </a:r>
            <a:r>
              <a:rPr dirty="0" sz="2900" spc="-20" b="1">
                <a:latin typeface="Tahoma"/>
                <a:cs typeface="Tahoma"/>
              </a:rPr>
              <a:t> </a:t>
            </a:r>
            <a:r>
              <a:rPr dirty="0" sz="2900" spc="-80" b="1">
                <a:latin typeface="Tahoma"/>
                <a:cs typeface="Tahoma"/>
              </a:rPr>
              <a:t>Unit</a:t>
            </a:r>
            <a:r>
              <a:rPr dirty="0" sz="2900" spc="-135" b="1">
                <a:latin typeface="Tahoma"/>
                <a:cs typeface="Tahoma"/>
              </a:rPr>
              <a:t> </a:t>
            </a:r>
            <a:r>
              <a:rPr dirty="0" sz="2900" spc="-40" b="1">
                <a:latin typeface="Tahoma"/>
                <a:cs typeface="Tahoma"/>
              </a:rPr>
              <a:t>V</a:t>
            </a:r>
            <a:r>
              <a:rPr dirty="0" baseline="-19005" sz="2850" spc="-60" b="1">
                <a:latin typeface="Tahoma"/>
                <a:cs typeface="Tahoma"/>
              </a:rPr>
              <a:t>E</a:t>
            </a:r>
            <a:r>
              <a:rPr dirty="0" sz="2900" spc="-40" b="1">
                <a:latin typeface="Tahoma"/>
                <a:cs typeface="Tahoma"/>
              </a:rPr>
              <a:t>/VCO</a:t>
            </a:r>
            <a:r>
              <a:rPr dirty="0" baseline="-19005" sz="2850" spc="-60" b="1">
                <a:latin typeface="Tahoma"/>
                <a:cs typeface="Tahoma"/>
              </a:rPr>
              <a:t>2</a:t>
            </a:r>
            <a:r>
              <a:rPr dirty="0" baseline="-19005" sz="2850" spc="60" b="1">
                <a:latin typeface="Tahoma"/>
                <a:cs typeface="Tahoma"/>
              </a:rPr>
              <a:t> </a:t>
            </a:r>
            <a:r>
              <a:rPr dirty="0" sz="2900" spc="-40" b="1">
                <a:latin typeface="Tahoma"/>
                <a:cs typeface="Tahoma"/>
              </a:rPr>
              <a:t>Slope </a:t>
            </a:r>
            <a:r>
              <a:rPr dirty="0" sz="2900" spc="-30" b="1">
                <a:latin typeface="Tahoma"/>
                <a:cs typeface="Tahoma"/>
              </a:rPr>
              <a:t>Associated</a:t>
            </a:r>
            <a:r>
              <a:rPr dirty="0" sz="2900" spc="-110" b="1">
                <a:latin typeface="Tahoma"/>
                <a:cs typeface="Tahoma"/>
              </a:rPr>
              <a:t> </a:t>
            </a:r>
            <a:r>
              <a:rPr dirty="0" sz="2900" spc="-165" b="1">
                <a:latin typeface="Tahoma"/>
                <a:cs typeface="Tahoma"/>
              </a:rPr>
              <a:t>with</a:t>
            </a:r>
            <a:r>
              <a:rPr dirty="0" sz="2900" spc="-50" b="1">
                <a:latin typeface="Tahoma"/>
                <a:cs typeface="Tahoma"/>
              </a:rPr>
              <a:t> </a:t>
            </a:r>
            <a:r>
              <a:rPr dirty="0" sz="2900" spc="-20" b="1">
                <a:latin typeface="Tahoma"/>
                <a:cs typeface="Tahoma"/>
              </a:rPr>
              <a:t>Risk </a:t>
            </a:r>
            <a:r>
              <a:rPr dirty="0" sz="2900" spc="-75" b="1">
                <a:latin typeface="Tahoma"/>
                <a:cs typeface="Tahoma"/>
              </a:rPr>
              <a:t>Death/Transplant</a:t>
            </a:r>
            <a:endParaRPr sz="2900">
              <a:latin typeface="Tahoma"/>
              <a:cs typeface="Tahom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5399074" y="6277936"/>
            <a:ext cx="3680460" cy="2731135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algn="ctr" marL="191135" marR="182880">
              <a:lnSpc>
                <a:spcPct val="101800"/>
              </a:lnSpc>
              <a:spcBef>
                <a:spcPts val="45"/>
              </a:spcBef>
            </a:pPr>
            <a:r>
              <a:rPr dirty="0" sz="2900" spc="-25" b="1">
                <a:latin typeface="Tahoma"/>
                <a:cs typeface="Tahoma"/>
              </a:rPr>
              <a:t>Placebo</a:t>
            </a:r>
            <a:r>
              <a:rPr dirty="0" sz="2900" spc="-160" b="1">
                <a:latin typeface="Tahoma"/>
                <a:cs typeface="Tahoma"/>
              </a:rPr>
              <a:t> </a:t>
            </a:r>
            <a:r>
              <a:rPr dirty="0" sz="2900" spc="-30" b="1">
                <a:latin typeface="Tahoma"/>
                <a:cs typeface="Tahoma"/>
              </a:rPr>
              <a:t>Corrected </a:t>
            </a:r>
            <a:r>
              <a:rPr dirty="0" sz="2900" spc="-10" b="1">
                <a:latin typeface="Tahoma"/>
                <a:cs typeface="Tahoma"/>
              </a:rPr>
              <a:t>Decrease</a:t>
            </a:r>
            <a:endParaRPr sz="2900">
              <a:latin typeface="Tahoma"/>
              <a:cs typeface="Tahoma"/>
            </a:endParaRPr>
          </a:p>
          <a:p>
            <a:pPr algn="ctr" marL="746760" marR="738505">
              <a:lnSpc>
                <a:spcPct val="101800"/>
              </a:lnSpc>
            </a:pPr>
            <a:r>
              <a:rPr dirty="0" sz="2900" b="1">
                <a:latin typeface="Tahoma"/>
                <a:cs typeface="Tahoma"/>
              </a:rPr>
              <a:t>Of</a:t>
            </a:r>
            <a:r>
              <a:rPr dirty="0" sz="2900" spc="-100" b="1">
                <a:latin typeface="Tahoma"/>
                <a:cs typeface="Tahoma"/>
              </a:rPr>
              <a:t> </a:t>
            </a:r>
            <a:r>
              <a:rPr dirty="0" sz="2900" b="1">
                <a:latin typeface="Tahoma"/>
                <a:cs typeface="Tahoma"/>
              </a:rPr>
              <a:t>2</a:t>
            </a:r>
            <a:r>
              <a:rPr dirty="0" sz="2900" spc="-90" b="1">
                <a:latin typeface="Tahoma"/>
                <a:cs typeface="Tahoma"/>
              </a:rPr>
              <a:t> </a:t>
            </a:r>
            <a:r>
              <a:rPr dirty="0" sz="2900" spc="-60" b="1">
                <a:latin typeface="Tahoma"/>
                <a:cs typeface="Tahoma"/>
              </a:rPr>
              <a:t>Units</a:t>
            </a:r>
            <a:r>
              <a:rPr dirty="0" sz="2900" spc="-90" b="1">
                <a:latin typeface="Tahoma"/>
                <a:cs typeface="Tahoma"/>
              </a:rPr>
              <a:t> </a:t>
            </a:r>
            <a:r>
              <a:rPr dirty="0" sz="2900" spc="-150" b="1">
                <a:latin typeface="Tahoma"/>
                <a:cs typeface="Tahoma"/>
              </a:rPr>
              <a:t>in </a:t>
            </a:r>
            <a:r>
              <a:rPr dirty="0" sz="2900" spc="-10" b="1">
                <a:latin typeface="Tahoma"/>
                <a:cs typeface="Tahoma"/>
              </a:rPr>
              <a:t>V</a:t>
            </a:r>
            <a:r>
              <a:rPr dirty="0" baseline="-19005" sz="2850" spc="-15" b="1">
                <a:latin typeface="Tahoma"/>
                <a:cs typeface="Tahoma"/>
              </a:rPr>
              <a:t>E</a:t>
            </a:r>
            <a:r>
              <a:rPr dirty="0" sz="2900" spc="-10" b="1">
                <a:latin typeface="Tahoma"/>
                <a:cs typeface="Tahoma"/>
              </a:rPr>
              <a:t>/VCO</a:t>
            </a:r>
            <a:r>
              <a:rPr dirty="0" baseline="-19005" sz="2850" spc="-15" b="1">
                <a:latin typeface="Tahoma"/>
                <a:cs typeface="Tahoma"/>
              </a:rPr>
              <a:t>2</a:t>
            </a:r>
            <a:r>
              <a:rPr dirty="0" sz="2900" spc="-10" b="1">
                <a:latin typeface="Tahoma"/>
                <a:cs typeface="Tahoma"/>
              </a:rPr>
              <a:t>:</a:t>
            </a:r>
            <a:endParaRPr sz="2900">
              <a:latin typeface="Tahoma"/>
              <a:cs typeface="Tahoma"/>
            </a:endParaRPr>
          </a:p>
          <a:p>
            <a:pPr algn="ctr" marL="37465" marR="30480">
              <a:lnSpc>
                <a:spcPts val="3640"/>
              </a:lnSpc>
              <a:spcBef>
                <a:spcPts val="5"/>
              </a:spcBef>
            </a:pPr>
            <a:r>
              <a:rPr dirty="0" sz="2900" spc="-100" b="1">
                <a:latin typeface="Tahoma"/>
                <a:cs typeface="Tahoma"/>
              </a:rPr>
              <a:t>Clinically</a:t>
            </a:r>
            <a:r>
              <a:rPr dirty="0" sz="2900" spc="-30" b="1">
                <a:latin typeface="Tahoma"/>
                <a:cs typeface="Tahoma"/>
              </a:rPr>
              <a:t> </a:t>
            </a:r>
            <a:r>
              <a:rPr dirty="0" sz="2900" spc="-100" b="1">
                <a:latin typeface="Tahoma"/>
                <a:cs typeface="Tahoma"/>
              </a:rPr>
              <a:t>Meaningful </a:t>
            </a:r>
            <a:r>
              <a:rPr dirty="0" sz="2900" spc="-75" b="1">
                <a:latin typeface="Tahoma"/>
                <a:cs typeface="Tahoma"/>
              </a:rPr>
              <a:t>Improvement</a:t>
            </a:r>
            <a:endParaRPr sz="2900">
              <a:latin typeface="Tahoma"/>
              <a:cs typeface="Tahoma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6371527" y="3942293"/>
            <a:ext cx="1736089" cy="2099310"/>
            <a:chOff x="16371527" y="3942293"/>
            <a:chExt cx="1736089" cy="2099310"/>
          </a:xfrm>
        </p:grpSpPr>
        <p:sp>
          <p:nvSpPr>
            <p:cNvPr id="9" name="object 9" descr=""/>
            <p:cNvSpPr/>
            <p:nvPr/>
          </p:nvSpPr>
          <p:spPr>
            <a:xfrm>
              <a:off x="16387229" y="3957999"/>
              <a:ext cx="1704975" cy="2068195"/>
            </a:xfrm>
            <a:custGeom>
              <a:avLst/>
              <a:gdLst/>
              <a:ahLst/>
              <a:cxnLst/>
              <a:rect l="l" t="t" r="r" b="b"/>
              <a:pathLst>
                <a:path w="1704975" h="2068195">
                  <a:moveTo>
                    <a:pt x="1278358" y="0"/>
                  </a:moveTo>
                  <a:lnTo>
                    <a:pt x="426123" y="0"/>
                  </a:lnTo>
                  <a:lnTo>
                    <a:pt x="426123" y="1215508"/>
                  </a:lnTo>
                  <a:lnTo>
                    <a:pt x="0" y="1215508"/>
                  </a:lnTo>
                  <a:lnTo>
                    <a:pt x="852246" y="2067747"/>
                  </a:lnTo>
                  <a:lnTo>
                    <a:pt x="1704482" y="1215508"/>
                  </a:lnTo>
                  <a:lnTo>
                    <a:pt x="1278358" y="1215508"/>
                  </a:lnTo>
                  <a:lnTo>
                    <a:pt x="1278358" y="0"/>
                  </a:lnTo>
                  <a:close/>
                </a:path>
              </a:pathLst>
            </a:custGeom>
            <a:solidFill>
              <a:srgbClr val="FD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6387234" y="3957999"/>
              <a:ext cx="1704975" cy="2068195"/>
            </a:xfrm>
            <a:custGeom>
              <a:avLst/>
              <a:gdLst/>
              <a:ahLst/>
              <a:cxnLst/>
              <a:rect l="l" t="t" r="r" b="b"/>
              <a:pathLst>
                <a:path w="1704975" h="2068195">
                  <a:moveTo>
                    <a:pt x="1278356" y="0"/>
                  </a:moveTo>
                  <a:lnTo>
                    <a:pt x="1278356" y="1215509"/>
                  </a:lnTo>
                  <a:lnTo>
                    <a:pt x="1704477" y="1215509"/>
                  </a:lnTo>
                  <a:lnTo>
                    <a:pt x="852238" y="2067747"/>
                  </a:lnTo>
                  <a:lnTo>
                    <a:pt x="0" y="1215509"/>
                  </a:lnTo>
                  <a:lnTo>
                    <a:pt x="426118" y="1215509"/>
                  </a:lnTo>
                  <a:lnTo>
                    <a:pt x="426118" y="0"/>
                  </a:lnTo>
                  <a:lnTo>
                    <a:pt x="1278356" y="0"/>
                  </a:lnTo>
                  <a:close/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983256" y="195781"/>
            <a:ext cx="15153005" cy="1309370"/>
          </a:xfrm>
          <a:prstGeom prst="rect"/>
        </p:spPr>
        <p:txBody>
          <a:bodyPr wrap="square" lIns="0" tIns="71755" rIns="0" bIns="0" rtlCol="0" vert="horz">
            <a:spAutoFit/>
          </a:bodyPr>
          <a:lstStyle/>
          <a:p>
            <a:pPr marL="5472430" marR="30480" indent="-5434965">
              <a:lnSpc>
                <a:spcPts val="4870"/>
              </a:lnSpc>
              <a:spcBef>
                <a:spcPts val="565"/>
              </a:spcBef>
            </a:pPr>
            <a:r>
              <a:rPr dirty="0" sz="4350" spc="-30"/>
              <a:t>Efficacy</a:t>
            </a:r>
            <a:r>
              <a:rPr dirty="0" sz="4350" spc="-229"/>
              <a:t> </a:t>
            </a:r>
            <a:r>
              <a:rPr dirty="0" sz="4350"/>
              <a:t>of</a:t>
            </a:r>
            <a:r>
              <a:rPr dirty="0" sz="4350" spc="-195"/>
              <a:t> </a:t>
            </a:r>
            <a:r>
              <a:rPr dirty="0" sz="4350" spc="-150"/>
              <a:t>Ninerafaxstat</a:t>
            </a:r>
            <a:r>
              <a:rPr dirty="0" sz="4350" spc="-170"/>
              <a:t> </a:t>
            </a:r>
            <a:r>
              <a:rPr dirty="0" sz="4350" spc="-10"/>
              <a:t>on</a:t>
            </a:r>
            <a:r>
              <a:rPr dirty="0" sz="4350" spc="-195"/>
              <a:t> </a:t>
            </a:r>
            <a:r>
              <a:rPr dirty="0" sz="4350" spc="-75"/>
              <a:t>Exercise</a:t>
            </a:r>
            <a:r>
              <a:rPr dirty="0" sz="4350" spc="-195"/>
              <a:t> </a:t>
            </a:r>
            <a:r>
              <a:rPr dirty="0" sz="4350" spc="-25"/>
              <a:t>Capacity</a:t>
            </a:r>
            <a:r>
              <a:rPr dirty="0" sz="4350" spc="-195"/>
              <a:t> </a:t>
            </a:r>
            <a:r>
              <a:rPr dirty="0" sz="4350"/>
              <a:t>by</a:t>
            </a:r>
            <a:r>
              <a:rPr dirty="0" sz="4350" spc="-195"/>
              <a:t> </a:t>
            </a:r>
            <a:r>
              <a:rPr dirty="0" sz="4350" spc="-30"/>
              <a:t>V</a:t>
            </a:r>
            <a:r>
              <a:rPr dirty="0" baseline="-21072" sz="4350" spc="-44"/>
              <a:t>E</a:t>
            </a:r>
            <a:r>
              <a:rPr dirty="0" sz="4350" spc="-30"/>
              <a:t>/CO</a:t>
            </a:r>
            <a:r>
              <a:rPr dirty="0" baseline="-21072" sz="4350" spc="-44"/>
              <a:t>2 </a:t>
            </a:r>
            <a:r>
              <a:rPr dirty="0" sz="4350" spc="-285">
                <a:solidFill>
                  <a:srgbClr val="FF6700"/>
                </a:solidFill>
              </a:rPr>
              <a:t>(ITT</a:t>
            </a:r>
            <a:r>
              <a:rPr dirty="0" sz="4350" spc="-5">
                <a:solidFill>
                  <a:srgbClr val="FF6700"/>
                </a:solidFill>
              </a:rPr>
              <a:t> </a:t>
            </a:r>
            <a:r>
              <a:rPr dirty="0" sz="4350" spc="-100">
                <a:solidFill>
                  <a:srgbClr val="FF6700"/>
                </a:solidFill>
              </a:rPr>
              <a:t>Population)</a:t>
            </a:r>
            <a:endParaRPr sz="4350"/>
          </a:p>
        </p:txBody>
      </p:sp>
      <p:sp>
        <p:nvSpPr>
          <p:cNvPr id="12" name="object 12" descr=""/>
          <p:cNvSpPr txBox="1"/>
          <p:nvPr/>
        </p:nvSpPr>
        <p:spPr>
          <a:xfrm>
            <a:off x="564547" y="4696788"/>
            <a:ext cx="1025525" cy="3134360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algn="ctr" marL="3810">
              <a:lnSpc>
                <a:spcPct val="100000"/>
              </a:lnSpc>
              <a:spcBef>
                <a:spcPts val="30"/>
              </a:spcBef>
            </a:pPr>
            <a:r>
              <a:rPr dirty="0" sz="3200" spc="-10" b="1">
                <a:solidFill>
                  <a:srgbClr val="270AA8"/>
                </a:solidFill>
                <a:latin typeface="Tahoma"/>
                <a:cs typeface="Tahoma"/>
              </a:rPr>
              <a:t>V</a:t>
            </a:r>
            <a:r>
              <a:rPr dirty="0" baseline="-19379" sz="3225" spc="-15" b="1">
                <a:solidFill>
                  <a:srgbClr val="270AA8"/>
                </a:solidFill>
                <a:latin typeface="Tahoma"/>
                <a:cs typeface="Tahoma"/>
              </a:rPr>
              <a:t>E</a:t>
            </a:r>
            <a:r>
              <a:rPr dirty="0" sz="3200" spc="-10" b="1">
                <a:solidFill>
                  <a:srgbClr val="270AA8"/>
                </a:solidFill>
                <a:latin typeface="Tahoma"/>
                <a:cs typeface="Tahoma"/>
              </a:rPr>
              <a:t>/VCO</a:t>
            </a:r>
            <a:r>
              <a:rPr dirty="0" baseline="-19379" sz="3225" spc="-15" b="1">
                <a:solidFill>
                  <a:srgbClr val="270AA8"/>
                </a:solidFill>
                <a:latin typeface="Tahoma"/>
                <a:cs typeface="Tahoma"/>
              </a:rPr>
              <a:t>2</a:t>
            </a:r>
            <a:endParaRPr baseline="-19379" sz="3225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3200" spc="-190" b="1">
                <a:solidFill>
                  <a:srgbClr val="270AA8"/>
                </a:solidFill>
                <a:latin typeface="Tahoma"/>
                <a:cs typeface="Tahoma"/>
              </a:rPr>
              <a:t>(ITT</a:t>
            </a:r>
            <a:r>
              <a:rPr dirty="0" sz="3200" spc="-3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200" spc="-110" b="1">
                <a:solidFill>
                  <a:srgbClr val="270AA8"/>
                </a:solidFill>
                <a:latin typeface="Tahoma"/>
                <a:cs typeface="Tahoma"/>
              </a:rPr>
              <a:t>population)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10326982" y="10605032"/>
            <a:ext cx="560705" cy="344805"/>
            <a:chOff x="10326982" y="10605032"/>
            <a:chExt cx="560705" cy="344805"/>
          </a:xfrm>
        </p:grpSpPr>
        <p:sp>
          <p:nvSpPr>
            <p:cNvPr id="14" name="object 14" descr=""/>
            <p:cNvSpPr/>
            <p:nvPr/>
          </p:nvSpPr>
          <p:spPr>
            <a:xfrm>
              <a:off x="10337453" y="10615503"/>
              <a:ext cx="540385" cy="323850"/>
            </a:xfrm>
            <a:custGeom>
              <a:avLst/>
              <a:gdLst/>
              <a:ahLst/>
              <a:cxnLst/>
              <a:rect l="l" t="t" r="r" b="b"/>
              <a:pathLst>
                <a:path w="540384" h="323850">
                  <a:moveTo>
                    <a:pt x="539764" y="0"/>
                  </a:moveTo>
                  <a:lnTo>
                    <a:pt x="0" y="0"/>
                  </a:lnTo>
                  <a:lnTo>
                    <a:pt x="0" y="323856"/>
                  </a:lnTo>
                  <a:lnTo>
                    <a:pt x="539764" y="323856"/>
                  </a:lnTo>
                  <a:lnTo>
                    <a:pt x="539764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0337453" y="10615503"/>
              <a:ext cx="540385" cy="323850"/>
            </a:xfrm>
            <a:custGeom>
              <a:avLst/>
              <a:gdLst/>
              <a:ahLst/>
              <a:cxnLst/>
              <a:rect l="l" t="t" r="r" b="b"/>
              <a:pathLst>
                <a:path w="540384" h="323850">
                  <a:moveTo>
                    <a:pt x="0" y="0"/>
                  </a:moveTo>
                  <a:lnTo>
                    <a:pt x="539760" y="0"/>
                  </a:lnTo>
                  <a:lnTo>
                    <a:pt x="539760" y="323856"/>
                  </a:lnTo>
                  <a:lnTo>
                    <a:pt x="0" y="323856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0337453" y="10777431"/>
              <a:ext cx="540385" cy="0"/>
            </a:xfrm>
            <a:custGeom>
              <a:avLst/>
              <a:gdLst/>
              <a:ahLst/>
              <a:cxnLst/>
              <a:rect l="l" t="t" r="r" b="b"/>
              <a:pathLst>
                <a:path w="540384" h="0">
                  <a:moveTo>
                    <a:pt x="0" y="0"/>
                  </a:moveTo>
                  <a:lnTo>
                    <a:pt x="53976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 descr=""/>
          <p:cNvGrpSpPr/>
          <p:nvPr/>
        </p:nvGrpSpPr>
        <p:grpSpPr>
          <a:xfrm>
            <a:off x="11438217" y="10605032"/>
            <a:ext cx="560705" cy="344805"/>
            <a:chOff x="11438217" y="10605032"/>
            <a:chExt cx="560705" cy="344805"/>
          </a:xfrm>
        </p:grpSpPr>
        <p:sp>
          <p:nvSpPr>
            <p:cNvPr id="18" name="object 18" descr=""/>
            <p:cNvSpPr/>
            <p:nvPr/>
          </p:nvSpPr>
          <p:spPr>
            <a:xfrm>
              <a:off x="11448688" y="10615503"/>
              <a:ext cx="540385" cy="323850"/>
            </a:xfrm>
            <a:custGeom>
              <a:avLst/>
              <a:gdLst/>
              <a:ahLst/>
              <a:cxnLst/>
              <a:rect l="l" t="t" r="r" b="b"/>
              <a:pathLst>
                <a:path w="540384" h="323850">
                  <a:moveTo>
                    <a:pt x="539763" y="0"/>
                  </a:moveTo>
                  <a:lnTo>
                    <a:pt x="0" y="0"/>
                  </a:lnTo>
                  <a:lnTo>
                    <a:pt x="0" y="323856"/>
                  </a:lnTo>
                  <a:lnTo>
                    <a:pt x="539763" y="323856"/>
                  </a:lnTo>
                  <a:lnTo>
                    <a:pt x="539763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1448688" y="10615503"/>
              <a:ext cx="540385" cy="323850"/>
            </a:xfrm>
            <a:custGeom>
              <a:avLst/>
              <a:gdLst/>
              <a:ahLst/>
              <a:cxnLst/>
              <a:rect l="l" t="t" r="r" b="b"/>
              <a:pathLst>
                <a:path w="540384" h="323850">
                  <a:moveTo>
                    <a:pt x="0" y="0"/>
                  </a:moveTo>
                  <a:lnTo>
                    <a:pt x="539760" y="0"/>
                  </a:lnTo>
                  <a:lnTo>
                    <a:pt x="539760" y="323856"/>
                  </a:lnTo>
                  <a:lnTo>
                    <a:pt x="0" y="323856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1448688" y="10777431"/>
              <a:ext cx="540385" cy="0"/>
            </a:xfrm>
            <a:custGeom>
              <a:avLst/>
              <a:gdLst/>
              <a:ahLst/>
              <a:cxnLst/>
              <a:rect l="l" t="t" r="r" b="b"/>
              <a:pathLst>
                <a:path w="540384" h="0">
                  <a:moveTo>
                    <a:pt x="0" y="0"/>
                  </a:moveTo>
                  <a:lnTo>
                    <a:pt x="53976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12061435" y="10621705"/>
            <a:ext cx="1022350" cy="3213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900" spc="-25" b="1">
                <a:latin typeface="Tahoma"/>
                <a:cs typeface="Tahoma"/>
              </a:rPr>
              <a:t>Week</a:t>
            </a:r>
            <a:r>
              <a:rPr dirty="0" sz="1900" spc="-114" b="1">
                <a:latin typeface="Tahoma"/>
                <a:cs typeface="Tahoma"/>
              </a:rPr>
              <a:t> </a:t>
            </a:r>
            <a:r>
              <a:rPr dirty="0" sz="1900" spc="-120" b="1">
                <a:latin typeface="Tahoma"/>
                <a:cs typeface="Tahoma"/>
              </a:rPr>
              <a:t>12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1004305" y="10630490"/>
            <a:ext cx="381000" cy="3708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250" spc="-25" b="1">
                <a:latin typeface="Tahoma"/>
                <a:cs typeface="Tahoma"/>
              </a:rPr>
              <a:t>BL</a:t>
            </a:r>
            <a:endParaRPr sz="2250">
              <a:latin typeface="Tahoma"/>
              <a:cs typeface="Tahoma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9348271" y="10604113"/>
            <a:ext cx="970280" cy="3213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900" spc="-10" b="1">
                <a:latin typeface="Tahoma"/>
                <a:cs typeface="Tahoma"/>
              </a:rPr>
              <a:t>Placebo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3676567" y="10553836"/>
            <a:ext cx="2134235" cy="41973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550" spc="-75" b="1">
                <a:solidFill>
                  <a:srgbClr val="270AA8"/>
                </a:solidFill>
                <a:latin typeface="Tahoma"/>
                <a:cs typeface="Tahoma"/>
              </a:rPr>
              <a:t>Ninerafaxstat</a:t>
            </a:r>
            <a:endParaRPr sz="2550">
              <a:latin typeface="Tahoma"/>
              <a:cs typeface="Tahoma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6027561" y="10605032"/>
            <a:ext cx="560705" cy="344805"/>
            <a:chOff x="6027561" y="10605032"/>
            <a:chExt cx="560705" cy="344805"/>
          </a:xfrm>
        </p:grpSpPr>
        <p:sp>
          <p:nvSpPr>
            <p:cNvPr id="26" name="object 26" descr=""/>
            <p:cNvSpPr/>
            <p:nvPr/>
          </p:nvSpPr>
          <p:spPr>
            <a:xfrm>
              <a:off x="6038032" y="10615503"/>
              <a:ext cx="540385" cy="323850"/>
            </a:xfrm>
            <a:custGeom>
              <a:avLst/>
              <a:gdLst/>
              <a:ahLst/>
              <a:cxnLst/>
              <a:rect l="l" t="t" r="r" b="b"/>
              <a:pathLst>
                <a:path w="540384" h="323850">
                  <a:moveTo>
                    <a:pt x="539761" y="0"/>
                  </a:moveTo>
                  <a:lnTo>
                    <a:pt x="0" y="0"/>
                  </a:lnTo>
                  <a:lnTo>
                    <a:pt x="0" y="323856"/>
                  </a:lnTo>
                  <a:lnTo>
                    <a:pt x="539761" y="323856"/>
                  </a:lnTo>
                  <a:lnTo>
                    <a:pt x="539761" y="0"/>
                  </a:lnTo>
                  <a:close/>
                </a:path>
              </a:pathLst>
            </a:custGeom>
            <a:solidFill>
              <a:srgbClr val="270A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038032" y="10615503"/>
              <a:ext cx="540385" cy="323850"/>
            </a:xfrm>
            <a:custGeom>
              <a:avLst/>
              <a:gdLst/>
              <a:ahLst/>
              <a:cxnLst/>
              <a:rect l="l" t="t" r="r" b="b"/>
              <a:pathLst>
                <a:path w="540384" h="323850">
                  <a:moveTo>
                    <a:pt x="0" y="0"/>
                  </a:moveTo>
                  <a:lnTo>
                    <a:pt x="539760" y="0"/>
                  </a:lnTo>
                  <a:lnTo>
                    <a:pt x="539760" y="323856"/>
                  </a:lnTo>
                  <a:lnTo>
                    <a:pt x="0" y="323856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6038032" y="10777431"/>
              <a:ext cx="540385" cy="0"/>
            </a:xfrm>
            <a:custGeom>
              <a:avLst/>
              <a:gdLst/>
              <a:ahLst/>
              <a:cxnLst/>
              <a:rect l="l" t="t" r="r" b="b"/>
              <a:pathLst>
                <a:path w="540384" h="0">
                  <a:moveTo>
                    <a:pt x="0" y="0"/>
                  </a:moveTo>
                  <a:lnTo>
                    <a:pt x="53976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" name="object 29" descr=""/>
          <p:cNvGrpSpPr/>
          <p:nvPr/>
        </p:nvGrpSpPr>
        <p:grpSpPr>
          <a:xfrm>
            <a:off x="7138796" y="10605032"/>
            <a:ext cx="560705" cy="344805"/>
            <a:chOff x="7138796" y="10605032"/>
            <a:chExt cx="560705" cy="344805"/>
          </a:xfrm>
        </p:grpSpPr>
        <p:sp>
          <p:nvSpPr>
            <p:cNvPr id="30" name="object 30" descr=""/>
            <p:cNvSpPr/>
            <p:nvPr/>
          </p:nvSpPr>
          <p:spPr>
            <a:xfrm>
              <a:off x="7149266" y="10615503"/>
              <a:ext cx="540385" cy="323850"/>
            </a:xfrm>
            <a:custGeom>
              <a:avLst/>
              <a:gdLst/>
              <a:ahLst/>
              <a:cxnLst/>
              <a:rect l="l" t="t" r="r" b="b"/>
              <a:pathLst>
                <a:path w="540384" h="323850">
                  <a:moveTo>
                    <a:pt x="539760" y="0"/>
                  </a:moveTo>
                  <a:lnTo>
                    <a:pt x="0" y="0"/>
                  </a:lnTo>
                  <a:lnTo>
                    <a:pt x="0" y="323856"/>
                  </a:lnTo>
                  <a:lnTo>
                    <a:pt x="539760" y="323856"/>
                  </a:lnTo>
                  <a:lnTo>
                    <a:pt x="539760" y="0"/>
                  </a:lnTo>
                  <a:close/>
                </a:path>
              </a:pathLst>
            </a:custGeom>
            <a:solidFill>
              <a:srgbClr val="9782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7149266" y="10615503"/>
              <a:ext cx="540385" cy="323850"/>
            </a:xfrm>
            <a:custGeom>
              <a:avLst/>
              <a:gdLst/>
              <a:ahLst/>
              <a:cxnLst/>
              <a:rect l="l" t="t" r="r" b="b"/>
              <a:pathLst>
                <a:path w="540384" h="323850">
                  <a:moveTo>
                    <a:pt x="0" y="0"/>
                  </a:moveTo>
                  <a:lnTo>
                    <a:pt x="539760" y="0"/>
                  </a:lnTo>
                  <a:lnTo>
                    <a:pt x="539760" y="323856"/>
                  </a:lnTo>
                  <a:lnTo>
                    <a:pt x="0" y="323856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7149266" y="10777431"/>
              <a:ext cx="540385" cy="0"/>
            </a:xfrm>
            <a:custGeom>
              <a:avLst/>
              <a:gdLst/>
              <a:ahLst/>
              <a:cxnLst/>
              <a:rect l="l" t="t" r="r" b="b"/>
              <a:pathLst>
                <a:path w="540384" h="0">
                  <a:moveTo>
                    <a:pt x="0" y="0"/>
                  </a:moveTo>
                  <a:lnTo>
                    <a:pt x="53976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7777638" y="10621705"/>
            <a:ext cx="1022350" cy="3213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900" spc="-25" b="1">
                <a:latin typeface="Tahoma"/>
                <a:cs typeface="Tahoma"/>
              </a:rPr>
              <a:t>Week</a:t>
            </a:r>
            <a:r>
              <a:rPr dirty="0" sz="1900" spc="-114" b="1">
                <a:latin typeface="Tahoma"/>
                <a:cs typeface="Tahoma"/>
              </a:rPr>
              <a:t> </a:t>
            </a:r>
            <a:r>
              <a:rPr dirty="0" sz="1900" spc="-120" b="1">
                <a:latin typeface="Tahoma"/>
                <a:cs typeface="Tahoma"/>
              </a:rPr>
              <a:t>12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6646783" y="10611653"/>
            <a:ext cx="329565" cy="3213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900" spc="-25" b="1">
                <a:latin typeface="Tahoma"/>
                <a:cs typeface="Tahoma"/>
              </a:rPr>
              <a:t>BL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5047143" y="2522232"/>
            <a:ext cx="7370445" cy="102108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2152650" marR="5080" indent="-2140585">
              <a:lnSpc>
                <a:spcPct val="103099"/>
              </a:lnSpc>
              <a:spcBef>
                <a:spcPts val="15"/>
              </a:spcBef>
            </a:pPr>
            <a:r>
              <a:rPr dirty="0" sz="3200" b="1">
                <a:solidFill>
                  <a:srgbClr val="270AA8"/>
                </a:solidFill>
                <a:latin typeface="Tahoma"/>
                <a:cs typeface="Tahoma"/>
              </a:rPr>
              <a:t>LS</a:t>
            </a:r>
            <a:r>
              <a:rPr dirty="0" sz="3200" spc="-23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200" spc="-85" b="1">
                <a:solidFill>
                  <a:srgbClr val="270AA8"/>
                </a:solidFill>
                <a:latin typeface="Tahoma"/>
                <a:cs typeface="Tahoma"/>
              </a:rPr>
              <a:t>mean</a:t>
            </a:r>
            <a:r>
              <a:rPr dirty="0" sz="3200" spc="-8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200" spc="-45" b="1">
                <a:solidFill>
                  <a:srgbClr val="270AA8"/>
                </a:solidFill>
                <a:latin typeface="Tahoma"/>
                <a:cs typeface="Tahoma"/>
              </a:rPr>
              <a:t>difference</a:t>
            </a:r>
            <a:r>
              <a:rPr dirty="0" sz="3200" spc="-8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200" spc="-500" b="1">
                <a:solidFill>
                  <a:srgbClr val="270AA8"/>
                </a:solidFill>
                <a:latin typeface="Tahoma"/>
                <a:cs typeface="Tahoma"/>
              </a:rPr>
              <a:t>=</a:t>
            </a:r>
            <a:r>
              <a:rPr dirty="0" sz="3200" spc="-1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200" spc="110" b="1">
                <a:solidFill>
                  <a:srgbClr val="270AA8"/>
                </a:solidFill>
                <a:latin typeface="Tahoma"/>
                <a:cs typeface="Tahoma"/>
              </a:rPr>
              <a:t>-</a:t>
            </a:r>
            <a:r>
              <a:rPr dirty="0" sz="3200" spc="-245" b="1">
                <a:solidFill>
                  <a:srgbClr val="270AA8"/>
                </a:solidFill>
                <a:latin typeface="Tahoma"/>
                <a:cs typeface="Tahoma"/>
              </a:rPr>
              <a:t>2.1</a:t>
            </a:r>
            <a:r>
              <a:rPr dirty="0" sz="3200" spc="-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200" spc="-114" b="1">
                <a:solidFill>
                  <a:srgbClr val="270AA8"/>
                </a:solidFill>
                <a:latin typeface="Tahoma"/>
                <a:cs typeface="Tahoma"/>
              </a:rPr>
              <a:t>(-</a:t>
            </a:r>
            <a:r>
              <a:rPr dirty="0" sz="3200" spc="-10" b="1">
                <a:solidFill>
                  <a:srgbClr val="270AA8"/>
                </a:solidFill>
                <a:latin typeface="Tahoma"/>
                <a:cs typeface="Tahoma"/>
              </a:rPr>
              <a:t>3.6,</a:t>
            </a:r>
            <a:r>
              <a:rPr dirty="0" sz="3200" spc="-8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200" spc="110" b="1">
                <a:solidFill>
                  <a:srgbClr val="270AA8"/>
                </a:solidFill>
                <a:latin typeface="Tahoma"/>
                <a:cs typeface="Tahoma"/>
              </a:rPr>
              <a:t>-</a:t>
            </a:r>
            <a:r>
              <a:rPr dirty="0" sz="3200" spc="-45" b="1">
                <a:solidFill>
                  <a:srgbClr val="270AA8"/>
                </a:solidFill>
                <a:latin typeface="Tahoma"/>
                <a:cs typeface="Tahoma"/>
              </a:rPr>
              <a:t>0.6) </a:t>
            </a:r>
            <a:r>
              <a:rPr dirty="0" sz="3200" b="1">
                <a:solidFill>
                  <a:srgbClr val="270AA8"/>
                </a:solidFill>
                <a:latin typeface="Tahoma"/>
                <a:cs typeface="Tahoma"/>
              </a:rPr>
              <a:t>P</a:t>
            </a:r>
            <a:r>
              <a:rPr dirty="0" sz="3200" spc="-13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200" spc="-80" b="1">
                <a:solidFill>
                  <a:srgbClr val="270AA8"/>
                </a:solidFill>
                <a:latin typeface="Tahoma"/>
                <a:cs typeface="Tahoma"/>
              </a:rPr>
              <a:t>value</a:t>
            </a:r>
            <a:r>
              <a:rPr dirty="0" sz="3200" spc="-6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200" spc="-500" b="1">
                <a:solidFill>
                  <a:srgbClr val="270AA8"/>
                </a:solidFill>
                <a:latin typeface="Tahoma"/>
                <a:cs typeface="Tahoma"/>
              </a:rPr>
              <a:t>=</a:t>
            </a:r>
            <a:r>
              <a:rPr dirty="0" sz="3200" spc="-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200" spc="-10" b="1">
                <a:solidFill>
                  <a:srgbClr val="270AA8"/>
                </a:solidFill>
                <a:latin typeface="Tahoma"/>
                <a:cs typeface="Tahoma"/>
              </a:rPr>
              <a:t>0.005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2261711" y="3568531"/>
            <a:ext cx="12251055" cy="5548630"/>
            <a:chOff x="2261711" y="3568531"/>
            <a:chExt cx="12251055" cy="5548630"/>
          </a:xfrm>
        </p:grpSpPr>
        <p:sp>
          <p:nvSpPr>
            <p:cNvPr id="37" name="object 37" descr=""/>
            <p:cNvSpPr/>
            <p:nvPr/>
          </p:nvSpPr>
          <p:spPr>
            <a:xfrm>
              <a:off x="2261711" y="3568531"/>
              <a:ext cx="12251055" cy="5548630"/>
            </a:xfrm>
            <a:custGeom>
              <a:avLst/>
              <a:gdLst/>
              <a:ahLst/>
              <a:cxnLst/>
              <a:rect l="l" t="t" r="r" b="b"/>
              <a:pathLst>
                <a:path w="12251055" h="5548630">
                  <a:moveTo>
                    <a:pt x="12250935" y="0"/>
                  </a:moveTo>
                  <a:lnTo>
                    <a:pt x="0" y="0"/>
                  </a:lnTo>
                  <a:lnTo>
                    <a:pt x="0" y="5548263"/>
                  </a:lnTo>
                  <a:lnTo>
                    <a:pt x="12250935" y="5548263"/>
                  </a:lnTo>
                  <a:lnTo>
                    <a:pt x="12250935" y="0"/>
                  </a:lnTo>
                  <a:close/>
                </a:path>
              </a:pathLst>
            </a:custGeom>
            <a:solidFill>
              <a:srgbClr val="F2F2F2">
                <a:alpha val="5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2283294" y="3860818"/>
              <a:ext cx="12215495" cy="5083810"/>
            </a:xfrm>
            <a:custGeom>
              <a:avLst/>
              <a:gdLst/>
              <a:ahLst/>
              <a:cxnLst/>
              <a:rect l="l" t="t" r="r" b="b"/>
              <a:pathLst>
                <a:path w="12215494" h="5083809">
                  <a:moveTo>
                    <a:pt x="20967" y="5067249"/>
                  </a:moveTo>
                  <a:lnTo>
                    <a:pt x="16268" y="5062563"/>
                  </a:lnTo>
                  <a:lnTo>
                    <a:pt x="4686" y="5062563"/>
                  </a:lnTo>
                  <a:lnTo>
                    <a:pt x="0" y="5067249"/>
                  </a:lnTo>
                  <a:lnTo>
                    <a:pt x="0" y="5078806"/>
                  </a:lnTo>
                  <a:lnTo>
                    <a:pt x="4686" y="5083505"/>
                  </a:lnTo>
                  <a:lnTo>
                    <a:pt x="16268" y="5083505"/>
                  </a:lnTo>
                  <a:lnTo>
                    <a:pt x="20967" y="5078806"/>
                  </a:lnTo>
                  <a:lnTo>
                    <a:pt x="20967" y="5067249"/>
                  </a:lnTo>
                  <a:close/>
                </a:path>
                <a:path w="12215494" h="5083809">
                  <a:moveTo>
                    <a:pt x="20967" y="3376511"/>
                  </a:moveTo>
                  <a:lnTo>
                    <a:pt x="16268" y="3371824"/>
                  </a:lnTo>
                  <a:lnTo>
                    <a:pt x="4686" y="3371824"/>
                  </a:lnTo>
                  <a:lnTo>
                    <a:pt x="0" y="3376511"/>
                  </a:lnTo>
                  <a:lnTo>
                    <a:pt x="0" y="3388080"/>
                  </a:lnTo>
                  <a:lnTo>
                    <a:pt x="4686" y="3392767"/>
                  </a:lnTo>
                  <a:lnTo>
                    <a:pt x="16268" y="3392767"/>
                  </a:lnTo>
                  <a:lnTo>
                    <a:pt x="20967" y="3388080"/>
                  </a:lnTo>
                  <a:lnTo>
                    <a:pt x="20967" y="3376511"/>
                  </a:lnTo>
                  <a:close/>
                </a:path>
                <a:path w="12215494" h="5083809">
                  <a:moveTo>
                    <a:pt x="20967" y="1695843"/>
                  </a:moveTo>
                  <a:lnTo>
                    <a:pt x="16268" y="1691157"/>
                  </a:lnTo>
                  <a:lnTo>
                    <a:pt x="4686" y="1691157"/>
                  </a:lnTo>
                  <a:lnTo>
                    <a:pt x="0" y="1695843"/>
                  </a:lnTo>
                  <a:lnTo>
                    <a:pt x="0" y="1707413"/>
                  </a:lnTo>
                  <a:lnTo>
                    <a:pt x="4686" y="1712099"/>
                  </a:lnTo>
                  <a:lnTo>
                    <a:pt x="16268" y="1712099"/>
                  </a:lnTo>
                  <a:lnTo>
                    <a:pt x="20967" y="1707413"/>
                  </a:lnTo>
                  <a:lnTo>
                    <a:pt x="20967" y="1695843"/>
                  </a:lnTo>
                  <a:close/>
                </a:path>
                <a:path w="12215494" h="5083809">
                  <a:moveTo>
                    <a:pt x="20967" y="4686"/>
                  </a:moveTo>
                  <a:lnTo>
                    <a:pt x="16268" y="0"/>
                  </a:lnTo>
                  <a:lnTo>
                    <a:pt x="4686" y="0"/>
                  </a:lnTo>
                  <a:lnTo>
                    <a:pt x="0" y="4686"/>
                  </a:lnTo>
                  <a:lnTo>
                    <a:pt x="0" y="16243"/>
                  </a:lnTo>
                  <a:lnTo>
                    <a:pt x="4686" y="20942"/>
                  </a:lnTo>
                  <a:lnTo>
                    <a:pt x="16268" y="20942"/>
                  </a:lnTo>
                  <a:lnTo>
                    <a:pt x="20967" y="16243"/>
                  </a:lnTo>
                  <a:lnTo>
                    <a:pt x="20967" y="4686"/>
                  </a:lnTo>
                  <a:close/>
                </a:path>
                <a:path w="12215494" h="5083809">
                  <a:moveTo>
                    <a:pt x="62865" y="5067249"/>
                  </a:moveTo>
                  <a:lnTo>
                    <a:pt x="58178" y="5062563"/>
                  </a:lnTo>
                  <a:lnTo>
                    <a:pt x="46596" y="5062563"/>
                  </a:lnTo>
                  <a:lnTo>
                    <a:pt x="41910" y="5067249"/>
                  </a:lnTo>
                  <a:lnTo>
                    <a:pt x="41910" y="5078806"/>
                  </a:lnTo>
                  <a:lnTo>
                    <a:pt x="46596" y="5083505"/>
                  </a:lnTo>
                  <a:lnTo>
                    <a:pt x="58178" y="5083505"/>
                  </a:lnTo>
                  <a:lnTo>
                    <a:pt x="62865" y="5078806"/>
                  </a:lnTo>
                  <a:lnTo>
                    <a:pt x="62865" y="5067249"/>
                  </a:lnTo>
                  <a:close/>
                </a:path>
                <a:path w="12215494" h="5083809">
                  <a:moveTo>
                    <a:pt x="62865" y="3376511"/>
                  </a:moveTo>
                  <a:lnTo>
                    <a:pt x="58178" y="3371824"/>
                  </a:lnTo>
                  <a:lnTo>
                    <a:pt x="46596" y="3371824"/>
                  </a:lnTo>
                  <a:lnTo>
                    <a:pt x="41910" y="3376511"/>
                  </a:lnTo>
                  <a:lnTo>
                    <a:pt x="41910" y="3388080"/>
                  </a:lnTo>
                  <a:lnTo>
                    <a:pt x="46596" y="3392767"/>
                  </a:lnTo>
                  <a:lnTo>
                    <a:pt x="58178" y="3392767"/>
                  </a:lnTo>
                  <a:lnTo>
                    <a:pt x="62865" y="3388080"/>
                  </a:lnTo>
                  <a:lnTo>
                    <a:pt x="62865" y="3376511"/>
                  </a:lnTo>
                  <a:close/>
                </a:path>
                <a:path w="12215494" h="5083809">
                  <a:moveTo>
                    <a:pt x="62865" y="1695843"/>
                  </a:moveTo>
                  <a:lnTo>
                    <a:pt x="58178" y="1691157"/>
                  </a:lnTo>
                  <a:lnTo>
                    <a:pt x="46596" y="1691157"/>
                  </a:lnTo>
                  <a:lnTo>
                    <a:pt x="41910" y="1695843"/>
                  </a:lnTo>
                  <a:lnTo>
                    <a:pt x="41910" y="1707413"/>
                  </a:lnTo>
                  <a:lnTo>
                    <a:pt x="46596" y="1712099"/>
                  </a:lnTo>
                  <a:lnTo>
                    <a:pt x="58178" y="1712099"/>
                  </a:lnTo>
                  <a:lnTo>
                    <a:pt x="62865" y="1707413"/>
                  </a:lnTo>
                  <a:lnTo>
                    <a:pt x="62865" y="1695843"/>
                  </a:lnTo>
                  <a:close/>
                </a:path>
                <a:path w="12215494" h="5083809">
                  <a:moveTo>
                    <a:pt x="62865" y="4686"/>
                  </a:moveTo>
                  <a:lnTo>
                    <a:pt x="58178" y="0"/>
                  </a:lnTo>
                  <a:lnTo>
                    <a:pt x="46596" y="0"/>
                  </a:lnTo>
                  <a:lnTo>
                    <a:pt x="41910" y="4686"/>
                  </a:lnTo>
                  <a:lnTo>
                    <a:pt x="41910" y="16243"/>
                  </a:lnTo>
                  <a:lnTo>
                    <a:pt x="46596" y="20942"/>
                  </a:lnTo>
                  <a:lnTo>
                    <a:pt x="58178" y="20942"/>
                  </a:lnTo>
                  <a:lnTo>
                    <a:pt x="62865" y="16243"/>
                  </a:lnTo>
                  <a:lnTo>
                    <a:pt x="62865" y="4686"/>
                  </a:lnTo>
                  <a:close/>
                </a:path>
                <a:path w="12215494" h="5083809">
                  <a:moveTo>
                    <a:pt x="104775" y="5067249"/>
                  </a:moveTo>
                  <a:lnTo>
                    <a:pt x="100088" y="5062563"/>
                  </a:lnTo>
                  <a:lnTo>
                    <a:pt x="88493" y="5062563"/>
                  </a:lnTo>
                  <a:lnTo>
                    <a:pt x="83807" y="5067249"/>
                  </a:lnTo>
                  <a:lnTo>
                    <a:pt x="83807" y="5078806"/>
                  </a:lnTo>
                  <a:lnTo>
                    <a:pt x="88493" y="5083505"/>
                  </a:lnTo>
                  <a:lnTo>
                    <a:pt x="100088" y="5083505"/>
                  </a:lnTo>
                  <a:lnTo>
                    <a:pt x="104775" y="5078806"/>
                  </a:lnTo>
                  <a:lnTo>
                    <a:pt x="104775" y="5067249"/>
                  </a:lnTo>
                  <a:close/>
                </a:path>
                <a:path w="12215494" h="5083809">
                  <a:moveTo>
                    <a:pt x="104775" y="3376511"/>
                  </a:moveTo>
                  <a:lnTo>
                    <a:pt x="100088" y="3371824"/>
                  </a:lnTo>
                  <a:lnTo>
                    <a:pt x="88493" y="3371824"/>
                  </a:lnTo>
                  <a:lnTo>
                    <a:pt x="83807" y="3376511"/>
                  </a:lnTo>
                  <a:lnTo>
                    <a:pt x="83807" y="3388080"/>
                  </a:lnTo>
                  <a:lnTo>
                    <a:pt x="88493" y="3392767"/>
                  </a:lnTo>
                  <a:lnTo>
                    <a:pt x="100088" y="3392767"/>
                  </a:lnTo>
                  <a:lnTo>
                    <a:pt x="104775" y="3388080"/>
                  </a:lnTo>
                  <a:lnTo>
                    <a:pt x="104775" y="3376511"/>
                  </a:lnTo>
                  <a:close/>
                </a:path>
                <a:path w="12215494" h="5083809">
                  <a:moveTo>
                    <a:pt x="104775" y="1695843"/>
                  </a:moveTo>
                  <a:lnTo>
                    <a:pt x="100088" y="1691157"/>
                  </a:lnTo>
                  <a:lnTo>
                    <a:pt x="88493" y="1691157"/>
                  </a:lnTo>
                  <a:lnTo>
                    <a:pt x="83807" y="1695843"/>
                  </a:lnTo>
                  <a:lnTo>
                    <a:pt x="83807" y="1707413"/>
                  </a:lnTo>
                  <a:lnTo>
                    <a:pt x="88493" y="1712099"/>
                  </a:lnTo>
                  <a:lnTo>
                    <a:pt x="100088" y="1712099"/>
                  </a:lnTo>
                  <a:lnTo>
                    <a:pt x="104775" y="1707413"/>
                  </a:lnTo>
                  <a:lnTo>
                    <a:pt x="104775" y="1695843"/>
                  </a:lnTo>
                  <a:close/>
                </a:path>
                <a:path w="12215494" h="5083809">
                  <a:moveTo>
                    <a:pt x="104775" y="4686"/>
                  </a:moveTo>
                  <a:lnTo>
                    <a:pt x="100088" y="0"/>
                  </a:lnTo>
                  <a:lnTo>
                    <a:pt x="88493" y="0"/>
                  </a:lnTo>
                  <a:lnTo>
                    <a:pt x="83807" y="4686"/>
                  </a:lnTo>
                  <a:lnTo>
                    <a:pt x="83807" y="16243"/>
                  </a:lnTo>
                  <a:lnTo>
                    <a:pt x="88493" y="20942"/>
                  </a:lnTo>
                  <a:lnTo>
                    <a:pt x="100088" y="20942"/>
                  </a:lnTo>
                  <a:lnTo>
                    <a:pt x="104775" y="16243"/>
                  </a:lnTo>
                  <a:lnTo>
                    <a:pt x="104775" y="4686"/>
                  </a:lnTo>
                  <a:close/>
                </a:path>
                <a:path w="12215494" h="5083809">
                  <a:moveTo>
                    <a:pt x="146672" y="5067249"/>
                  </a:moveTo>
                  <a:lnTo>
                    <a:pt x="141986" y="5062563"/>
                  </a:lnTo>
                  <a:lnTo>
                    <a:pt x="130403" y="5062563"/>
                  </a:lnTo>
                  <a:lnTo>
                    <a:pt x="125717" y="5067249"/>
                  </a:lnTo>
                  <a:lnTo>
                    <a:pt x="125717" y="5078806"/>
                  </a:lnTo>
                  <a:lnTo>
                    <a:pt x="130403" y="5083505"/>
                  </a:lnTo>
                  <a:lnTo>
                    <a:pt x="141986" y="5083505"/>
                  </a:lnTo>
                  <a:lnTo>
                    <a:pt x="146672" y="5078806"/>
                  </a:lnTo>
                  <a:lnTo>
                    <a:pt x="146672" y="5067249"/>
                  </a:lnTo>
                  <a:close/>
                </a:path>
                <a:path w="12215494" h="5083809">
                  <a:moveTo>
                    <a:pt x="146672" y="3376511"/>
                  </a:moveTo>
                  <a:lnTo>
                    <a:pt x="141986" y="3371824"/>
                  </a:lnTo>
                  <a:lnTo>
                    <a:pt x="130403" y="3371824"/>
                  </a:lnTo>
                  <a:lnTo>
                    <a:pt x="125717" y="3376511"/>
                  </a:lnTo>
                  <a:lnTo>
                    <a:pt x="125717" y="3388080"/>
                  </a:lnTo>
                  <a:lnTo>
                    <a:pt x="130403" y="3392767"/>
                  </a:lnTo>
                  <a:lnTo>
                    <a:pt x="141986" y="3392767"/>
                  </a:lnTo>
                  <a:lnTo>
                    <a:pt x="146672" y="3388080"/>
                  </a:lnTo>
                  <a:lnTo>
                    <a:pt x="146672" y="3376511"/>
                  </a:lnTo>
                  <a:close/>
                </a:path>
                <a:path w="12215494" h="5083809">
                  <a:moveTo>
                    <a:pt x="146672" y="1695843"/>
                  </a:moveTo>
                  <a:lnTo>
                    <a:pt x="141986" y="1691157"/>
                  </a:lnTo>
                  <a:lnTo>
                    <a:pt x="130403" y="1691157"/>
                  </a:lnTo>
                  <a:lnTo>
                    <a:pt x="125717" y="1695843"/>
                  </a:lnTo>
                  <a:lnTo>
                    <a:pt x="125717" y="1707413"/>
                  </a:lnTo>
                  <a:lnTo>
                    <a:pt x="130403" y="1712099"/>
                  </a:lnTo>
                  <a:lnTo>
                    <a:pt x="141986" y="1712099"/>
                  </a:lnTo>
                  <a:lnTo>
                    <a:pt x="146672" y="1707413"/>
                  </a:lnTo>
                  <a:lnTo>
                    <a:pt x="146672" y="1695843"/>
                  </a:lnTo>
                  <a:close/>
                </a:path>
                <a:path w="12215494" h="5083809">
                  <a:moveTo>
                    <a:pt x="146672" y="4686"/>
                  </a:moveTo>
                  <a:lnTo>
                    <a:pt x="141986" y="0"/>
                  </a:lnTo>
                  <a:lnTo>
                    <a:pt x="130403" y="0"/>
                  </a:lnTo>
                  <a:lnTo>
                    <a:pt x="125717" y="4686"/>
                  </a:lnTo>
                  <a:lnTo>
                    <a:pt x="125717" y="16243"/>
                  </a:lnTo>
                  <a:lnTo>
                    <a:pt x="130403" y="20942"/>
                  </a:lnTo>
                  <a:lnTo>
                    <a:pt x="141986" y="20942"/>
                  </a:lnTo>
                  <a:lnTo>
                    <a:pt x="146672" y="16243"/>
                  </a:lnTo>
                  <a:lnTo>
                    <a:pt x="146672" y="4686"/>
                  </a:lnTo>
                  <a:close/>
                </a:path>
                <a:path w="12215494" h="5083809">
                  <a:moveTo>
                    <a:pt x="188582" y="5067249"/>
                  </a:moveTo>
                  <a:lnTo>
                    <a:pt x="183896" y="5062563"/>
                  </a:lnTo>
                  <a:lnTo>
                    <a:pt x="172300" y="5062563"/>
                  </a:lnTo>
                  <a:lnTo>
                    <a:pt x="167614" y="5067249"/>
                  </a:lnTo>
                  <a:lnTo>
                    <a:pt x="167614" y="5078806"/>
                  </a:lnTo>
                  <a:lnTo>
                    <a:pt x="172300" y="5083505"/>
                  </a:lnTo>
                  <a:lnTo>
                    <a:pt x="183896" y="5083505"/>
                  </a:lnTo>
                  <a:lnTo>
                    <a:pt x="188582" y="5078806"/>
                  </a:lnTo>
                  <a:lnTo>
                    <a:pt x="188582" y="5067249"/>
                  </a:lnTo>
                  <a:close/>
                </a:path>
                <a:path w="12215494" h="5083809">
                  <a:moveTo>
                    <a:pt x="188582" y="3376511"/>
                  </a:moveTo>
                  <a:lnTo>
                    <a:pt x="183896" y="3371824"/>
                  </a:lnTo>
                  <a:lnTo>
                    <a:pt x="172300" y="3371824"/>
                  </a:lnTo>
                  <a:lnTo>
                    <a:pt x="167614" y="3376511"/>
                  </a:lnTo>
                  <a:lnTo>
                    <a:pt x="167614" y="3388080"/>
                  </a:lnTo>
                  <a:lnTo>
                    <a:pt x="172300" y="3392767"/>
                  </a:lnTo>
                  <a:lnTo>
                    <a:pt x="183896" y="3392767"/>
                  </a:lnTo>
                  <a:lnTo>
                    <a:pt x="188582" y="3388080"/>
                  </a:lnTo>
                  <a:lnTo>
                    <a:pt x="188582" y="3376511"/>
                  </a:lnTo>
                  <a:close/>
                </a:path>
                <a:path w="12215494" h="5083809">
                  <a:moveTo>
                    <a:pt x="188582" y="1695843"/>
                  </a:moveTo>
                  <a:lnTo>
                    <a:pt x="183896" y="1691157"/>
                  </a:lnTo>
                  <a:lnTo>
                    <a:pt x="172300" y="1691157"/>
                  </a:lnTo>
                  <a:lnTo>
                    <a:pt x="167614" y="1695843"/>
                  </a:lnTo>
                  <a:lnTo>
                    <a:pt x="167614" y="1707413"/>
                  </a:lnTo>
                  <a:lnTo>
                    <a:pt x="172300" y="1712099"/>
                  </a:lnTo>
                  <a:lnTo>
                    <a:pt x="183896" y="1712099"/>
                  </a:lnTo>
                  <a:lnTo>
                    <a:pt x="188582" y="1707413"/>
                  </a:lnTo>
                  <a:lnTo>
                    <a:pt x="188582" y="1695843"/>
                  </a:lnTo>
                  <a:close/>
                </a:path>
                <a:path w="12215494" h="5083809">
                  <a:moveTo>
                    <a:pt x="188582" y="4686"/>
                  </a:moveTo>
                  <a:lnTo>
                    <a:pt x="183896" y="0"/>
                  </a:lnTo>
                  <a:lnTo>
                    <a:pt x="172300" y="0"/>
                  </a:lnTo>
                  <a:lnTo>
                    <a:pt x="167614" y="4686"/>
                  </a:lnTo>
                  <a:lnTo>
                    <a:pt x="167614" y="16243"/>
                  </a:lnTo>
                  <a:lnTo>
                    <a:pt x="172300" y="20942"/>
                  </a:lnTo>
                  <a:lnTo>
                    <a:pt x="183896" y="20942"/>
                  </a:lnTo>
                  <a:lnTo>
                    <a:pt x="188582" y="16243"/>
                  </a:lnTo>
                  <a:lnTo>
                    <a:pt x="188582" y="4686"/>
                  </a:lnTo>
                  <a:close/>
                </a:path>
                <a:path w="12215494" h="5083809">
                  <a:moveTo>
                    <a:pt x="230492" y="5067249"/>
                  </a:moveTo>
                  <a:lnTo>
                    <a:pt x="225793" y="5062563"/>
                  </a:lnTo>
                  <a:lnTo>
                    <a:pt x="214210" y="5062563"/>
                  </a:lnTo>
                  <a:lnTo>
                    <a:pt x="209524" y="5067249"/>
                  </a:lnTo>
                  <a:lnTo>
                    <a:pt x="209524" y="5078806"/>
                  </a:lnTo>
                  <a:lnTo>
                    <a:pt x="214210" y="5083505"/>
                  </a:lnTo>
                  <a:lnTo>
                    <a:pt x="225793" y="5083505"/>
                  </a:lnTo>
                  <a:lnTo>
                    <a:pt x="230492" y="5078806"/>
                  </a:lnTo>
                  <a:lnTo>
                    <a:pt x="230492" y="5067249"/>
                  </a:lnTo>
                  <a:close/>
                </a:path>
                <a:path w="12215494" h="5083809">
                  <a:moveTo>
                    <a:pt x="230492" y="3376511"/>
                  </a:moveTo>
                  <a:lnTo>
                    <a:pt x="225793" y="3371824"/>
                  </a:lnTo>
                  <a:lnTo>
                    <a:pt x="214210" y="3371824"/>
                  </a:lnTo>
                  <a:lnTo>
                    <a:pt x="209524" y="3376511"/>
                  </a:lnTo>
                  <a:lnTo>
                    <a:pt x="209524" y="3388080"/>
                  </a:lnTo>
                  <a:lnTo>
                    <a:pt x="214210" y="3392767"/>
                  </a:lnTo>
                  <a:lnTo>
                    <a:pt x="225793" y="3392767"/>
                  </a:lnTo>
                  <a:lnTo>
                    <a:pt x="230492" y="3388080"/>
                  </a:lnTo>
                  <a:lnTo>
                    <a:pt x="230492" y="3376511"/>
                  </a:lnTo>
                  <a:close/>
                </a:path>
                <a:path w="12215494" h="5083809">
                  <a:moveTo>
                    <a:pt x="230492" y="1695843"/>
                  </a:moveTo>
                  <a:lnTo>
                    <a:pt x="225793" y="1691157"/>
                  </a:lnTo>
                  <a:lnTo>
                    <a:pt x="214210" y="1691157"/>
                  </a:lnTo>
                  <a:lnTo>
                    <a:pt x="209524" y="1695843"/>
                  </a:lnTo>
                  <a:lnTo>
                    <a:pt x="209524" y="1707413"/>
                  </a:lnTo>
                  <a:lnTo>
                    <a:pt x="214210" y="1712099"/>
                  </a:lnTo>
                  <a:lnTo>
                    <a:pt x="225793" y="1712099"/>
                  </a:lnTo>
                  <a:lnTo>
                    <a:pt x="230492" y="1707413"/>
                  </a:lnTo>
                  <a:lnTo>
                    <a:pt x="230492" y="1695843"/>
                  </a:lnTo>
                  <a:close/>
                </a:path>
                <a:path w="12215494" h="5083809">
                  <a:moveTo>
                    <a:pt x="230492" y="4686"/>
                  </a:moveTo>
                  <a:lnTo>
                    <a:pt x="225793" y="0"/>
                  </a:lnTo>
                  <a:lnTo>
                    <a:pt x="214210" y="0"/>
                  </a:lnTo>
                  <a:lnTo>
                    <a:pt x="209524" y="4686"/>
                  </a:lnTo>
                  <a:lnTo>
                    <a:pt x="209524" y="16243"/>
                  </a:lnTo>
                  <a:lnTo>
                    <a:pt x="214210" y="20942"/>
                  </a:lnTo>
                  <a:lnTo>
                    <a:pt x="225793" y="20942"/>
                  </a:lnTo>
                  <a:lnTo>
                    <a:pt x="230492" y="16243"/>
                  </a:lnTo>
                  <a:lnTo>
                    <a:pt x="230492" y="4686"/>
                  </a:lnTo>
                  <a:close/>
                </a:path>
                <a:path w="12215494" h="5083809">
                  <a:moveTo>
                    <a:pt x="272389" y="5067249"/>
                  </a:moveTo>
                  <a:lnTo>
                    <a:pt x="267703" y="5062563"/>
                  </a:lnTo>
                  <a:lnTo>
                    <a:pt x="256120" y="5062563"/>
                  </a:lnTo>
                  <a:lnTo>
                    <a:pt x="251421" y="5067249"/>
                  </a:lnTo>
                  <a:lnTo>
                    <a:pt x="251421" y="5078806"/>
                  </a:lnTo>
                  <a:lnTo>
                    <a:pt x="256120" y="5083505"/>
                  </a:lnTo>
                  <a:lnTo>
                    <a:pt x="267703" y="5083505"/>
                  </a:lnTo>
                  <a:lnTo>
                    <a:pt x="272389" y="5078806"/>
                  </a:lnTo>
                  <a:lnTo>
                    <a:pt x="272389" y="5067249"/>
                  </a:lnTo>
                  <a:close/>
                </a:path>
                <a:path w="12215494" h="5083809">
                  <a:moveTo>
                    <a:pt x="272389" y="3376511"/>
                  </a:moveTo>
                  <a:lnTo>
                    <a:pt x="267703" y="3371824"/>
                  </a:lnTo>
                  <a:lnTo>
                    <a:pt x="256120" y="3371824"/>
                  </a:lnTo>
                  <a:lnTo>
                    <a:pt x="251421" y="3376511"/>
                  </a:lnTo>
                  <a:lnTo>
                    <a:pt x="251421" y="3388080"/>
                  </a:lnTo>
                  <a:lnTo>
                    <a:pt x="256120" y="3392767"/>
                  </a:lnTo>
                  <a:lnTo>
                    <a:pt x="267703" y="3392767"/>
                  </a:lnTo>
                  <a:lnTo>
                    <a:pt x="272389" y="3388080"/>
                  </a:lnTo>
                  <a:lnTo>
                    <a:pt x="272389" y="3376511"/>
                  </a:lnTo>
                  <a:close/>
                </a:path>
                <a:path w="12215494" h="5083809">
                  <a:moveTo>
                    <a:pt x="272389" y="1695843"/>
                  </a:moveTo>
                  <a:lnTo>
                    <a:pt x="267703" y="1691157"/>
                  </a:lnTo>
                  <a:lnTo>
                    <a:pt x="256120" y="1691157"/>
                  </a:lnTo>
                  <a:lnTo>
                    <a:pt x="251421" y="1695843"/>
                  </a:lnTo>
                  <a:lnTo>
                    <a:pt x="251421" y="1707413"/>
                  </a:lnTo>
                  <a:lnTo>
                    <a:pt x="256120" y="1712099"/>
                  </a:lnTo>
                  <a:lnTo>
                    <a:pt x="267703" y="1712099"/>
                  </a:lnTo>
                  <a:lnTo>
                    <a:pt x="272389" y="1707413"/>
                  </a:lnTo>
                  <a:lnTo>
                    <a:pt x="272389" y="1695843"/>
                  </a:lnTo>
                  <a:close/>
                </a:path>
                <a:path w="12215494" h="5083809">
                  <a:moveTo>
                    <a:pt x="272389" y="4686"/>
                  </a:moveTo>
                  <a:lnTo>
                    <a:pt x="267703" y="0"/>
                  </a:lnTo>
                  <a:lnTo>
                    <a:pt x="256120" y="0"/>
                  </a:lnTo>
                  <a:lnTo>
                    <a:pt x="251421" y="4686"/>
                  </a:lnTo>
                  <a:lnTo>
                    <a:pt x="251421" y="16243"/>
                  </a:lnTo>
                  <a:lnTo>
                    <a:pt x="256120" y="20942"/>
                  </a:lnTo>
                  <a:lnTo>
                    <a:pt x="267703" y="20942"/>
                  </a:lnTo>
                  <a:lnTo>
                    <a:pt x="272389" y="16243"/>
                  </a:lnTo>
                  <a:lnTo>
                    <a:pt x="272389" y="4686"/>
                  </a:lnTo>
                  <a:close/>
                </a:path>
                <a:path w="12215494" h="5083809">
                  <a:moveTo>
                    <a:pt x="314299" y="5067249"/>
                  </a:moveTo>
                  <a:lnTo>
                    <a:pt x="309600" y="5062563"/>
                  </a:lnTo>
                  <a:lnTo>
                    <a:pt x="298018" y="5062563"/>
                  </a:lnTo>
                  <a:lnTo>
                    <a:pt x="293331" y="5067249"/>
                  </a:lnTo>
                  <a:lnTo>
                    <a:pt x="293331" y="5078806"/>
                  </a:lnTo>
                  <a:lnTo>
                    <a:pt x="298018" y="5083505"/>
                  </a:lnTo>
                  <a:lnTo>
                    <a:pt x="309600" y="5083505"/>
                  </a:lnTo>
                  <a:lnTo>
                    <a:pt x="314299" y="5078806"/>
                  </a:lnTo>
                  <a:lnTo>
                    <a:pt x="314299" y="5067249"/>
                  </a:lnTo>
                  <a:close/>
                </a:path>
                <a:path w="12215494" h="5083809">
                  <a:moveTo>
                    <a:pt x="314299" y="3376511"/>
                  </a:moveTo>
                  <a:lnTo>
                    <a:pt x="309600" y="3371824"/>
                  </a:lnTo>
                  <a:lnTo>
                    <a:pt x="298018" y="3371824"/>
                  </a:lnTo>
                  <a:lnTo>
                    <a:pt x="293331" y="3376511"/>
                  </a:lnTo>
                  <a:lnTo>
                    <a:pt x="293331" y="3388080"/>
                  </a:lnTo>
                  <a:lnTo>
                    <a:pt x="298018" y="3392767"/>
                  </a:lnTo>
                  <a:lnTo>
                    <a:pt x="309600" y="3392767"/>
                  </a:lnTo>
                  <a:lnTo>
                    <a:pt x="314299" y="3388080"/>
                  </a:lnTo>
                  <a:lnTo>
                    <a:pt x="314299" y="3376511"/>
                  </a:lnTo>
                  <a:close/>
                </a:path>
                <a:path w="12215494" h="5083809">
                  <a:moveTo>
                    <a:pt x="314299" y="1695843"/>
                  </a:moveTo>
                  <a:lnTo>
                    <a:pt x="309600" y="1691157"/>
                  </a:lnTo>
                  <a:lnTo>
                    <a:pt x="298018" y="1691157"/>
                  </a:lnTo>
                  <a:lnTo>
                    <a:pt x="293331" y="1695843"/>
                  </a:lnTo>
                  <a:lnTo>
                    <a:pt x="293331" y="1707413"/>
                  </a:lnTo>
                  <a:lnTo>
                    <a:pt x="298018" y="1712099"/>
                  </a:lnTo>
                  <a:lnTo>
                    <a:pt x="309600" y="1712099"/>
                  </a:lnTo>
                  <a:lnTo>
                    <a:pt x="314299" y="1707413"/>
                  </a:lnTo>
                  <a:lnTo>
                    <a:pt x="314299" y="1695843"/>
                  </a:lnTo>
                  <a:close/>
                </a:path>
                <a:path w="12215494" h="5083809">
                  <a:moveTo>
                    <a:pt x="314299" y="4686"/>
                  </a:moveTo>
                  <a:lnTo>
                    <a:pt x="309600" y="0"/>
                  </a:lnTo>
                  <a:lnTo>
                    <a:pt x="298018" y="0"/>
                  </a:lnTo>
                  <a:lnTo>
                    <a:pt x="293331" y="4686"/>
                  </a:lnTo>
                  <a:lnTo>
                    <a:pt x="293331" y="16243"/>
                  </a:lnTo>
                  <a:lnTo>
                    <a:pt x="298018" y="20942"/>
                  </a:lnTo>
                  <a:lnTo>
                    <a:pt x="309600" y="20942"/>
                  </a:lnTo>
                  <a:lnTo>
                    <a:pt x="314299" y="16243"/>
                  </a:lnTo>
                  <a:lnTo>
                    <a:pt x="314299" y="4686"/>
                  </a:lnTo>
                  <a:close/>
                </a:path>
                <a:path w="12215494" h="5083809">
                  <a:moveTo>
                    <a:pt x="356196" y="5067249"/>
                  </a:moveTo>
                  <a:lnTo>
                    <a:pt x="351510" y="5062563"/>
                  </a:lnTo>
                  <a:lnTo>
                    <a:pt x="339928" y="5062563"/>
                  </a:lnTo>
                  <a:lnTo>
                    <a:pt x="335241" y="5067249"/>
                  </a:lnTo>
                  <a:lnTo>
                    <a:pt x="335241" y="5078806"/>
                  </a:lnTo>
                  <a:lnTo>
                    <a:pt x="339928" y="5083505"/>
                  </a:lnTo>
                  <a:lnTo>
                    <a:pt x="351510" y="5083505"/>
                  </a:lnTo>
                  <a:lnTo>
                    <a:pt x="356196" y="5078806"/>
                  </a:lnTo>
                  <a:lnTo>
                    <a:pt x="356196" y="5067249"/>
                  </a:lnTo>
                  <a:close/>
                </a:path>
                <a:path w="12215494" h="5083809">
                  <a:moveTo>
                    <a:pt x="356196" y="3376511"/>
                  </a:moveTo>
                  <a:lnTo>
                    <a:pt x="351510" y="3371824"/>
                  </a:lnTo>
                  <a:lnTo>
                    <a:pt x="339928" y="3371824"/>
                  </a:lnTo>
                  <a:lnTo>
                    <a:pt x="335241" y="3376511"/>
                  </a:lnTo>
                  <a:lnTo>
                    <a:pt x="335241" y="3388080"/>
                  </a:lnTo>
                  <a:lnTo>
                    <a:pt x="339928" y="3392767"/>
                  </a:lnTo>
                  <a:lnTo>
                    <a:pt x="351510" y="3392767"/>
                  </a:lnTo>
                  <a:lnTo>
                    <a:pt x="356196" y="3388080"/>
                  </a:lnTo>
                  <a:lnTo>
                    <a:pt x="356196" y="3376511"/>
                  </a:lnTo>
                  <a:close/>
                </a:path>
                <a:path w="12215494" h="5083809">
                  <a:moveTo>
                    <a:pt x="356196" y="1695843"/>
                  </a:moveTo>
                  <a:lnTo>
                    <a:pt x="351510" y="1691157"/>
                  </a:lnTo>
                  <a:lnTo>
                    <a:pt x="339928" y="1691157"/>
                  </a:lnTo>
                  <a:lnTo>
                    <a:pt x="335241" y="1695843"/>
                  </a:lnTo>
                  <a:lnTo>
                    <a:pt x="335241" y="1707413"/>
                  </a:lnTo>
                  <a:lnTo>
                    <a:pt x="339928" y="1712099"/>
                  </a:lnTo>
                  <a:lnTo>
                    <a:pt x="351510" y="1712099"/>
                  </a:lnTo>
                  <a:lnTo>
                    <a:pt x="356196" y="1707413"/>
                  </a:lnTo>
                  <a:lnTo>
                    <a:pt x="356196" y="1695843"/>
                  </a:lnTo>
                  <a:close/>
                </a:path>
                <a:path w="12215494" h="5083809">
                  <a:moveTo>
                    <a:pt x="356196" y="4686"/>
                  </a:moveTo>
                  <a:lnTo>
                    <a:pt x="351510" y="0"/>
                  </a:lnTo>
                  <a:lnTo>
                    <a:pt x="339928" y="0"/>
                  </a:lnTo>
                  <a:lnTo>
                    <a:pt x="335241" y="4686"/>
                  </a:lnTo>
                  <a:lnTo>
                    <a:pt x="335241" y="16243"/>
                  </a:lnTo>
                  <a:lnTo>
                    <a:pt x="339928" y="20942"/>
                  </a:lnTo>
                  <a:lnTo>
                    <a:pt x="351510" y="20942"/>
                  </a:lnTo>
                  <a:lnTo>
                    <a:pt x="356196" y="16243"/>
                  </a:lnTo>
                  <a:lnTo>
                    <a:pt x="356196" y="4686"/>
                  </a:lnTo>
                  <a:close/>
                </a:path>
                <a:path w="12215494" h="5083809">
                  <a:moveTo>
                    <a:pt x="398106" y="5067249"/>
                  </a:moveTo>
                  <a:lnTo>
                    <a:pt x="393420" y="5062563"/>
                  </a:lnTo>
                  <a:lnTo>
                    <a:pt x="381825" y="5062563"/>
                  </a:lnTo>
                  <a:lnTo>
                    <a:pt x="377139" y="5067249"/>
                  </a:lnTo>
                  <a:lnTo>
                    <a:pt x="377139" y="5078806"/>
                  </a:lnTo>
                  <a:lnTo>
                    <a:pt x="381825" y="5083505"/>
                  </a:lnTo>
                  <a:lnTo>
                    <a:pt x="393420" y="5083505"/>
                  </a:lnTo>
                  <a:lnTo>
                    <a:pt x="398106" y="5078806"/>
                  </a:lnTo>
                  <a:lnTo>
                    <a:pt x="398106" y="5067249"/>
                  </a:lnTo>
                  <a:close/>
                </a:path>
                <a:path w="12215494" h="5083809">
                  <a:moveTo>
                    <a:pt x="398106" y="3376511"/>
                  </a:moveTo>
                  <a:lnTo>
                    <a:pt x="393420" y="3371824"/>
                  </a:lnTo>
                  <a:lnTo>
                    <a:pt x="381825" y="3371824"/>
                  </a:lnTo>
                  <a:lnTo>
                    <a:pt x="377139" y="3376511"/>
                  </a:lnTo>
                  <a:lnTo>
                    <a:pt x="377139" y="3388080"/>
                  </a:lnTo>
                  <a:lnTo>
                    <a:pt x="381825" y="3392767"/>
                  </a:lnTo>
                  <a:lnTo>
                    <a:pt x="393420" y="3392767"/>
                  </a:lnTo>
                  <a:lnTo>
                    <a:pt x="398106" y="3388080"/>
                  </a:lnTo>
                  <a:lnTo>
                    <a:pt x="398106" y="3376511"/>
                  </a:lnTo>
                  <a:close/>
                </a:path>
                <a:path w="12215494" h="5083809">
                  <a:moveTo>
                    <a:pt x="398106" y="1695843"/>
                  </a:moveTo>
                  <a:lnTo>
                    <a:pt x="393420" y="1691157"/>
                  </a:lnTo>
                  <a:lnTo>
                    <a:pt x="381825" y="1691157"/>
                  </a:lnTo>
                  <a:lnTo>
                    <a:pt x="377139" y="1695843"/>
                  </a:lnTo>
                  <a:lnTo>
                    <a:pt x="377139" y="1707413"/>
                  </a:lnTo>
                  <a:lnTo>
                    <a:pt x="381825" y="1712099"/>
                  </a:lnTo>
                  <a:lnTo>
                    <a:pt x="393420" y="1712099"/>
                  </a:lnTo>
                  <a:lnTo>
                    <a:pt x="398106" y="1707413"/>
                  </a:lnTo>
                  <a:lnTo>
                    <a:pt x="398106" y="1695843"/>
                  </a:lnTo>
                  <a:close/>
                </a:path>
                <a:path w="12215494" h="5083809">
                  <a:moveTo>
                    <a:pt x="398106" y="4686"/>
                  </a:moveTo>
                  <a:lnTo>
                    <a:pt x="393420" y="0"/>
                  </a:lnTo>
                  <a:lnTo>
                    <a:pt x="381825" y="0"/>
                  </a:lnTo>
                  <a:lnTo>
                    <a:pt x="377139" y="4686"/>
                  </a:lnTo>
                  <a:lnTo>
                    <a:pt x="377139" y="16243"/>
                  </a:lnTo>
                  <a:lnTo>
                    <a:pt x="381825" y="20942"/>
                  </a:lnTo>
                  <a:lnTo>
                    <a:pt x="393420" y="20942"/>
                  </a:lnTo>
                  <a:lnTo>
                    <a:pt x="398106" y="16243"/>
                  </a:lnTo>
                  <a:lnTo>
                    <a:pt x="398106" y="4686"/>
                  </a:lnTo>
                  <a:close/>
                </a:path>
                <a:path w="12215494" h="5083809">
                  <a:moveTo>
                    <a:pt x="440004" y="5067249"/>
                  </a:moveTo>
                  <a:lnTo>
                    <a:pt x="435317" y="5062563"/>
                  </a:lnTo>
                  <a:lnTo>
                    <a:pt x="423735" y="5062563"/>
                  </a:lnTo>
                  <a:lnTo>
                    <a:pt x="419049" y="5067249"/>
                  </a:lnTo>
                  <a:lnTo>
                    <a:pt x="419049" y="5078806"/>
                  </a:lnTo>
                  <a:lnTo>
                    <a:pt x="423735" y="5083505"/>
                  </a:lnTo>
                  <a:lnTo>
                    <a:pt x="435317" y="5083505"/>
                  </a:lnTo>
                  <a:lnTo>
                    <a:pt x="440004" y="5078806"/>
                  </a:lnTo>
                  <a:lnTo>
                    <a:pt x="440004" y="5067249"/>
                  </a:lnTo>
                  <a:close/>
                </a:path>
                <a:path w="12215494" h="5083809">
                  <a:moveTo>
                    <a:pt x="440004" y="3376511"/>
                  </a:moveTo>
                  <a:lnTo>
                    <a:pt x="435317" y="3371824"/>
                  </a:lnTo>
                  <a:lnTo>
                    <a:pt x="423735" y="3371824"/>
                  </a:lnTo>
                  <a:lnTo>
                    <a:pt x="419049" y="3376511"/>
                  </a:lnTo>
                  <a:lnTo>
                    <a:pt x="419049" y="3388080"/>
                  </a:lnTo>
                  <a:lnTo>
                    <a:pt x="423735" y="3392767"/>
                  </a:lnTo>
                  <a:lnTo>
                    <a:pt x="435317" y="3392767"/>
                  </a:lnTo>
                  <a:lnTo>
                    <a:pt x="440004" y="3388080"/>
                  </a:lnTo>
                  <a:lnTo>
                    <a:pt x="440004" y="3376511"/>
                  </a:lnTo>
                  <a:close/>
                </a:path>
                <a:path w="12215494" h="5083809">
                  <a:moveTo>
                    <a:pt x="440004" y="1695843"/>
                  </a:moveTo>
                  <a:lnTo>
                    <a:pt x="435317" y="1691157"/>
                  </a:lnTo>
                  <a:lnTo>
                    <a:pt x="423735" y="1691157"/>
                  </a:lnTo>
                  <a:lnTo>
                    <a:pt x="419049" y="1695843"/>
                  </a:lnTo>
                  <a:lnTo>
                    <a:pt x="419049" y="1707413"/>
                  </a:lnTo>
                  <a:lnTo>
                    <a:pt x="423735" y="1712099"/>
                  </a:lnTo>
                  <a:lnTo>
                    <a:pt x="435317" y="1712099"/>
                  </a:lnTo>
                  <a:lnTo>
                    <a:pt x="440004" y="1707413"/>
                  </a:lnTo>
                  <a:lnTo>
                    <a:pt x="440004" y="1695843"/>
                  </a:lnTo>
                  <a:close/>
                </a:path>
                <a:path w="12215494" h="5083809">
                  <a:moveTo>
                    <a:pt x="440004" y="4686"/>
                  </a:moveTo>
                  <a:lnTo>
                    <a:pt x="435317" y="0"/>
                  </a:lnTo>
                  <a:lnTo>
                    <a:pt x="423735" y="0"/>
                  </a:lnTo>
                  <a:lnTo>
                    <a:pt x="419049" y="4686"/>
                  </a:lnTo>
                  <a:lnTo>
                    <a:pt x="419049" y="16243"/>
                  </a:lnTo>
                  <a:lnTo>
                    <a:pt x="423735" y="20942"/>
                  </a:lnTo>
                  <a:lnTo>
                    <a:pt x="435317" y="20942"/>
                  </a:lnTo>
                  <a:lnTo>
                    <a:pt x="440004" y="16243"/>
                  </a:lnTo>
                  <a:lnTo>
                    <a:pt x="440004" y="4686"/>
                  </a:lnTo>
                  <a:close/>
                </a:path>
                <a:path w="12215494" h="5083809">
                  <a:moveTo>
                    <a:pt x="481914" y="5067249"/>
                  </a:moveTo>
                  <a:lnTo>
                    <a:pt x="477227" y="5062563"/>
                  </a:lnTo>
                  <a:lnTo>
                    <a:pt x="465632" y="5062563"/>
                  </a:lnTo>
                  <a:lnTo>
                    <a:pt x="460946" y="5067249"/>
                  </a:lnTo>
                  <a:lnTo>
                    <a:pt x="460946" y="5078806"/>
                  </a:lnTo>
                  <a:lnTo>
                    <a:pt x="465632" y="5083505"/>
                  </a:lnTo>
                  <a:lnTo>
                    <a:pt x="477227" y="5083505"/>
                  </a:lnTo>
                  <a:lnTo>
                    <a:pt x="481914" y="5078806"/>
                  </a:lnTo>
                  <a:lnTo>
                    <a:pt x="481914" y="5067249"/>
                  </a:lnTo>
                  <a:close/>
                </a:path>
                <a:path w="12215494" h="5083809">
                  <a:moveTo>
                    <a:pt x="481914" y="3376511"/>
                  </a:moveTo>
                  <a:lnTo>
                    <a:pt x="477227" y="3371824"/>
                  </a:lnTo>
                  <a:lnTo>
                    <a:pt x="465632" y="3371824"/>
                  </a:lnTo>
                  <a:lnTo>
                    <a:pt x="460946" y="3376511"/>
                  </a:lnTo>
                  <a:lnTo>
                    <a:pt x="460946" y="3388080"/>
                  </a:lnTo>
                  <a:lnTo>
                    <a:pt x="465632" y="3392767"/>
                  </a:lnTo>
                  <a:lnTo>
                    <a:pt x="477227" y="3392767"/>
                  </a:lnTo>
                  <a:lnTo>
                    <a:pt x="481914" y="3388080"/>
                  </a:lnTo>
                  <a:lnTo>
                    <a:pt x="481914" y="3376511"/>
                  </a:lnTo>
                  <a:close/>
                </a:path>
                <a:path w="12215494" h="5083809">
                  <a:moveTo>
                    <a:pt x="481914" y="1695843"/>
                  </a:moveTo>
                  <a:lnTo>
                    <a:pt x="477227" y="1691157"/>
                  </a:lnTo>
                  <a:lnTo>
                    <a:pt x="465632" y="1691157"/>
                  </a:lnTo>
                  <a:lnTo>
                    <a:pt x="460946" y="1695843"/>
                  </a:lnTo>
                  <a:lnTo>
                    <a:pt x="460946" y="1707413"/>
                  </a:lnTo>
                  <a:lnTo>
                    <a:pt x="465632" y="1712099"/>
                  </a:lnTo>
                  <a:lnTo>
                    <a:pt x="477227" y="1712099"/>
                  </a:lnTo>
                  <a:lnTo>
                    <a:pt x="481914" y="1707413"/>
                  </a:lnTo>
                  <a:lnTo>
                    <a:pt x="481914" y="1695843"/>
                  </a:lnTo>
                  <a:close/>
                </a:path>
                <a:path w="12215494" h="5083809">
                  <a:moveTo>
                    <a:pt x="481914" y="4686"/>
                  </a:moveTo>
                  <a:lnTo>
                    <a:pt x="477227" y="0"/>
                  </a:lnTo>
                  <a:lnTo>
                    <a:pt x="465632" y="0"/>
                  </a:lnTo>
                  <a:lnTo>
                    <a:pt x="460946" y="4686"/>
                  </a:lnTo>
                  <a:lnTo>
                    <a:pt x="460946" y="16243"/>
                  </a:lnTo>
                  <a:lnTo>
                    <a:pt x="465632" y="20942"/>
                  </a:lnTo>
                  <a:lnTo>
                    <a:pt x="477227" y="20942"/>
                  </a:lnTo>
                  <a:lnTo>
                    <a:pt x="481914" y="16243"/>
                  </a:lnTo>
                  <a:lnTo>
                    <a:pt x="481914" y="4686"/>
                  </a:lnTo>
                  <a:close/>
                </a:path>
                <a:path w="12215494" h="5083809">
                  <a:moveTo>
                    <a:pt x="523811" y="5067249"/>
                  </a:moveTo>
                  <a:lnTo>
                    <a:pt x="519125" y="5062563"/>
                  </a:lnTo>
                  <a:lnTo>
                    <a:pt x="507542" y="5062563"/>
                  </a:lnTo>
                  <a:lnTo>
                    <a:pt x="502856" y="5067249"/>
                  </a:lnTo>
                  <a:lnTo>
                    <a:pt x="502856" y="5078806"/>
                  </a:lnTo>
                  <a:lnTo>
                    <a:pt x="507542" y="5083505"/>
                  </a:lnTo>
                  <a:lnTo>
                    <a:pt x="519125" y="5083505"/>
                  </a:lnTo>
                  <a:lnTo>
                    <a:pt x="523811" y="5078806"/>
                  </a:lnTo>
                  <a:lnTo>
                    <a:pt x="523811" y="5067249"/>
                  </a:lnTo>
                  <a:close/>
                </a:path>
                <a:path w="12215494" h="5083809">
                  <a:moveTo>
                    <a:pt x="523811" y="3376511"/>
                  </a:moveTo>
                  <a:lnTo>
                    <a:pt x="519125" y="3371824"/>
                  </a:lnTo>
                  <a:lnTo>
                    <a:pt x="507542" y="3371824"/>
                  </a:lnTo>
                  <a:lnTo>
                    <a:pt x="502856" y="3376511"/>
                  </a:lnTo>
                  <a:lnTo>
                    <a:pt x="502856" y="3388080"/>
                  </a:lnTo>
                  <a:lnTo>
                    <a:pt x="507542" y="3392767"/>
                  </a:lnTo>
                  <a:lnTo>
                    <a:pt x="519125" y="3392767"/>
                  </a:lnTo>
                  <a:lnTo>
                    <a:pt x="523811" y="3388080"/>
                  </a:lnTo>
                  <a:lnTo>
                    <a:pt x="523811" y="3376511"/>
                  </a:lnTo>
                  <a:close/>
                </a:path>
                <a:path w="12215494" h="5083809">
                  <a:moveTo>
                    <a:pt x="523811" y="1695843"/>
                  </a:moveTo>
                  <a:lnTo>
                    <a:pt x="519125" y="1691157"/>
                  </a:lnTo>
                  <a:lnTo>
                    <a:pt x="507542" y="1691157"/>
                  </a:lnTo>
                  <a:lnTo>
                    <a:pt x="502856" y="1695843"/>
                  </a:lnTo>
                  <a:lnTo>
                    <a:pt x="502856" y="1707413"/>
                  </a:lnTo>
                  <a:lnTo>
                    <a:pt x="507542" y="1712099"/>
                  </a:lnTo>
                  <a:lnTo>
                    <a:pt x="519125" y="1712099"/>
                  </a:lnTo>
                  <a:lnTo>
                    <a:pt x="523811" y="1707413"/>
                  </a:lnTo>
                  <a:lnTo>
                    <a:pt x="523811" y="1695843"/>
                  </a:lnTo>
                  <a:close/>
                </a:path>
                <a:path w="12215494" h="5083809">
                  <a:moveTo>
                    <a:pt x="523811" y="4686"/>
                  </a:moveTo>
                  <a:lnTo>
                    <a:pt x="519125" y="0"/>
                  </a:lnTo>
                  <a:lnTo>
                    <a:pt x="507542" y="0"/>
                  </a:lnTo>
                  <a:lnTo>
                    <a:pt x="502856" y="4686"/>
                  </a:lnTo>
                  <a:lnTo>
                    <a:pt x="502856" y="16243"/>
                  </a:lnTo>
                  <a:lnTo>
                    <a:pt x="507542" y="20942"/>
                  </a:lnTo>
                  <a:lnTo>
                    <a:pt x="519125" y="20942"/>
                  </a:lnTo>
                  <a:lnTo>
                    <a:pt x="523811" y="16243"/>
                  </a:lnTo>
                  <a:lnTo>
                    <a:pt x="523811" y="4686"/>
                  </a:lnTo>
                  <a:close/>
                </a:path>
                <a:path w="12215494" h="5083809">
                  <a:moveTo>
                    <a:pt x="565721" y="5067249"/>
                  </a:moveTo>
                  <a:lnTo>
                    <a:pt x="561035" y="5062563"/>
                  </a:lnTo>
                  <a:lnTo>
                    <a:pt x="549452" y="5062563"/>
                  </a:lnTo>
                  <a:lnTo>
                    <a:pt x="544753" y="5067249"/>
                  </a:lnTo>
                  <a:lnTo>
                    <a:pt x="544753" y="5078806"/>
                  </a:lnTo>
                  <a:lnTo>
                    <a:pt x="549452" y="5083505"/>
                  </a:lnTo>
                  <a:lnTo>
                    <a:pt x="561035" y="5083505"/>
                  </a:lnTo>
                  <a:lnTo>
                    <a:pt x="565721" y="5078806"/>
                  </a:lnTo>
                  <a:lnTo>
                    <a:pt x="565721" y="5067249"/>
                  </a:lnTo>
                  <a:close/>
                </a:path>
                <a:path w="12215494" h="5083809">
                  <a:moveTo>
                    <a:pt x="565721" y="3376511"/>
                  </a:moveTo>
                  <a:lnTo>
                    <a:pt x="561035" y="3371824"/>
                  </a:lnTo>
                  <a:lnTo>
                    <a:pt x="549452" y="3371824"/>
                  </a:lnTo>
                  <a:lnTo>
                    <a:pt x="544753" y="3376511"/>
                  </a:lnTo>
                  <a:lnTo>
                    <a:pt x="544753" y="3388080"/>
                  </a:lnTo>
                  <a:lnTo>
                    <a:pt x="549452" y="3392767"/>
                  </a:lnTo>
                  <a:lnTo>
                    <a:pt x="561035" y="3392767"/>
                  </a:lnTo>
                  <a:lnTo>
                    <a:pt x="565721" y="3388080"/>
                  </a:lnTo>
                  <a:lnTo>
                    <a:pt x="565721" y="3376511"/>
                  </a:lnTo>
                  <a:close/>
                </a:path>
                <a:path w="12215494" h="5083809">
                  <a:moveTo>
                    <a:pt x="565721" y="1695843"/>
                  </a:moveTo>
                  <a:lnTo>
                    <a:pt x="561035" y="1691157"/>
                  </a:lnTo>
                  <a:lnTo>
                    <a:pt x="549452" y="1691157"/>
                  </a:lnTo>
                  <a:lnTo>
                    <a:pt x="544753" y="1695843"/>
                  </a:lnTo>
                  <a:lnTo>
                    <a:pt x="544753" y="1707413"/>
                  </a:lnTo>
                  <a:lnTo>
                    <a:pt x="549452" y="1712099"/>
                  </a:lnTo>
                  <a:lnTo>
                    <a:pt x="561035" y="1712099"/>
                  </a:lnTo>
                  <a:lnTo>
                    <a:pt x="565721" y="1707413"/>
                  </a:lnTo>
                  <a:lnTo>
                    <a:pt x="565721" y="1695843"/>
                  </a:lnTo>
                  <a:close/>
                </a:path>
                <a:path w="12215494" h="5083809">
                  <a:moveTo>
                    <a:pt x="565721" y="4686"/>
                  </a:moveTo>
                  <a:lnTo>
                    <a:pt x="561035" y="0"/>
                  </a:lnTo>
                  <a:lnTo>
                    <a:pt x="549452" y="0"/>
                  </a:lnTo>
                  <a:lnTo>
                    <a:pt x="544753" y="4686"/>
                  </a:lnTo>
                  <a:lnTo>
                    <a:pt x="544753" y="16243"/>
                  </a:lnTo>
                  <a:lnTo>
                    <a:pt x="549452" y="20942"/>
                  </a:lnTo>
                  <a:lnTo>
                    <a:pt x="561035" y="20942"/>
                  </a:lnTo>
                  <a:lnTo>
                    <a:pt x="565721" y="16243"/>
                  </a:lnTo>
                  <a:lnTo>
                    <a:pt x="565721" y="4686"/>
                  </a:lnTo>
                  <a:close/>
                </a:path>
                <a:path w="12215494" h="5083809">
                  <a:moveTo>
                    <a:pt x="607631" y="5067249"/>
                  </a:moveTo>
                  <a:lnTo>
                    <a:pt x="602932" y="5062563"/>
                  </a:lnTo>
                  <a:lnTo>
                    <a:pt x="591350" y="5062563"/>
                  </a:lnTo>
                  <a:lnTo>
                    <a:pt x="586663" y="5067249"/>
                  </a:lnTo>
                  <a:lnTo>
                    <a:pt x="586663" y="5078806"/>
                  </a:lnTo>
                  <a:lnTo>
                    <a:pt x="591350" y="5083505"/>
                  </a:lnTo>
                  <a:lnTo>
                    <a:pt x="602932" y="5083505"/>
                  </a:lnTo>
                  <a:lnTo>
                    <a:pt x="607631" y="5078806"/>
                  </a:lnTo>
                  <a:lnTo>
                    <a:pt x="607631" y="5067249"/>
                  </a:lnTo>
                  <a:close/>
                </a:path>
                <a:path w="12215494" h="5083809">
                  <a:moveTo>
                    <a:pt x="607631" y="3376511"/>
                  </a:moveTo>
                  <a:lnTo>
                    <a:pt x="602932" y="3371824"/>
                  </a:lnTo>
                  <a:lnTo>
                    <a:pt x="591350" y="3371824"/>
                  </a:lnTo>
                  <a:lnTo>
                    <a:pt x="586663" y="3376511"/>
                  </a:lnTo>
                  <a:lnTo>
                    <a:pt x="586663" y="3388080"/>
                  </a:lnTo>
                  <a:lnTo>
                    <a:pt x="591350" y="3392767"/>
                  </a:lnTo>
                  <a:lnTo>
                    <a:pt x="602932" y="3392767"/>
                  </a:lnTo>
                  <a:lnTo>
                    <a:pt x="607631" y="3388080"/>
                  </a:lnTo>
                  <a:lnTo>
                    <a:pt x="607631" y="3376511"/>
                  </a:lnTo>
                  <a:close/>
                </a:path>
                <a:path w="12215494" h="5083809">
                  <a:moveTo>
                    <a:pt x="607631" y="1695843"/>
                  </a:moveTo>
                  <a:lnTo>
                    <a:pt x="602932" y="1691157"/>
                  </a:lnTo>
                  <a:lnTo>
                    <a:pt x="591350" y="1691157"/>
                  </a:lnTo>
                  <a:lnTo>
                    <a:pt x="586663" y="1695843"/>
                  </a:lnTo>
                  <a:lnTo>
                    <a:pt x="586663" y="1707413"/>
                  </a:lnTo>
                  <a:lnTo>
                    <a:pt x="591350" y="1712099"/>
                  </a:lnTo>
                  <a:lnTo>
                    <a:pt x="602932" y="1712099"/>
                  </a:lnTo>
                  <a:lnTo>
                    <a:pt x="607631" y="1707413"/>
                  </a:lnTo>
                  <a:lnTo>
                    <a:pt x="607631" y="1695843"/>
                  </a:lnTo>
                  <a:close/>
                </a:path>
                <a:path w="12215494" h="5083809">
                  <a:moveTo>
                    <a:pt x="607631" y="4686"/>
                  </a:moveTo>
                  <a:lnTo>
                    <a:pt x="602932" y="0"/>
                  </a:lnTo>
                  <a:lnTo>
                    <a:pt x="591350" y="0"/>
                  </a:lnTo>
                  <a:lnTo>
                    <a:pt x="586663" y="4686"/>
                  </a:lnTo>
                  <a:lnTo>
                    <a:pt x="586663" y="16243"/>
                  </a:lnTo>
                  <a:lnTo>
                    <a:pt x="591350" y="20942"/>
                  </a:lnTo>
                  <a:lnTo>
                    <a:pt x="602932" y="20942"/>
                  </a:lnTo>
                  <a:lnTo>
                    <a:pt x="607631" y="16243"/>
                  </a:lnTo>
                  <a:lnTo>
                    <a:pt x="607631" y="4686"/>
                  </a:lnTo>
                  <a:close/>
                </a:path>
                <a:path w="12215494" h="5083809">
                  <a:moveTo>
                    <a:pt x="649528" y="5067249"/>
                  </a:moveTo>
                  <a:lnTo>
                    <a:pt x="644842" y="5062563"/>
                  </a:lnTo>
                  <a:lnTo>
                    <a:pt x="633260" y="5062563"/>
                  </a:lnTo>
                  <a:lnTo>
                    <a:pt x="628561" y="5067249"/>
                  </a:lnTo>
                  <a:lnTo>
                    <a:pt x="628561" y="5078806"/>
                  </a:lnTo>
                  <a:lnTo>
                    <a:pt x="633260" y="5083505"/>
                  </a:lnTo>
                  <a:lnTo>
                    <a:pt x="644842" y="5083505"/>
                  </a:lnTo>
                  <a:lnTo>
                    <a:pt x="649528" y="5078806"/>
                  </a:lnTo>
                  <a:lnTo>
                    <a:pt x="649528" y="5067249"/>
                  </a:lnTo>
                  <a:close/>
                </a:path>
                <a:path w="12215494" h="5083809">
                  <a:moveTo>
                    <a:pt x="649528" y="3376511"/>
                  </a:moveTo>
                  <a:lnTo>
                    <a:pt x="644842" y="3371824"/>
                  </a:lnTo>
                  <a:lnTo>
                    <a:pt x="633260" y="3371824"/>
                  </a:lnTo>
                  <a:lnTo>
                    <a:pt x="628561" y="3376511"/>
                  </a:lnTo>
                  <a:lnTo>
                    <a:pt x="628561" y="3388080"/>
                  </a:lnTo>
                  <a:lnTo>
                    <a:pt x="633260" y="3392767"/>
                  </a:lnTo>
                  <a:lnTo>
                    <a:pt x="644842" y="3392767"/>
                  </a:lnTo>
                  <a:lnTo>
                    <a:pt x="649528" y="3388080"/>
                  </a:lnTo>
                  <a:lnTo>
                    <a:pt x="649528" y="3376511"/>
                  </a:lnTo>
                  <a:close/>
                </a:path>
                <a:path w="12215494" h="5083809">
                  <a:moveTo>
                    <a:pt x="649528" y="1695843"/>
                  </a:moveTo>
                  <a:lnTo>
                    <a:pt x="644842" y="1691157"/>
                  </a:lnTo>
                  <a:lnTo>
                    <a:pt x="633260" y="1691157"/>
                  </a:lnTo>
                  <a:lnTo>
                    <a:pt x="628561" y="1695843"/>
                  </a:lnTo>
                  <a:lnTo>
                    <a:pt x="628561" y="1707413"/>
                  </a:lnTo>
                  <a:lnTo>
                    <a:pt x="633260" y="1712099"/>
                  </a:lnTo>
                  <a:lnTo>
                    <a:pt x="644842" y="1712099"/>
                  </a:lnTo>
                  <a:lnTo>
                    <a:pt x="649528" y="1707413"/>
                  </a:lnTo>
                  <a:lnTo>
                    <a:pt x="649528" y="1695843"/>
                  </a:lnTo>
                  <a:close/>
                </a:path>
                <a:path w="12215494" h="5083809">
                  <a:moveTo>
                    <a:pt x="649528" y="4686"/>
                  </a:moveTo>
                  <a:lnTo>
                    <a:pt x="644842" y="0"/>
                  </a:lnTo>
                  <a:lnTo>
                    <a:pt x="633260" y="0"/>
                  </a:lnTo>
                  <a:lnTo>
                    <a:pt x="628561" y="4686"/>
                  </a:lnTo>
                  <a:lnTo>
                    <a:pt x="628561" y="16243"/>
                  </a:lnTo>
                  <a:lnTo>
                    <a:pt x="633260" y="20942"/>
                  </a:lnTo>
                  <a:lnTo>
                    <a:pt x="644842" y="20942"/>
                  </a:lnTo>
                  <a:lnTo>
                    <a:pt x="649528" y="16243"/>
                  </a:lnTo>
                  <a:lnTo>
                    <a:pt x="649528" y="4686"/>
                  </a:lnTo>
                  <a:close/>
                </a:path>
                <a:path w="12215494" h="5083809">
                  <a:moveTo>
                    <a:pt x="691438" y="5067249"/>
                  </a:moveTo>
                  <a:lnTo>
                    <a:pt x="686752" y="5062563"/>
                  </a:lnTo>
                  <a:lnTo>
                    <a:pt x="675157" y="5062563"/>
                  </a:lnTo>
                  <a:lnTo>
                    <a:pt x="670471" y="5067249"/>
                  </a:lnTo>
                  <a:lnTo>
                    <a:pt x="670471" y="5078806"/>
                  </a:lnTo>
                  <a:lnTo>
                    <a:pt x="675157" y="5083505"/>
                  </a:lnTo>
                  <a:lnTo>
                    <a:pt x="686752" y="5083505"/>
                  </a:lnTo>
                  <a:lnTo>
                    <a:pt x="691438" y="5078806"/>
                  </a:lnTo>
                  <a:lnTo>
                    <a:pt x="691438" y="5067249"/>
                  </a:lnTo>
                  <a:close/>
                </a:path>
                <a:path w="12215494" h="5083809">
                  <a:moveTo>
                    <a:pt x="691438" y="3376511"/>
                  </a:moveTo>
                  <a:lnTo>
                    <a:pt x="686752" y="3371824"/>
                  </a:lnTo>
                  <a:lnTo>
                    <a:pt x="675157" y="3371824"/>
                  </a:lnTo>
                  <a:lnTo>
                    <a:pt x="670471" y="3376511"/>
                  </a:lnTo>
                  <a:lnTo>
                    <a:pt x="670471" y="3388080"/>
                  </a:lnTo>
                  <a:lnTo>
                    <a:pt x="675157" y="3392767"/>
                  </a:lnTo>
                  <a:lnTo>
                    <a:pt x="686752" y="3392767"/>
                  </a:lnTo>
                  <a:lnTo>
                    <a:pt x="691438" y="3388080"/>
                  </a:lnTo>
                  <a:lnTo>
                    <a:pt x="691438" y="3376511"/>
                  </a:lnTo>
                  <a:close/>
                </a:path>
                <a:path w="12215494" h="5083809">
                  <a:moveTo>
                    <a:pt x="691438" y="1695843"/>
                  </a:moveTo>
                  <a:lnTo>
                    <a:pt x="686752" y="1691157"/>
                  </a:lnTo>
                  <a:lnTo>
                    <a:pt x="675157" y="1691157"/>
                  </a:lnTo>
                  <a:lnTo>
                    <a:pt x="670471" y="1695843"/>
                  </a:lnTo>
                  <a:lnTo>
                    <a:pt x="670471" y="1707413"/>
                  </a:lnTo>
                  <a:lnTo>
                    <a:pt x="675157" y="1712099"/>
                  </a:lnTo>
                  <a:lnTo>
                    <a:pt x="686752" y="1712099"/>
                  </a:lnTo>
                  <a:lnTo>
                    <a:pt x="691438" y="1707413"/>
                  </a:lnTo>
                  <a:lnTo>
                    <a:pt x="691438" y="1695843"/>
                  </a:lnTo>
                  <a:close/>
                </a:path>
                <a:path w="12215494" h="5083809">
                  <a:moveTo>
                    <a:pt x="691438" y="4686"/>
                  </a:moveTo>
                  <a:lnTo>
                    <a:pt x="686752" y="0"/>
                  </a:lnTo>
                  <a:lnTo>
                    <a:pt x="675157" y="0"/>
                  </a:lnTo>
                  <a:lnTo>
                    <a:pt x="670471" y="4686"/>
                  </a:lnTo>
                  <a:lnTo>
                    <a:pt x="670471" y="16243"/>
                  </a:lnTo>
                  <a:lnTo>
                    <a:pt x="675157" y="20942"/>
                  </a:lnTo>
                  <a:lnTo>
                    <a:pt x="686752" y="20942"/>
                  </a:lnTo>
                  <a:lnTo>
                    <a:pt x="691438" y="16243"/>
                  </a:lnTo>
                  <a:lnTo>
                    <a:pt x="691438" y="4686"/>
                  </a:lnTo>
                  <a:close/>
                </a:path>
                <a:path w="12215494" h="5083809">
                  <a:moveTo>
                    <a:pt x="733336" y="5067249"/>
                  </a:moveTo>
                  <a:lnTo>
                    <a:pt x="728649" y="5062563"/>
                  </a:lnTo>
                  <a:lnTo>
                    <a:pt x="717067" y="5062563"/>
                  </a:lnTo>
                  <a:lnTo>
                    <a:pt x="712381" y="5067249"/>
                  </a:lnTo>
                  <a:lnTo>
                    <a:pt x="712381" y="5078806"/>
                  </a:lnTo>
                  <a:lnTo>
                    <a:pt x="717067" y="5083505"/>
                  </a:lnTo>
                  <a:lnTo>
                    <a:pt x="728649" y="5083505"/>
                  </a:lnTo>
                  <a:lnTo>
                    <a:pt x="733336" y="5078806"/>
                  </a:lnTo>
                  <a:lnTo>
                    <a:pt x="733336" y="5067249"/>
                  </a:lnTo>
                  <a:close/>
                </a:path>
                <a:path w="12215494" h="5083809">
                  <a:moveTo>
                    <a:pt x="733336" y="3376511"/>
                  </a:moveTo>
                  <a:lnTo>
                    <a:pt x="728649" y="3371824"/>
                  </a:lnTo>
                  <a:lnTo>
                    <a:pt x="717067" y="3371824"/>
                  </a:lnTo>
                  <a:lnTo>
                    <a:pt x="712381" y="3376511"/>
                  </a:lnTo>
                  <a:lnTo>
                    <a:pt x="712381" y="3388080"/>
                  </a:lnTo>
                  <a:lnTo>
                    <a:pt x="717067" y="3392767"/>
                  </a:lnTo>
                  <a:lnTo>
                    <a:pt x="728649" y="3392767"/>
                  </a:lnTo>
                  <a:lnTo>
                    <a:pt x="733336" y="3388080"/>
                  </a:lnTo>
                  <a:lnTo>
                    <a:pt x="733336" y="3376511"/>
                  </a:lnTo>
                  <a:close/>
                </a:path>
                <a:path w="12215494" h="5083809">
                  <a:moveTo>
                    <a:pt x="733336" y="1695843"/>
                  </a:moveTo>
                  <a:lnTo>
                    <a:pt x="728649" y="1691157"/>
                  </a:lnTo>
                  <a:lnTo>
                    <a:pt x="717067" y="1691157"/>
                  </a:lnTo>
                  <a:lnTo>
                    <a:pt x="712381" y="1695843"/>
                  </a:lnTo>
                  <a:lnTo>
                    <a:pt x="712381" y="1707413"/>
                  </a:lnTo>
                  <a:lnTo>
                    <a:pt x="717067" y="1712099"/>
                  </a:lnTo>
                  <a:lnTo>
                    <a:pt x="728649" y="1712099"/>
                  </a:lnTo>
                  <a:lnTo>
                    <a:pt x="733336" y="1707413"/>
                  </a:lnTo>
                  <a:lnTo>
                    <a:pt x="733336" y="1695843"/>
                  </a:lnTo>
                  <a:close/>
                </a:path>
                <a:path w="12215494" h="5083809">
                  <a:moveTo>
                    <a:pt x="733336" y="4686"/>
                  </a:moveTo>
                  <a:lnTo>
                    <a:pt x="728649" y="0"/>
                  </a:lnTo>
                  <a:lnTo>
                    <a:pt x="717067" y="0"/>
                  </a:lnTo>
                  <a:lnTo>
                    <a:pt x="712381" y="4686"/>
                  </a:lnTo>
                  <a:lnTo>
                    <a:pt x="712381" y="16243"/>
                  </a:lnTo>
                  <a:lnTo>
                    <a:pt x="717067" y="20942"/>
                  </a:lnTo>
                  <a:lnTo>
                    <a:pt x="728649" y="20942"/>
                  </a:lnTo>
                  <a:lnTo>
                    <a:pt x="733336" y="16243"/>
                  </a:lnTo>
                  <a:lnTo>
                    <a:pt x="733336" y="4686"/>
                  </a:lnTo>
                  <a:close/>
                </a:path>
                <a:path w="12215494" h="5083809">
                  <a:moveTo>
                    <a:pt x="775246" y="5067249"/>
                  </a:moveTo>
                  <a:lnTo>
                    <a:pt x="770559" y="5062563"/>
                  </a:lnTo>
                  <a:lnTo>
                    <a:pt x="758964" y="5062563"/>
                  </a:lnTo>
                  <a:lnTo>
                    <a:pt x="754278" y="5067249"/>
                  </a:lnTo>
                  <a:lnTo>
                    <a:pt x="754278" y="5078806"/>
                  </a:lnTo>
                  <a:lnTo>
                    <a:pt x="758964" y="5083505"/>
                  </a:lnTo>
                  <a:lnTo>
                    <a:pt x="770559" y="5083505"/>
                  </a:lnTo>
                  <a:lnTo>
                    <a:pt x="775246" y="5078806"/>
                  </a:lnTo>
                  <a:lnTo>
                    <a:pt x="775246" y="5067249"/>
                  </a:lnTo>
                  <a:close/>
                </a:path>
                <a:path w="12215494" h="5083809">
                  <a:moveTo>
                    <a:pt x="775246" y="3376511"/>
                  </a:moveTo>
                  <a:lnTo>
                    <a:pt x="770559" y="3371824"/>
                  </a:lnTo>
                  <a:lnTo>
                    <a:pt x="758964" y="3371824"/>
                  </a:lnTo>
                  <a:lnTo>
                    <a:pt x="754278" y="3376511"/>
                  </a:lnTo>
                  <a:lnTo>
                    <a:pt x="754278" y="3388080"/>
                  </a:lnTo>
                  <a:lnTo>
                    <a:pt x="758964" y="3392767"/>
                  </a:lnTo>
                  <a:lnTo>
                    <a:pt x="770559" y="3392767"/>
                  </a:lnTo>
                  <a:lnTo>
                    <a:pt x="775246" y="3388080"/>
                  </a:lnTo>
                  <a:lnTo>
                    <a:pt x="775246" y="3376511"/>
                  </a:lnTo>
                  <a:close/>
                </a:path>
                <a:path w="12215494" h="5083809">
                  <a:moveTo>
                    <a:pt x="775246" y="1695843"/>
                  </a:moveTo>
                  <a:lnTo>
                    <a:pt x="770559" y="1691157"/>
                  </a:lnTo>
                  <a:lnTo>
                    <a:pt x="758964" y="1691157"/>
                  </a:lnTo>
                  <a:lnTo>
                    <a:pt x="754278" y="1695843"/>
                  </a:lnTo>
                  <a:lnTo>
                    <a:pt x="754278" y="1707413"/>
                  </a:lnTo>
                  <a:lnTo>
                    <a:pt x="758964" y="1712099"/>
                  </a:lnTo>
                  <a:lnTo>
                    <a:pt x="770559" y="1712099"/>
                  </a:lnTo>
                  <a:lnTo>
                    <a:pt x="775246" y="1707413"/>
                  </a:lnTo>
                  <a:lnTo>
                    <a:pt x="775246" y="1695843"/>
                  </a:lnTo>
                  <a:close/>
                </a:path>
                <a:path w="12215494" h="5083809">
                  <a:moveTo>
                    <a:pt x="775246" y="4686"/>
                  </a:moveTo>
                  <a:lnTo>
                    <a:pt x="770559" y="0"/>
                  </a:lnTo>
                  <a:lnTo>
                    <a:pt x="758964" y="0"/>
                  </a:lnTo>
                  <a:lnTo>
                    <a:pt x="754278" y="4686"/>
                  </a:lnTo>
                  <a:lnTo>
                    <a:pt x="754278" y="16243"/>
                  </a:lnTo>
                  <a:lnTo>
                    <a:pt x="758964" y="20942"/>
                  </a:lnTo>
                  <a:lnTo>
                    <a:pt x="770559" y="20942"/>
                  </a:lnTo>
                  <a:lnTo>
                    <a:pt x="775246" y="16243"/>
                  </a:lnTo>
                  <a:lnTo>
                    <a:pt x="775246" y="4686"/>
                  </a:lnTo>
                  <a:close/>
                </a:path>
                <a:path w="12215494" h="5083809">
                  <a:moveTo>
                    <a:pt x="817143" y="5067249"/>
                  </a:moveTo>
                  <a:lnTo>
                    <a:pt x="812457" y="5062563"/>
                  </a:lnTo>
                  <a:lnTo>
                    <a:pt x="800874" y="5062563"/>
                  </a:lnTo>
                  <a:lnTo>
                    <a:pt x="796188" y="5067249"/>
                  </a:lnTo>
                  <a:lnTo>
                    <a:pt x="796188" y="5078806"/>
                  </a:lnTo>
                  <a:lnTo>
                    <a:pt x="800874" y="5083505"/>
                  </a:lnTo>
                  <a:lnTo>
                    <a:pt x="812457" y="5083505"/>
                  </a:lnTo>
                  <a:lnTo>
                    <a:pt x="817143" y="5078806"/>
                  </a:lnTo>
                  <a:lnTo>
                    <a:pt x="817143" y="5067249"/>
                  </a:lnTo>
                  <a:close/>
                </a:path>
                <a:path w="12215494" h="5083809">
                  <a:moveTo>
                    <a:pt x="817143" y="3376511"/>
                  </a:moveTo>
                  <a:lnTo>
                    <a:pt x="812457" y="3371824"/>
                  </a:lnTo>
                  <a:lnTo>
                    <a:pt x="800874" y="3371824"/>
                  </a:lnTo>
                  <a:lnTo>
                    <a:pt x="796188" y="3376511"/>
                  </a:lnTo>
                  <a:lnTo>
                    <a:pt x="796188" y="3388080"/>
                  </a:lnTo>
                  <a:lnTo>
                    <a:pt x="800874" y="3392767"/>
                  </a:lnTo>
                  <a:lnTo>
                    <a:pt x="812457" y="3392767"/>
                  </a:lnTo>
                  <a:lnTo>
                    <a:pt x="817143" y="3388080"/>
                  </a:lnTo>
                  <a:lnTo>
                    <a:pt x="817143" y="3376511"/>
                  </a:lnTo>
                  <a:close/>
                </a:path>
                <a:path w="12215494" h="5083809">
                  <a:moveTo>
                    <a:pt x="817143" y="1695843"/>
                  </a:moveTo>
                  <a:lnTo>
                    <a:pt x="812457" y="1691157"/>
                  </a:lnTo>
                  <a:lnTo>
                    <a:pt x="800874" y="1691157"/>
                  </a:lnTo>
                  <a:lnTo>
                    <a:pt x="796188" y="1695843"/>
                  </a:lnTo>
                  <a:lnTo>
                    <a:pt x="796188" y="1707413"/>
                  </a:lnTo>
                  <a:lnTo>
                    <a:pt x="800874" y="1712099"/>
                  </a:lnTo>
                  <a:lnTo>
                    <a:pt x="812457" y="1712099"/>
                  </a:lnTo>
                  <a:lnTo>
                    <a:pt x="817143" y="1707413"/>
                  </a:lnTo>
                  <a:lnTo>
                    <a:pt x="817143" y="1695843"/>
                  </a:lnTo>
                  <a:close/>
                </a:path>
                <a:path w="12215494" h="5083809">
                  <a:moveTo>
                    <a:pt x="817143" y="4686"/>
                  </a:moveTo>
                  <a:lnTo>
                    <a:pt x="812457" y="0"/>
                  </a:lnTo>
                  <a:lnTo>
                    <a:pt x="800874" y="0"/>
                  </a:lnTo>
                  <a:lnTo>
                    <a:pt x="796188" y="4686"/>
                  </a:lnTo>
                  <a:lnTo>
                    <a:pt x="796188" y="16243"/>
                  </a:lnTo>
                  <a:lnTo>
                    <a:pt x="800874" y="20942"/>
                  </a:lnTo>
                  <a:lnTo>
                    <a:pt x="812457" y="20942"/>
                  </a:lnTo>
                  <a:lnTo>
                    <a:pt x="817143" y="16243"/>
                  </a:lnTo>
                  <a:lnTo>
                    <a:pt x="817143" y="4686"/>
                  </a:lnTo>
                  <a:close/>
                </a:path>
                <a:path w="12215494" h="5083809">
                  <a:moveTo>
                    <a:pt x="859053" y="5067249"/>
                  </a:moveTo>
                  <a:lnTo>
                    <a:pt x="854367" y="5062563"/>
                  </a:lnTo>
                  <a:lnTo>
                    <a:pt x="842784" y="5062563"/>
                  </a:lnTo>
                  <a:lnTo>
                    <a:pt x="838085" y="5067249"/>
                  </a:lnTo>
                  <a:lnTo>
                    <a:pt x="838085" y="5078806"/>
                  </a:lnTo>
                  <a:lnTo>
                    <a:pt x="842784" y="5083505"/>
                  </a:lnTo>
                  <a:lnTo>
                    <a:pt x="854367" y="5083505"/>
                  </a:lnTo>
                  <a:lnTo>
                    <a:pt x="859053" y="5078806"/>
                  </a:lnTo>
                  <a:lnTo>
                    <a:pt x="859053" y="5067249"/>
                  </a:lnTo>
                  <a:close/>
                </a:path>
                <a:path w="12215494" h="5083809">
                  <a:moveTo>
                    <a:pt x="859053" y="3376511"/>
                  </a:moveTo>
                  <a:lnTo>
                    <a:pt x="854367" y="3371824"/>
                  </a:lnTo>
                  <a:lnTo>
                    <a:pt x="842784" y="3371824"/>
                  </a:lnTo>
                  <a:lnTo>
                    <a:pt x="838085" y="3376511"/>
                  </a:lnTo>
                  <a:lnTo>
                    <a:pt x="838085" y="3388080"/>
                  </a:lnTo>
                  <a:lnTo>
                    <a:pt x="842784" y="3392767"/>
                  </a:lnTo>
                  <a:lnTo>
                    <a:pt x="854367" y="3392767"/>
                  </a:lnTo>
                  <a:lnTo>
                    <a:pt x="859053" y="3388080"/>
                  </a:lnTo>
                  <a:lnTo>
                    <a:pt x="859053" y="3376511"/>
                  </a:lnTo>
                  <a:close/>
                </a:path>
                <a:path w="12215494" h="5083809">
                  <a:moveTo>
                    <a:pt x="859053" y="1695843"/>
                  </a:moveTo>
                  <a:lnTo>
                    <a:pt x="854367" y="1691157"/>
                  </a:lnTo>
                  <a:lnTo>
                    <a:pt x="842784" y="1691157"/>
                  </a:lnTo>
                  <a:lnTo>
                    <a:pt x="838085" y="1695843"/>
                  </a:lnTo>
                  <a:lnTo>
                    <a:pt x="838085" y="1707413"/>
                  </a:lnTo>
                  <a:lnTo>
                    <a:pt x="842784" y="1712099"/>
                  </a:lnTo>
                  <a:lnTo>
                    <a:pt x="854367" y="1712099"/>
                  </a:lnTo>
                  <a:lnTo>
                    <a:pt x="859053" y="1707413"/>
                  </a:lnTo>
                  <a:lnTo>
                    <a:pt x="859053" y="1695843"/>
                  </a:lnTo>
                  <a:close/>
                </a:path>
                <a:path w="12215494" h="5083809">
                  <a:moveTo>
                    <a:pt x="859053" y="4686"/>
                  </a:moveTo>
                  <a:lnTo>
                    <a:pt x="854367" y="0"/>
                  </a:lnTo>
                  <a:lnTo>
                    <a:pt x="842784" y="0"/>
                  </a:lnTo>
                  <a:lnTo>
                    <a:pt x="838085" y="4686"/>
                  </a:lnTo>
                  <a:lnTo>
                    <a:pt x="838085" y="16243"/>
                  </a:lnTo>
                  <a:lnTo>
                    <a:pt x="842784" y="20942"/>
                  </a:lnTo>
                  <a:lnTo>
                    <a:pt x="854367" y="20942"/>
                  </a:lnTo>
                  <a:lnTo>
                    <a:pt x="859053" y="16243"/>
                  </a:lnTo>
                  <a:lnTo>
                    <a:pt x="859053" y="4686"/>
                  </a:lnTo>
                  <a:close/>
                </a:path>
                <a:path w="12215494" h="5083809">
                  <a:moveTo>
                    <a:pt x="900950" y="5067249"/>
                  </a:moveTo>
                  <a:lnTo>
                    <a:pt x="896264" y="5062563"/>
                  </a:lnTo>
                  <a:lnTo>
                    <a:pt x="884682" y="5062563"/>
                  </a:lnTo>
                  <a:lnTo>
                    <a:pt x="879995" y="5067249"/>
                  </a:lnTo>
                  <a:lnTo>
                    <a:pt x="879995" y="5078806"/>
                  </a:lnTo>
                  <a:lnTo>
                    <a:pt x="884682" y="5083505"/>
                  </a:lnTo>
                  <a:lnTo>
                    <a:pt x="896264" y="5083505"/>
                  </a:lnTo>
                  <a:lnTo>
                    <a:pt x="900950" y="5078806"/>
                  </a:lnTo>
                  <a:lnTo>
                    <a:pt x="900950" y="5067249"/>
                  </a:lnTo>
                  <a:close/>
                </a:path>
                <a:path w="12215494" h="5083809">
                  <a:moveTo>
                    <a:pt x="900950" y="3376511"/>
                  </a:moveTo>
                  <a:lnTo>
                    <a:pt x="896264" y="3371824"/>
                  </a:lnTo>
                  <a:lnTo>
                    <a:pt x="884682" y="3371824"/>
                  </a:lnTo>
                  <a:lnTo>
                    <a:pt x="879995" y="3376511"/>
                  </a:lnTo>
                  <a:lnTo>
                    <a:pt x="879995" y="3388080"/>
                  </a:lnTo>
                  <a:lnTo>
                    <a:pt x="884682" y="3392767"/>
                  </a:lnTo>
                  <a:lnTo>
                    <a:pt x="896264" y="3392767"/>
                  </a:lnTo>
                  <a:lnTo>
                    <a:pt x="900950" y="3388080"/>
                  </a:lnTo>
                  <a:lnTo>
                    <a:pt x="900950" y="3376511"/>
                  </a:lnTo>
                  <a:close/>
                </a:path>
                <a:path w="12215494" h="5083809">
                  <a:moveTo>
                    <a:pt x="900950" y="1695843"/>
                  </a:moveTo>
                  <a:lnTo>
                    <a:pt x="896264" y="1691157"/>
                  </a:lnTo>
                  <a:lnTo>
                    <a:pt x="884682" y="1691157"/>
                  </a:lnTo>
                  <a:lnTo>
                    <a:pt x="879995" y="1695843"/>
                  </a:lnTo>
                  <a:lnTo>
                    <a:pt x="879995" y="1707413"/>
                  </a:lnTo>
                  <a:lnTo>
                    <a:pt x="884682" y="1712099"/>
                  </a:lnTo>
                  <a:lnTo>
                    <a:pt x="896264" y="1712099"/>
                  </a:lnTo>
                  <a:lnTo>
                    <a:pt x="900950" y="1707413"/>
                  </a:lnTo>
                  <a:lnTo>
                    <a:pt x="900950" y="1695843"/>
                  </a:lnTo>
                  <a:close/>
                </a:path>
                <a:path w="12215494" h="5083809">
                  <a:moveTo>
                    <a:pt x="900950" y="4686"/>
                  </a:moveTo>
                  <a:lnTo>
                    <a:pt x="896264" y="0"/>
                  </a:lnTo>
                  <a:lnTo>
                    <a:pt x="884682" y="0"/>
                  </a:lnTo>
                  <a:lnTo>
                    <a:pt x="879995" y="4686"/>
                  </a:lnTo>
                  <a:lnTo>
                    <a:pt x="879995" y="16243"/>
                  </a:lnTo>
                  <a:lnTo>
                    <a:pt x="884682" y="20942"/>
                  </a:lnTo>
                  <a:lnTo>
                    <a:pt x="896264" y="20942"/>
                  </a:lnTo>
                  <a:lnTo>
                    <a:pt x="900950" y="16243"/>
                  </a:lnTo>
                  <a:lnTo>
                    <a:pt x="900950" y="4686"/>
                  </a:lnTo>
                  <a:close/>
                </a:path>
                <a:path w="12215494" h="5083809">
                  <a:moveTo>
                    <a:pt x="942860" y="5067249"/>
                  </a:moveTo>
                  <a:lnTo>
                    <a:pt x="938174" y="5062563"/>
                  </a:lnTo>
                  <a:lnTo>
                    <a:pt x="926592" y="5062563"/>
                  </a:lnTo>
                  <a:lnTo>
                    <a:pt x="921893" y="5067249"/>
                  </a:lnTo>
                  <a:lnTo>
                    <a:pt x="921893" y="5078806"/>
                  </a:lnTo>
                  <a:lnTo>
                    <a:pt x="926592" y="5083505"/>
                  </a:lnTo>
                  <a:lnTo>
                    <a:pt x="938174" y="5083505"/>
                  </a:lnTo>
                  <a:lnTo>
                    <a:pt x="942860" y="5078806"/>
                  </a:lnTo>
                  <a:lnTo>
                    <a:pt x="942860" y="5067249"/>
                  </a:lnTo>
                  <a:close/>
                </a:path>
                <a:path w="12215494" h="5083809">
                  <a:moveTo>
                    <a:pt x="942860" y="3376511"/>
                  </a:moveTo>
                  <a:lnTo>
                    <a:pt x="938174" y="3371824"/>
                  </a:lnTo>
                  <a:lnTo>
                    <a:pt x="926592" y="3371824"/>
                  </a:lnTo>
                  <a:lnTo>
                    <a:pt x="921893" y="3376511"/>
                  </a:lnTo>
                  <a:lnTo>
                    <a:pt x="921893" y="3388080"/>
                  </a:lnTo>
                  <a:lnTo>
                    <a:pt x="926592" y="3392767"/>
                  </a:lnTo>
                  <a:lnTo>
                    <a:pt x="938174" y="3392767"/>
                  </a:lnTo>
                  <a:lnTo>
                    <a:pt x="942860" y="3388080"/>
                  </a:lnTo>
                  <a:lnTo>
                    <a:pt x="942860" y="3376511"/>
                  </a:lnTo>
                  <a:close/>
                </a:path>
                <a:path w="12215494" h="5083809">
                  <a:moveTo>
                    <a:pt x="942860" y="1695843"/>
                  </a:moveTo>
                  <a:lnTo>
                    <a:pt x="938174" y="1691157"/>
                  </a:lnTo>
                  <a:lnTo>
                    <a:pt x="926592" y="1691157"/>
                  </a:lnTo>
                  <a:lnTo>
                    <a:pt x="921893" y="1695843"/>
                  </a:lnTo>
                  <a:lnTo>
                    <a:pt x="921893" y="1707413"/>
                  </a:lnTo>
                  <a:lnTo>
                    <a:pt x="926592" y="1712099"/>
                  </a:lnTo>
                  <a:lnTo>
                    <a:pt x="938174" y="1712099"/>
                  </a:lnTo>
                  <a:lnTo>
                    <a:pt x="942860" y="1707413"/>
                  </a:lnTo>
                  <a:lnTo>
                    <a:pt x="942860" y="1695843"/>
                  </a:lnTo>
                  <a:close/>
                </a:path>
                <a:path w="12215494" h="5083809">
                  <a:moveTo>
                    <a:pt x="942860" y="4686"/>
                  </a:moveTo>
                  <a:lnTo>
                    <a:pt x="938174" y="0"/>
                  </a:lnTo>
                  <a:lnTo>
                    <a:pt x="926592" y="0"/>
                  </a:lnTo>
                  <a:lnTo>
                    <a:pt x="921893" y="4686"/>
                  </a:lnTo>
                  <a:lnTo>
                    <a:pt x="921893" y="16243"/>
                  </a:lnTo>
                  <a:lnTo>
                    <a:pt x="926592" y="20942"/>
                  </a:lnTo>
                  <a:lnTo>
                    <a:pt x="938174" y="20942"/>
                  </a:lnTo>
                  <a:lnTo>
                    <a:pt x="942860" y="16243"/>
                  </a:lnTo>
                  <a:lnTo>
                    <a:pt x="942860" y="4686"/>
                  </a:lnTo>
                  <a:close/>
                </a:path>
                <a:path w="12215494" h="5083809">
                  <a:moveTo>
                    <a:pt x="984770" y="5067249"/>
                  </a:moveTo>
                  <a:lnTo>
                    <a:pt x="980071" y="5062563"/>
                  </a:lnTo>
                  <a:lnTo>
                    <a:pt x="968489" y="5062563"/>
                  </a:lnTo>
                  <a:lnTo>
                    <a:pt x="963803" y="5067249"/>
                  </a:lnTo>
                  <a:lnTo>
                    <a:pt x="963803" y="5078806"/>
                  </a:lnTo>
                  <a:lnTo>
                    <a:pt x="968489" y="5083505"/>
                  </a:lnTo>
                  <a:lnTo>
                    <a:pt x="980071" y="5083505"/>
                  </a:lnTo>
                  <a:lnTo>
                    <a:pt x="984770" y="5078806"/>
                  </a:lnTo>
                  <a:lnTo>
                    <a:pt x="984770" y="5067249"/>
                  </a:lnTo>
                  <a:close/>
                </a:path>
                <a:path w="12215494" h="5083809">
                  <a:moveTo>
                    <a:pt x="984770" y="3376511"/>
                  </a:moveTo>
                  <a:lnTo>
                    <a:pt x="980071" y="3371824"/>
                  </a:lnTo>
                  <a:lnTo>
                    <a:pt x="968489" y="3371824"/>
                  </a:lnTo>
                  <a:lnTo>
                    <a:pt x="963803" y="3376511"/>
                  </a:lnTo>
                  <a:lnTo>
                    <a:pt x="963803" y="3388080"/>
                  </a:lnTo>
                  <a:lnTo>
                    <a:pt x="968489" y="3392767"/>
                  </a:lnTo>
                  <a:lnTo>
                    <a:pt x="980071" y="3392767"/>
                  </a:lnTo>
                  <a:lnTo>
                    <a:pt x="984770" y="3388080"/>
                  </a:lnTo>
                  <a:lnTo>
                    <a:pt x="984770" y="3376511"/>
                  </a:lnTo>
                  <a:close/>
                </a:path>
                <a:path w="12215494" h="5083809">
                  <a:moveTo>
                    <a:pt x="984770" y="1695843"/>
                  </a:moveTo>
                  <a:lnTo>
                    <a:pt x="980071" y="1691157"/>
                  </a:lnTo>
                  <a:lnTo>
                    <a:pt x="968489" y="1691157"/>
                  </a:lnTo>
                  <a:lnTo>
                    <a:pt x="963803" y="1695843"/>
                  </a:lnTo>
                  <a:lnTo>
                    <a:pt x="963803" y="1707413"/>
                  </a:lnTo>
                  <a:lnTo>
                    <a:pt x="968489" y="1712099"/>
                  </a:lnTo>
                  <a:lnTo>
                    <a:pt x="980071" y="1712099"/>
                  </a:lnTo>
                  <a:lnTo>
                    <a:pt x="984770" y="1707413"/>
                  </a:lnTo>
                  <a:lnTo>
                    <a:pt x="984770" y="1695843"/>
                  </a:lnTo>
                  <a:close/>
                </a:path>
                <a:path w="12215494" h="5083809">
                  <a:moveTo>
                    <a:pt x="984770" y="4686"/>
                  </a:moveTo>
                  <a:lnTo>
                    <a:pt x="980071" y="0"/>
                  </a:lnTo>
                  <a:lnTo>
                    <a:pt x="968489" y="0"/>
                  </a:lnTo>
                  <a:lnTo>
                    <a:pt x="963803" y="4686"/>
                  </a:lnTo>
                  <a:lnTo>
                    <a:pt x="963803" y="16243"/>
                  </a:lnTo>
                  <a:lnTo>
                    <a:pt x="968489" y="20942"/>
                  </a:lnTo>
                  <a:lnTo>
                    <a:pt x="980071" y="20942"/>
                  </a:lnTo>
                  <a:lnTo>
                    <a:pt x="984770" y="16243"/>
                  </a:lnTo>
                  <a:lnTo>
                    <a:pt x="984770" y="4686"/>
                  </a:lnTo>
                  <a:close/>
                </a:path>
                <a:path w="12215494" h="5083809">
                  <a:moveTo>
                    <a:pt x="1026668" y="5067249"/>
                  </a:moveTo>
                  <a:lnTo>
                    <a:pt x="1021981" y="5062563"/>
                  </a:lnTo>
                  <a:lnTo>
                    <a:pt x="1010399" y="5062563"/>
                  </a:lnTo>
                  <a:lnTo>
                    <a:pt x="1005713" y="5067249"/>
                  </a:lnTo>
                  <a:lnTo>
                    <a:pt x="1005713" y="5078806"/>
                  </a:lnTo>
                  <a:lnTo>
                    <a:pt x="1010399" y="5083505"/>
                  </a:lnTo>
                  <a:lnTo>
                    <a:pt x="1021981" y="5083505"/>
                  </a:lnTo>
                  <a:lnTo>
                    <a:pt x="1026668" y="5078806"/>
                  </a:lnTo>
                  <a:lnTo>
                    <a:pt x="1026668" y="5067249"/>
                  </a:lnTo>
                  <a:close/>
                </a:path>
                <a:path w="12215494" h="5083809">
                  <a:moveTo>
                    <a:pt x="1026668" y="3376511"/>
                  </a:moveTo>
                  <a:lnTo>
                    <a:pt x="1021981" y="3371824"/>
                  </a:lnTo>
                  <a:lnTo>
                    <a:pt x="1010399" y="3371824"/>
                  </a:lnTo>
                  <a:lnTo>
                    <a:pt x="1005713" y="3376511"/>
                  </a:lnTo>
                  <a:lnTo>
                    <a:pt x="1005713" y="3388080"/>
                  </a:lnTo>
                  <a:lnTo>
                    <a:pt x="1010399" y="3392767"/>
                  </a:lnTo>
                  <a:lnTo>
                    <a:pt x="1021981" y="3392767"/>
                  </a:lnTo>
                  <a:lnTo>
                    <a:pt x="1026668" y="3388080"/>
                  </a:lnTo>
                  <a:lnTo>
                    <a:pt x="1026668" y="3376511"/>
                  </a:lnTo>
                  <a:close/>
                </a:path>
                <a:path w="12215494" h="5083809">
                  <a:moveTo>
                    <a:pt x="1026668" y="1695843"/>
                  </a:moveTo>
                  <a:lnTo>
                    <a:pt x="1021981" y="1691157"/>
                  </a:lnTo>
                  <a:lnTo>
                    <a:pt x="1010399" y="1691157"/>
                  </a:lnTo>
                  <a:lnTo>
                    <a:pt x="1005713" y="1695843"/>
                  </a:lnTo>
                  <a:lnTo>
                    <a:pt x="1005713" y="1707413"/>
                  </a:lnTo>
                  <a:lnTo>
                    <a:pt x="1010399" y="1712099"/>
                  </a:lnTo>
                  <a:lnTo>
                    <a:pt x="1021981" y="1712099"/>
                  </a:lnTo>
                  <a:lnTo>
                    <a:pt x="1026668" y="1707413"/>
                  </a:lnTo>
                  <a:lnTo>
                    <a:pt x="1026668" y="1695843"/>
                  </a:lnTo>
                  <a:close/>
                </a:path>
                <a:path w="12215494" h="5083809">
                  <a:moveTo>
                    <a:pt x="1026668" y="4686"/>
                  </a:moveTo>
                  <a:lnTo>
                    <a:pt x="1021981" y="0"/>
                  </a:lnTo>
                  <a:lnTo>
                    <a:pt x="1010399" y="0"/>
                  </a:lnTo>
                  <a:lnTo>
                    <a:pt x="1005713" y="4686"/>
                  </a:lnTo>
                  <a:lnTo>
                    <a:pt x="1005713" y="16243"/>
                  </a:lnTo>
                  <a:lnTo>
                    <a:pt x="1010399" y="20942"/>
                  </a:lnTo>
                  <a:lnTo>
                    <a:pt x="1021981" y="20942"/>
                  </a:lnTo>
                  <a:lnTo>
                    <a:pt x="1026668" y="16243"/>
                  </a:lnTo>
                  <a:lnTo>
                    <a:pt x="1026668" y="4686"/>
                  </a:lnTo>
                  <a:close/>
                </a:path>
                <a:path w="12215494" h="5083809">
                  <a:moveTo>
                    <a:pt x="1068578" y="5067249"/>
                  </a:moveTo>
                  <a:lnTo>
                    <a:pt x="1063891" y="5062563"/>
                  </a:lnTo>
                  <a:lnTo>
                    <a:pt x="1052296" y="5062563"/>
                  </a:lnTo>
                  <a:lnTo>
                    <a:pt x="1047610" y="5067249"/>
                  </a:lnTo>
                  <a:lnTo>
                    <a:pt x="1047610" y="5078806"/>
                  </a:lnTo>
                  <a:lnTo>
                    <a:pt x="1052296" y="5083505"/>
                  </a:lnTo>
                  <a:lnTo>
                    <a:pt x="1063891" y="5083505"/>
                  </a:lnTo>
                  <a:lnTo>
                    <a:pt x="1068578" y="5078806"/>
                  </a:lnTo>
                  <a:lnTo>
                    <a:pt x="1068578" y="5067249"/>
                  </a:lnTo>
                  <a:close/>
                </a:path>
                <a:path w="12215494" h="5083809">
                  <a:moveTo>
                    <a:pt x="1068578" y="3376511"/>
                  </a:moveTo>
                  <a:lnTo>
                    <a:pt x="1063891" y="3371824"/>
                  </a:lnTo>
                  <a:lnTo>
                    <a:pt x="1052296" y="3371824"/>
                  </a:lnTo>
                  <a:lnTo>
                    <a:pt x="1047610" y="3376511"/>
                  </a:lnTo>
                  <a:lnTo>
                    <a:pt x="1047610" y="3388080"/>
                  </a:lnTo>
                  <a:lnTo>
                    <a:pt x="1052296" y="3392767"/>
                  </a:lnTo>
                  <a:lnTo>
                    <a:pt x="1063891" y="3392767"/>
                  </a:lnTo>
                  <a:lnTo>
                    <a:pt x="1068578" y="3388080"/>
                  </a:lnTo>
                  <a:lnTo>
                    <a:pt x="1068578" y="3376511"/>
                  </a:lnTo>
                  <a:close/>
                </a:path>
                <a:path w="12215494" h="5083809">
                  <a:moveTo>
                    <a:pt x="1068578" y="1695843"/>
                  </a:moveTo>
                  <a:lnTo>
                    <a:pt x="1063891" y="1691157"/>
                  </a:lnTo>
                  <a:lnTo>
                    <a:pt x="1052296" y="1691157"/>
                  </a:lnTo>
                  <a:lnTo>
                    <a:pt x="1047610" y="1695843"/>
                  </a:lnTo>
                  <a:lnTo>
                    <a:pt x="1047610" y="1707413"/>
                  </a:lnTo>
                  <a:lnTo>
                    <a:pt x="1052296" y="1712099"/>
                  </a:lnTo>
                  <a:lnTo>
                    <a:pt x="1063891" y="1712099"/>
                  </a:lnTo>
                  <a:lnTo>
                    <a:pt x="1068578" y="1707413"/>
                  </a:lnTo>
                  <a:lnTo>
                    <a:pt x="1068578" y="1695843"/>
                  </a:lnTo>
                  <a:close/>
                </a:path>
                <a:path w="12215494" h="5083809">
                  <a:moveTo>
                    <a:pt x="1068578" y="4686"/>
                  </a:moveTo>
                  <a:lnTo>
                    <a:pt x="1063891" y="0"/>
                  </a:lnTo>
                  <a:lnTo>
                    <a:pt x="1052296" y="0"/>
                  </a:lnTo>
                  <a:lnTo>
                    <a:pt x="1047610" y="4686"/>
                  </a:lnTo>
                  <a:lnTo>
                    <a:pt x="1047610" y="16243"/>
                  </a:lnTo>
                  <a:lnTo>
                    <a:pt x="1052296" y="20942"/>
                  </a:lnTo>
                  <a:lnTo>
                    <a:pt x="1063891" y="20942"/>
                  </a:lnTo>
                  <a:lnTo>
                    <a:pt x="1068578" y="16243"/>
                  </a:lnTo>
                  <a:lnTo>
                    <a:pt x="1068578" y="4686"/>
                  </a:lnTo>
                  <a:close/>
                </a:path>
                <a:path w="12215494" h="5083809">
                  <a:moveTo>
                    <a:pt x="1110475" y="5067249"/>
                  </a:moveTo>
                  <a:lnTo>
                    <a:pt x="1105789" y="5062563"/>
                  </a:lnTo>
                  <a:lnTo>
                    <a:pt x="1094206" y="5062563"/>
                  </a:lnTo>
                  <a:lnTo>
                    <a:pt x="1089520" y="5067249"/>
                  </a:lnTo>
                  <a:lnTo>
                    <a:pt x="1089520" y="5078806"/>
                  </a:lnTo>
                  <a:lnTo>
                    <a:pt x="1094206" y="5083505"/>
                  </a:lnTo>
                  <a:lnTo>
                    <a:pt x="1105789" y="5083505"/>
                  </a:lnTo>
                  <a:lnTo>
                    <a:pt x="1110475" y="5078806"/>
                  </a:lnTo>
                  <a:lnTo>
                    <a:pt x="1110475" y="5067249"/>
                  </a:lnTo>
                  <a:close/>
                </a:path>
                <a:path w="12215494" h="5083809">
                  <a:moveTo>
                    <a:pt x="1110475" y="3376511"/>
                  </a:moveTo>
                  <a:lnTo>
                    <a:pt x="1105789" y="3371824"/>
                  </a:lnTo>
                  <a:lnTo>
                    <a:pt x="1094206" y="3371824"/>
                  </a:lnTo>
                  <a:lnTo>
                    <a:pt x="1089520" y="3376511"/>
                  </a:lnTo>
                  <a:lnTo>
                    <a:pt x="1089520" y="3388080"/>
                  </a:lnTo>
                  <a:lnTo>
                    <a:pt x="1094206" y="3392767"/>
                  </a:lnTo>
                  <a:lnTo>
                    <a:pt x="1105789" y="3392767"/>
                  </a:lnTo>
                  <a:lnTo>
                    <a:pt x="1110475" y="3388080"/>
                  </a:lnTo>
                  <a:lnTo>
                    <a:pt x="1110475" y="3376511"/>
                  </a:lnTo>
                  <a:close/>
                </a:path>
                <a:path w="12215494" h="5083809">
                  <a:moveTo>
                    <a:pt x="1110475" y="1695843"/>
                  </a:moveTo>
                  <a:lnTo>
                    <a:pt x="1105789" y="1691157"/>
                  </a:lnTo>
                  <a:lnTo>
                    <a:pt x="1094206" y="1691157"/>
                  </a:lnTo>
                  <a:lnTo>
                    <a:pt x="1089520" y="1695843"/>
                  </a:lnTo>
                  <a:lnTo>
                    <a:pt x="1089520" y="1707413"/>
                  </a:lnTo>
                  <a:lnTo>
                    <a:pt x="1094206" y="1712099"/>
                  </a:lnTo>
                  <a:lnTo>
                    <a:pt x="1105789" y="1712099"/>
                  </a:lnTo>
                  <a:lnTo>
                    <a:pt x="1110475" y="1707413"/>
                  </a:lnTo>
                  <a:lnTo>
                    <a:pt x="1110475" y="1695843"/>
                  </a:lnTo>
                  <a:close/>
                </a:path>
                <a:path w="12215494" h="5083809">
                  <a:moveTo>
                    <a:pt x="1110475" y="4686"/>
                  </a:moveTo>
                  <a:lnTo>
                    <a:pt x="1105789" y="0"/>
                  </a:lnTo>
                  <a:lnTo>
                    <a:pt x="1094206" y="0"/>
                  </a:lnTo>
                  <a:lnTo>
                    <a:pt x="1089520" y="4686"/>
                  </a:lnTo>
                  <a:lnTo>
                    <a:pt x="1089520" y="16243"/>
                  </a:lnTo>
                  <a:lnTo>
                    <a:pt x="1094206" y="20942"/>
                  </a:lnTo>
                  <a:lnTo>
                    <a:pt x="1105789" y="20942"/>
                  </a:lnTo>
                  <a:lnTo>
                    <a:pt x="1110475" y="16243"/>
                  </a:lnTo>
                  <a:lnTo>
                    <a:pt x="1110475" y="4686"/>
                  </a:lnTo>
                  <a:close/>
                </a:path>
                <a:path w="12215494" h="5083809">
                  <a:moveTo>
                    <a:pt x="1152385" y="5067249"/>
                  </a:moveTo>
                  <a:lnTo>
                    <a:pt x="1147699" y="5062563"/>
                  </a:lnTo>
                  <a:lnTo>
                    <a:pt x="1136103" y="5062563"/>
                  </a:lnTo>
                  <a:lnTo>
                    <a:pt x="1131417" y="5067249"/>
                  </a:lnTo>
                  <a:lnTo>
                    <a:pt x="1131417" y="5078806"/>
                  </a:lnTo>
                  <a:lnTo>
                    <a:pt x="1136103" y="5083505"/>
                  </a:lnTo>
                  <a:lnTo>
                    <a:pt x="1147699" y="5083505"/>
                  </a:lnTo>
                  <a:lnTo>
                    <a:pt x="1152385" y="5078806"/>
                  </a:lnTo>
                  <a:lnTo>
                    <a:pt x="1152385" y="5067249"/>
                  </a:lnTo>
                  <a:close/>
                </a:path>
                <a:path w="12215494" h="5083809">
                  <a:moveTo>
                    <a:pt x="1152385" y="3376511"/>
                  </a:moveTo>
                  <a:lnTo>
                    <a:pt x="1147699" y="3371824"/>
                  </a:lnTo>
                  <a:lnTo>
                    <a:pt x="1136103" y="3371824"/>
                  </a:lnTo>
                  <a:lnTo>
                    <a:pt x="1131417" y="3376511"/>
                  </a:lnTo>
                  <a:lnTo>
                    <a:pt x="1131417" y="3388080"/>
                  </a:lnTo>
                  <a:lnTo>
                    <a:pt x="1136103" y="3392767"/>
                  </a:lnTo>
                  <a:lnTo>
                    <a:pt x="1147699" y="3392767"/>
                  </a:lnTo>
                  <a:lnTo>
                    <a:pt x="1152385" y="3388080"/>
                  </a:lnTo>
                  <a:lnTo>
                    <a:pt x="1152385" y="3376511"/>
                  </a:lnTo>
                  <a:close/>
                </a:path>
                <a:path w="12215494" h="5083809">
                  <a:moveTo>
                    <a:pt x="1152385" y="1695843"/>
                  </a:moveTo>
                  <a:lnTo>
                    <a:pt x="1147699" y="1691157"/>
                  </a:lnTo>
                  <a:lnTo>
                    <a:pt x="1136103" y="1691157"/>
                  </a:lnTo>
                  <a:lnTo>
                    <a:pt x="1131417" y="1695843"/>
                  </a:lnTo>
                  <a:lnTo>
                    <a:pt x="1131417" y="1707413"/>
                  </a:lnTo>
                  <a:lnTo>
                    <a:pt x="1136103" y="1712099"/>
                  </a:lnTo>
                  <a:lnTo>
                    <a:pt x="1147699" y="1712099"/>
                  </a:lnTo>
                  <a:lnTo>
                    <a:pt x="1152385" y="1707413"/>
                  </a:lnTo>
                  <a:lnTo>
                    <a:pt x="1152385" y="1695843"/>
                  </a:lnTo>
                  <a:close/>
                </a:path>
                <a:path w="12215494" h="5083809">
                  <a:moveTo>
                    <a:pt x="1152385" y="4686"/>
                  </a:moveTo>
                  <a:lnTo>
                    <a:pt x="1147699" y="0"/>
                  </a:lnTo>
                  <a:lnTo>
                    <a:pt x="1136103" y="0"/>
                  </a:lnTo>
                  <a:lnTo>
                    <a:pt x="1131417" y="4686"/>
                  </a:lnTo>
                  <a:lnTo>
                    <a:pt x="1131417" y="16243"/>
                  </a:lnTo>
                  <a:lnTo>
                    <a:pt x="1136103" y="20942"/>
                  </a:lnTo>
                  <a:lnTo>
                    <a:pt x="1147699" y="20942"/>
                  </a:lnTo>
                  <a:lnTo>
                    <a:pt x="1152385" y="16243"/>
                  </a:lnTo>
                  <a:lnTo>
                    <a:pt x="1152385" y="4686"/>
                  </a:lnTo>
                  <a:close/>
                </a:path>
                <a:path w="12215494" h="5083809">
                  <a:moveTo>
                    <a:pt x="1194282" y="5067249"/>
                  </a:moveTo>
                  <a:lnTo>
                    <a:pt x="1189596" y="5062563"/>
                  </a:lnTo>
                  <a:lnTo>
                    <a:pt x="1178013" y="5062563"/>
                  </a:lnTo>
                  <a:lnTo>
                    <a:pt x="1173327" y="5067249"/>
                  </a:lnTo>
                  <a:lnTo>
                    <a:pt x="1173327" y="5078806"/>
                  </a:lnTo>
                  <a:lnTo>
                    <a:pt x="1178013" y="5083505"/>
                  </a:lnTo>
                  <a:lnTo>
                    <a:pt x="1189596" y="5083505"/>
                  </a:lnTo>
                  <a:lnTo>
                    <a:pt x="1194282" y="5078806"/>
                  </a:lnTo>
                  <a:lnTo>
                    <a:pt x="1194282" y="5067249"/>
                  </a:lnTo>
                  <a:close/>
                </a:path>
                <a:path w="12215494" h="5083809">
                  <a:moveTo>
                    <a:pt x="1194282" y="3376511"/>
                  </a:moveTo>
                  <a:lnTo>
                    <a:pt x="1189596" y="3371824"/>
                  </a:lnTo>
                  <a:lnTo>
                    <a:pt x="1178013" y="3371824"/>
                  </a:lnTo>
                  <a:lnTo>
                    <a:pt x="1173327" y="3376511"/>
                  </a:lnTo>
                  <a:lnTo>
                    <a:pt x="1173327" y="3388080"/>
                  </a:lnTo>
                  <a:lnTo>
                    <a:pt x="1178013" y="3392767"/>
                  </a:lnTo>
                  <a:lnTo>
                    <a:pt x="1189596" y="3392767"/>
                  </a:lnTo>
                  <a:lnTo>
                    <a:pt x="1194282" y="3388080"/>
                  </a:lnTo>
                  <a:lnTo>
                    <a:pt x="1194282" y="3376511"/>
                  </a:lnTo>
                  <a:close/>
                </a:path>
                <a:path w="12215494" h="5083809">
                  <a:moveTo>
                    <a:pt x="1194282" y="1695843"/>
                  </a:moveTo>
                  <a:lnTo>
                    <a:pt x="1189596" y="1691157"/>
                  </a:lnTo>
                  <a:lnTo>
                    <a:pt x="1178013" y="1691157"/>
                  </a:lnTo>
                  <a:lnTo>
                    <a:pt x="1173327" y="1695843"/>
                  </a:lnTo>
                  <a:lnTo>
                    <a:pt x="1173327" y="1707413"/>
                  </a:lnTo>
                  <a:lnTo>
                    <a:pt x="1178013" y="1712099"/>
                  </a:lnTo>
                  <a:lnTo>
                    <a:pt x="1189596" y="1712099"/>
                  </a:lnTo>
                  <a:lnTo>
                    <a:pt x="1194282" y="1707413"/>
                  </a:lnTo>
                  <a:lnTo>
                    <a:pt x="1194282" y="1695843"/>
                  </a:lnTo>
                  <a:close/>
                </a:path>
                <a:path w="12215494" h="5083809">
                  <a:moveTo>
                    <a:pt x="1194282" y="4686"/>
                  </a:moveTo>
                  <a:lnTo>
                    <a:pt x="1189596" y="0"/>
                  </a:lnTo>
                  <a:lnTo>
                    <a:pt x="1178013" y="0"/>
                  </a:lnTo>
                  <a:lnTo>
                    <a:pt x="1173327" y="4686"/>
                  </a:lnTo>
                  <a:lnTo>
                    <a:pt x="1173327" y="16243"/>
                  </a:lnTo>
                  <a:lnTo>
                    <a:pt x="1178013" y="20942"/>
                  </a:lnTo>
                  <a:lnTo>
                    <a:pt x="1189596" y="20942"/>
                  </a:lnTo>
                  <a:lnTo>
                    <a:pt x="1194282" y="16243"/>
                  </a:lnTo>
                  <a:lnTo>
                    <a:pt x="1194282" y="4686"/>
                  </a:lnTo>
                  <a:close/>
                </a:path>
                <a:path w="12215494" h="5083809">
                  <a:moveTo>
                    <a:pt x="1236192" y="5067249"/>
                  </a:moveTo>
                  <a:lnTo>
                    <a:pt x="1231506" y="5062563"/>
                  </a:lnTo>
                  <a:lnTo>
                    <a:pt x="1219923" y="5062563"/>
                  </a:lnTo>
                  <a:lnTo>
                    <a:pt x="1215224" y="5067249"/>
                  </a:lnTo>
                  <a:lnTo>
                    <a:pt x="1215224" y="5078806"/>
                  </a:lnTo>
                  <a:lnTo>
                    <a:pt x="1219923" y="5083505"/>
                  </a:lnTo>
                  <a:lnTo>
                    <a:pt x="1231506" y="5083505"/>
                  </a:lnTo>
                  <a:lnTo>
                    <a:pt x="1236192" y="5078806"/>
                  </a:lnTo>
                  <a:lnTo>
                    <a:pt x="1236192" y="5067249"/>
                  </a:lnTo>
                  <a:close/>
                </a:path>
                <a:path w="12215494" h="5083809">
                  <a:moveTo>
                    <a:pt x="1236192" y="3376511"/>
                  </a:moveTo>
                  <a:lnTo>
                    <a:pt x="1231506" y="3371824"/>
                  </a:lnTo>
                  <a:lnTo>
                    <a:pt x="1219923" y="3371824"/>
                  </a:lnTo>
                  <a:lnTo>
                    <a:pt x="1215224" y="3376511"/>
                  </a:lnTo>
                  <a:lnTo>
                    <a:pt x="1215224" y="3388080"/>
                  </a:lnTo>
                  <a:lnTo>
                    <a:pt x="1219923" y="3392767"/>
                  </a:lnTo>
                  <a:lnTo>
                    <a:pt x="1231506" y="3392767"/>
                  </a:lnTo>
                  <a:lnTo>
                    <a:pt x="1236192" y="3388080"/>
                  </a:lnTo>
                  <a:lnTo>
                    <a:pt x="1236192" y="3376511"/>
                  </a:lnTo>
                  <a:close/>
                </a:path>
                <a:path w="12215494" h="5083809">
                  <a:moveTo>
                    <a:pt x="1236192" y="1695843"/>
                  </a:moveTo>
                  <a:lnTo>
                    <a:pt x="1231506" y="1691157"/>
                  </a:lnTo>
                  <a:lnTo>
                    <a:pt x="1219923" y="1691157"/>
                  </a:lnTo>
                  <a:lnTo>
                    <a:pt x="1215224" y="1695843"/>
                  </a:lnTo>
                  <a:lnTo>
                    <a:pt x="1215224" y="1707413"/>
                  </a:lnTo>
                  <a:lnTo>
                    <a:pt x="1219923" y="1712099"/>
                  </a:lnTo>
                  <a:lnTo>
                    <a:pt x="1231506" y="1712099"/>
                  </a:lnTo>
                  <a:lnTo>
                    <a:pt x="1236192" y="1707413"/>
                  </a:lnTo>
                  <a:lnTo>
                    <a:pt x="1236192" y="1695843"/>
                  </a:lnTo>
                  <a:close/>
                </a:path>
                <a:path w="12215494" h="5083809">
                  <a:moveTo>
                    <a:pt x="1236192" y="4686"/>
                  </a:moveTo>
                  <a:lnTo>
                    <a:pt x="1231506" y="0"/>
                  </a:lnTo>
                  <a:lnTo>
                    <a:pt x="1219923" y="0"/>
                  </a:lnTo>
                  <a:lnTo>
                    <a:pt x="1215224" y="4686"/>
                  </a:lnTo>
                  <a:lnTo>
                    <a:pt x="1215224" y="16243"/>
                  </a:lnTo>
                  <a:lnTo>
                    <a:pt x="1219923" y="20942"/>
                  </a:lnTo>
                  <a:lnTo>
                    <a:pt x="1231506" y="20942"/>
                  </a:lnTo>
                  <a:lnTo>
                    <a:pt x="1236192" y="16243"/>
                  </a:lnTo>
                  <a:lnTo>
                    <a:pt x="1236192" y="4686"/>
                  </a:lnTo>
                  <a:close/>
                </a:path>
                <a:path w="12215494" h="5083809">
                  <a:moveTo>
                    <a:pt x="1278102" y="5067249"/>
                  </a:moveTo>
                  <a:lnTo>
                    <a:pt x="1273403" y="5062563"/>
                  </a:lnTo>
                  <a:lnTo>
                    <a:pt x="1261821" y="5062563"/>
                  </a:lnTo>
                  <a:lnTo>
                    <a:pt x="1257134" y="5067249"/>
                  </a:lnTo>
                  <a:lnTo>
                    <a:pt x="1257134" y="5078806"/>
                  </a:lnTo>
                  <a:lnTo>
                    <a:pt x="1261821" y="5083505"/>
                  </a:lnTo>
                  <a:lnTo>
                    <a:pt x="1273403" y="5083505"/>
                  </a:lnTo>
                  <a:lnTo>
                    <a:pt x="1278102" y="5078806"/>
                  </a:lnTo>
                  <a:lnTo>
                    <a:pt x="1278102" y="5067249"/>
                  </a:lnTo>
                  <a:close/>
                </a:path>
                <a:path w="12215494" h="5083809">
                  <a:moveTo>
                    <a:pt x="1278102" y="3376511"/>
                  </a:moveTo>
                  <a:lnTo>
                    <a:pt x="1273403" y="3371824"/>
                  </a:lnTo>
                  <a:lnTo>
                    <a:pt x="1261821" y="3371824"/>
                  </a:lnTo>
                  <a:lnTo>
                    <a:pt x="1257134" y="3376511"/>
                  </a:lnTo>
                  <a:lnTo>
                    <a:pt x="1257134" y="3388080"/>
                  </a:lnTo>
                  <a:lnTo>
                    <a:pt x="1261821" y="3392767"/>
                  </a:lnTo>
                  <a:lnTo>
                    <a:pt x="1273403" y="3392767"/>
                  </a:lnTo>
                  <a:lnTo>
                    <a:pt x="1278102" y="3388080"/>
                  </a:lnTo>
                  <a:lnTo>
                    <a:pt x="1278102" y="3376511"/>
                  </a:lnTo>
                  <a:close/>
                </a:path>
                <a:path w="12215494" h="5083809">
                  <a:moveTo>
                    <a:pt x="1278102" y="1695843"/>
                  </a:moveTo>
                  <a:lnTo>
                    <a:pt x="1273403" y="1691157"/>
                  </a:lnTo>
                  <a:lnTo>
                    <a:pt x="1261821" y="1691157"/>
                  </a:lnTo>
                  <a:lnTo>
                    <a:pt x="1257134" y="1695843"/>
                  </a:lnTo>
                  <a:lnTo>
                    <a:pt x="1257134" y="1707413"/>
                  </a:lnTo>
                  <a:lnTo>
                    <a:pt x="1261821" y="1712099"/>
                  </a:lnTo>
                  <a:lnTo>
                    <a:pt x="1273403" y="1712099"/>
                  </a:lnTo>
                  <a:lnTo>
                    <a:pt x="1278102" y="1707413"/>
                  </a:lnTo>
                  <a:lnTo>
                    <a:pt x="1278102" y="1695843"/>
                  </a:lnTo>
                  <a:close/>
                </a:path>
                <a:path w="12215494" h="5083809">
                  <a:moveTo>
                    <a:pt x="1278102" y="4686"/>
                  </a:moveTo>
                  <a:lnTo>
                    <a:pt x="1273403" y="0"/>
                  </a:lnTo>
                  <a:lnTo>
                    <a:pt x="1261821" y="0"/>
                  </a:lnTo>
                  <a:lnTo>
                    <a:pt x="1257134" y="4686"/>
                  </a:lnTo>
                  <a:lnTo>
                    <a:pt x="1257134" y="16243"/>
                  </a:lnTo>
                  <a:lnTo>
                    <a:pt x="1261821" y="20942"/>
                  </a:lnTo>
                  <a:lnTo>
                    <a:pt x="1273403" y="20942"/>
                  </a:lnTo>
                  <a:lnTo>
                    <a:pt x="1278102" y="16243"/>
                  </a:lnTo>
                  <a:lnTo>
                    <a:pt x="1278102" y="4686"/>
                  </a:lnTo>
                  <a:close/>
                </a:path>
                <a:path w="12215494" h="5083809">
                  <a:moveTo>
                    <a:pt x="1319999" y="5067249"/>
                  </a:moveTo>
                  <a:lnTo>
                    <a:pt x="1315313" y="5062563"/>
                  </a:lnTo>
                  <a:lnTo>
                    <a:pt x="1303731" y="5062563"/>
                  </a:lnTo>
                  <a:lnTo>
                    <a:pt x="1299044" y="5067249"/>
                  </a:lnTo>
                  <a:lnTo>
                    <a:pt x="1299044" y="5078806"/>
                  </a:lnTo>
                  <a:lnTo>
                    <a:pt x="1303731" y="5083505"/>
                  </a:lnTo>
                  <a:lnTo>
                    <a:pt x="1315313" y="5083505"/>
                  </a:lnTo>
                  <a:lnTo>
                    <a:pt x="1319999" y="5078806"/>
                  </a:lnTo>
                  <a:lnTo>
                    <a:pt x="1319999" y="5067249"/>
                  </a:lnTo>
                  <a:close/>
                </a:path>
                <a:path w="12215494" h="5083809">
                  <a:moveTo>
                    <a:pt x="1319999" y="3376511"/>
                  </a:moveTo>
                  <a:lnTo>
                    <a:pt x="1315313" y="3371824"/>
                  </a:lnTo>
                  <a:lnTo>
                    <a:pt x="1303731" y="3371824"/>
                  </a:lnTo>
                  <a:lnTo>
                    <a:pt x="1299044" y="3376511"/>
                  </a:lnTo>
                  <a:lnTo>
                    <a:pt x="1299044" y="3388080"/>
                  </a:lnTo>
                  <a:lnTo>
                    <a:pt x="1303731" y="3392767"/>
                  </a:lnTo>
                  <a:lnTo>
                    <a:pt x="1315313" y="3392767"/>
                  </a:lnTo>
                  <a:lnTo>
                    <a:pt x="1319999" y="3388080"/>
                  </a:lnTo>
                  <a:lnTo>
                    <a:pt x="1319999" y="3376511"/>
                  </a:lnTo>
                  <a:close/>
                </a:path>
                <a:path w="12215494" h="5083809">
                  <a:moveTo>
                    <a:pt x="1319999" y="1695843"/>
                  </a:moveTo>
                  <a:lnTo>
                    <a:pt x="1315313" y="1691157"/>
                  </a:lnTo>
                  <a:lnTo>
                    <a:pt x="1303731" y="1691157"/>
                  </a:lnTo>
                  <a:lnTo>
                    <a:pt x="1299044" y="1695843"/>
                  </a:lnTo>
                  <a:lnTo>
                    <a:pt x="1299044" y="1707413"/>
                  </a:lnTo>
                  <a:lnTo>
                    <a:pt x="1303731" y="1712099"/>
                  </a:lnTo>
                  <a:lnTo>
                    <a:pt x="1315313" y="1712099"/>
                  </a:lnTo>
                  <a:lnTo>
                    <a:pt x="1319999" y="1707413"/>
                  </a:lnTo>
                  <a:lnTo>
                    <a:pt x="1319999" y="1695843"/>
                  </a:lnTo>
                  <a:close/>
                </a:path>
                <a:path w="12215494" h="5083809">
                  <a:moveTo>
                    <a:pt x="1319999" y="4686"/>
                  </a:moveTo>
                  <a:lnTo>
                    <a:pt x="1315313" y="0"/>
                  </a:lnTo>
                  <a:lnTo>
                    <a:pt x="1303731" y="0"/>
                  </a:lnTo>
                  <a:lnTo>
                    <a:pt x="1299044" y="4686"/>
                  </a:lnTo>
                  <a:lnTo>
                    <a:pt x="1299044" y="16243"/>
                  </a:lnTo>
                  <a:lnTo>
                    <a:pt x="1303731" y="20942"/>
                  </a:lnTo>
                  <a:lnTo>
                    <a:pt x="1315313" y="20942"/>
                  </a:lnTo>
                  <a:lnTo>
                    <a:pt x="1319999" y="16243"/>
                  </a:lnTo>
                  <a:lnTo>
                    <a:pt x="1319999" y="4686"/>
                  </a:lnTo>
                  <a:close/>
                </a:path>
                <a:path w="12215494" h="5083809">
                  <a:moveTo>
                    <a:pt x="1361909" y="5067249"/>
                  </a:moveTo>
                  <a:lnTo>
                    <a:pt x="1357223" y="5062563"/>
                  </a:lnTo>
                  <a:lnTo>
                    <a:pt x="1345628" y="5062563"/>
                  </a:lnTo>
                  <a:lnTo>
                    <a:pt x="1340942" y="5067249"/>
                  </a:lnTo>
                  <a:lnTo>
                    <a:pt x="1340942" y="5078806"/>
                  </a:lnTo>
                  <a:lnTo>
                    <a:pt x="1345628" y="5083505"/>
                  </a:lnTo>
                  <a:lnTo>
                    <a:pt x="1357223" y="5083505"/>
                  </a:lnTo>
                  <a:lnTo>
                    <a:pt x="1361909" y="5078806"/>
                  </a:lnTo>
                  <a:lnTo>
                    <a:pt x="1361909" y="5067249"/>
                  </a:lnTo>
                  <a:close/>
                </a:path>
                <a:path w="12215494" h="5083809">
                  <a:moveTo>
                    <a:pt x="1361909" y="3376511"/>
                  </a:moveTo>
                  <a:lnTo>
                    <a:pt x="1357223" y="3371824"/>
                  </a:lnTo>
                  <a:lnTo>
                    <a:pt x="1345628" y="3371824"/>
                  </a:lnTo>
                  <a:lnTo>
                    <a:pt x="1340942" y="3376511"/>
                  </a:lnTo>
                  <a:lnTo>
                    <a:pt x="1340942" y="3388080"/>
                  </a:lnTo>
                  <a:lnTo>
                    <a:pt x="1345628" y="3392767"/>
                  </a:lnTo>
                  <a:lnTo>
                    <a:pt x="1357223" y="3392767"/>
                  </a:lnTo>
                  <a:lnTo>
                    <a:pt x="1361909" y="3388080"/>
                  </a:lnTo>
                  <a:lnTo>
                    <a:pt x="1361909" y="3376511"/>
                  </a:lnTo>
                  <a:close/>
                </a:path>
                <a:path w="12215494" h="5083809">
                  <a:moveTo>
                    <a:pt x="1361909" y="1695843"/>
                  </a:moveTo>
                  <a:lnTo>
                    <a:pt x="1357223" y="1691157"/>
                  </a:lnTo>
                  <a:lnTo>
                    <a:pt x="1345628" y="1691157"/>
                  </a:lnTo>
                  <a:lnTo>
                    <a:pt x="1340942" y="1695843"/>
                  </a:lnTo>
                  <a:lnTo>
                    <a:pt x="1340942" y="1707413"/>
                  </a:lnTo>
                  <a:lnTo>
                    <a:pt x="1345628" y="1712099"/>
                  </a:lnTo>
                  <a:lnTo>
                    <a:pt x="1357223" y="1712099"/>
                  </a:lnTo>
                  <a:lnTo>
                    <a:pt x="1361909" y="1707413"/>
                  </a:lnTo>
                  <a:lnTo>
                    <a:pt x="1361909" y="1695843"/>
                  </a:lnTo>
                  <a:close/>
                </a:path>
                <a:path w="12215494" h="5083809">
                  <a:moveTo>
                    <a:pt x="1361909" y="4686"/>
                  </a:moveTo>
                  <a:lnTo>
                    <a:pt x="1357223" y="0"/>
                  </a:lnTo>
                  <a:lnTo>
                    <a:pt x="1345628" y="0"/>
                  </a:lnTo>
                  <a:lnTo>
                    <a:pt x="1340942" y="4686"/>
                  </a:lnTo>
                  <a:lnTo>
                    <a:pt x="1340942" y="16243"/>
                  </a:lnTo>
                  <a:lnTo>
                    <a:pt x="1345628" y="20942"/>
                  </a:lnTo>
                  <a:lnTo>
                    <a:pt x="1357223" y="20942"/>
                  </a:lnTo>
                  <a:lnTo>
                    <a:pt x="1361909" y="16243"/>
                  </a:lnTo>
                  <a:lnTo>
                    <a:pt x="1361909" y="4686"/>
                  </a:lnTo>
                  <a:close/>
                </a:path>
                <a:path w="12215494" h="5083809">
                  <a:moveTo>
                    <a:pt x="1403807" y="5067249"/>
                  </a:moveTo>
                  <a:lnTo>
                    <a:pt x="1399120" y="5062563"/>
                  </a:lnTo>
                  <a:lnTo>
                    <a:pt x="1387538" y="5062563"/>
                  </a:lnTo>
                  <a:lnTo>
                    <a:pt x="1382852" y="5067249"/>
                  </a:lnTo>
                  <a:lnTo>
                    <a:pt x="1382852" y="5078806"/>
                  </a:lnTo>
                  <a:lnTo>
                    <a:pt x="1387538" y="5083505"/>
                  </a:lnTo>
                  <a:lnTo>
                    <a:pt x="1399120" y="5083505"/>
                  </a:lnTo>
                  <a:lnTo>
                    <a:pt x="1403807" y="5078806"/>
                  </a:lnTo>
                  <a:lnTo>
                    <a:pt x="1403807" y="5067249"/>
                  </a:lnTo>
                  <a:close/>
                </a:path>
                <a:path w="12215494" h="5083809">
                  <a:moveTo>
                    <a:pt x="1403807" y="3376511"/>
                  </a:moveTo>
                  <a:lnTo>
                    <a:pt x="1399120" y="3371824"/>
                  </a:lnTo>
                  <a:lnTo>
                    <a:pt x="1387538" y="3371824"/>
                  </a:lnTo>
                  <a:lnTo>
                    <a:pt x="1382852" y="3376511"/>
                  </a:lnTo>
                  <a:lnTo>
                    <a:pt x="1382852" y="3388080"/>
                  </a:lnTo>
                  <a:lnTo>
                    <a:pt x="1387538" y="3392767"/>
                  </a:lnTo>
                  <a:lnTo>
                    <a:pt x="1399120" y="3392767"/>
                  </a:lnTo>
                  <a:lnTo>
                    <a:pt x="1403807" y="3388080"/>
                  </a:lnTo>
                  <a:lnTo>
                    <a:pt x="1403807" y="3376511"/>
                  </a:lnTo>
                  <a:close/>
                </a:path>
                <a:path w="12215494" h="5083809">
                  <a:moveTo>
                    <a:pt x="1403807" y="1695843"/>
                  </a:moveTo>
                  <a:lnTo>
                    <a:pt x="1399120" y="1691157"/>
                  </a:lnTo>
                  <a:lnTo>
                    <a:pt x="1387538" y="1691157"/>
                  </a:lnTo>
                  <a:lnTo>
                    <a:pt x="1382852" y="1695843"/>
                  </a:lnTo>
                  <a:lnTo>
                    <a:pt x="1382852" y="1707413"/>
                  </a:lnTo>
                  <a:lnTo>
                    <a:pt x="1387538" y="1712099"/>
                  </a:lnTo>
                  <a:lnTo>
                    <a:pt x="1399120" y="1712099"/>
                  </a:lnTo>
                  <a:lnTo>
                    <a:pt x="1403807" y="1707413"/>
                  </a:lnTo>
                  <a:lnTo>
                    <a:pt x="1403807" y="1695843"/>
                  </a:lnTo>
                  <a:close/>
                </a:path>
                <a:path w="12215494" h="5083809">
                  <a:moveTo>
                    <a:pt x="1403807" y="4686"/>
                  </a:moveTo>
                  <a:lnTo>
                    <a:pt x="1399120" y="0"/>
                  </a:lnTo>
                  <a:lnTo>
                    <a:pt x="1387538" y="0"/>
                  </a:lnTo>
                  <a:lnTo>
                    <a:pt x="1382852" y="4686"/>
                  </a:lnTo>
                  <a:lnTo>
                    <a:pt x="1382852" y="16243"/>
                  </a:lnTo>
                  <a:lnTo>
                    <a:pt x="1387538" y="20942"/>
                  </a:lnTo>
                  <a:lnTo>
                    <a:pt x="1399120" y="20942"/>
                  </a:lnTo>
                  <a:lnTo>
                    <a:pt x="1403807" y="16243"/>
                  </a:lnTo>
                  <a:lnTo>
                    <a:pt x="1403807" y="4686"/>
                  </a:lnTo>
                  <a:close/>
                </a:path>
                <a:path w="12215494" h="5083809">
                  <a:moveTo>
                    <a:pt x="1445717" y="5067249"/>
                  </a:moveTo>
                  <a:lnTo>
                    <a:pt x="1441030" y="5062563"/>
                  </a:lnTo>
                  <a:lnTo>
                    <a:pt x="1429435" y="5062563"/>
                  </a:lnTo>
                  <a:lnTo>
                    <a:pt x="1424749" y="5067249"/>
                  </a:lnTo>
                  <a:lnTo>
                    <a:pt x="1424749" y="5078806"/>
                  </a:lnTo>
                  <a:lnTo>
                    <a:pt x="1429435" y="5083505"/>
                  </a:lnTo>
                  <a:lnTo>
                    <a:pt x="1441030" y="5083505"/>
                  </a:lnTo>
                  <a:lnTo>
                    <a:pt x="1445717" y="5078806"/>
                  </a:lnTo>
                  <a:lnTo>
                    <a:pt x="1445717" y="5067249"/>
                  </a:lnTo>
                  <a:close/>
                </a:path>
                <a:path w="12215494" h="5083809">
                  <a:moveTo>
                    <a:pt x="1445717" y="3376511"/>
                  </a:moveTo>
                  <a:lnTo>
                    <a:pt x="1441030" y="3371824"/>
                  </a:lnTo>
                  <a:lnTo>
                    <a:pt x="1429435" y="3371824"/>
                  </a:lnTo>
                  <a:lnTo>
                    <a:pt x="1424749" y="3376511"/>
                  </a:lnTo>
                  <a:lnTo>
                    <a:pt x="1424749" y="3388080"/>
                  </a:lnTo>
                  <a:lnTo>
                    <a:pt x="1429435" y="3392767"/>
                  </a:lnTo>
                  <a:lnTo>
                    <a:pt x="1441030" y="3392767"/>
                  </a:lnTo>
                  <a:lnTo>
                    <a:pt x="1445717" y="3388080"/>
                  </a:lnTo>
                  <a:lnTo>
                    <a:pt x="1445717" y="3376511"/>
                  </a:lnTo>
                  <a:close/>
                </a:path>
                <a:path w="12215494" h="5083809">
                  <a:moveTo>
                    <a:pt x="1445717" y="1695843"/>
                  </a:moveTo>
                  <a:lnTo>
                    <a:pt x="1441030" y="1691157"/>
                  </a:lnTo>
                  <a:lnTo>
                    <a:pt x="1429435" y="1691157"/>
                  </a:lnTo>
                  <a:lnTo>
                    <a:pt x="1424749" y="1695843"/>
                  </a:lnTo>
                  <a:lnTo>
                    <a:pt x="1424749" y="1707413"/>
                  </a:lnTo>
                  <a:lnTo>
                    <a:pt x="1429435" y="1712099"/>
                  </a:lnTo>
                  <a:lnTo>
                    <a:pt x="1441030" y="1712099"/>
                  </a:lnTo>
                  <a:lnTo>
                    <a:pt x="1445717" y="1707413"/>
                  </a:lnTo>
                  <a:lnTo>
                    <a:pt x="1445717" y="1695843"/>
                  </a:lnTo>
                  <a:close/>
                </a:path>
                <a:path w="12215494" h="5083809">
                  <a:moveTo>
                    <a:pt x="1445717" y="4686"/>
                  </a:moveTo>
                  <a:lnTo>
                    <a:pt x="1441030" y="0"/>
                  </a:lnTo>
                  <a:lnTo>
                    <a:pt x="1429435" y="0"/>
                  </a:lnTo>
                  <a:lnTo>
                    <a:pt x="1424749" y="4686"/>
                  </a:lnTo>
                  <a:lnTo>
                    <a:pt x="1424749" y="16243"/>
                  </a:lnTo>
                  <a:lnTo>
                    <a:pt x="1429435" y="20942"/>
                  </a:lnTo>
                  <a:lnTo>
                    <a:pt x="1441030" y="20942"/>
                  </a:lnTo>
                  <a:lnTo>
                    <a:pt x="1445717" y="16243"/>
                  </a:lnTo>
                  <a:lnTo>
                    <a:pt x="1445717" y="4686"/>
                  </a:lnTo>
                  <a:close/>
                </a:path>
                <a:path w="12215494" h="5083809">
                  <a:moveTo>
                    <a:pt x="1487614" y="5067249"/>
                  </a:moveTo>
                  <a:lnTo>
                    <a:pt x="1482928" y="5062563"/>
                  </a:lnTo>
                  <a:lnTo>
                    <a:pt x="1471345" y="5062563"/>
                  </a:lnTo>
                  <a:lnTo>
                    <a:pt x="1466659" y="5067249"/>
                  </a:lnTo>
                  <a:lnTo>
                    <a:pt x="1466659" y="5078806"/>
                  </a:lnTo>
                  <a:lnTo>
                    <a:pt x="1471345" y="5083505"/>
                  </a:lnTo>
                  <a:lnTo>
                    <a:pt x="1482928" y="5083505"/>
                  </a:lnTo>
                  <a:lnTo>
                    <a:pt x="1487614" y="5078806"/>
                  </a:lnTo>
                  <a:lnTo>
                    <a:pt x="1487614" y="5067249"/>
                  </a:lnTo>
                  <a:close/>
                </a:path>
                <a:path w="12215494" h="5083809">
                  <a:moveTo>
                    <a:pt x="1487614" y="3376511"/>
                  </a:moveTo>
                  <a:lnTo>
                    <a:pt x="1482928" y="3371824"/>
                  </a:lnTo>
                  <a:lnTo>
                    <a:pt x="1471345" y="3371824"/>
                  </a:lnTo>
                  <a:lnTo>
                    <a:pt x="1466659" y="3376511"/>
                  </a:lnTo>
                  <a:lnTo>
                    <a:pt x="1466659" y="3388080"/>
                  </a:lnTo>
                  <a:lnTo>
                    <a:pt x="1471345" y="3392767"/>
                  </a:lnTo>
                  <a:lnTo>
                    <a:pt x="1482928" y="3392767"/>
                  </a:lnTo>
                  <a:lnTo>
                    <a:pt x="1487614" y="3388080"/>
                  </a:lnTo>
                  <a:lnTo>
                    <a:pt x="1487614" y="3376511"/>
                  </a:lnTo>
                  <a:close/>
                </a:path>
                <a:path w="12215494" h="5083809">
                  <a:moveTo>
                    <a:pt x="1487614" y="1695843"/>
                  </a:moveTo>
                  <a:lnTo>
                    <a:pt x="1482928" y="1691157"/>
                  </a:lnTo>
                  <a:lnTo>
                    <a:pt x="1471345" y="1691157"/>
                  </a:lnTo>
                  <a:lnTo>
                    <a:pt x="1466659" y="1695843"/>
                  </a:lnTo>
                  <a:lnTo>
                    <a:pt x="1466659" y="1707413"/>
                  </a:lnTo>
                  <a:lnTo>
                    <a:pt x="1471345" y="1712099"/>
                  </a:lnTo>
                  <a:lnTo>
                    <a:pt x="1482928" y="1712099"/>
                  </a:lnTo>
                  <a:lnTo>
                    <a:pt x="1487614" y="1707413"/>
                  </a:lnTo>
                  <a:lnTo>
                    <a:pt x="1487614" y="1695843"/>
                  </a:lnTo>
                  <a:close/>
                </a:path>
                <a:path w="12215494" h="5083809">
                  <a:moveTo>
                    <a:pt x="1487614" y="4686"/>
                  </a:moveTo>
                  <a:lnTo>
                    <a:pt x="1482928" y="0"/>
                  </a:lnTo>
                  <a:lnTo>
                    <a:pt x="1471345" y="0"/>
                  </a:lnTo>
                  <a:lnTo>
                    <a:pt x="1466659" y="4686"/>
                  </a:lnTo>
                  <a:lnTo>
                    <a:pt x="1466659" y="16243"/>
                  </a:lnTo>
                  <a:lnTo>
                    <a:pt x="1471345" y="20942"/>
                  </a:lnTo>
                  <a:lnTo>
                    <a:pt x="1482928" y="20942"/>
                  </a:lnTo>
                  <a:lnTo>
                    <a:pt x="1487614" y="16243"/>
                  </a:lnTo>
                  <a:lnTo>
                    <a:pt x="1487614" y="4686"/>
                  </a:lnTo>
                  <a:close/>
                </a:path>
                <a:path w="12215494" h="5083809">
                  <a:moveTo>
                    <a:pt x="1529524" y="5067249"/>
                  </a:moveTo>
                  <a:lnTo>
                    <a:pt x="1524838" y="5062563"/>
                  </a:lnTo>
                  <a:lnTo>
                    <a:pt x="1513243" y="5062563"/>
                  </a:lnTo>
                  <a:lnTo>
                    <a:pt x="1508556" y="5067249"/>
                  </a:lnTo>
                  <a:lnTo>
                    <a:pt x="1508556" y="5078806"/>
                  </a:lnTo>
                  <a:lnTo>
                    <a:pt x="1513243" y="5083505"/>
                  </a:lnTo>
                  <a:lnTo>
                    <a:pt x="1524838" y="5083505"/>
                  </a:lnTo>
                  <a:lnTo>
                    <a:pt x="1529524" y="5078806"/>
                  </a:lnTo>
                  <a:lnTo>
                    <a:pt x="1529524" y="5067249"/>
                  </a:lnTo>
                  <a:close/>
                </a:path>
                <a:path w="12215494" h="5083809">
                  <a:moveTo>
                    <a:pt x="1529524" y="3376511"/>
                  </a:moveTo>
                  <a:lnTo>
                    <a:pt x="1524838" y="3371824"/>
                  </a:lnTo>
                  <a:lnTo>
                    <a:pt x="1513243" y="3371824"/>
                  </a:lnTo>
                  <a:lnTo>
                    <a:pt x="1508556" y="3376511"/>
                  </a:lnTo>
                  <a:lnTo>
                    <a:pt x="1508556" y="3388080"/>
                  </a:lnTo>
                  <a:lnTo>
                    <a:pt x="1513243" y="3392767"/>
                  </a:lnTo>
                  <a:lnTo>
                    <a:pt x="1524838" y="3392767"/>
                  </a:lnTo>
                  <a:lnTo>
                    <a:pt x="1529524" y="3388080"/>
                  </a:lnTo>
                  <a:lnTo>
                    <a:pt x="1529524" y="3376511"/>
                  </a:lnTo>
                  <a:close/>
                </a:path>
                <a:path w="12215494" h="5083809">
                  <a:moveTo>
                    <a:pt x="1529524" y="1695843"/>
                  </a:moveTo>
                  <a:lnTo>
                    <a:pt x="1524838" y="1691157"/>
                  </a:lnTo>
                  <a:lnTo>
                    <a:pt x="1513243" y="1691157"/>
                  </a:lnTo>
                  <a:lnTo>
                    <a:pt x="1508556" y="1695843"/>
                  </a:lnTo>
                  <a:lnTo>
                    <a:pt x="1508556" y="1707413"/>
                  </a:lnTo>
                  <a:lnTo>
                    <a:pt x="1513243" y="1712099"/>
                  </a:lnTo>
                  <a:lnTo>
                    <a:pt x="1524838" y="1712099"/>
                  </a:lnTo>
                  <a:lnTo>
                    <a:pt x="1529524" y="1707413"/>
                  </a:lnTo>
                  <a:lnTo>
                    <a:pt x="1529524" y="1695843"/>
                  </a:lnTo>
                  <a:close/>
                </a:path>
                <a:path w="12215494" h="5083809">
                  <a:moveTo>
                    <a:pt x="1529524" y="4686"/>
                  </a:moveTo>
                  <a:lnTo>
                    <a:pt x="1524838" y="0"/>
                  </a:lnTo>
                  <a:lnTo>
                    <a:pt x="1513243" y="0"/>
                  </a:lnTo>
                  <a:lnTo>
                    <a:pt x="1508556" y="4686"/>
                  </a:lnTo>
                  <a:lnTo>
                    <a:pt x="1508556" y="16243"/>
                  </a:lnTo>
                  <a:lnTo>
                    <a:pt x="1513243" y="20942"/>
                  </a:lnTo>
                  <a:lnTo>
                    <a:pt x="1524838" y="20942"/>
                  </a:lnTo>
                  <a:lnTo>
                    <a:pt x="1529524" y="16243"/>
                  </a:lnTo>
                  <a:lnTo>
                    <a:pt x="1529524" y="4686"/>
                  </a:lnTo>
                  <a:close/>
                </a:path>
                <a:path w="12215494" h="5083809">
                  <a:moveTo>
                    <a:pt x="1571434" y="5067249"/>
                  </a:moveTo>
                  <a:lnTo>
                    <a:pt x="1566735" y="5062563"/>
                  </a:lnTo>
                  <a:lnTo>
                    <a:pt x="1555153" y="5062563"/>
                  </a:lnTo>
                  <a:lnTo>
                    <a:pt x="1550466" y="5067249"/>
                  </a:lnTo>
                  <a:lnTo>
                    <a:pt x="1550466" y="5078806"/>
                  </a:lnTo>
                  <a:lnTo>
                    <a:pt x="1555153" y="5083505"/>
                  </a:lnTo>
                  <a:lnTo>
                    <a:pt x="1566735" y="5083505"/>
                  </a:lnTo>
                  <a:lnTo>
                    <a:pt x="1571434" y="5078806"/>
                  </a:lnTo>
                  <a:lnTo>
                    <a:pt x="1571434" y="5067249"/>
                  </a:lnTo>
                  <a:close/>
                </a:path>
                <a:path w="12215494" h="5083809">
                  <a:moveTo>
                    <a:pt x="1571434" y="3376511"/>
                  </a:moveTo>
                  <a:lnTo>
                    <a:pt x="1566735" y="3371824"/>
                  </a:lnTo>
                  <a:lnTo>
                    <a:pt x="1555153" y="3371824"/>
                  </a:lnTo>
                  <a:lnTo>
                    <a:pt x="1550466" y="3376511"/>
                  </a:lnTo>
                  <a:lnTo>
                    <a:pt x="1550466" y="3388080"/>
                  </a:lnTo>
                  <a:lnTo>
                    <a:pt x="1555153" y="3392767"/>
                  </a:lnTo>
                  <a:lnTo>
                    <a:pt x="1566735" y="3392767"/>
                  </a:lnTo>
                  <a:lnTo>
                    <a:pt x="1571434" y="3388080"/>
                  </a:lnTo>
                  <a:lnTo>
                    <a:pt x="1571434" y="3376511"/>
                  </a:lnTo>
                  <a:close/>
                </a:path>
                <a:path w="12215494" h="5083809">
                  <a:moveTo>
                    <a:pt x="1571434" y="1695843"/>
                  </a:moveTo>
                  <a:lnTo>
                    <a:pt x="1566735" y="1691157"/>
                  </a:lnTo>
                  <a:lnTo>
                    <a:pt x="1555153" y="1691157"/>
                  </a:lnTo>
                  <a:lnTo>
                    <a:pt x="1550466" y="1695843"/>
                  </a:lnTo>
                  <a:lnTo>
                    <a:pt x="1550466" y="1707413"/>
                  </a:lnTo>
                  <a:lnTo>
                    <a:pt x="1555153" y="1712099"/>
                  </a:lnTo>
                  <a:lnTo>
                    <a:pt x="1566735" y="1712099"/>
                  </a:lnTo>
                  <a:lnTo>
                    <a:pt x="1571434" y="1707413"/>
                  </a:lnTo>
                  <a:lnTo>
                    <a:pt x="1571434" y="1695843"/>
                  </a:lnTo>
                  <a:close/>
                </a:path>
                <a:path w="12215494" h="5083809">
                  <a:moveTo>
                    <a:pt x="1571434" y="4686"/>
                  </a:moveTo>
                  <a:lnTo>
                    <a:pt x="1566735" y="0"/>
                  </a:lnTo>
                  <a:lnTo>
                    <a:pt x="1555153" y="0"/>
                  </a:lnTo>
                  <a:lnTo>
                    <a:pt x="1550466" y="4686"/>
                  </a:lnTo>
                  <a:lnTo>
                    <a:pt x="1550466" y="16243"/>
                  </a:lnTo>
                  <a:lnTo>
                    <a:pt x="1555153" y="20942"/>
                  </a:lnTo>
                  <a:lnTo>
                    <a:pt x="1566735" y="20942"/>
                  </a:lnTo>
                  <a:lnTo>
                    <a:pt x="1571434" y="16243"/>
                  </a:lnTo>
                  <a:lnTo>
                    <a:pt x="1571434" y="4686"/>
                  </a:lnTo>
                  <a:close/>
                </a:path>
                <a:path w="12215494" h="5083809">
                  <a:moveTo>
                    <a:pt x="1613331" y="5067249"/>
                  </a:moveTo>
                  <a:lnTo>
                    <a:pt x="1608645" y="5062563"/>
                  </a:lnTo>
                  <a:lnTo>
                    <a:pt x="1597063" y="5062563"/>
                  </a:lnTo>
                  <a:lnTo>
                    <a:pt x="1592364" y="5067249"/>
                  </a:lnTo>
                  <a:lnTo>
                    <a:pt x="1592364" y="5078806"/>
                  </a:lnTo>
                  <a:lnTo>
                    <a:pt x="1597063" y="5083505"/>
                  </a:lnTo>
                  <a:lnTo>
                    <a:pt x="1608645" y="5083505"/>
                  </a:lnTo>
                  <a:lnTo>
                    <a:pt x="1613331" y="5078806"/>
                  </a:lnTo>
                  <a:lnTo>
                    <a:pt x="1613331" y="5067249"/>
                  </a:lnTo>
                  <a:close/>
                </a:path>
                <a:path w="12215494" h="5083809">
                  <a:moveTo>
                    <a:pt x="1613331" y="3376511"/>
                  </a:moveTo>
                  <a:lnTo>
                    <a:pt x="1608645" y="3371824"/>
                  </a:lnTo>
                  <a:lnTo>
                    <a:pt x="1597063" y="3371824"/>
                  </a:lnTo>
                  <a:lnTo>
                    <a:pt x="1592364" y="3376511"/>
                  </a:lnTo>
                  <a:lnTo>
                    <a:pt x="1592364" y="3388080"/>
                  </a:lnTo>
                  <a:lnTo>
                    <a:pt x="1597063" y="3392767"/>
                  </a:lnTo>
                  <a:lnTo>
                    <a:pt x="1608645" y="3392767"/>
                  </a:lnTo>
                  <a:lnTo>
                    <a:pt x="1613331" y="3388080"/>
                  </a:lnTo>
                  <a:lnTo>
                    <a:pt x="1613331" y="3376511"/>
                  </a:lnTo>
                  <a:close/>
                </a:path>
                <a:path w="12215494" h="5083809">
                  <a:moveTo>
                    <a:pt x="1613331" y="1695843"/>
                  </a:moveTo>
                  <a:lnTo>
                    <a:pt x="1608645" y="1691157"/>
                  </a:lnTo>
                  <a:lnTo>
                    <a:pt x="1597063" y="1691157"/>
                  </a:lnTo>
                  <a:lnTo>
                    <a:pt x="1592364" y="1695843"/>
                  </a:lnTo>
                  <a:lnTo>
                    <a:pt x="1592364" y="1707413"/>
                  </a:lnTo>
                  <a:lnTo>
                    <a:pt x="1597063" y="1712099"/>
                  </a:lnTo>
                  <a:lnTo>
                    <a:pt x="1608645" y="1712099"/>
                  </a:lnTo>
                  <a:lnTo>
                    <a:pt x="1613331" y="1707413"/>
                  </a:lnTo>
                  <a:lnTo>
                    <a:pt x="1613331" y="1695843"/>
                  </a:lnTo>
                  <a:close/>
                </a:path>
                <a:path w="12215494" h="5083809">
                  <a:moveTo>
                    <a:pt x="1613331" y="4686"/>
                  </a:moveTo>
                  <a:lnTo>
                    <a:pt x="1608645" y="0"/>
                  </a:lnTo>
                  <a:lnTo>
                    <a:pt x="1597063" y="0"/>
                  </a:lnTo>
                  <a:lnTo>
                    <a:pt x="1592364" y="4686"/>
                  </a:lnTo>
                  <a:lnTo>
                    <a:pt x="1592364" y="16243"/>
                  </a:lnTo>
                  <a:lnTo>
                    <a:pt x="1597063" y="20942"/>
                  </a:lnTo>
                  <a:lnTo>
                    <a:pt x="1608645" y="20942"/>
                  </a:lnTo>
                  <a:lnTo>
                    <a:pt x="1613331" y="16243"/>
                  </a:lnTo>
                  <a:lnTo>
                    <a:pt x="1613331" y="4686"/>
                  </a:lnTo>
                  <a:close/>
                </a:path>
                <a:path w="12215494" h="5083809">
                  <a:moveTo>
                    <a:pt x="1655241" y="5067249"/>
                  </a:moveTo>
                  <a:lnTo>
                    <a:pt x="1650555" y="5062563"/>
                  </a:lnTo>
                  <a:lnTo>
                    <a:pt x="1638960" y="5062563"/>
                  </a:lnTo>
                  <a:lnTo>
                    <a:pt x="1634274" y="5067249"/>
                  </a:lnTo>
                  <a:lnTo>
                    <a:pt x="1634274" y="5078806"/>
                  </a:lnTo>
                  <a:lnTo>
                    <a:pt x="1638960" y="5083505"/>
                  </a:lnTo>
                  <a:lnTo>
                    <a:pt x="1650555" y="5083505"/>
                  </a:lnTo>
                  <a:lnTo>
                    <a:pt x="1655241" y="5078806"/>
                  </a:lnTo>
                  <a:lnTo>
                    <a:pt x="1655241" y="5067249"/>
                  </a:lnTo>
                  <a:close/>
                </a:path>
                <a:path w="12215494" h="5083809">
                  <a:moveTo>
                    <a:pt x="1655241" y="3376511"/>
                  </a:moveTo>
                  <a:lnTo>
                    <a:pt x="1650555" y="3371824"/>
                  </a:lnTo>
                  <a:lnTo>
                    <a:pt x="1638960" y="3371824"/>
                  </a:lnTo>
                  <a:lnTo>
                    <a:pt x="1634274" y="3376511"/>
                  </a:lnTo>
                  <a:lnTo>
                    <a:pt x="1634274" y="3388080"/>
                  </a:lnTo>
                  <a:lnTo>
                    <a:pt x="1638960" y="3392767"/>
                  </a:lnTo>
                  <a:lnTo>
                    <a:pt x="1650555" y="3392767"/>
                  </a:lnTo>
                  <a:lnTo>
                    <a:pt x="1655241" y="3388080"/>
                  </a:lnTo>
                  <a:lnTo>
                    <a:pt x="1655241" y="3376511"/>
                  </a:lnTo>
                  <a:close/>
                </a:path>
                <a:path w="12215494" h="5083809">
                  <a:moveTo>
                    <a:pt x="1655241" y="1695843"/>
                  </a:moveTo>
                  <a:lnTo>
                    <a:pt x="1650555" y="1691157"/>
                  </a:lnTo>
                  <a:lnTo>
                    <a:pt x="1638960" y="1691157"/>
                  </a:lnTo>
                  <a:lnTo>
                    <a:pt x="1634274" y="1695843"/>
                  </a:lnTo>
                  <a:lnTo>
                    <a:pt x="1634274" y="1707413"/>
                  </a:lnTo>
                  <a:lnTo>
                    <a:pt x="1638960" y="1712099"/>
                  </a:lnTo>
                  <a:lnTo>
                    <a:pt x="1650555" y="1712099"/>
                  </a:lnTo>
                  <a:lnTo>
                    <a:pt x="1655241" y="1707413"/>
                  </a:lnTo>
                  <a:lnTo>
                    <a:pt x="1655241" y="1695843"/>
                  </a:lnTo>
                  <a:close/>
                </a:path>
                <a:path w="12215494" h="5083809">
                  <a:moveTo>
                    <a:pt x="1655241" y="4686"/>
                  </a:moveTo>
                  <a:lnTo>
                    <a:pt x="1650555" y="0"/>
                  </a:lnTo>
                  <a:lnTo>
                    <a:pt x="1638960" y="0"/>
                  </a:lnTo>
                  <a:lnTo>
                    <a:pt x="1634274" y="4686"/>
                  </a:lnTo>
                  <a:lnTo>
                    <a:pt x="1634274" y="16243"/>
                  </a:lnTo>
                  <a:lnTo>
                    <a:pt x="1638960" y="20942"/>
                  </a:lnTo>
                  <a:lnTo>
                    <a:pt x="1650555" y="20942"/>
                  </a:lnTo>
                  <a:lnTo>
                    <a:pt x="1655241" y="16243"/>
                  </a:lnTo>
                  <a:lnTo>
                    <a:pt x="1655241" y="4686"/>
                  </a:lnTo>
                  <a:close/>
                </a:path>
                <a:path w="12215494" h="5083809">
                  <a:moveTo>
                    <a:pt x="1697139" y="5067249"/>
                  </a:moveTo>
                  <a:lnTo>
                    <a:pt x="1692452" y="5062563"/>
                  </a:lnTo>
                  <a:lnTo>
                    <a:pt x="1680870" y="5062563"/>
                  </a:lnTo>
                  <a:lnTo>
                    <a:pt x="1676184" y="5067249"/>
                  </a:lnTo>
                  <a:lnTo>
                    <a:pt x="1676184" y="5078806"/>
                  </a:lnTo>
                  <a:lnTo>
                    <a:pt x="1680870" y="5083505"/>
                  </a:lnTo>
                  <a:lnTo>
                    <a:pt x="1692452" y="5083505"/>
                  </a:lnTo>
                  <a:lnTo>
                    <a:pt x="1697139" y="5078806"/>
                  </a:lnTo>
                  <a:lnTo>
                    <a:pt x="1697139" y="5067249"/>
                  </a:lnTo>
                  <a:close/>
                </a:path>
                <a:path w="12215494" h="5083809">
                  <a:moveTo>
                    <a:pt x="1697139" y="3376511"/>
                  </a:moveTo>
                  <a:lnTo>
                    <a:pt x="1692452" y="3371824"/>
                  </a:lnTo>
                  <a:lnTo>
                    <a:pt x="1680870" y="3371824"/>
                  </a:lnTo>
                  <a:lnTo>
                    <a:pt x="1676184" y="3376511"/>
                  </a:lnTo>
                  <a:lnTo>
                    <a:pt x="1676184" y="3388080"/>
                  </a:lnTo>
                  <a:lnTo>
                    <a:pt x="1680870" y="3392767"/>
                  </a:lnTo>
                  <a:lnTo>
                    <a:pt x="1692452" y="3392767"/>
                  </a:lnTo>
                  <a:lnTo>
                    <a:pt x="1697139" y="3388080"/>
                  </a:lnTo>
                  <a:lnTo>
                    <a:pt x="1697139" y="3376511"/>
                  </a:lnTo>
                  <a:close/>
                </a:path>
                <a:path w="12215494" h="5083809">
                  <a:moveTo>
                    <a:pt x="1697139" y="1695843"/>
                  </a:moveTo>
                  <a:lnTo>
                    <a:pt x="1692452" y="1691157"/>
                  </a:lnTo>
                  <a:lnTo>
                    <a:pt x="1680870" y="1691157"/>
                  </a:lnTo>
                  <a:lnTo>
                    <a:pt x="1676184" y="1695843"/>
                  </a:lnTo>
                  <a:lnTo>
                    <a:pt x="1676184" y="1707413"/>
                  </a:lnTo>
                  <a:lnTo>
                    <a:pt x="1680870" y="1712099"/>
                  </a:lnTo>
                  <a:lnTo>
                    <a:pt x="1692452" y="1712099"/>
                  </a:lnTo>
                  <a:lnTo>
                    <a:pt x="1697139" y="1707413"/>
                  </a:lnTo>
                  <a:lnTo>
                    <a:pt x="1697139" y="1695843"/>
                  </a:lnTo>
                  <a:close/>
                </a:path>
                <a:path w="12215494" h="5083809">
                  <a:moveTo>
                    <a:pt x="1697139" y="4686"/>
                  </a:moveTo>
                  <a:lnTo>
                    <a:pt x="1692452" y="0"/>
                  </a:lnTo>
                  <a:lnTo>
                    <a:pt x="1680870" y="0"/>
                  </a:lnTo>
                  <a:lnTo>
                    <a:pt x="1676184" y="4686"/>
                  </a:lnTo>
                  <a:lnTo>
                    <a:pt x="1676184" y="16243"/>
                  </a:lnTo>
                  <a:lnTo>
                    <a:pt x="1680870" y="20942"/>
                  </a:lnTo>
                  <a:lnTo>
                    <a:pt x="1692452" y="20942"/>
                  </a:lnTo>
                  <a:lnTo>
                    <a:pt x="1697139" y="16243"/>
                  </a:lnTo>
                  <a:lnTo>
                    <a:pt x="1697139" y="4686"/>
                  </a:lnTo>
                  <a:close/>
                </a:path>
                <a:path w="12215494" h="5083809">
                  <a:moveTo>
                    <a:pt x="1739049" y="5067249"/>
                  </a:moveTo>
                  <a:lnTo>
                    <a:pt x="1734362" y="5062563"/>
                  </a:lnTo>
                  <a:lnTo>
                    <a:pt x="1722767" y="5062563"/>
                  </a:lnTo>
                  <a:lnTo>
                    <a:pt x="1718081" y="5067249"/>
                  </a:lnTo>
                  <a:lnTo>
                    <a:pt x="1718081" y="5078806"/>
                  </a:lnTo>
                  <a:lnTo>
                    <a:pt x="1722767" y="5083505"/>
                  </a:lnTo>
                  <a:lnTo>
                    <a:pt x="1734362" y="5083505"/>
                  </a:lnTo>
                  <a:lnTo>
                    <a:pt x="1739049" y="5078806"/>
                  </a:lnTo>
                  <a:lnTo>
                    <a:pt x="1739049" y="5067249"/>
                  </a:lnTo>
                  <a:close/>
                </a:path>
                <a:path w="12215494" h="5083809">
                  <a:moveTo>
                    <a:pt x="1739049" y="3376511"/>
                  </a:moveTo>
                  <a:lnTo>
                    <a:pt x="1734362" y="3371824"/>
                  </a:lnTo>
                  <a:lnTo>
                    <a:pt x="1722767" y="3371824"/>
                  </a:lnTo>
                  <a:lnTo>
                    <a:pt x="1718081" y="3376511"/>
                  </a:lnTo>
                  <a:lnTo>
                    <a:pt x="1718081" y="3388080"/>
                  </a:lnTo>
                  <a:lnTo>
                    <a:pt x="1722767" y="3392767"/>
                  </a:lnTo>
                  <a:lnTo>
                    <a:pt x="1734362" y="3392767"/>
                  </a:lnTo>
                  <a:lnTo>
                    <a:pt x="1739049" y="3388080"/>
                  </a:lnTo>
                  <a:lnTo>
                    <a:pt x="1739049" y="3376511"/>
                  </a:lnTo>
                  <a:close/>
                </a:path>
                <a:path w="12215494" h="5083809">
                  <a:moveTo>
                    <a:pt x="1739049" y="1695843"/>
                  </a:moveTo>
                  <a:lnTo>
                    <a:pt x="1734362" y="1691157"/>
                  </a:lnTo>
                  <a:lnTo>
                    <a:pt x="1722767" y="1691157"/>
                  </a:lnTo>
                  <a:lnTo>
                    <a:pt x="1718081" y="1695843"/>
                  </a:lnTo>
                  <a:lnTo>
                    <a:pt x="1718081" y="1707413"/>
                  </a:lnTo>
                  <a:lnTo>
                    <a:pt x="1722767" y="1712099"/>
                  </a:lnTo>
                  <a:lnTo>
                    <a:pt x="1734362" y="1712099"/>
                  </a:lnTo>
                  <a:lnTo>
                    <a:pt x="1739049" y="1707413"/>
                  </a:lnTo>
                  <a:lnTo>
                    <a:pt x="1739049" y="1695843"/>
                  </a:lnTo>
                  <a:close/>
                </a:path>
                <a:path w="12215494" h="5083809">
                  <a:moveTo>
                    <a:pt x="1739049" y="4686"/>
                  </a:moveTo>
                  <a:lnTo>
                    <a:pt x="1734362" y="0"/>
                  </a:lnTo>
                  <a:lnTo>
                    <a:pt x="1722767" y="0"/>
                  </a:lnTo>
                  <a:lnTo>
                    <a:pt x="1718081" y="4686"/>
                  </a:lnTo>
                  <a:lnTo>
                    <a:pt x="1718081" y="16243"/>
                  </a:lnTo>
                  <a:lnTo>
                    <a:pt x="1722767" y="20942"/>
                  </a:lnTo>
                  <a:lnTo>
                    <a:pt x="1734362" y="20942"/>
                  </a:lnTo>
                  <a:lnTo>
                    <a:pt x="1739049" y="16243"/>
                  </a:lnTo>
                  <a:lnTo>
                    <a:pt x="1739049" y="4686"/>
                  </a:lnTo>
                  <a:close/>
                </a:path>
                <a:path w="12215494" h="5083809">
                  <a:moveTo>
                    <a:pt x="1780946" y="5067249"/>
                  </a:moveTo>
                  <a:lnTo>
                    <a:pt x="1776260" y="5062563"/>
                  </a:lnTo>
                  <a:lnTo>
                    <a:pt x="1764677" y="5062563"/>
                  </a:lnTo>
                  <a:lnTo>
                    <a:pt x="1759991" y="5067249"/>
                  </a:lnTo>
                  <a:lnTo>
                    <a:pt x="1759991" y="5078806"/>
                  </a:lnTo>
                  <a:lnTo>
                    <a:pt x="1764677" y="5083505"/>
                  </a:lnTo>
                  <a:lnTo>
                    <a:pt x="1776260" y="5083505"/>
                  </a:lnTo>
                  <a:lnTo>
                    <a:pt x="1780946" y="5078806"/>
                  </a:lnTo>
                  <a:lnTo>
                    <a:pt x="1780946" y="5067249"/>
                  </a:lnTo>
                  <a:close/>
                </a:path>
                <a:path w="12215494" h="5083809">
                  <a:moveTo>
                    <a:pt x="1780946" y="3376511"/>
                  </a:moveTo>
                  <a:lnTo>
                    <a:pt x="1776260" y="3371824"/>
                  </a:lnTo>
                  <a:lnTo>
                    <a:pt x="1764677" y="3371824"/>
                  </a:lnTo>
                  <a:lnTo>
                    <a:pt x="1759991" y="3376511"/>
                  </a:lnTo>
                  <a:lnTo>
                    <a:pt x="1759991" y="3388080"/>
                  </a:lnTo>
                  <a:lnTo>
                    <a:pt x="1764677" y="3392767"/>
                  </a:lnTo>
                  <a:lnTo>
                    <a:pt x="1776260" y="3392767"/>
                  </a:lnTo>
                  <a:lnTo>
                    <a:pt x="1780946" y="3388080"/>
                  </a:lnTo>
                  <a:lnTo>
                    <a:pt x="1780946" y="3376511"/>
                  </a:lnTo>
                  <a:close/>
                </a:path>
                <a:path w="12215494" h="5083809">
                  <a:moveTo>
                    <a:pt x="1780946" y="1695843"/>
                  </a:moveTo>
                  <a:lnTo>
                    <a:pt x="1776260" y="1691157"/>
                  </a:lnTo>
                  <a:lnTo>
                    <a:pt x="1764677" y="1691157"/>
                  </a:lnTo>
                  <a:lnTo>
                    <a:pt x="1759991" y="1695843"/>
                  </a:lnTo>
                  <a:lnTo>
                    <a:pt x="1759991" y="1707413"/>
                  </a:lnTo>
                  <a:lnTo>
                    <a:pt x="1764677" y="1712099"/>
                  </a:lnTo>
                  <a:lnTo>
                    <a:pt x="1776260" y="1712099"/>
                  </a:lnTo>
                  <a:lnTo>
                    <a:pt x="1780946" y="1707413"/>
                  </a:lnTo>
                  <a:lnTo>
                    <a:pt x="1780946" y="1695843"/>
                  </a:lnTo>
                  <a:close/>
                </a:path>
                <a:path w="12215494" h="5083809">
                  <a:moveTo>
                    <a:pt x="1780946" y="4686"/>
                  </a:moveTo>
                  <a:lnTo>
                    <a:pt x="1776260" y="0"/>
                  </a:lnTo>
                  <a:lnTo>
                    <a:pt x="1764677" y="0"/>
                  </a:lnTo>
                  <a:lnTo>
                    <a:pt x="1759991" y="4686"/>
                  </a:lnTo>
                  <a:lnTo>
                    <a:pt x="1759991" y="16243"/>
                  </a:lnTo>
                  <a:lnTo>
                    <a:pt x="1764677" y="20942"/>
                  </a:lnTo>
                  <a:lnTo>
                    <a:pt x="1776260" y="20942"/>
                  </a:lnTo>
                  <a:lnTo>
                    <a:pt x="1780946" y="16243"/>
                  </a:lnTo>
                  <a:lnTo>
                    <a:pt x="1780946" y="4686"/>
                  </a:lnTo>
                  <a:close/>
                </a:path>
                <a:path w="12215494" h="5083809">
                  <a:moveTo>
                    <a:pt x="1822856" y="5067249"/>
                  </a:moveTo>
                  <a:lnTo>
                    <a:pt x="1818170" y="5062563"/>
                  </a:lnTo>
                  <a:lnTo>
                    <a:pt x="1806575" y="5062563"/>
                  </a:lnTo>
                  <a:lnTo>
                    <a:pt x="1801888" y="5067249"/>
                  </a:lnTo>
                  <a:lnTo>
                    <a:pt x="1801888" y="5078806"/>
                  </a:lnTo>
                  <a:lnTo>
                    <a:pt x="1806575" y="5083505"/>
                  </a:lnTo>
                  <a:lnTo>
                    <a:pt x="1818170" y="5083505"/>
                  </a:lnTo>
                  <a:lnTo>
                    <a:pt x="1822856" y="5078806"/>
                  </a:lnTo>
                  <a:lnTo>
                    <a:pt x="1822856" y="5067249"/>
                  </a:lnTo>
                  <a:close/>
                </a:path>
                <a:path w="12215494" h="5083809">
                  <a:moveTo>
                    <a:pt x="1822856" y="3376511"/>
                  </a:moveTo>
                  <a:lnTo>
                    <a:pt x="1818170" y="3371824"/>
                  </a:lnTo>
                  <a:lnTo>
                    <a:pt x="1806575" y="3371824"/>
                  </a:lnTo>
                  <a:lnTo>
                    <a:pt x="1801888" y="3376511"/>
                  </a:lnTo>
                  <a:lnTo>
                    <a:pt x="1801888" y="3388080"/>
                  </a:lnTo>
                  <a:lnTo>
                    <a:pt x="1806575" y="3392767"/>
                  </a:lnTo>
                  <a:lnTo>
                    <a:pt x="1818170" y="3392767"/>
                  </a:lnTo>
                  <a:lnTo>
                    <a:pt x="1822856" y="3388080"/>
                  </a:lnTo>
                  <a:lnTo>
                    <a:pt x="1822856" y="3376511"/>
                  </a:lnTo>
                  <a:close/>
                </a:path>
                <a:path w="12215494" h="5083809">
                  <a:moveTo>
                    <a:pt x="1822856" y="1695843"/>
                  </a:moveTo>
                  <a:lnTo>
                    <a:pt x="1818170" y="1691157"/>
                  </a:lnTo>
                  <a:lnTo>
                    <a:pt x="1806575" y="1691157"/>
                  </a:lnTo>
                  <a:lnTo>
                    <a:pt x="1801888" y="1695843"/>
                  </a:lnTo>
                  <a:lnTo>
                    <a:pt x="1801888" y="1707413"/>
                  </a:lnTo>
                  <a:lnTo>
                    <a:pt x="1806575" y="1712099"/>
                  </a:lnTo>
                  <a:lnTo>
                    <a:pt x="1818170" y="1712099"/>
                  </a:lnTo>
                  <a:lnTo>
                    <a:pt x="1822856" y="1707413"/>
                  </a:lnTo>
                  <a:lnTo>
                    <a:pt x="1822856" y="1695843"/>
                  </a:lnTo>
                  <a:close/>
                </a:path>
                <a:path w="12215494" h="5083809">
                  <a:moveTo>
                    <a:pt x="1822856" y="4686"/>
                  </a:moveTo>
                  <a:lnTo>
                    <a:pt x="1818170" y="0"/>
                  </a:lnTo>
                  <a:lnTo>
                    <a:pt x="1806575" y="0"/>
                  </a:lnTo>
                  <a:lnTo>
                    <a:pt x="1801888" y="4686"/>
                  </a:lnTo>
                  <a:lnTo>
                    <a:pt x="1801888" y="16243"/>
                  </a:lnTo>
                  <a:lnTo>
                    <a:pt x="1806575" y="20942"/>
                  </a:lnTo>
                  <a:lnTo>
                    <a:pt x="1818170" y="20942"/>
                  </a:lnTo>
                  <a:lnTo>
                    <a:pt x="1822856" y="16243"/>
                  </a:lnTo>
                  <a:lnTo>
                    <a:pt x="1822856" y="4686"/>
                  </a:lnTo>
                  <a:close/>
                </a:path>
                <a:path w="12215494" h="5083809">
                  <a:moveTo>
                    <a:pt x="1864753" y="5067249"/>
                  </a:moveTo>
                  <a:lnTo>
                    <a:pt x="1860067" y="5062563"/>
                  </a:lnTo>
                  <a:lnTo>
                    <a:pt x="1848485" y="5062563"/>
                  </a:lnTo>
                  <a:lnTo>
                    <a:pt x="1843798" y="5067249"/>
                  </a:lnTo>
                  <a:lnTo>
                    <a:pt x="1843798" y="5078806"/>
                  </a:lnTo>
                  <a:lnTo>
                    <a:pt x="1848485" y="5083505"/>
                  </a:lnTo>
                  <a:lnTo>
                    <a:pt x="1860067" y="5083505"/>
                  </a:lnTo>
                  <a:lnTo>
                    <a:pt x="1864753" y="5078806"/>
                  </a:lnTo>
                  <a:lnTo>
                    <a:pt x="1864753" y="5067249"/>
                  </a:lnTo>
                  <a:close/>
                </a:path>
                <a:path w="12215494" h="5083809">
                  <a:moveTo>
                    <a:pt x="1864753" y="3376511"/>
                  </a:moveTo>
                  <a:lnTo>
                    <a:pt x="1860067" y="3371824"/>
                  </a:lnTo>
                  <a:lnTo>
                    <a:pt x="1848485" y="3371824"/>
                  </a:lnTo>
                  <a:lnTo>
                    <a:pt x="1843798" y="3376511"/>
                  </a:lnTo>
                  <a:lnTo>
                    <a:pt x="1843798" y="3388080"/>
                  </a:lnTo>
                  <a:lnTo>
                    <a:pt x="1848485" y="3392767"/>
                  </a:lnTo>
                  <a:lnTo>
                    <a:pt x="1860067" y="3392767"/>
                  </a:lnTo>
                  <a:lnTo>
                    <a:pt x="1864753" y="3388080"/>
                  </a:lnTo>
                  <a:lnTo>
                    <a:pt x="1864753" y="3376511"/>
                  </a:lnTo>
                  <a:close/>
                </a:path>
                <a:path w="12215494" h="5083809">
                  <a:moveTo>
                    <a:pt x="1864753" y="1695843"/>
                  </a:moveTo>
                  <a:lnTo>
                    <a:pt x="1860067" y="1691157"/>
                  </a:lnTo>
                  <a:lnTo>
                    <a:pt x="1848485" y="1691157"/>
                  </a:lnTo>
                  <a:lnTo>
                    <a:pt x="1843798" y="1695843"/>
                  </a:lnTo>
                  <a:lnTo>
                    <a:pt x="1843798" y="1707413"/>
                  </a:lnTo>
                  <a:lnTo>
                    <a:pt x="1848485" y="1712099"/>
                  </a:lnTo>
                  <a:lnTo>
                    <a:pt x="1860067" y="1712099"/>
                  </a:lnTo>
                  <a:lnTo>
                    <a:pt x="1864753" y="1707413"/>
                  </a:lnTo>
                  <a:lnTo>
                    <a:pt x="1864753" y="1695843"/>
                  </a:lnTo>
                  <a:close/>
                </a:path>
                <a:path w="12215494" h="5083809">
                  <a:moveTo>
                    <a:pt x="1864753" y="4686"/>
                  </a:moveTo>
                  <a:lnTo>
                    <a:pt x="1860067" y="0"/>
                  </a:lnTo>
                  <a:lnTo>
                    <a:pt x="1848485" y="0"/>
                  </a:lnTo>
                  <a:lnTo>
                    <a:pt x="1843798" y="4686"/>
                  </a:lnTo>
                  <a:lnTo>
                    <a:pt x="1843798" y="16243"/>
                  </a:lnTo>
                  <a:lnTo>
                    <a:pt x="1848485" y="20942"/>
                  </a:lnTo>
                  <a:lnTo>
                    <a:pt x="1860067" y="20942"/>
                  </a:lnTo>
                  <a:lnTo>
                    <a:pt x="1864753" y="16243"/>
                  </a:lnTo>
                  <a:lnTo>
                    <a:pt x="1864753" y="4686"/>
                  </a:lnTo>
                  <a:close/>
                </a:path>
                <a:path w="12215494" h="5083809">
                  <a:moveTo>
                    <a:pt x="1906663" y="5067249"/>
                  </a:moveTo>
                  <a:lnTo>
                    <a:pt x="1901977" y="5062563"/>
                  </a:lnTo>
                  <a:lnTo>
                    <a:pt x="1890395" y="5062563"/>
                  </a:lnTo>
                  <a:lnTo>
                    <a:pt x="1885696" y="5067249"/>
                  </a:lnTo>
                  <a:lnTo>
                    <a:pt x="1885696" y="5078806"/>
                  </a:lnTo>
                  <a:lnTo>
                    <a:pt x="1890395" y="5083505"/>
                  </a:lnTo>
                  <a:lnTo>
                    <a:pt x="1901977" y="5083505"/>
                  </a:lnTo>
                  <a:lnTo>
                    <a:pt x="1906663" y="5078806"/>
                  </a:lnTo>
                  <a:lnTo>
                    <a:pt x="1906663" y="5067249"/>
                  </a:lnTo>
                  <a:close/>
                </a:path>
                <a:path w="12215494" h="5083809">
                  <a:moveTo>
                    <a:pt x="1906663" y="3376511"/>
                  </a:moveTo>
                  <a:lnTo>
                    <a:pt x="1901977" y="3371824"/>
                  </a:lnTo>
                  <a:lnTo>
                    <a:pt x="1890395" y="3371824"/>
                  </a:lnTo>
                  <a:lnTo>
                    <a:pt x="1885696" y="3376511"/>
                  </a:lnTo>
                  <a:lnTo>
                    <a:pt x="1885696" y="3388080"/>
                  </a:lnTo>
                  <a:lnTo>
                    <a:pt x="1890395" y="3392767"/>
                  </a:lnTo>
                  <a:lnTo>
                    <a:pt x="1901977" y="3392767"/>
                  </a:lnTo>
                  <a:lnTo>
                    <a:pt x="1906663" y="3388080"/>
                  </a:lnTo>
                  <a:lnTo>
                    <a:pt x="1906663" y="3376511"/>
                  </a:lnTo>
                  <a:close/>
                </a:path>
                <a:path w="12215494" h="5083809">
                  <a:moveTo>
                    <a:pt x="1906663" y="1695843"/>
                  </a:moveTo>
                  <a:lnTo>
                    <a:pt x="1901977" y="1691157"/>
                  </a:lnTo>
                  <a:lnTo>
                    <a:pt x="1890395" y="1691157"/>
                  </a:lnTo>
                  <a:lnTo>
                    <a:pt x="1885696" y="1695843"/>
                  </a:lnTo>
                  <a:lnTo>
                    <a:pt x="1885696" y="1707413"/>
                  </a:lnTo>
                  <a:lnTo>
                    <a:pt x="1890395" y="1712099"/>
                  </a:lnTo>
                  <a:lnTo>
                    <a:pt x="1901977" y="1712099"/>
                  </a:lnTo>
                  <a:lnTo>
                    <a:pt x="1906663" y="1707413"/>
                  </a:lnTo>
                  <a:lnTo>
                    <a:pt x="1906663" y="1695843"/>
                  </a:lnTo>
                  <a:close/>
                </a:path>
                <a:path w="12215494" h="5083809">
                  <a:moveTo>
                    <a:pt x="1906663" y="4686"/>
                  </a:moveTo>
                  <a:lnTo>
                    <a:pt x="1901977" y="0"/>
                  </a:lnTo>
                  <a:lnTo>
                    <a:pt x="1890395" y="0"/>
                  </a:lnTo>
                  <a:lnTo>
                    <a:pt x="1885696" y="4686"/>
                  </a:lnTo>
                  <a:lnTo>
                    <a:pt x="1885696" y="16243"/>
                  </a:lnTo>
                  <a:lnTo>
                    <a:pt x="1890395" y="20942"/>
                  </a:lnTo>
                  <a:lnTo>
                    <a:pt x="1901977" y="20942"/>
                  </a:lnTo>
                  <a:lnTo>
                    <a:pt x="1906663" y="16243"/>
                  </a:lnTo>
                  <a:lnTo>
                    <a:pt x="1906663" y="4686"/>
                  </a:lnTo>
                  <a:close/>
                </a:path>
                <a:path w="12215494" h="5083809">
                  <a:moveTo>
                    <a:pt x="1948573" y="5067249"/>
                  </a:moveTo>
                  <a:lnTo>
                    <a:pt x="1943887" y="5062563"/>
                  </a:lnTo>
                  <a:lnTo>
                    <a:pt x="1932292" y="5062563"/>
                  </a:lnTo>
                  <a:lnTo>
                    <a:pt x="1927606" y="5067249"/>
                  </a:lnTo>
                  <a:lnTo>
                    <a:pt x="1927606" y="5078806"/>
                  </a:lnTo>
                  <a:lnTo>
                    <a:pt x="1932292" y="5083505"/>
                  </a:lnTo>
                  <a:lnTo>
                    <a:pt x="1943887" y="5083505"/>
                  </a:lnTo>
                  <a:lnTo>
                    <a:pt x="1948573" y="5078806"/>
                  </a:lnTo>
                  <a:lnTo>
                    <a:pt x="1948573" y="5067249"/>
                  </a:lnTo>
                  <a:close/>
                </a:path>
                <a:path w="12215494" h="5083809">
                  <a:moveTo>
                    <a:pt x="1948573" y="3376511"/>
                  </a:moveTo>
                  <a:lnTo>
                    <a:pt x="1943887" y="3371824"/>
                  </a:lnTo>
                  <a:lnTo>
                    <a:pt x="1932292" y="3371824"/>
                  </a:lnTo>
                  <a:lnTo>
                    <a:pt x="1927606" y="3376511"/>
                  </a:lnTo>
                  <a:lnTo>
                    <a:pt x="1927606" y="3388080"/>
                  </a:lnTo>
                  <a:lnTo>
                    <a:pt x="1932292" y="3392767"/>
                  </a:lnTo>
                  <a:lnTo>
                    <a:pt x="1943887" y="3392767"/>
                  </a:lnTo>
                  <a:lnTo>
                    <a:pt x="1948573" y="3388080"/>
                  </a:lnTo>
                  <a:lnTo>
                    <a:pt x="1948573" y="3376511"/>
                  </a:lnTo>
                  <a:close/>
                </a:path>
                <a:path w="12215494" h="5083809">
                  <a:moveTo>
                    <a:pt x="1948573" y="1695843"/>
                  </a:moveTo>
                  <a:lnTo>
                    <a:pt x="1943887" y="1691157"/>
                  </a:lnTo>
                  <a:lnTo>
                    <a:pt x="1932292" y="1691157"/>
                  </a:lnTo>
                  <a:lnTo>
                    <a:pt x="1927606" y="1695843"/>
                  </a:lnTo>
                  <a:lnTo>
                    <a:pt x="1927606" y="1707413"/>
                  </a:lnTo>
                  <a:lnTo>
                    <a:pt x="1932292" y="1712099"/>
                  </a:lnTo>
                  <a:lnTo>
                    <a:pt x="1943887" y="1712099"/>
                  </a:lnTo>
                  <a:lnTo>
                    <a:pt x="1948573" y="1707413"/>
                  </a:lnTo>
                  <a:lnTo>
                    <a:pt x="1948573" y="1695843"/>
                  </a:lnTo>
                  <a:close/>
                </a:path>
                <a:path w="12215494" h="5083809">
                  <a:moveTo>
                    <a:pt x="1948573" y="4686"/>
                  </a:moveTo>
                  <a:lnTo>
                    <a:pt x="1943887" y="0"/>
                  </a:lnTo>
                  <a:lnTo>
                    <a:pt x="1932292" y="0"/>
                  </a:lnTo>
                  <a:lnTo>
                    <a:pt x="1927606" y="4686"/>
                  </a:lnTo>
                  <a:lnTo>
                    <a:pt x="1927606" y="16243"/>
                  </a:lnTo>
                  <a:lnTo>
                    <a:pt x="1932292" y="20942"/>
                  </a:lnTo>
                  <a:lnTo>
                    <a:pt x="1943887" y="20942"/>
                  </a:lnTo>
                  <a:lnTo>
                    <a:pt x="1948573" y="16243"/>
                  </a:lnTo>
                  <a:lnTo>
                    <a:pt x="1948573" y="4686"/>
                  </a:lnTo>
                  <a:close/>
                </a:path>
                <a:path w="12215494" h="5083809">
                  <a:moveTo>
                    <a:pt x="1990471" y="5067249"/>
                  </a:moveTo>
                  <a:lnTo>
                    <a:pt x="1985784" y="5062563"/>
                  </a:lnTo>
                  <a:lnTo>
                    <a:pt x="1974202" y="5062563"/>
                  </a:lnTo>
                  <a:lnTo>
                    <a:pt x="1969516" y="5067249"/>
                  </a:lnTo>
                  <a:lnTo>
                    <a:pt x="1969516" y="5078806"/>
                  </a:lnTo>
                  <a:lnTo>
                    <a:pt x="1974202" y="5083505"/>
                  </a:lnTo>
                  <a:lnTo>
                    <a:pt x="1985784" y="5083505"/>
                  </a:lnTo>
                  <a:lnTo>
                    <a:pt x="1990471" y="5078806"/>
                  </a:lnTo>
                  <a:lnTo>
                    <a:pt x="1990471" y="5067249"/>
                  </a:lnTo>
                  <a:close/>
                </a:path>
                <a:path w="12215494" h="5083809">
                  <a:moveTo>
                    <a:pt x="1990471" y="3376511"/>
                  </a:moveTo>
                  <a:lnTo>
                    <a:pt x="1985784" y="3371824"/>
                  </a:lnTo>
                  <a:lnTo>
                    <a:pt x="1974202" y="3371824"/>
                  </a:lnTo>
                  <a:lnTo>
                    <a:pt x="1969516" y="3376511"/>
                  </a:lnTo>
                  <a:lnTo>
                    <a:pt x="1969516" y="3388080"/>
                  </a:lnTo>
                  <a:lnTo>
                    <a:pt x="1974202" y="3392767"/>
                  </a:lnTo>
                  <a:lnTo>
                    <a:pt x="1985784" y="3392767"/>
                  </a:lnTo>
                  <a:lnTo>
                    <a:pt x="1990471" y="3388080"/>
                  </a:lnTo>
                  <a:lnTo>
                    <a:pt x="1990471" y="3376511"/>
                  </a:lnTo>
                  <a:close/>
                </a:path>
                <a:path w="12215494" h="5083809">
                  <a:moveTo>
                    <a:pt x="1990471" y="1695843"/>
                  </a:moveTo>
                  <a:lnTo>
                    <a:pt x="1985784" y="1691157"/>
                  </a:lnTo>
                  <a:lnTo>
                    <a:pt x="1974202" y="1691157"/>
                  </a:lnTo>
                  <a:lnTo>
                    <a:pt x="1969516" y="1695843"/>
                  </a:lnTo>
                  <a:lnTo>
                    <a:pt x="1969516" y="1707413"/>
                  </a:lnTo>
                  <a:lnTo>
                    <a:pt x="1974202" y="1712099"/>
                  </a:lnTo>
                  <a:lnTo>
                    <a:pt x="1985784" y="1712099"/>
                  </a:lnTo>
                  <a:lnTo>
                    <a:pt x="1990471" y="1707413"/>
                  </a:lnTo>
                  <a:lnTo>
                    <a:pt x="1990471" y="1695843"/>
                  </a:lnTo>
                  <a:close/>
                </a:path>
                <a:path w="12215494" h="5083809">
                  <a:moveTo>
                    <a:pt x="1990471" y="4686"/>
                  </a:moveTo>
                  <a:lnTo>
                    <a:pt x="1985784" y="0"/>
                  </a:lnTo>
                  <a:lnTo>
                    <a:pt x="1974202" y="0"/>
                  </a:lnTo>
                  <a:lnTo>
                    <a:pt x="1969516" y="4686"/>
                  </a:lnTo>
                  <a:lnTo>
                    <a:pt x="1969516" y="16243"/>
                  </a:lnTo>
                  <a:lnTo>
                    <a:pt x="1974202" y="20942"/>
                  </a:lnTo>
                  <a:lnTo>
                    <a:pt x="1985784" y="20942"/>
                  </a:lnTo>
                  <a:lnTo>
                    <a:pt x="1990471" y="16243"/>
                  </a:lnTo>
                  <a:lnTo>
                    <a:pt x="1990471" y="4686"/>
                  </a:lnTo>
                  <a:close/>
                </a:path>
                <a:path w="12215494" h="5083809">
                  <a:moveTo>
                    <a:pt x="2032381" y="5067249"/>
                  </a:moveTo>
                  <a:lnTo>
                    <a:pt x="2027694" y="5062563"/>
                  </a:lnTo>
                  <a:lnTo>
                    <a:pt x="2016099" y="5062563"/>
                  </a:lnTo>
                  <a:lnTo>
                    <a:pt x="2011413" y="5067249"/>
                  </a:lnTo>
                  <a:lnTo>
                    <a:pt x="2011413" y="5078806"/>
                  </a:lnTo>
                  <a:lnTo>
                    <a:pt x="2016099" y="5083505"/>
                  </a:lnTo>
                  <a:lnTo>
                    <a:pt x="2027694" y="5083505"/>
                  </a:lnTo>
                  <a:lnTo>
                    <a:pt x="2032381" y="5078806"/>
                  </a:lnTo>
                  <a:lnTo>
                    <a:pt x="2032381" y="5067249"/>
                  </a:lnTo>
                  <a:close/>
                </a:path>
                <a:path w="12215494" h="5083809">
                  <a:moveTo>
                    <a:pt x="2032381" y="3376511"/>
                  </a:moveTo>
                  <a:lnTo>
                    <a:pt x="2027694" y="3371824"/>
                  </a:lnTo>
                  <a:lnTo>
                    <a:pt x="2016099" y="3371824"/>
                  </a:lnTo>
                  <a:lnTo>
                    <a:pt x="2011413" y="3376511"/>
                  </a:lnTo>
                  <a:lnTo>
                    <a:pt x="2011413" y="3388080"/>
                  </a:lnTo>
                  <a:lnTo>
                    <a:pt x="2016099" y="3392767"/>
                  </a:lnTo>
                  <a:lnTo>
                    <a:pt x="2027694" y="3392767"/>
                  </a:lnTo>
                  <a:lnTo>
                    <a:pt x="2032381" y="3388080"/>
                  </a:lnTo>
                  <a:lnTo>
                    <a:pt x="2032381" y="3376511"/>
                  </a:lnTo>
                  <a:close/>
                </a:path>
                <a:path w="12215494" h="5083809">
                  <a:moveTo>
                    <a:pt x="2032381" y="1695843"/>
                  </a:moveTo>
                  <a:lnTo>
                    <a:pt x="2027694" y="1691157"/>
                  </a:lnTo>
                  <a:lnTo>
                    <a:pt x="2016099" y="1691157"/>
                  </a:lnTo>
                  <a:lnTo>
                    <a:pt x="2011413" y="1695843"/>
                  </a:lnTo>
                  <a:lnTo>
                    <a:pt x="2011413" y="1707413"/>
                  </a:lnTo>
                  <a:lnTo>
                    <a:pt x="2016099" y="1712099"/>
                  </a:lnTo>
                  <a:lnTo>
                    <a:pt x="2027694" y="1712099"/>
                  </a:lnTo>
                  <a:lnTo>
                    <a:pt x="2032381" y="1707413"/>
                  </a:lnTo>
                  <a:lnTo>
                    <a:pt x="2032381" y="1695843"/>
                  </a:lnTo>
                  <a:close/>
                </a:path>
                <a:path w="12215494" h="5083809">
                  <a:moveTo>
                    <a:pt x="2032381" y="4686"/>
                  </a:moveTo>
                  <a:lnTo>
                    <a:pt x="2027694" y="0"/>
                  </a:lnTo>
                  <a:lnTo>
                    <a:pt x="2016099" y="0"/>
                  </a:lnTo>
                  <a:lnTo>
                    <a:pt x="2011413" y="4686"/>
                  </a:lnTo>
                  <a:lnTo>
                    <a:pt x="2011413" y="16243"/>
                  </a:lnTo>
                  <a:lnTo>
                    <a:pt x="2016099" y="20942"/>
                  </a:lnTo>
                  <a:lnTo>
                    <a:pt x="2027694" y="20942"/>
                  </a:lnTo>
                  <a:lnTo>
                    <a:pt x="2032381" y="16243"/>
                  </a:lnTo>
                  <a:lnTo>
                    <a:pt x="2032381" y="4686"/>
                  </a:lnTo>
                  <a:close/>
                </a:path>
                <a:path w="12215494" h="5083809">
                  <a:moveTo>
                    <a:pt x="2074278" y="5067249"/>
                  </a:moveTo>
                  <a:lnTo>
                    <a:pt x="2069592" y="5062563"/>
                  </a:lnTo>
                  <a:lnTo>
                    <a:pt x="2058009" y="5062563"/>
                  </a:lnTo>
                  <a:lnTo>
                    <a:pt x="2053323" y="5067249"/>
                  </a:lnTo>
                  <a:lnTo>
                    <a:pt x="2053323" y="5078806"/>
                  </a:lnTo>
                  <a:lnTo>
                    <a:pt x="2058009" y="5083505"/>
                  </a:lnTo>
                  <a:lnTo>
                    <a:pt x="2069592" y="5083505"/>
                  </a:lnTo>
                  <a:lnTo>
                    <a:pt x="2074278" y="5078806"/>
                  </a:lnTo>
                  <a:lnTo>
                    <a:pt x="2074278" y="5067249"/>
                  </a:lnTo>
                  <a:close/>
                </a:path>
                <a:path w="12215494" h="5083809">
                  <a:moveTo>
                    <a:pt x="2074278" y="3376511"/>
                  </a:moveTo>
                  <a:lnTo>
                    <a:pt x="2069592" y="3371824"/>
                  </a:lnTo>
                  <a:lnTo>
                    <a:pt x="2058009" y="3371824"/>
                  </a:lnTo>
                  <a:lnTo>
                    <a:pt x="2053323" y="3376511"/>
                  </a:lnTo>
                  <a:lnTo>
                    <a:pt x="2053323" y="3388080"/>
                  </a:lnTo>
                  <a:lnTo>
                    <a:pt x="2058009" y="3392767"/>
                  </a:lnTo>
                  <a:lnTo>
                    <a:pt x="2069592" y="3392767"/>
                  </a:lnTo>
                  <a:lnTo>
                    <a:pt x="2074278" y="3388080"/>
                  </a:lnTo>
                  <a:lnTo>
                    <a:pt x="2074278" y="3376511"/>
                  </a:lnTo>
                  <a:close/>
                </a:path>
                <a:path w="12215494" h="5083809">
                  <a:moveTo>
                    <a:pt x="2074278" y="1695843"/>
                  </a:moveTo>
                  <a:lnTo>
                    <a:pt x="2069592" y="1691157"/>
                  </a:lnTo>
                  <a:lnTo>
                    <a:pt x="2058009" y="1691157"/>
                  </a:lnTo>
                  <a:lnTo>
                    <a:pt x="2053323" y="1695843"/>
                  </a:lnTo>
                  <a:lnTo>
                    <a:pt x="2053323" y="1707413"/>
                  </a:lnTo>
                  <a:lnTo>
                    <a:pt x="2058009" y="1712099"/>
                  </a:lnTo>
                  <a:lnTo>
                    <a:pt x="2069592" y="1712099"/>
                  </a:lnTo>
                  <a:lnTo>
                    <a:pt x="2074278" y="1707413"/>
                  </a:lnTo>
                  <a:lnTo>
                    <a:pt x="2074278" y="1695843"/>
                  </a:lnTo>
                  <a:close/>
                </a:path>
                <a:path w="12215494" h="5083809">
                  <a:moveTo>
                    <a:pt x="2074278" y="4686"/>
                  </a:moveTo>
                  <a:lnTo>
                    <a:pt x="2069592" y="0"/>
                  </a:lnTo>
                  <a:lnTo>
                    <a:pt x="2058009" y="0"/>
                  </a:lnTo>
                  <a:lnTo>
                    <a:pt x="2053323" y="4686"/>
                  </a:lnTo>
                  <a:lnTo>
                    <a:pt x="2053323" y="16243"/>
                  </a:lnTo>
                  <a:lnTo>
                    <a:pt x="2058009" y="20942"/>
                  </a:lnTo>
                  <a:lnTo>
                    <a:pt x="2069592" y="20942"/>
                  </a:lnTo>
                  <a:lnTo>
                    <a:pt x="2074278" y="16243"/>
                  </a:lnTo>
                  <a:lnTo>
                    <a:pt x="2074278" y="4686"/>
                  </a:lnTo>
                  <a:close/>
                </a:path>
                <a:path w="12215494" h="5083809">
                  <a:moveTo>
                    <a:pt x="2116188" y="5067249"/>
                  </a:moveTo>
                  <a:lnTo>
                    <a:pt x="2111502" y="5062563"/>
                  </a:lnTo>
                  <a:lnTo>
                    <a:pt x="2099906" y="5062563"/>
                  </a:lnTo>
                  <a:lnTo>
                    <a:pt x="2095220" y="5067249"/>
                  </a:lnTo>
                  <a:lnTo>
                    <a:pt x="2095220" y="5078806"/>
                  </a:lnTo>
                  <a:lnTo>
                    <a:pt x="2099906" y="5083505"/>
                  </a:lnTo>
                  <a:lnTo>
                    <a:pt x="2111502" y="5083505"/>
                  </a:lnTo>
                  <a:lnTo>
                    <a:pt x="2116188" y="5078806"/>
                  </a:lnTo>
                  <a:lnTo>
                    <a:pt x="2116188" y="5067249"/>
                  </a:lnTo>
                  <a:close/>
                </a:path>
                <a:path w="12215494" h="5083809">
                  <a:moveTo>
                    <a:pt x="2116188" y="3376511"/>
                  </a:moveTo>
                  <a:lnTo>
                    <a:pt x="2111502" y="3371824"/>
                  </a:lnTo>
                  <a:lnTo>
                    <a:pt x="2099906" y="3371824"/>
                  </a:lnTo>
                  <a:lnTo>
                    <a:pt x="2095220" y="3376511"/>
                  </a:lnTo>
                  <a:lnTo>
                    <a:pt x="2095220" y="3388080"/>
                  </a:lnTo>
                  <a:lnTo>
                    <a:pt x="2099906" y="3392767"/>
                  </a:lnTo>
                  <a:lnTo>
                    <a:pt x="2111502" y="3392767"/>
                  </a:lnTo>
                  <a:lnTo>
                    <a:pt x="2116188" y="3388080"/>
                  </a:lnTo>
                  <a:lnTo>
                    <a:pt x="2116188" y="3376511"/>
                  </a:lnTo>
                  <a:close/>
                </a:path>
                <a:path w="12215494" h="5083809">
                  <a:moveTo>
                    <a:pt x="2116188" y="1695843"/>
                  </a:moveTo>
                  <a:lnTo>
                    <a:pt x="2111502" y="1691157"/>
                  </a:lnTo>
                  <a:lnTo>
                    <a:pt x="2099906" y="1691157"/>
                  </a:lnTo>
                  <a:lnTo>
                    <a:pt x="2095220" y="1695843"/>
                  </a:lnTo>
                  <a:lnTo>
                    <a:pt x="2095220" y="1707413"/>
                  </a:lnTo>
                  <a:lnTo>
                    <a:pt x="2099906" y="1712099"/>
                  </a:lnTo>
                  <a:lnTo>
                    <a:pt x="2111502" y="1712099"/>
                  </a:lnTo>
                  <a:lnTo>
                    <a:pt x="2116188" y="1707413"/>
                  </a:lnTo>
                  <a:lnTo>
                    <a:pt x="2116188" y="1695843"/>
                  </a:lnTo>
                  <a:close/>
                </a:path>
                <a:path w="12215494" h="5083809">
                  <a:moveTo>
                    <a:pt x="2116188" y="4686"/>
                  </a:moveTo>
                  <a:lnTo>
                    <a:pt x="2111502" y="0"/>
                  </a:lnTo>
                  <a:lnTo>
                    <a:pt x="2099906" y="0"/>
                  </a:lnTo>
                  <a:lnTo>
                    <a:pt x="2095220" y="4686"/>
                  </a:lnTo>
                  <a:lnTo>
                    <a:pt x="2095220" y="16243"/>
                  </a:lnTo>
                  <a:lnTo>
                    <a:pt x="2099906" y="20942"/>
                  </a:lnTo>
                  <a:lnTo>
                    <a:pt x="2111502" y="20942"/>
                  </a:lnTo>
                  <a:lnTo>
                    <a:pt x="2116188" y="16243"/>
                  </a:lnTo>
                  <a:lnTo>
                    <a:pt x="2116188" y="4686"/>
                  </a:lnTo>
                  <a:close/>
                </a:path>
                <a:path w="12215494" h="5083809">
                  <a:moveTo>
                    <a:pt x="2158085" y="5067249"/>
                  </a:moveTo>
                  <a:lnTo>
                    <a:pt x="2153399" y="5062563"/>
                  </a:lnTo>
                  <a:lnTo>
                    <a:pt x="2141817" y="5062563"/>
                  </a:lnTo>
                  <a:lnTo>
                    <a:pt x="2137130" y="5067249"/>
                  </a:lnTo>
                  <a:lnTo>
                    <a:pt x="2137130" y="5078806"/>
                  </a:lnTo>
                  <a:lnTo>
                    <a:pt x="2141817" y="5083505"/>
                  </a:lnTo>
                  <a:lnTo>
                    <a:pt x="2153399" y="5083505"/>
                  </a:lnTo>
                  <a:lnTo>
                    <a:pt x="2158085" y="5078806"/>
                  </a:lnTo>
                  <a:lnTo>
                    <a:pt x="2158085" y="5067249"/>
                  </a:lnTo>
                  <a:close/>
                </a:path>
                <a:path w="12215494" h="5083809">
                  <a:moveTo>
                    <a:pt x="2158085" y="3376511"/>
                  </a:moveTo>
                  <a:lnTo>
                    <a:pt x="2153399" y="3371824"/>
                  </a:lnTo>
                  <a:lnTo>
                    <a:pt x="2141817" y="3371824"/>
                  </a:lnTo>
                  <a:lnTo>
                    <a:pt x="2137130" y="3376511"/>
                  </a:lnTo>
                  <a:lnTo>
                    <a:pt x="2137130" y="3388080"/>
                  </a:lnTo>
                  <a:lnTo>
                    <a:pt x="2141817" y="3392767"/>
                  </a:lnTo>
                  <a:lnTo>
                    <a:pt x="2153399" y="3392767"/>
                  </a:lnTo>
                  <a:lnTo>
                    <a:pt x="2158085" y="3388080"/>
                  </a:lnTo>
                  <a:lnTo>
                    <a:pt x="2158085" y="3376511"/>
                  </a:lnTo>
                  <a:close/>
                </a:path>
                <a:path w="12215494" h="5083809">
                  <a:moveTo>
                    <a:pt x="2158085" y="1695843"/>
                  </a:moveTo>
                  <a:lnTo>
                    <a:pt x="2153399" y="1691157"/>
                  </a:lnTo>
                  <a:lnTo>
                    <a:pt x="2141817" y="1691157"/>
                  </a:lnTo>
                  <a:lnTo>
                    <a:pt x="2137130" y="1695843"/>
                  </a:lnTo>
                  <a:lnTo>
                    <a:pt x="2137130" y="1707413"/>
                  </a:lnTo>
                  <a:lnTo>
                    <a:pt x="2141817" y="1712099"/>
                  </a:lnTo>
                  <a:lnTo>
                    <a:pt x="2153399" y="1712099"/>
                  </a:lnTo>
                  <a:lnTo>
                    <a:pt x="2158085" y="1707413"/>
                  </a:lnTo>
                  <a:lnTo>
                    <a:pt x="2158085" y="1695843"/>
                  </a:lnTo>
                  <a:close/>
                </a:path>
                <a:path w="12215494" h="5083809">
                  <a:moveTo>
                    <a:pt x="2158085" y="4686"/>
                  </a:moveTo>
                  <a:lnTo>
                    <a:pt x="2153399" y="0"/>
                  </a:lnTo>
                  <a:lnTo>
                    <a:pt x="2141817" y="0"/>
                  </a:lnTo>
                  <a:lnTo>
                    <a:pt x="2137130" y="4686"/>
                  </a:lnTo>
                  <a:lnTo>
                    <a:pt x="2137130" y="16243"/>
                  </a:lnTo>
                  <a:lnTo>
                    <a:pt x="2141817" y="20942"/>
                  </a:lnTo>
                  <a:lnTo>
                    <a:pt x="2153399" y="20942"/>
                  </a:lnTo>
                  <a:lnTo>
                    <a:pt x="2158085" y="16243"/>
                  </a:lnTo>
                  <a:lnTo>
                    <a:pt x="2158085" y="4686"/>
                  </a:lnTo>
                  <a:close/>
                </a:path>
                <a:path w="12215494" h="5083809">
                  <a:moveTo>
                    <a:pt x="2199995" y="5067249"/>
                  </a:moveTo>
                  <a:lnTo>
                    <a:pt x="2195309" y="5062563"/>
                  </a:lnTo>
                  <a:lnTo>
                    <a:pt x="2183727" y="5062563"/>
                  </a:lnTo>
                  <a:lnTo>
                    <a:pt x="2179028" y="5067249"/>
                  </a:lnTo>
                  <a:lnTo>
                    <a:pt x="2179028" y="5078806"/>
                  </a:lnTo>
                  <a:lnTo>
                    <a:pt x="2183727" y="5083505"/>
                  </a:lnTo>
                  <a:lnTo>
                    <a:pt x="2195309" y="5083505"/>
                  </a:lnTo>
                  <a:lnTo>
                    <a:pt x="2199995" y="5078806"/>
                  </a:lnTo>
                  <a:lnTo>
                    <a:pt x="2199995" y="5067249"/>
                  </a:lnTo>
                  <a:close/>
                </a:path>
                <a:path w="12215494" h="5083809">
                  <a:moveTo>
                    <a:pt x="2199995" y="3376511"/>
                  </a:moveTo>
                  <a:lnTo>
                    <a:pt x="2195309" y="3371824"/>
                  </a:lnTo>
                  <a:lnTo>
                    <a:pt x="2183727" y="3371824"/>
                  </a:lnTo>
                  <a:lnTo>
                    <a:pt x="2179028" y="3376511"/>
                  </a:lnTo>
                  <a:lnTo>
                    <a:pt x="2179028" y="3388080"/>
                  </a:lnTo>
                  <a:lnTo>
                    <a:pt x="2183727" y="3392767"/>
                  </a:lnTo>
                  <a:lnTo>
                    <a:pt x="2195309" y="3392767"/>
                  </a:lnTo>
                  <a:lnTo>
                    <a:pt x="2199995" y="3388080"/>
                  </a:lnTo>
                  <a:lnTo>
                    <a:pt x="2199995" y="3376511"/>
                  </a:lnTo>
                  <a:close/>
                </a:path>
                <a:path w="12215494" h="5083809">
                  <a:moveTo>
                    <a:pt x="2199995" y="1695843"/>
                  </a:moveTo>
                  <a:lnTo>
                    <a:pt x="2195309" y="1691157"/>
                  </a:lnTo>
                  <a:lnTo>
                    <a:pt x="2183727" y="1691157"/>
                  </a:lnTo>
                  <a:lnTo>
                    <a:pt x="2179028" y="1695843"/>
                  </a:lnTo>
                  <a:lnTo>
                    <a:pt x="2179028" y="1707413"/>
                  </a:lnTo>
                  <a:lnTo>
                    <a:pt x="2183727" y="1712099"/>
                  </a:lnTo>
                  <a:lnTo>
                    <a:pt x="2195309" y="1712099"/>
                  </a:lnTo>
                  <a:lnTo>
                    <a:pt x="2199995" y="1707413"/>
                  </a:lnTo>
                  <a:lnTo>
                    <a:pt x="2199995" y="1695843"/>
                  </a:lnTo>
                  <a:close/>
                </a:path>
                <a:path w="12215494" h="5083809">
                  <a:moveTo>
                    <a:pt x="2199995" y="4686"/>
                  </a:moveTo>
                  <a:lnTo>
                    <a:pt x="2195309" y="0"/>
                  </a:lnTo>
                  <a:lnTo>
                    <a:pt x="2183727" y="0"/>
                  </a:lnTo>
                  <a:lnTo>
                    <a:pt x="2179028" y="4686"/>
                  </a:lnTo>
                  <a:lnTo>
                    <a:pt x="2179028" y="16243"/>
                  </a:lnTo>
                  <a:lnTo>
                    <a:pt x="2183727" y="20942"/>
                  </a:lnTo>
                  <a:lnTo>
                    <a:pt x="2195309" y="20942"/>
                  </a:lnTo>
                  <a:lnTo>
                    <a:pt x="2199995" y="16243"/>
                  </a:lnTo>
                  <a:lnTo>
                    <a:pt x="2199995" y="4686"/>
                  </a:lnTo>
                  <a:close/>
                </a:path>
                <a:path w="12215494" h="5083809">
                  <a:moveTo>
                    <a:pt x="2241905" y="5067249"/>
                  </a:moveTo>
                  <a:lnTo>
                    <a:pt x="2237206" y="5062563"/>
                  </a:lnTo>
                  <a:lnTo>
                    <a:pt x="2225624" y="5062563"/>
                  </a:lnTo>
                  <a:lnTo>
                    <a:pt x="2220938" y="5067249"/>
                  </a:lnTo>
                  <a:lnTo>
                    <a:pt x="2220938" y="5078806"/>
                  </a:lnTo>
                  <a:lnTo>
                    <a:pt x="2225624" y="5083505"/>
                  </a:lnTo>
                  <a:lnTo>
                    <a:pt x="2237206" y="5083505"/>
                  </a:lnTo>
                  <a:lnTo>
                    <a:pt x="2241905" y="5078806"/>
                  </a:lnTo>
                  <a:lnTo>
                    <a:pt x="2241905" y="5067249"/>
                  </a:lnTo>
                  <a:close/>
                </a:path>
                <a:path w="12215494" h="5083809">
                  <a:moveTo>
                    <a:pt x="2241905" y="3376511"/>
                  </a:moveTo>
                  <a:lnTo>
                    <a:pt x="2237206" y="3371824"/>
                  </a:lnTo>
                  <a:lnTo>
                    <a:pt x="2225624" y="3371824"/>
                  </a:lnTo>
                  <a:lnTo>
                    <a:pt x="2220938" y="3376511"/>
                  </a:lnTo>
                  <a:lnTo>
                    <a:pt x="2220938" y="3388080"/>
                  </a:lnTo>
                  <a:lnTo>
                    <a:pt x="2225624" y="3392767"/>
                  </a:lnTo>
                  <a:lnTo>
                    <a:pt x="2237206" y="3392767"/>
                  </a:lnTo>
                  <a:lnTo>
                    <a:pt x="2241905" y="3388080"/>
                  </a:lnTo>
                  <a:lnTo>
                    <a:pt x="2241905" y="3376511"/>
                  </a:lnTo>
                  <a:close/>
                </a:path>
                <a:path w="12215494" h="5083809">
                  <a:moveTo>
                    <a:pt x="2241905" y="1695843"/>
                  </a:moveTo>
                  <a:lnTo>
                    <a:pt x="2237206" y="1691157"/>
                  </a:lnTo>
                  <a:lnTo>
                    <a:pt x="2225624" y="1691157"/>
                  </a:lnTo>
                  <a:lnTo>
                    <a:pt x="2220938" y="1695843"/>
                  </a:lnTo>
                  <a:lnTo>
                    <a:pt x="2220938" y="1707413"/>
                  </a:lnTo>
                  <a:lnTo>
                    <a:pt x="2225624" y="1712099"/>
                  </a:lnTo>
                  <a:lnTo>
                    <a:pt x="2237206" y="1712099"/>
                  </a:lnTo>
                  <a:lnTo>
                    <a:pt x="2241905" y="1707413"/>
                  </a:lnTo>
                  <a:lnTo>
                    <a:pt x="2241905" y="1695843"/>
                  </a:lnTo>
                  <a:close/>
                </a:path>
                <a:path w="12215494" h="5083809">
                  <a:moveTo>
                    <a:pt x="2241905" y="4686"/>
                  </a:moveTo>
                  <a:lnTo>
                    <a:pt x="2237206" y="0"/>
                  </a:lnTo>
                  <a:lnTo>
                    <a:pt x="2225624" y="0"/>
                  </a:lnTo>
                  <a:lnTo>
                    <a:pt x="2220938" y="4686"/>
                  </a:lnTo>
                  <a:lnTo>
                    <a:pt x="2220938" y="16243"/>
                  </a:lnTo>
                  <a:lnTo>
                    <a:pt x="2225624" y="20942"/>
                  </a:lnTo>
                  <a:lnTo>
                    <a:pt x="2237206" y="20942"/>
                  </a:lnTo>
                  <a:lnTo>
                    <a:pt x="2241905" y="16243"/>
                  </a:lnTo>
                  <a:lnTo>
                    <a:pt x="2241905" y="4686"/>
                  </a:lnTo>
                  <a:close/>
                </a:path>
                <a:path w="12215494" h="5083809">
                  <a:moveTo>
                    <a:pt x="2283803" y="5067249"/>
                  </a:moveTo>
                  <a:lnTo>
                    <a:pt x="2279116" y="5062563"/>
                  </a:lnTo>
                  <a:lnTo>
                    <a:pt x="2267534" y="5062563"/>
                  </a:lnTo>
                  <a:lnTo>
                    <a:pt x="2262848" y="5067249"/>
                  </a:lnTo>
                  <a:lnTo>
                    <a:pt x="2262848" y="5078806"/>
                  </a:lnTo>
                  <a:lnTo>
                    <a:pt x="2267534" y="5083505"/>
                  </a:lnTo>
                  <a:lnTo>
                    <a:pt x="2279116" y="5083505"/>
                  </a:lnTo>
                  <a:lnTo>
                    <a:pt x="2283803" y="5078806"/>
                  </a:lnTo>
                  <a:lnTo>
                    <a:pt x="2283803" y="5067249"/>
                  </a:lnTo>
                  <a:close/>
                </a:path>
                <a:path w="12215494" h="5083809">
                  <a:moveTo>
                    <a:pt x="2283803" y="3376511"/>
                  </a:moveTo>
                  <a:lnTo>
                    <a:pt x="2279116" y="3371824"/>
                  </a:lnTo>
                  <a:lnTo>
                    <a:pt x="2267534" y="3371824"/>
                  </a:lnTo>
                  <a:lnTo>
                    <a:pt x="2262848" y="3376511"/>
                  </a:lnTo>
                  <a:lnTo>
                    <a:pt x="2262848" y="3388080"/>
                  </a:lnTo>
                  <a:lnTo>
                    <a:pt x="2267534" y="3392767"/>
                  </a:lnTo>
                  <a:lnTo>
                    <a:pt x="2279116" y="3392767"/>
                  </a:lnTo>
                  <a:lnTo>
                    <a:pt x="2283803" y="3388080"/>
                  </a:lnTo>
                  <a:lnTo>
                    <a:pt x="2283803" y="3376511"/>
                  </a:lnTo>
                  <a:close/>
                </a:path>
                <a:path w="12215494" h="5083809">
                  <a:moveTo>
                    <a:pt x="2283803" y="1695843"/>
                  </a:moveTo>
                  <a:lnTo>
                    <a:pt x="2279116" y="1691157"/>
                  </a:lnTo>
                  <a:lnTo>
                    <a:pt x="2267534" y="1691157"/>
                  </a:lnTo>
                  <a:lnTo>
                    <a:pt x="2262848" y="1695843"/>
                  </a:lnTo>
                  <a:lnTo>
                    <a:pt x="2262848" y="1707413"/>
                  </a:lnTo>
                  <a:lnTo>
                    <a:pt x="2267534" y="1712099"/>
                  </a:lnTo>
                  <a:lnTo>
                    <a:pt x="2279116" y="1712099"/>
                  </a:lnTo>
                  <a:lnTo>
                    <a:pt x="2283803" y="1707413"/>
                  </a:lnTo>
                  <a:lnTo>
                    <a:pt x="2283803" y="1695843"/>
                  </a:lnTo>
                  <a:close/>
                </a:path>
                <a:path w="12215494" h="5083809">
                  <a:moveTo>
                    <a:pt x="2283803" y="4686"/>
                  </a:moveTo>
                  <a:lnTo>
                    <a:pt x="2279116" y="0"/>
                  </a:lnTo>
                  <a:lnTo>
                    <a:pt x="2267534" y="0"/>
                  </a:lnTo>
                  <a:lnTo>
                    <a:pt x="2262848" y="4686"/>
                  </a:lnTo>
                  <a:lnTo>
                    <a:pt x="2262848" y="16243"/>
                  </a:lnTo>
                  <a:lnTo>
                    <a:pt x="2267534" y="20942"/>
                  </a:lnTo>
                  <a:lnTo>
                    <a:pt x="2279116" y="20942"/>
                  </a:lnTo>
                  <a:lnTo>
                    <a:pt x="2283803" y="16243"/>
                  </a:lnTo>
                  <a:lnTo>
                    <a:pt x="2283803" y="4686"/>
                  </a:lnTo>
                  <a:close/>
                </a:path>
                <a:path w="12215494" h="5083809">
                  <a:moveTo>
                    <a:pt x="2325713" y="5067249"/>
                  </a:moveTo>
                  <a:lnTo>
                    <a:pt x="2321026" y="5062563"/>
                  </a:lnTo>
                  <a:lnTo>
                    <a:pt x="2309431" y="5062563"/>
                  </a:lnTo>
                  <a:lnTo>
                    <a:pt x="2304745" y="5067249"/>
                  </a:lnTo>
                  <a:lnTo>
                    <a:pt x="2304745" y="5078806"/>
                  </a:lnTo>
                  <a:lnTo>
                    <a:pt x="2309431" y="5083505"/>
                  </a:lnTo>
                  <a:lnTo>
                    <a:pt x="2321026" y="5083505"/>
                  </a:lnTo>
                  <a:lnTo>
                    <a:pt x="2325713" y="5078806"/>
                  </a:lnTo>
                  <a:lnTo>
                    <a:pt x="2325713" y="5067249"/>
                  </a:lnTo>
                  <a:close/>
                </a:path>
                <a:path w="12215494" h="5083809">
                  <a:moveTo>
                    <a:pt x="2325713" y="3376511"/>
                  </a:moveTo>
                  <a:lnTo>
                    <a:pt x="2321026" y="3371824"/>
                  </a:lnTo>
                  <a:lnTo>
                    <a:pt x="2309431" y="3371824"/>
                  </a:lnTo>
                  <a:lnTo>
                    <a:pt x="2304745" y="3376511"/>
                  </a:lnTo>
                  <a:lnTo>
                    <a:pt x="2304745" y="3388080"/>
                  </a:lnTo>
                  <a:lnTo>
                    <a:pt x="2309431" y="3392767"/>
                  </a:lnTo>
                  <a:lnTo>
                    <a:pt x="2321026" y="3392767"/>
                  </a:lnTo>
                  <a:lnTo>
                    <a:pt x="2325713" y="3388080"/>
                  </a:lnTo>
                  <a:lnTo>
                    <a:pt x="2325713" y="3376511"/>
                  </a:lnTo>
                  <a:close/>
                </a:path>
                <a:path w="12215494" h="5083809">
                  <a:moveTo>
                    <a:pt x="2325713" y="1695843"/>
                  </a:moveTo>
                  <a:lnTo>
                    <a:pt x="2321026" y="1691157"/>
                  </a:lnTo>
                  <a:lnTo>
                    <a:pt x="2309431" y="1691157"/>
                  </a:lnTo>
                  <a:lnTo>
                    <a:pt x="2304745" y="1695843"/>
                  </a:lnTo>
                  <a:lnTo>
                    <a:pt x="2304745" y="1707413"/>
                  </a:lnTo>
                  <a:lnTo>
                    <a:pt x="2309431" y="1712099"/>
                  </a:lnTo>
                  <a:lnTo>
                    <a:pt x="2321026" y="1712099"/>
                  </a:lnTo>
                  <a:lnTo>
                    <a:pt x="2325713" y="1707413"/>
                  </a:lnTo>
                  <a:lnTo>
                    <a:pt x="2325713" y="1695843"/>
                  </a:lnTo>
                  <a:close/>
                </a:path>
                <a:path w="12215494" h="5083809">
                  <a:moveTo>
                    <a:pt x="2325713" y="4686"/>
                  </a:moveTo>
                  <a:lnTo>
                    <a:pt x="2321026" y="0"/>
                  </a:lnTo>
                  <a:lnTo>
                    <a:pt x="2309431" y="0"/>
                  </a:lnTo>
                  <a:lnTo>
                    <a:pt x="2304745" y="4686"/>
                  </a:lnTo>
                  <a:lnTo>
                    <a:pt x="2304745" y="16243"/>
                  </a:lnTo>
                  <a:lnTo>
                    <a:pt x="2309431" y="20942"/>
                  </a:lnTo>
                  <a:lnTo>
                    <a:pt x="2321026" y="20942"/>
                  </a:lnTo>
                  <a:lnTo>
                    <a:pt x="2325713" y="16243"/>
                  </a:lnTo>
                  <a:lnTo>
                    <a:pt x="2325713" y="4686"/>
                  </a:lnTo>
                  <a:close/>
                </a:path>
                <a:path w="12215494" h="5083809">
                  <a:moveTo>
                    <a:pt x="2367610" y="5067249"/>
                  </a:moveTo>
                  <a:lnTo>
                    <a:pt x="2362924" y="5062563"/>
                  </a:lnTo>
                  <a:lnTo>
                    <a:pt x="2351341" y="5062563"/>
                  </a:lnTo>
                  <a:lnTo>
                    <a:pt x="2346655" y="5067249"/>
                  </a:lnTo>
                  <a:lnTo>
                    <a:pt x="2346655" y="5078806"/>
                  </a:lnTo>
                  <a:lnTo>
                    <a:pt x="2351341" y="5083505"/>
                  </a:lnTo>
                  <a:lnTo>
                    <a:pt x="2362924" y="5083505"/>
                  </a:lnTo>
                  <a:lnTo>
                    <a:pt x="2367610" y="5078806"/>
                  </a:lnTo>
                  <a:lnTo>
                    <a:pt x="2367610" y="5067249"/>
                  </a:lnTo>
                  <a:close/>
                </a:path>
                <a:path w="12215494" h="5083809">
                  <a:moveTo>
                    <a:pt x="2367610" y="3376511"/>
                  </a:moveTo>
                  <a:lnTo>
                    <a:pt x="2362924" y="3371824"/>
                  </a:lnTo>
                  <a:lnTo>
                    <a:pt x="2351341" y="3371824"/>
                  </a:lnTo>
                  <a:lnTo>
                    <a:pt x="2346655" y="3376511"/>
                  </a:lnTo>
                  <a:lnTo>
                    <a:pt x="2346655" y="3388080"/>
                  </a:lnTo>
                  <a:lnTo>
                    <a:pt x="2351341" y="3392767"/>
                  </a:lnTo>
                  <a:lnTo>
                    <a:pt x="2362924" y="3392767"/>
                  </a:lnTo>
                  <a:lnTo>
                    <a:pt x="2367610" y="3388080"/>
                  </a:lnTo>
                  <a:lnTo>
                    <a:pt x="2367610" y="3376511"/>
                  </a:lnTo>
                  <a:close/>
                </a:path>
                <a:path w="12215494" h="5083809">
                  <a:moveTo>
                    <a:pt x="2367610" y="1695843"/>
                  </a:moveTo>
                  <a:lnTo>
                    <a:pt x="2362924" y="1691157"/>
                  </a:lnTo>
                  <a:lnTo>
                    <a:pt x="2351341" y="1691157"/>
                  </a:lnTo>
                  <a:lnTo>
                    <a:pt x="2346655" y="1695843"/>
                  </a:lnTo>
                  <a:lnTo>
                    <a:pt x="2346655" y="1707413"/>
                  </a:lnTo>
                  <a:lnTo>
                    <a:pt x="2351341" y="1712099"/>
                  </a:lnTo>
                  <a:lnTo>
                    <a:pt x="2362924" y="1712099"/>
                  </a:lnTo>
                  <a:lnTo>
                    <a:pt x="2367610" y="1707413"/>
                  </a:lnTo>
                  <a:lnTo>
                    <a:pt x="2367610" y="1695843"/>
                  </a:lnTo>
                  <a:close/>
                </a:path>
                <a:path w="12215494" h="5083809">
                  <a:moveTo>
                    <a:pt x="2367610" y="4686"/>
                  </a:moveTo>
                  <a:lnTo>
                    <a:pt x="2362924" y="0"/>
                  </a:lnTo>
                  <a:lnTo>
                    <a:pt x="2351341" y="0"/>
                  </a:lnTo>
                  <a:lnTo>
                    <a:pt x="2346655" y="4686"/>
                  </a:lnTo>
                  <a:lnTo>
                    <a:pt x="2346655" y="16243"/>
                  </a:lnTo>
                  <a:lnTo>
                    <a:pt x="2351341" y="20942"/>
                  </a:lnTo>
                  <a:lnTo>
                    <a:pt x="2362924" y="20942"/>
                  </a:lnTo>
                  <a:lnTo>
                    <a:pt x="2367610" y="16243"/>
                  </a:lnTo>
                  <a:lnTo>
                    <a:pt x="2367610" y="4686"/>
                  </a:lnTo>
                  <a:close/>
                </a:path>
                <a:path w="12215494" h="5083809">
                  <a:moveTo>
                    <a:pt x="2409520" y="5067249"/>
                  </a:moveTo>
                  <a:lnTo>
                    <a:pt x="2404834" y="5062563"/>
                  </a:lnTo>
                  <a:lnTo>
                    <a:pt x="2393238" y="5062563"/>
                  </a:lnTo>
                  <a:lnTo>
                    <a:pt x="2388552" y="5067249"/>
                  </a:lnTo>
                  <a:lnTo>
                    <a:pt x="2388552" y="5078806"/>
                  </a:lnTo>
                  <a:lnTo>
                    <a:pt x="2393238" y="5083505"/>
                  </a:lnTo>
                  <a:lnTo>
                    <a:pt x="2404834" y="5083505"/>
                  </a:lnTo>
                  <a:lnTo>
                    <a:pt x="2409520" y="5078806"/>
                  </a:lnTo>
                  <a:lnTo>
                    <a:pt x="2409520" y="5067249"/>
                  </a:lnTo>
                  <a:close/>
                </a:path>
                <a:path w="12215494" h="5083809">
                  <a:moveTo>
                    <a:pt x="2409520" y="3376511"/>
                  </a:moveTo>
                  <a:lnTo>
                    <a:pt x="2404834" y="3371824"/>
                  </a:lnTo>
                  <a:lnTo>
                    <a:pt x="2393238" y="3371824"/>
                  </a:lnTo>
                  <a:lnTo>
                    <a:pt x="2388552" y="3376511"/>
                  </a:lnTo>
                  <a:lnTo>
                    <a:pt x="2388552" y="3388080"/>
                  </a:lnTo>
                  <a:lnTo>
                    <a:pt x="2393238" y="3392767"/>
                  </a:lnTo>
                  <a:lnTo>
                    <a:pt x="2404834" y="3392767"/>
                  </a:lnTo>
                  <a:lnTo>
                    <a:pt x="2409520" y="3388080"/>
                  </a:lnTo>
                  <a:lnTo>
                    <a:pt x="2409520" y="3376511"/>
                  </a:lnTo>
                  <a:close/>
                </a:path>
                <a:path w="12215494" h="5083809">
                  <a:moveTo>
                    <a:pt x="2409520" y="1695843"/>
                  </a:moveTo>
                  <a:lnTo>
                    <a:pt x="2404834" y="1691157"/>
                  </a:lnTo>
                  <a:lnTo>
                    <a:pt x="2393238" y="1691157"/>
                  </a:lnTo>
                  <a:lnTo>
                    <a:pt x="2388552" y="1695843"/>
                  </a:lnTo>
                  <a:lnTo>
                    <a:pt x="2388552" y="1707413"/>
                  </a:lnTo>
                  <a:lnTo>
                    <a:pt x="2393238" y="1712099"/>
                  </a:lnTo>
                  <a:lnTo>
                    <a:pt x="2404834" y="1712099"/>
                  </a:lnTo>
                  <a:lnTo>
                    <a:pt x="2409520" y="1707413"/>
                  </a:lnTo>
                  <a:lnTo>
                    <a:pt x="2409520" y="1695843"/>
                  </a:lnTo>
                  <a:close/>
                </a:path>
                <a:path w="12215494" h="5083809">
                  <a:moveTo>
                    <a:pt x="2409520" y="4686"/>
                  </a:moveTo>
                  <a:lnTo>
                    <a:pt x="2404834" y="0"/>
                  </a:lnTo>
                  <a:lnTo>
                    <a:pt x="2393238" y="0"/>
                  </a:lnTo>
                  <a:lnTo>
                    <a:pt x="2388552" y="4686"/>
                  </a:lnTo>
                  <a:lnTo>
                    <a:pt x="2388552" y="16243"/>
                  </a:lnTo>
                  <a:lnTo>
                    <a:pt x="2393238" y="20942"/>
                  </a:lnTo>
                  <a:lnTo>
                    <a:pt x="2404834" y="20942"/>
                  </a:lnTo>
                  <a:lnTo>
                    <a:pt x="2409520" y="16243"/>
                  </a:lnTo>
                  <a:lnTo>
                    <a:pt x="2409520" y="4686"/>
                  </a:lnTo>
                  <a:close/>
                </a:path>
                <a:path w="12215494" h="5083809">
                  <a:moveTo>
                    <a:pt x="2451417" y="5067249"/>
                  </a:moveTo>
                  <a:lnTo>
                    <a:pt x="2446731" y="5062563"/>
                  </a:lnTo>
                  <a:lnTo>
                    <a:pt x="2435148" y="5062563"/>
                  </a:lnTo>
                  <a:lnTo>
                    <a:pt x="2430462" y="5067249"/>
                  </a:lnTo>
                  <a:lnTo>
                    <a:pt x="2430462" y="5078819"/>
                  </a:lnTo>
                  <a:lnTo>
                    <a:pt x="2435148" y="5083505"/>
                  </a:lnTo>
                  <a:lnTo>
                    <a:pt x="2446731" y="5083505"/>
                  </a:lnTo>
                  <a:lnTo>
                    <a:pt x="2451417" y="5078819"/>
                  </a:lnTo>
                  <a:lnTo>
                    <a:pt x="2451417" y="5067249"/>
                  </a:lnTo>
                  <a:close/>
                </a:path>
                <a:path w="12215494" h="5083809">
                  <a:moveTo>
                    <a:pt x="2451417" y="3376511"/>
                  </a:moveTo>
                  <a:lnTo>
                    <a:pt x="2446731" y="3371824"/>
                  </a:lnTo>
                  <a:lnTo>
                    <a:pt x="2435148" y="3371824"/>
                  </a:lnTo>
                  <a:lnTo>
                    <a:pt x="2430462" y="3376511"/>
                  </a:lnTo>
                  <a:lnTo>
                    <a:pt x="2430462" y="3388080"/>
                  </a:lnTo>
                  <a:lnTo>
                    <a:pt x="2435148" y="3392767"/>
                  </a:lnTo>
                  <a:lnTo>
                    <a:pt x="2446731" y="3392767"/>
                  </a:lnTo>
                  <a:lnTo>
                    <a:pt x="2451417" y="3388080"/>
                  </a:lnTo>
                  <a:lnTo>
                    <a:pt x="2451417" y="3376511"/>
                  </a:lnTo>
                  <a:close/>
                </a:path>
                <a:path w="12215494" h="5083809">
                  <a:moveTo>
                    <a:pt x="2451417" y="1695843"/>
                  </a:moveTo>
                  <a:lnTo>
                    <a:pt x="2446731" y="1691157"/>
                  </a:lnTo>
                  <a:lnTo>
                    <a:pt x="2435148" y="1691157"/>
                  </a:lnTo>
                  <a:lnTo>
                    <a:pt x="2430462" y="1695843"/>
                  </a:lnTo>
                  <a:lnTo>
                    <a:pt x="2430462" y="1707413"/>
                  </a:lnTo>
                  <a:lnTo>
                    <a:pt x="2435148" y="1712099"/>
                  </a:lnTo>
                  <a:lnTo>
                    <a:pt x="2446731" y="1712099"/>
                  </a:lnTo>
                  <a:lnTo>
                    <a:pt x="2451417" y="1707413"/>
                  </a:lnTo>
                  <a:lnTo>
                    <a:pt x="2451417" y="1695843"/>
                  </a:lnTo>
                  <a:close/>
                </a:path>
                <a:path w="12215494" h="5083809">
                  <a:moveTo>
                    <a:pt x="2451417" y="4686"/>
                  </a:moveTo>
                  <a:lnTo>
                    <a:pt x="2446731" y="0"/>
                  </a:lnTo>
                  <a:lnTo>
                    <a:pt x="2435148" y="0"/>
                  </a:lnTo>
                  <a:lnTo>
                    <a:pt x="2430462" y="4686"/>
                  </a:lnTo>
                  <a:lnTo>
                    <a:pt x="2430462" y="16243"/>
                  </a:lnTo>
                  <a:lnTo>
                    <a:pt x="2435148" y="20942"/>
                  </a:lnTo>
                  <a:lnTo>
                    <a:pt x="2446731" y="20942"/>
                  </a:lnTo>
                  <a:lnTo>
                    <a:pt x="2451417" y="16243"/>
                  </a:lnTo>
                  <a:lnTo>
                    <a:pt x="2451417" y="4686"/>
                  </a:lnTo>
                  <a:close/>
                </a:path>
                <a:path w="12215494" h="5083809">
                  <a:moveTo>
                    <a:pt x="2493327" y="5067249"/>
                  </a:moveTo>
                  <a:lnTo>
                    <a:pt x="2488641" y="5062563"/>
                  </a:lnTo>
                  <a:lnTo>
                    <a:pt x="2477058" y="5062563"/>
                  </a:lnTo>
                  <a:lnTo>
                    <a:pt x="2472359" y="5067249"/>
                  </a:lnTo>
                  <a:lnTo>
                    <a:pt x="2472359" y="5078819"/>
                  </a:lnTo>
                  <a:lnTo>
                    <a:pt x="2477058" y="5083505"/>
                  </a:lnTo>
                  <a:lnTo>
                    <a:pt x="2488641" y="5083505"/>
                  </a:lnTo>
                  <a:lnTo>
                    <a:pt x="2493327" y="5078819"/>
                  </a:lnTo>
                  <a:lnTo>
                    <a:pt x="2493327" y="5067249"/>
                  </a:lnTo>
                  <a:close/>
                </a:path>
                <a:path w="12215494" h="5083809">
                  <a:moveTo>
                    <a:pt x="2493327" y="3376511"/>
                  </a:moveTo>
                  <a:lnTo>
                    <a:pt x="2488641" y="3371824"/>
                  </a:lnTo>
                  <a:lnTo>
                    <a:pt x="2477058" y="3371824"/>
                  </a:lnTo>
                  <a:lnTo>
                    <a:pt x="2472359" y="3376511"/>
                  </a:lnTo>
                  <a:lnTo>
                    <a:pt x="2472359" y="3388080"/>
                  </a:lnTo>
                  <a:lnTo>
                    <a:pt x="2477058" y="3392767"/>
                  </a:lnTo>
                  <a:lnTo>
                    <a:pt x="2488641" y="3392767"/>
                  </a:lnTo>
                  <a:lnTo>
                    <a:pt x="2493327" y="3388080"/>
                  </a:lnTo>
                  <a:lnTo>
                    <a:pt x="2493327" y="3376511"/>
                  </a:lnTo>
                  <a:close/>
                </a:path>
                <a:path w="12215494" h="5083809">
                  <a:moveTo>
                    <a:pt x="2493327" y="1695843"/>
                  </a:moveTo>
                  <a:lnTo>
                    <a:pt x="2488641" y="1691157"/>
                  </a:lnTo>
                  <a:lnTo>
                    <a:pt x="2477058" y="1691157"/>
                  </a:lnTo>
                  <a:lnTo>
                    <a:pt x="2472359" y="1695843"/>
                  </a:lnTo>
                  <a:lnTo>
                    <a:pt x="2472359" y="1707413"/>
                  </a:lnTo>
                  <a:lnTo>
                    <a:pt x="2477058" y="1712099"/>
                  </a:lnTo>
                  <a:lnTo>
                    <a:pt x="2488641" y="1712099"/>
                  </a:lnTo>
                  <a:lnTo>
                    <a:pt x="2493327" y="1707413"/>
                  </a:lnTo>
                  <a:lnTo>
                    <a:pt x="2493327" y="1695843"/>
                  </a:lnTo>
                  <a:close/>
                </a:path>
                <a:path w="12215494" h="5083809">
                  <a:moveTo>
                    <a:pt x="2493327" y="4686"/>
                  </a:moveTo>
                  <a:lnTo>
                    <a:pt x="2488641" y="0"/>
                  </a:lnTo>
                  <a:lnTo>
                    <a:pt x="2477058" y="0"/>
                  </a:lnTo>
                  <a:lnTo>
                    <a:pt x="2472359" y="4686"/>
                  </a:lnTo>
                  <a:lnTo>
                    <a:pt x="2472359" y="16243"/>
                  </a:lnTo>
                  <a:lnTo>
                    <a:pt x="2477058" y="20942"/>
                  </a:lnTo>
                  <a:lnTo>
                    <a:pt x="2488641" y="20942"/>
                  </a:lnTo>
                  <a:lnTo>
                    <a:pt x="2493327" y="16243"/>
                  </a:lnTo>
                  <a:lnTo>
                    <a:pt x="2493327" y="4686"/>
                  </a:lnTo>
                  <a:close/>
                </a:path>
                <a:path w="12215494" h="5083809">
                  <a:moveTo>
                    <a:pt x="2535237" y="5067249"/>
                  </a:moveTo>
                  <a:lnTo>
                    <a:pt x="2530551" y="5062563"/>
                  </a:lnTo>
                  <a:lnTo>
                    <a:pt x="2518956" y="5062563"/>
                  </a:lnTo>
                  <a:lnTo>
                    <a:pt x="2514269" y="5067249"/>
                  </a:lnTo>
                  <a:lnTo>
                    <a:pt x="2514269" y="5078819"/>
                  </a:lnTo>
                  <a:lnTo>
                    <a:pt x="2518956" y="5083505"/>
                  </a:lnTo>
                  <a:lnTo>
                    <a:pt x="2530551" y="5083505"/>
                  </a:lnTo>
                  <a:lnTo>
                    <a:pt x="2535237" y="5078819"/>
                  </a:lnTo>
                  <a:lnTo>
                    <a:pt x="2535237" y="5067249"/>
                  </a:lnTo>
                  <a:close/>
                </a:path>
                <a:path w="12215494" h="5083809">
                  <a:moveTo>
                    <a:pt x="2535237" y="3376511"/>
                  </a:moveTo>
                  <a:lnTo>
                    <a:pt x="2530551" y="3371824"/>
                  </a:lnTo>
                  <a:lnTo>
                    <a:pt x="2518956" y="3371824"/>
                  </a:lnTo>
                  <a:lnTo>
                    <a:pt x="2514269" y="3376511"/>
                  </a:lnTo>
                  <a:lnTo>
                    <a:pt x="2514269" y="3388080"/>
                  </a:lnTo>
                  <a:lnTo>
                    <a:pt x="2518956" y="3392767"/>
                  </a:lnTo>
                  <a:lnTo>
                    <a:pt x="2530551" y="3392767"/>
                  </a:lnTo>
                  <a:lnTo>
                    <a:pt x="2535237" y="3388080"/>
                  </a:lnTo>
                  <a:lnTo>
                    <a:pt x="2535237" y="3376511"/>
                  </a:lnTo>
                  <a:close/>
                </a:path>
                <a:path w="12215494" h="5083809">
                  <a:moveTo>
                    <a:pt x="2535237" y="1695843"/>
                  </a:moveTo>
                  <a:lnTo>
                    <a:pt x="2530551" y="1691157"/>
                  </a:lnTo>
                  <a:lnTo>
                    <a:pt x="2518956" y="1691157"/>
                  </a:lnTo>
                  <a:lnTo>
                    <a:pt x="2514269" y="1695843"/>
                  </a:lnTo>
                  <a:lnTo>
                    <a:pt x="2514269" y="1707413"/>
                  </a:lnTo>
                  <a:lnTo>
                    <a:pt x="2518956" y="1712099"/>
                  </a:lnTo>
                  <a:lnTo>
                    <a:pt x="2530551" y="1712099"/>
                  </a:lnTo>
                  <a:lnTo>
                    <a:pt x="2535237" y="1707413"/>
                  </a:lnTo>
                  <a:lnTo>
                    <a:pt x="2535237" y="1695843"/>
                  </a:lnTo>
                  <a:close/>
                </a:path>
                <a:path w="12215494" h="5083809">
                  <a:moveTo>
                    <a:pt x="2535237" y="4686"/>
                  </a:moveTo>
                  <a:lnTo>
                    <a:pt x="2530551" y="0"/>
                  </a:lnTo>
                  <a:lnTo>
                    <a:pt x="2518956" y="0"/>
                  </a:lnTo>
                  <a:lnTo>
                    <a:pt x="2514269" y="4686"/>
                  </a:lnTo>
                  <a:lnTo>
                    <a:pt x="2514269" y="16243"/>
                  </a:lnTo>
                  <a:lnTo>
                    <a:pt x="2518956" y="20942"/>
                  </a:lnTo>
                  <a:lnTo>
                    <a:pt x="2530551" y="20942"/>
                  </a:lnTo>
                  <a:lnTo>
                    <a:pt x="2535237" y="16243"/>
                  </a:lnTo>
                  <a:lnTo>
                    <a:pt x="2535237" y="4686"/>
                  </a:lnTo>
                  <a:close/>
                </a:path>
                <a:path w="12215494" h="5083809">
                  <a:moveTo>
                    <a:pt x="2577134" y="5067249"/>
                  </a:moveTo>
                  <a:lnTo>
                    <a:pt x="2572448" y="5062563"/>
                  </a:lnTo>
                  <a:lnTo>
                    <a:pt x="2560866" y="5062563"/>
                  </a:lnTo>
                  <a:lnTo>
                    <a:pt x="2556179" y="5067249"/>
                  </a:lnTo>
                  <a:lnTo>
                    <a:pt x="2556179" y="5078819"/>
                  </a:lnTo>
                  <a:lnTo>
                    <a:pt x="2560866" y="5083505"/>
                  </a:lnTo>
                  <a:lnTo>
                    <a:pt x="2572448" y="5083505"/>
                  </a:lnTo>
                  <a:lnTo>
                    <a:pt x="2577134" y="5078819"/>
                  </a:lnTo>
                  <a:lnTo>
                    <a:pt x="2577134" y="5067249"/>
                  </a:lnTo>
                  <a:close/>
                </a:path>
                <a:path w="12215494" h="5083809">
                  <a:moveTo>
                    <a:pt x="2577134" y="3376511"/>
                  </a:moveTo>
                  <a:lnTo>
                    <a:pt x="2572448" y="3371824"/>
                  </a:lnTo>
                  <a:lnTo>
                    <a:pt x="2560866" y="3371824"/>
                  </a:lnTo>
                  <a:lnTo>
                    <a:pt x="2556179" y="3376511"/>
                  </a:lnTo>
                  <a:lnTo>
                    <a:pt x="2556179" y="3388080"/>
                  </a:lnTo>
                  <a:lnTo>
                    <a:pt x="2560866" y="3392767"/>
                  </a:lnTo>
                  <a:lnTo>
                    <a:pt x="2572448" y="3392767"/>
                  </a:lnTo>
                  <a:lnTo>
                    <a:pt x="2577134" y="3388080"/>
                  </a:lnTo>
                  <a:lnTo>
                    <a:pt x="2577134" y="3376511"/>
                  </a:lnTo>
                  <a:close/>
                </a:path>
                <a:path w="12215494" h="5083809">
                  <a:moveTo>
                    <a:pt x="2577134" y="1695843"/>
                  </a:moveTo>
                  <a:lnTo>
                    <a:pt x="2572448" y="1691157"/>
                  </a:lnTo>
                  <a:lnTo>
                    <a:pt x="2560866" y="1691157"/>
                  </a:lnTo>
                  <a:lnTo>
                    <a:pt x="2556179" y="1695843"/>
                  </a:lnTo>
                  <a:lnTo>
                    <a:pt x="2556179" y="1707413"/>
                  </a:lnTo>
                  <a:lnTo>
                    <a:pt x="2560866" y="1712099"/>
                  </a:lnTo>
                  <a:lnTo>
                    <a:pt x="2572448" y="1712099"/>
                  </a:lnTo>
                  <a:lnTo>
                    <a:pt x="2577134" y="1707413"/>
                  </a:lnTo>
                  <a:lnTo>
                    <a:pt x="2577134" y="1695843"/>
                  </a:lnTo>
                  <a:close/>
                </a:path>
                <a:path w="12215494" h="5083809">
                  <a:moveTo>
                    <a:pt x="2577134" y="4686"/>
                  </a:moveTo>
                  <a:lnTo>
                    <a:pt x="2572448" y="0"/>
                  </a:lnTo>
                  <a:lnTo>
                    <a:pt x="2560866" y="0"/>
                  </a:lnTo>
                  <a:lnTo>
                    <a:pt x="2556179" y="4686"/>
                  </a:lnTo>
                  <a:lnTo>
                    <a:pt x="2556179" y="16243"/>
                  </a:lnTo>
                  <a:lnTo>
                    <a:pt x="2560866" y="20942"/>
                  </a:lnTo>
                  <a:lnTo>
                    <a:pt x="2572448" y="20942"/>
                  </a:lnTo>
                  <a:lnTo>
                    <a:pt x="2577134" y="16243"/>
                  </a:lnTo>
                  <a:lnTo>
                    <a:pt x="2577134" y="4686"/>
                  </a:lnTo>
                  <a:close/>
                </a:path>
                <a:path w="12215494" h="5083809">
                  <a:moveTo>
                    <a:pt x="2619044" y="5067249"/>
                  </a:moveTo>
                  <a:lnTo>
                    <a:pt x="2614358" y="5062563"/>
                  </a:lnTo>
                  <a:lnTo>
                    <a:pt x="2602763" y="5062563"/>
                  </a:lnTo>
                  <a:lnTo>
                    <a:pt x="2598077" y="5067249"/>
                  </a:lnTo>
                  <a:lnTo>
                    <a:pt x="2598077" y="5078819"/>
                  </a:lnTo>
                  <a:lnTo>
                    <a:pt x="2602763" y="5083505"/>
                  </a:lnTo>
                  <a:lnTo>
                    <a:pt x="2614358" y="5083505"/>
                  </a:lnTo>
                  <a:lnTo>
                    <a:pt x="2619044" y="5078819"/>
                  </a:lnTo>
                  <a:lnTo>
                    <a:pt x="2619044" y="5067249"/>
                  </a:lnTo>
                  <a:close/>
                </a:path>
                <a:path w="12215494" h="5083809">
                  <a:moveTo>
                    <a:pt x="2619044" y="3376511"/>
                  </a:moveTo>
                  <a:lnTo>
                    <a:pt x="2614358" y="3371824"/>
                  </a:lnTo>
                  <a:lnTo>
                    <a:pt x="2602763" y="3371824"/>
                  </a:lnTo>
                  <a:lnTo>
                    <a:pt x="2598077" y="3376511"/>
                  </a:lnTo>
                  <a:lnTo>
                    <a:pt x="2598077" y="3388080"/>
                  </a:lnTo>
                  <a:lnTo>
                    <a:pt x="2602763" y="3392767"/>
                  </a:lnTo>
                  <a:lnTo>
                    <a:pt x="2614358" y="3392767"/>
                  </a:lnTo>
                  <a:lnTo>
                    <a:pt x="2619044" y="3388080"/>
                  </a:lnTo>
                  <a:lnTo>
                    <a:pt x="2619044" y="3376511"/>
                  </a:lnTo>
                  <a:close/>
                </a:path>
                <a:path w="12215494" h="5083809">
                  <a:moveTo>
                    <a:pt x="2619044" y="1695843"/>
                  </a:moveTo>
                  <a:lnTo>
                    <a:pt x="2614358" y="1691157"/>
                  </a:lnTo>
                  <a:lnTo>
                    <a:pt x="2602763" y="1691157"/>
                  </a:lnTo>
                  <a:lnTo>
                    <a:pt x="2598077" y="1695843"/>
                  </a:lnTo>
                  <a:lnTo>
                    <a:pt x="2598077" y="1707413"/>
                  </a:lnTo>
                  <a:lnTo>
                    <a:pt x="2602763" y="1712099"/>
                  </a:lnTo>
                  <a:lnTo>
                    <a:pt x="2614358" y="1712099"/>
                  </a:lnTo>
                  <a:lnTo>
                    <a:pt x="2619044" y="1707413"/>
                  </a:lnTo>
                  <a:lnTo>
                    <a:pt x="2619044" y="1695843"/>
                  </a:lnTo>
                  <a:close/>
                </a:path>
                <a:path w="12215494" h="5083809">
                  <a:moveTo>
                    <a:pt x="2619044" y="4686"/>
                  </a:moveTo>
                  <a:lnTo>
                    <a:pt x="2614358" y="0"/>
                  </a:lnTo>
                  <a:lnTo>
                    <a:pt x="2602763" y="0"/>
                  </a:lnTo>
                  <a:lnTo>
                    <a:pt x="2598077" y="4686"/>
                  </a:lnTo>
                  <a:lnTo>
                    <a:pt x="2598077" y="16243"/>
                  </a:lnTo>
                  <a:lnTo>
                    <a:pt x="2602763" y="20942"/>
                  </a:lnTo>
                  <a:lnTo>
                    <a:pt x="2614358" y="20942"/>
                  </a:lnTo>
                  <a:lnTo>
                    <a:pt x="2619044" y="16243"/>
                  </a:lnTo>
                  <a:lnTo>
                    <a:pt x="2619044" y="4686"/>
                  </a:lnTo>
                  <a:close/>
                </a:path>
                <a:path w="12215494" h="5083809">
                  <a:moveTo>
                    <a:pt x="2660942" y="5067249"/>
                  </a:moveTo>
                  <a:lnTo>
                    <a:pt x="2656255" y="5062563"/>
                  </a:lnTo>
                  <a:lnTo>
                    <a:pt x="2644673" y="5062563"/>
                  </a:lnTo>
                  <a:lnTo>
                    <a:pt x="2639987" y="5067249"/>
                  </a:lnTo>
                  <a:lnTo>
                    <a:pt x="2639987" y="5078819"/>
                  </a:lnTo>
                  <a:lnTo>
                    <a:pt x="2644673" y="5083505"/>
                  </a:lnTo>
                  <a:lnTo>
                    <a:pt x="2656255" y="5083505"/>
                  </a:lnTo>
                  <a:lnTo>
                    <a:pt x="2660942" y="5078819"/>
                  </a:lnTo>
                  <a:lnTo>
                    <a:pt x="2660942" y="5067249"/>
                  </a:lnTo>
                  <a:close/>
                </a:path>
                <a:path w="12215494" h="5083809">
                  <a:moveTo>
                    <a:pt x="2660942" y="3376511"/>
                  </a:moveTo>
                  <a:lnTo>
                    <a:pt x="2656255" y="3371824"/>
                  </a:lnTo>
                  <a:lnTo>
                    <a:pt x="2644673" y="3371824"/>
                  </a:lnTo>
                  <a:lnTo>
                    <a:pt x="2639987" y="3376511"/>
                  </a:lnTo>
                  <a:lnTo>
                    <a:pt x="2639987" y="3388080"/>
                  </a:lnTo>
                  <a:lnTo>
                    <a:pt x="2644673" y="3392767"/>
                  </a:lnTo>
                  <a:lnTo>
                    <a:pt x="2656255" y="3392767"/>
                  </a:lnTo>
                  <a:lnTo>
                    <a:pt x="2660942" y="3388080"/>
                  </a:lnTo>
                  <a:lnTo>
                    <a:pt x="2660942" y="3376511"/>
                  </a:lnTo>
                  <a:close/>
                </a:path>
                <a:path w="12215494" h="5083809">
                  <a:moveTo>
                    <a:pt x="2660942" y="1695843"/>
                  </a:moveTo>
                  <a:lnTo>
                    <a:pt x="2656255" y="1691157"/>
                  </a:lnTo>
                  <a:lnTo>
                    <a:pt x="2644673" y="1691157"/>
                  </a:lnTo>
                  <a:lnTo>
                    <a:pt x="2639987" y="1695843"/>
                  </a:lnTo>
                  <a:lnTo>
                    <a:pt x="2639987" y="1707413"/>
                  </a:lnTo>
                  <a:lnTo>
                    <a:pt x="2644673" y="1712099"/>
                  </a:lnTo>
                  <a:lnTo>
                    <a:pt x="2656255" y="1712099"/>
                  </a:lnTo>
                  <a:lnTo>
                    <a:pt x="2660942" y="1707413"/>
                  </a:lnTo>
                  <a:lnTo>
                    <a:pt x="2660942" y="1695843"/>
                  </a:lnTo>
                  <a:close/>
                </a:path>
                <a:path w="12215494" h="5083809">
                  <a:moveTo>
                    <a:pt x="2660942" y="4686"/>
                  </a:moveTo>
                  <a:lnTo>
                    <a:pt x="2656255" y="0"/>
                  </a:lnTo>
                  <a:lnTo>
                    <a:pt x="2644673" y="0"/>
                  </a:lnTo>
                  <a:lnTo>
                    <a:pt x="2639987" y="4686"/>
                  </a:lnTo>
                  <a:lnTo>
                    <a:pt x="2639987" y="16243"/>
                  </a:lnTo>
                  <a:lnTo>
                    <a:pt x="2644673" y="20942"/>
                  </a:lnTo>
                  <a:lnTo>
                    <a:pt x="2656255" y="20942"/>
                  </a:lnTo>
                  <a:lnTo>
                    <a:pt x="2660942" y="16243"/>
                  </a:lnTo>
                  <a:lnTo>
                    <a:pt x="2660942" y="4686"/>
                  </a:lnTo>
                  <a:close/>
                </a:path>
                <a:path w="12215494" h="5083809">
                  <a:moveTo>
                    <a:pt x="2702852" y="5067249"/>
                  </a:moveTo>
                  <a:lnTo>
                    <a:pt x="2698165" y="5062563"/>
                  </a:lnTo>
                  <a:lnTo>
                    <a:pt x="2686570" y="5062563"/>
                  </a:lnTo>
                  <a:lnTo>
                    <a:pt x="2681884" y="5067249"/>
                  </a:lnTo>
                  <a:lnTo>
                    <a:pt x="2681884" y="5078819"/>
                  </a:lnTo>
                  <a:lnTo>
                    <a:pt x="2686570" y="5083505"/>
                  </a:lnTo>
                  <a:lnTo>
                    <a:pt x="2698165" y="5083505"/>
                  </a:lnTo>
                  <a:lnTo>
                    <a:pt x="2702852" y="5078819"/>
                  </a:lnTo>
                  <a:lnTo>
                    <a:pt x="2702852" y="5067249"/>
                  </a:lnTo>
                  <a:close/>
                </a:path>
                <a:path w="12215494" h="5083809">
                  <a:moveTo>
                    <a:pt x="2702852" y="3376511"/>
                  </a:moveTo>
                  <a:lnTo>
                    <a:pt x="2698165" y="3371824"/>
                  </a:lnTo>
                  <a:lnTo>
                    <a:pt x="2686570" y="3371824"/>
                  </a:lnTo>
                  <a:lnTo>
                    <a:pt x="2681884" y="3376511"/>
                  </a:lnTo>
                  <a:lnTo>
                    <a:pt x="2681884" y="3388080"/>
                  </a:lnTo>
                  <a:lnTo>
                    <a:pt x="2686570" y="3392767"/>
                  </a:lnTo>
                  <a:lnTo>
                    <a:pt x="2698165" y="3392767"/>
                  </a:lnTo>
                  <a:lnTo>
                    <a:pt x="2702852" y="3388080"/>
                  </a:lnTo>
                  <a:lnTo>
                    <a:pt x="2702852" y="3376511"/>
                  </a:lnTo>
                  <a:close/>
                </a:path>
                <a:path w="12215494" h="5083809">
                  <a:moveTo>
                    <a:pt x="2702852" y="1695843"/>
                  </a:moveTo>
                  <a:lnTo>
                    <a:pt x="2698165" y="1691157"/>
                  </a:lnTo>
                  <a:lnTo>
                    <a:pt x="2686570" y="1691157"/>
                  </a:lnTo>
                  <a:lnTo>
                    <a:pt x="2681884" y="1695843"/>
                  </a:lnTo>
                  <a:lnTo>
                    <a:pt x="2681884" y="1707413"/>
                  </a:lnTo>
                  <a:lnTo>
                    <a:pt x="2686570" y="1712099"/>
                  </a:lnTo>
                  <a:lnTo>
                    <a:pt x="2698165" y="1712099"/>
                  </a:lnTo>
                  <a:lnTo>
                    <a:pt x="2702852" y="1707413"/>
                  </a:lnTo>
                  <a:lnTo>
                    <a:pt x="2702852" y="1695843"/>
                  </a:lnTo>
                  <a:close/>
                </a:path>
                <a:path w="12215494" h="5083809">
                  <a:moveTo>
                    <a:pt x="2702852" y="4686"/>
                  </a:moveTo>
                  <a:lnTo>
                    <a:pt x="2698165" y="0"/>
                  </a:lnTo>
                  <a:lnTo>
                    <a:pt x="2686570" y="0"/>
                  </a:lnTo>
                  <a:lnTo>
                    <a:pt x="2681884" y="4686"/>
                  </a:lnTo>
                  <a:lnTo>
                    <a:pt x="2681884" y="16243"/>
                  </a:lnTo>
                  <a:lnTo>
                    <a:pt x="2686570" y="20942"/>
                  </a:lnTo>
                  <a:lnTo>
                    <a:pt x="2698165" y="20942"/>
                  </a:lnTo>
                  <a:lnTo>
                    <a:pt x="2702852" y="16243"/>
                  </a:lnTo>
                  <a:lnTo>
                    <a:pt x="2702852" y="4686"/>
                  </a:lnTo>
                  <a:close/>
                </a:path>
                <a:path w="12215494" h="5083809">
                  <a:moveTo>
                    <a:pt x="2744762" y="5067249"/>
                  </a:moveTo>
                  <a:lnTo>
                    <a:pt x="2740063" y="5062563"/>
                  </a:lnTo>
                  <a:lnTo>
                    <a:pt x="2728480" y="5062563"/>
                  </a:lnTo>
                  <a:lnTo>
                    <a:pt x="2723794" y="5067249"/>
                  </a:lnTo>
                  <a:lnTo>
                    <a:pt x="2723794" y="5078819"/>
                  </a:lnTo>
                  <a:lnTo>
                    <a:pt x="2728480" y="5083505"/>
                  </a:lnTo>
                  <a:lnTo>
                    <a:pt x="2740063" y="5083505"/>
                  </a:lnTo>
                  <a:lnTo>
                    <a:pt x="2744762" y="5078819"/>
                  </a:lnTo>
                  <a:lnTo>
                    <a:pt x="2744762" y="5067249"/>
                  </a:lnTo>
                  <a:close/>
                </a:path>
                <a:path w="12215494" h="5083809">
                  <a:moveTo>
                    <a:pt x="2744762" y="3376511"/>
                  </a:moveTo>
                  <a:lnTo>
                    <a:pt x="2740063" y="3371824"/>
                  </a:lnTo>
                  <a:lnTo>
                    <a:pt x="2728480" y="3371824"/>
                  </a:lnTo>
                  <a:lnTo>
                    <a:pt x="2723794" y="3376511"/>
                  </a:lnTo>
                  <a:lnTo>
                    <a:pt x="2723794" y="3388080"/>
                  </a:lnTo>
                  <a:lnTo>
                    <a:pt x="2728480" y="3392767"/>
                  </a:lnTo>
                  <a:lnTo>
                    <a:pt x="2740063" y="3392767"/>
                  </a:lnTo>
                  <a:lnTo>
                    <a:pt x="2744762" y="3388080"/>
                  </a:lnTo>
                  <a:lnTo>
                    <a:pt x="2744762" y="3376511"/>
                  </a:lnTo>
                  <a:close/>
                </a:path>
                <a:path w="12215494" h="5083809">
                  <a:moveTo>
                    <a:pt x="2744762" y="1695843"/>
                  </a:moveTo>
                  <a:lnTo>
                    <a:pt x="2740063" y="1691157"/>
                  </a:lnTo>
                  <a:lnTo>
                    <a:pt x="2728480" y="1691157"/>
                  </a:lnTo>
                  <a:lnTo>
                    <a:pt x="2723794" y="1695843"/>
                  </a:lnTo>
                  <a:lnTo>
                    <a:pt x="2723794" y="1707413"/>
                  </a:lnTo>
                  <a:lnTo>
                    <a:pt x="2728480" y="1712099"/>
                  </a:lnTo>
                  <a:lnTo>
                    <a:pt x="2740063" y="1712099"/>
                  </a:lnTo>
                  <a:lnTo>
                    <a:pt x="2744762" y="1707413"/>
                  </a:lnTo>
                  <a:lnTo>
                    <a:pt x="2744762" y="1695843"/>
                  </a:lnTo>
                  <a:close/>
                </a:path>
                <a:path w="12215494" h="5083809">
                  <a:moveTo>
                    <a:pt x="2744762" y="4686"/>
                  </a:moveTo>
                  <a:lnTo>
                    <a:pt x="2740063" y="0"/>
                  </a:lnTo>
                  <a:lnTo>
                    <a:pt x="2728480" y="0"/>
                  </a:lnTo>
                  <a:lnTo>
                    <a:pt x="2723794" y="4686"/>
                  </a:lnTo>
                  <a:lnTo>
                    <a:pt x="2723794" y="16243"/>
                  </a:lnTo>
                  <a:lnTo>
                    <a:pt x="2728480" y="20942"/>
                  </a:lnTo>
                  <a:lnTo>
                    <a:pt x="2740063" y="20942"/>
                  </a:lnTo>
                  <a:lnTo>
                    <a:pt x="2744762" y="16243"/>
                  </a:lnTo>
                  <a:lnTo>
                    <a:pt x="2744762" y="4686"/>
                  </a:lnTo>
                  <a:close/>
                </a:path>
                <a:path w="12215494" h="5083809">
                  <a:moveTo>
                    <a:pt x="2786659" y="5067249"/>
                  </a:moveTo>
                  <a:lnTo>
                    <a:pt x="2781973" y="5062563"/>
                  </a:lnTo>
                  <a:lnTo>
                    <a:pt x="2770390" y="5062563"/>
                  </a:lnTo>
                  <a:lnTo>
                    <a:pt x="2765691" y="5067249"/>
                  </a:lnTo>
                  <a:lnTo>
                    <a:pt x="2765691" y="5078819"/>
                  </a:lnTo>
                  <a:lnTo>
                    <a:pt x="2770390" y="5083505"/>
                  </a:lnTo>
                  <a:lnTo>
                    <a:pt x="2781973" y="5083505"/>
                  </a:lnTo>
                  <a:lnTo>
                    <a:pt x="2786659" y="5078819"/>
                  </a:lnTo>
                  <a:lnTo>
                    <a:pt x="2786659" y="5067249"/>
                  </a:lnTo>
                  <a:close/>
                </a:path>
                <a:path w="12215494" h="5083809">
                  <a:moveTo>
                    <a:pt x="2786659" y="3376511"/>
                  </a:moveTo>
                  <a:lnTo>
                    <a:pt x="2781973" y="3371824"/>
                  </a:lnTo>
                  <a:lnTo>
                    <a:pt x="2770390" y="3371824"/>
                  </a:lnTo>
                  <a:lnTo>
                    <a:pt x="2765691" y="3376511"/>
                  </a:lnTo>
                  <a:lnTo>
                    <a:pt x="2765691" y="3388080"/>
                  </a:lnTo>
                  <a:lnTo>
                    <a:pt x="2770390" y="3392767"/>
                  </a:lnTo>
                  <a:lnTo>
                    <a:pt x="2781973" y="3392767"/>
                  </a:lnTo>
                  <a:lnTo>
                    <a:pt x="2786659" y="3388080"/>
                  </a:lnTo>
                  <a:lnTo>
                    <a:pt x="2786659" y="3376511"/>
                  </a:lnTo>
                  <a:close/>
                </a:path>
                <a:path w="12215494" h="5083809">
                  <a:moveTo>
                    <a:pt x="2786659" y="1695843"/>
                  </a:moveTo>
                  <a:lnTo>
                    <a:pt x="2781973" y="1691157"/>
                  </a:lnTo>
                  <a:lnTo>
                    <a:pt x="2770390" y="1691157"/>
                  </a:lnTo>
                  <a:lnTo>
                    <a:pt x="2765691" y="1695843"/>
                  </a:lnTo>
                  <a:lnTo>
                    <a:pt x="2765691" y="1707413"/>
                  </a:lnTo>
                  <a:lnTo>
                    <a:pt x="2770390" y="1712099"/>
                  </a:lnTo>
                  <a:lnTo>
                    <a:pt x="2781973" y="1712099"/>
                  </a:lnTo>
                  <a:lnTo>
                    <a:pt x="2786659" y="1707413"/>
                  </a:lnTo>
                  <a:lnTo>
                    <a:pt x="2786659" y="1695843"/>
                  </a:lnTo>
                  <a:close/>
                </a:path>
                <a:path w="12215494" h="5083809">
                  <a:moveTo>
                    <a:pt x="2786659" y="4686"/>
                  </a:moveTo>
                  <a:lnTo>
                    <a:pt x="2781973" y="0"/>
                  </a:lnTo>
                  <a:lnTo>
                    <a:pt x="2770390" y="0"/>
                  </a:lnTo>
                  <a:lnTo>
                    <a:pt x="2765691" y="4686"/>
                  </a:lnTo>
                  <a:lnTo>
                    <a:pt x="2765691" y="16243"/>
                  </a:lnTo>
                  <a:lnTo>
                    <a:pt x="2770390" y="20942"/>
                  </a:lnTo>
                  <a:lnTo>
                    <a:pt x="2781973" y="20942"/>
                  </a:lnTo>
                  <a:lnTo>
                    <a:pt x="2786659" y="16243"/>
                  </a:lnTo>
                  <a:lnTo>
                    <a:pt x="2786659" y="4686"/>
                  </a:lnTo>
                  <a:close/>
                </a:path>
                <a:path w="12215494" h="5083809">
                  <a:moveTo>
                    <a:pt x="2828569" y="5067249"/>
                  </a:moveTo>
                  <a:lnTo>
                    <a:pt x="2823883" y="5062563"/>
                  </a:lnTo>
                  <a:lnTo>
                    <a:pt x="2812288" y="5062563"/>
                  </a:lnTo>
                  <a:lnTo>
                    <a:pt x="2807601" y="5067249"/>
                  </a:lnTo>
                  <a:lnTo>
                    <a:pt x="2807601" y="5078819"/>
                  </a:lnTo>
                  <a:lnTo>
                    <a:pt x="2812288" y="5083505"/>
                  </a:lnTo>
                  <a:lnTo>
                    <a:pt x="2823883" y="5083505"/>
                  </a:lnTo>
                  <a:lnTo>
                    <a:pt x="2828569" y="5078819"/>
                  </a:lnTo>
                  <a:lnTo>
                    <a:pt x="2828569" y="5067249"/>
                  </a:lnTo>
                  <a:close/>
                </a:path>
                <a:path w="12215494" h="5083809">
                  <a:moveTo>
                    <a:pt x="2828569" y="3376511"/>
                  </a:moveTo>
                  <a:lnTo>
                    <a:pt x="2823883" y="3371824"/>
                  </a:lnTo>
                  <a:lnTo>
                    <a:pt x="2812288" y="3371824"/>
                  </a:lnTo>
                  <a:lnTo>
                    <a:pt x="2807601" y="3376511"/>
                  </a:lnTo>
                  <a:lnTo>
                    <a:pt x="2807601" y="3388080"/>
                  </a:lnTo>
                  <a:lnTo>
                    <a:pt x="2812288" y="3392767"/>
                  </a:lnTo>
                  <a:lnTo>
                    <a:pt x="2823883" y="3392767"/>
                  </a:lnTo>
                  <a:lnTo>
                    <a:pt x="2828569" y="3388080"/>
                  </a:lnTo>
                  <a:lnTo>
                    <a:pt x="2828569" y="3376511"/>
                  </a:lnTo>
                  <a:close/>
                </a:path>
                <a:path w="12215494" h="5083809">
                  <a:moveTo>
                    <a:pt x="2828569" y="1695843"/>
                  </a:moveTo>
                  <a:lnTo>
                    <a:pt x="2823883" y="1691157"/>
                  </a:lnTo>
                  <a:lnTo>
                    <a:pt x="2812288" y="1691157"/>
                  </a:lnTo>
                  <a:lnTo>
                    <a:pt x="2807601" y="1695843"/>
                  </a:lnTo>
                  <a:lnTo>
                    <a:pt x="2807601" y="1707413"/>
                  </a:lnTo>
                  <a:lnTo>
                    <a:pt x="2812288" y="1712099"/>
                  </a:lnTo>
                  <a:lnTo>
                    <a:pt x="2823883" y="1712099"/>
                  </a:lnTo>
                  <a:lnTo>
                    <a:pt x="2828569" y="1707413"/>
                  </a:lnTo>
                  <a:lnTo>
                    <a:pt x="2828569" y="1695843"/>
                  </a:lnTo>
                  <a:close/>
                </a:path>
                <a:path w="12215494" h="5083809">
                  <a:moveTo>
                    <a:pt x="2828569" y="4686"/>
                  </a:moveTo>
                  <a:lnTo>
                    <a:pt x="2823883" y="0"/>
                  </a:lnTo>
                  <a:lnTo>
                    <a:pt x="2812288" y="0"/>
                  </a:lnTo>
                  <a:lnTo>
                    <a:pt x="2807601" y="4686"/>
                  </a:lnTo>
                  <a:lnTo>
                    <a:pt x="2807601" y="16243"/>
                  </a:lnTo>
                  <a:lnTo>
                    <a:pt x="2812288" y="20942"/>
                  </a:lnTo>
                  <a:lnTo>
                    <a:pt x="2823883" y="20942"/>
                  </a:lnTo>
                  <a:lnTo>
                    <a:pt x="2828569" y="16243"/>
                  </a:lnTo>
                  <a:lnTo>
                    <a:pt x="2828569" y="4686"/>
                  </a:lnTo>
                  <a:close/>
                </a:path>
                <a:path w="12215494" h="5083809">
                  <a:moveTo>
                    <a:pt x="2870466" y="5067249"/>
                  </a:moveTo>
                  <a:lnTo>
                    <a:pt x="2865780" y="5062563"/>
                  </a:lnTo>
                  <a:lnTo>
                    <a:pt x="2854198" y="5062563"/>
                  </a:lnTo>
                  <a:lnTo>
                    <a:pt x="2849511" y="5067249"/>
                  </a:lnTo>
                  <a:lnTo>
                    <a:pt x="2849511" y="5078819"/>
                  </a:lnTo>
                  <a:lnTo>
                    <a:pt x="2854198" y="5083505"/>
                  </a:lnTo>
                  <a:lnTo>
                    <a:pt x="2865780" y="5083505"/>
                  </a:lnTo>
                  <a:lnTo>
                    <a:pt x="2870466" y="5078819"/>
                  </a:lnTo>
                  <a:lnTo>
                    <a:pt x="2870466" y="5067249"/>
                  </a:lnTo>
                  <a:close/>
                </a:path>
                <a:path w="12215494" h="5083809">
                  <a:moveTo>
                    <a:pt x="2870466" y="3376511"/>
                  </a:moveTo>
                  <a:lnTo>
                    <a:pt x="2865780" y="3371824"/>
                  </a:lnTo>
                  <a:lnTo>
                    <a:pt x="2854198" y="3371824"/>
                  </a:lnTo>
                  <a:lnTo>
                    <a:pt x="2849511" y="3376511"/>
                  </a:lnTo>
                  <a:lnTo>
                    <a:pt x="2849511" y="3388080"/>
                  </a:lnTo>
                  <a:lnTo>
                    <a:pt x="2854198" y="3392767"/>
                  </a:lnTo>
                  <a:lnTo>
                    <a:pt x="2865780" y="3392767"/>
                  </a:lnTo>
                  <a:lnTo>
                    <a:pt x="2870466" y="3388080"/>
                  </a:lnTo>
                  <a:lnTo>
                    <a:pt x="2870466" y="3376511"/>
                  </a:lnTo>
                  <a:close/>
                </a:path>
                <a:path w="12215494" h="5083809">
                  <a:moveTo>
                    <a:pt x="2870466" y="1695843"/>
                  </a:moveTo>
                  <a:lnTo>
                    <a:pt x="2865780" y="1691157"/>
                  </a:lnTo>
                  <a:lnTo>
                    <a:pt x="2854198" y="1691157"/>
                  </a:lnTo>
                  <a:lnTo>
                    <a:pt x="2849511" y="1695843"/>
                  </a:lnTo>
                  <a:lnTo>
                    <a:pt x="2849511" y="1707413"/>
                  </a:lnTo>
                  <a:lnTo>
                    <a:pt x="2854198" y="1712099"/>
                  </a:lnTo>
                  <a:lnTo>
                    <a:pt x="2865780" y="1712099"/>
                  </a:lnTo>
                  <a:lnTo>
                    <a:pt x="2870466" y="1707413"/>
                  </a:lnTo>
                  <a:lnTo>
                    <a:pt x="2870466" y="1695843"/>
                  </a:lnTo>
                  <a:close/>
                </a:path>
                <a:path w="12215494" h="5083809">
                  <a:moveTo>
                    <a:pt x="2870466" y="4686"/>
                  </a:moveTo>
                  <a:lnTo>
                    <a:pt x="2865780" y="0"/>
                  </a:lnTo>
                  <a:lnTo>
                    <a:pt x="2854198" y="0"/>
                  </a:lnTo>
                  <a:lnTo>
                    <a:pt x="2849511" y="4686"/>
                  </a:lnTo>
                  <a:lnTo>
                    <a:pt x="2849511" y="16243"/>
                  </a:lnTo>
                  <a:lnTo>
                    <a:pt x="2854198" y="20942"/>
                  </a:lnTo>
                  <a:lnTo>
                    <a:pt x="2865780" y="20942"/>
                  </a:lnTo>
                  <a:lnTo>
                    <a:pt x="2870466" y="16243"/>
                  </a:lnTo>
                  <a:lnTo>
                    <a:pt x="2870466" y="4686"/>
                  </a:lnTo>
                  <a:close/>
                </a:path>
                <a:path w="12215494" h="5083809">
                  <a:moveTo>
                    <a:pt x="2912376" y="5067249"/>
                  </a:moveTo>
                  <a:lnTo>
                    <a:pt x="2907690" y="5062563"/>
                  </a:lnTo>
                  <a:lnTo>
                    <a:pt x="2896095" y="5062563"/>
                  </a:lnTo>
                  <a:lnTo>
                    <a:pt x="2891409" y="5067249"/>
                  </a:lnTo>
                  <a:lnTo>
                    <a:pt x="2891409" y="5078819"/>
                  </a:lnTo>
                  <a:lnTo>
                    <a:pt x="2896095" y="5083505"/>
                  </a:lnTo>
                  <a:lnTo>
                    <a:pt x="2907690" y="5083505"/>
                  </a:lnTo>
                  <a:lnTo>
                    <a:pt x="2912376" y="5078819"/>
                  </a:lnTo>
                  <a:lnTo>
                    <a:pt x="2912376" y="5067249"/>
                  </a:lnTo>
                  <a:close/>
                </a:path>
                <a:path w="12215494" h="5083809">
                  <a:moveTo>
                    <a:pt x="2912376" y="3376511"/>
                  </a:moveTo>
                  <a:lnTo>
                    <a:pt x="2907690" y="3371824"/>
                  </a:lnTo>
                  <a:lnTo>
                    <a:pt x="2896095" y="3371824"/>
                  </a:lnTo>
                  <a:lnTo>
                    <a:pt x="2891409" y="3376511"/>
                  </a:lnTo>
                  <a:lnTo>
                    <a:pt x="2891409" y="3388080"/>
                  </a:lnTo>
                  <a:lnTo>
                    <a:pt x="2896095" y="3392767"/>
                  </a:lnTo>
                  <a:lnTo>
                    <a:pt x="2907690" y="3392767"/>
                  </a:lnTo>
                  <a:lnTo>
                    <a:pt x="2912376" y="3388080"/>
                  </a:lnTo>
                  <a:lnTo>
                    <a:pt x="2912376" y="3376511"/>
                  </a:lnTo>
                  <a:close/>
                </a:path>
                <a:path w="12215494" h="5083809">
                  <a:moveTo>
                    <a:pt x="2912376" y="1695843"/>
                  </a:moveTo>
                  <a:lnTo>
                    <a:pt x="2907690" y="1691157"/>
                  </a:lnTo>
                  <a:lnTo>
                    <a:pt x="2896095" y="1691157"/>
                  </a:lnTo>
                  <a:lnTo>
                    <a:pt x="2891409" y="1695843"/>
                  </a:lnTo>
                  <a:lnTo>
                    <a:pt x="2891409" y="1707413"/>
                  </a:lnTo>
                  <a:lnTo>
                    <a:pt x="2896095" y="1712099"/>
                  </a:lnTo>
                  <a:lnTo>
                    <a:pt x="2907690" y="1712099"/>
                  </a:lnTo>
                  <a:lnTo>
                    <a:pt x="2912376" y="1707413"/>
                  </a:lnTo>
                  <a:lnTo>
                    <a:pt x="2912376" y="1695843"/>
                  </a:lnTo>
                  <a:close/>
                </a:path>
                <a:path w="12215494" h="5083809">
                  <a:moveTo>
                    <a:pt x="2912376" y="4686"/>
                  </a:moveTo>
                  <a:lnTo>
                    <a:pt x="2907690" y="0"/>
                  </a:lnTo>
                  <a:lnTo>
                    <a:pt x="2896095" y="0"/>
                  </a:lnTo>
                  <a:lnTo>
                    <a:pt x="2891409" y="4686"/>
                  </a:lnTo>
                  <a:lnTo>
                    <a:pt x="2891409" y="16243"/>
                  </a:lnTo>
                  <a:lnTo>
                    <a:pt x="2896095" y="20942"/>
                  </a:lnTo>
                  <a:lnTo>
                    <a:pt x="2907690" y="20942"/>
                  </a:lnTo>
                  <a:lnTo>
                    <a:pt x="2912376" y="16243"/>
                  </a:lnTo>
                  <a:lnTo>
                    <a:pt x="2912376" y="4686"/>
                  </a:lnTo>
                  <a:close/>
                </a:path>
                <a:path w="12215494" h="5083809">
                  <a:moveTo>
                    <a:pt x="2954274" y="5067249"/>
                  </a:moveTo>
                  <a:lnTo>
                    <a:pt x="2949587" y="5062563"/>
                  </a:lnTo>
                  <a:lnTo>
                    <a:pt x="2938005" y="5062563"/>
                  </a:lnTo>
                  <a:lnTo>
                    <a:pt x="2933319" y="5067249"/>
                  </a:lnTo>
                  <a:lnTo>
                    <a:pt x="2933319" y="5078819"/>
                  </a:lnTo>
                  <a:lnTo>
                    <a:pt x="2938005" y="5083505"/>
                  </a:lnTo>
                  <a:lnTo>
                    <a:pt x="2949587" y="5083505"/>
                  </a:lnTo>
                  <a:lnTo>
                    <a:pt x="2954274" y="5078819"/>
                  </a:lnTo>
                  <a:lnTo>
                    <a:pt x="2954274" y="5067249"/>
                  </a:lnTo>
                  <a:close/>
                </a:path>
                <a:path w="12215494" h="5083809">
                  <a:moveTo>
                    <a:pt x="2954274" y="3376511"/>
                  </a:moveTo>
                  <a:lnTo>
                    <a:pt x="2949587" y="3371824"/>
                  </a:lnTo>
                  <a:lnTo>
                    <a:pt x="2938005" y="3371824"/>
                  </a:lnTo>
                  <a:lnTo>
                    <a:pt x="2933319" y="3376511"/>
                  </a:lnTo>
                  <a:lnTo>
                    <a:pt x="2933319" y="3388080"/>
                  </a:lnTo>
                  <a:lnTo>
                    <a:pt x="2938005" y="3392767"/>
                  </a:lnTo>
                  <a:lnTo>
                    <a:pt x="2949587" y="3392767"/>
                  </a:lnTo>
                  <a:lnTo>
                    <a:pt x="2954274" y="3388080"/>
                  </a:lnTo>
                  <a:lnTo>
                    <a:pt x="2954274" y="3376511"/>
                  </a:lnTo>
                  <a:close/>
                </a:path>
                <a:path w="12215494" h="5083809">
                  <a:moveTo>
                    <a:pt x="2954274" y="1695843"/>
                  </a:moveTo>
                  <a:lnTo>
                    <a:pt x="2949587" y="1691157"/>
                  </a:lnTo>
                  <a:lnTo>
                    <a:pt x="2938005" y="1691157"/>
                  </a:lnTo>
                  <a:lnTo>
                    <a:pt x="2933319" y="1695843"/>
                  </a:lnTo>
                  <a:lnTo>
                    <a:pt x="2933319" y="1707413"/>
                  </a:lnTo>
                  <a:lnTo>
                    <a:pt x="2938005" y="1712099"/>
                  </a:lnTo>
                  <a:lnTo>
                    <a:pt x="2949587" y="1712099"/>
                  </a:lnTo>
                  <a:lnTo>
                    <a:pt x="2954274" y="1707413"/>
                  </a:lnTo>
                  <a:lnTo>
                    <a:pt x="2954274" y="1695843"/>
                  </a:lnTo>
                  <a:close/>
                </a:path>
                <a:path w="12215494" h="5083809">
                  <a:moveTo>
                    <a:pt x="2954274" y="4686"/>
                  </a:moveTo>
                  <a:lnTo>
                    <a:pt x="2949587" y="0"/>
                  </a:lnTo>
                  <a:lnTo>
                    <a:pt x="2938005" y="0"/>
                  </a:lnTo>
                  <a:lnTo>
                    <a:pt x="2933319" y="4686"/>
                  </a:lnTo>
                  <a:lnTo>
                    <a:pt x="2933319" y="16243"/>
                  </a:lnTo>
                  <a:lnTo>
                    <a:pt x="2938005" y="20942"/>
                  </a:lnTo>
                  <a:lnTo>
                    <a:pt x="2949587" y="20942"/>
                  </a:lnTo>
                  <a:lnTo>
                    <a:pt x="2954274" y="16243"/>
                  </a:lnTo>
                  <a:lnTo>
                    <a:pt x="2954274" y="4686"/>
                  </a:lnTo>
                  <a:close/>
                </a:path>
                <a:path w="12215494" h="5083809">
                  <a:moveTo>
                    <a:pt x="2996184" y="5067249"/>
                  </a:moveTo>
                  <a:lnTo>
                    <a:pt x="2991497" y="5062563"/>
                  </a:lnTo>
                  <a:lnTo>
                    <a:pt x="2979902" y="5062563"/>
                  </a:lnTo>
                  <a:lnTo>
                    <a:pt x="2975216" y="5067249"/>
                  </a:lnTo>
                  <a:lnTo>
                    <a:pt x="2975216" y="5078819"/>
                  </a:lnTo>
                  <a:lnTo>
                    <a:pt x="2979902" y="5083505"/>
                  </a:lnTo>
                  <a:lnTo>
                    <a:pt x="2991497" y="5083505"/>
                  </a:lnTo>
                  <a:lnTo>
                    <a:pt x="2996184" y="5078819"/>
                  </a:lnTo>
                  <a:lnTo>
                    <a:pt x="2996184" y="5067249"/>
                  </a:lnTo>
                  <a:close/>
                </a:path>
                <a:path w="12215494" h="5083809">
                  <a:moveTo>
                    <a:pt x="2996184" y="3376511"/>
                  </a:moveTo>
                  <a:lnTo>
                    <a:pt x="2991497" y="3371824"/>
                  </a:lnTo>
                  <a:lnTo>
                    <a:pt x="2979902" y="3371824"/>
                  </a:lnTo>
                  <a:lnTo>
                    <a:pt x="2975216" y="3376511"/>
                  </a:lnTo>
                  <a:lnTo>
                    <a:pt x="2975216" y="3388080"/>
                  </a:lnTo>
                  <a:lnTo>
                    <a:pt x="2979902" y="3392767"/>
                  </a:lnTo>
                  <a:lnTo>
                    <a:pt x="2991497" y="3392767"/>
                  </a:lnTo>
                  <a:lnTo>
                    <a:pt x="2996184" y="3388080"/>
                  </a:lnTo>
                  <a:lnTo>
                    <a:pt x="2996184" y="3376511"/>
                  </a:lnTo>
                  <a:close/>
                </a:path>
                <a:path w="12215494" h="5083809">
                  <a:moveTo>
                    <a:pt x="2996184" y="1695843"/>
                  </a:moveTo>
                  <a:lnTo>
                    <a:pt x="2991497" y="1691157"/>
                  </a:lnTo>
                  <a:lnTo>
                    <a:pt x="2979902" y="1691157"/>
                  </a:lnTo>
                  <a:lnTo>
                    <a:pt x="2975216" y="1695843"/>
                  </a:lnTo>
                  <a:lnTo>
                    <a:pt x="2975216" y="1707413"/>
                  </a:lnTo>
                  <a:lnTo>
                    <a:pt x="2979902" y="1712099"/>
                  </a:lnTo>
                  <a:lnTo>
                    <a:pt x="2991497" y="1712099"/>
                  </a:lnTo>
                  <a:lnTo>
                    <a:pt x="2996184" y="1707413"/>
                  </a:lnTo>
                  <a:lnTo>
                    <a:pt x="2996184" y="1695843"/>
                  </a:lnTo>
                  <a:close/>
                </a:path>
                <a:path w="12215494" h="5083809">
                  <a:moveTo>
                    <a:pt x="2996184" y="4686"/>
                  </a:moveTo>
                  <a:lnTo>
                    <a:pt x="2991497" y="0"/>
                  </a:lnTo>
                  <a:lnTo>
                    <a:pt x="2979902" y="0"/>
                  </a:lnTo>
                  <a:lnTo>
                    <a:pt x="2975216" y="4686"/>
                  </a:lnTo>
                  <a:lnTo>
                    <a:pt x="2975216" y="16243"/>
                  </a:lnTo>
                  <a:lnTo>
                    <a:pt x="2979902" y="20942"/>
                  </a:lnTo>
                  <a:lnTo>
                    <a:pt x="2991497" y="20942"/>
                  </a:lnTo>
                  <a:lnTo>
                    <a:pt x="2996184" y="16243"/>
                  </a:lnTo>
                  <a:lnTo>
                    <a:pt x="2996184" y="4686"/>
                  </a:lnTo>
                  <a:close/>
                </a:path>
                <a:path w="12215494" h="5083809">
                  <a:moveTo>
                    <a:pt x="3038081" y="5067249"/>
                  </a:moveTo>
                  <a:lnTo>
                    <a:pt x="3033395" y="5062563"/>
                  </a:lnTo>
                  <a:lnTo>
                    <a:pt x="3021812" y="5062563"/>
                  </a:lnTo>
                  <a:lnTo>
                    <a:pt x="3017126" y="5067249"/>
                  </a:lnTo>
                  <a:lnTo>
                    <a:pt x="3017126" y="5078819"/>
                  </a:lnTo>
                  <a:lnTo>
                    <a:pt x="3021812" y="5083505"/>
                  </a:lnTo>
                  <a:lnTo>
                    <a:pt x="3033395" y="5083505"/>
                  </a:lnTo>
                  <a:lnTo>
                    <a:pt x="3038081" y="5078819"/>
                  </a:lnTo>
                  <a:lnTo>
                    <a:pt x="3038081" y="5067249"/>
                  </a:lnTo>
                  <a:close/>
                </a:path>
                <a:path w="12215494" h="5083809">
                  <a:moveTo>
                    <a:pt x="3038081" y="3376511"/>
                  </a:moveTo>
                  <a:lnTo>
                    <a:pt x="3033395" y="3371824"/>
                  </a:lnTo>
                  <a:lnTo>
                    <a:pt x="3021812" y="3371824"/>
                  </a:lnTo>
                  <a:lnTo>
                    <a:pt x="3017126" y="3376511"/>
                  </a:lnTo>
                  <a:lnTo>
                    <a:pt x="3017126" y="3388080"/>
                  </a:lnTo>
                  <a:lnTo>
                    <a:pt x="3021812" y="3392767"/>
                  </a:lnTo>
                  <a:lnTo>
                    <a:pt x="3033395" y="3392767"/>
                  </a:lnTo>
                  <a:lnTo>
                    <a:pt x="3038081" y="3388080"/>
                  </a:lnTo>
                  <a:lnTo>
                    <a:pt x="3038081" y="3376511"/>
                  </a:lnTo>
                  <a:close/>
                </a:path>
                <a:path w="12215494" h="5083809">
                  <a:moveTo>
                    <a:pt x="3038081" y="1695843"/>
                  </a:moveTo>
                  <a:lnTo>
                    <a:pt x="3033395" y="1691157"/>
                  </a:lnTo>
                  <a:lnTo>
                    <a:pt x="3021812" y="1691157"/>
                  </a:lnTo>
                  <a:lnTo>
                    <a:pt x="3017126" y="1695843"/>
                  </a:lnTo>
                  <a:lnTo>
                    <a:pt x="3017126" y="1707413"/>
                  </a:lnTo>
                  <a:lnTo>
                    <a:pt x="3021812" y="1712099"/>
                  </a:lnTo>
                  <a:lnTo>
                    <a:pt x="3033395" y="1712099"/>
                  </a:lnTo>
                  <a:lnTo>
                    <a:pt x="3038081" y="1707413"/>
                  </a:lnTo>
                  <a:lnTo>
                    <a:pt x="3038081" y="1695843"/>
                  </a:lnTo>
                  <a:close/>
                </a:path>
                <a:path w="12215494" h="5083809">
                  <a:moveTo>
                    <a:pt x="3038081" y="4686"/>
                  </a:moveTo>
                  <a:lnTo>
                    <a:pt x="3033395" y="0"/>
                  </a:lnTo>
                  <a:lnTo>
                    <a:pt x="3021812" y="0"/>
                  </a:lnTo>
                  <a:lnTo>
                    <a:pt x="3017126" y="4686"/>
                  </a:lnTo>
                  <a:lnTo>
                    <a:pt x="3017126" y="16243"/>
                  </a:lnTo>
                  <a:lnTo>
                    <a:pt x="3021812" y="20942"/>
                  </a:lnTo>
                  <a:lnTo>
                    <a:pt x="3033395" y="20942"/>
                  </a:lnTo>
                  <a:lnTo>
                    <a:pt x="3038081" y="16243"/>
                  </a:lnTo>
                  <a:lnTo>
                    <a:pt x="3038081" y="4686"/>
                  </a:lnTo>
                  <a:close/>
                </a:path>
                <a:path w="12215494" h="5083809">
                  <a:moveTo>
                    <a:pt x="3079991" y="5067249"/>
                  </a:moveTo>
                  <a:lnTo>
                    <a:pt x="3075305" y="5062563"/>
                  </a:lnTo>
                  <a:lnTo>
                    <a:pt x="3063710" y="5062563"/>
                  </a:lnTo>
                  <a:lnTo>
                    <a:pt x="3059023" y="5067249"/>
                  </a:lnTo>
                  <a:lnTo>
                    <a:pt x="3059023" y="5078819"/>
                  </a:lnTo>
                  <a:lnTo>
                    <a:pt x="3063710" y="5083505"/>
                  </a:lnTo>
                  <a:lnTo>
                    <a:pt x="3075305" y="5083505"/>
                  </a:lnTo>
                  <a:lnTo>
                    <a:pt x="3079991" y="5078819"/>
                  </a:lnTo>
                  <a:lnTo>
                    <a:pt x="3079991" y="5067249"/>
                  </a:lnTo>
                  <a:close/>
                </a:path>
                <a:path w="12215494" h="5083809">
                  <a:moveTo>
                    <a:pt x="3079991" y="3376511"/>
                  </a:moveTo>
                  <a:lnTo>
                    <a:pt x="3075305" y="3371824"/>
                  </a:lnTo>
                  <a:lnTo>
                    <a:pt x="3063710" y="3371824"/>
                  </a:lnTo>
                  <a:lnTo>
                    <a:pt x="3059023" y="3376511"/>
                  </a:lnTo>
                  <a:lnTo>
                    <a:pt x="3059023" y="3388080"/>
                  </a:lnTo>
                  <a:lnTo>
                    <a:pt x="3063710" y="3392767"/>
                  </a:lnTo>
                  <a:lnTo>
                    <a:pt x="3075305" y="3392767"/>
                  </a:lnTo>
                  <a:lnTo>
                    <a:pt x="3079991" y="3388080"/>
                  </a:lnTo>
                  <a:lnTo>
                    <a:pt x="3079991" y="3376511"/>
                  </a:lnTo>
                  <a:close/>
                </a:path>
                <a:path w="12215494" h="5083809">
                  <a:moveTo>
                    <a:pt x="3079991" y="1695843"/>
                  </a:moveTo>
                  <a:lnTo>
                    <a:pt x="3075305" y="1691157"/>
                  </a:lnTo>
                  <a:lnTo>
                    <a:pt x="3063710" y="1691157"/>
                  </a:lnTo>
                  <a:lnTo>
                    <a:pt x="3059023" y="1695843"/>
                  </a:lnTo>
                  <a:lnTo>
                    <a:pt x="3059023" y="1707413"/>
                  </a:lnTo>
                  <a:lnTo>
                    <a:pt x="3063710" y="1712099"/>
                  </a:lnTo>
                  <a:lnTo>
                    <a:pt x="3075305" y="1712099"/>
                  </a:lnTo>
                  <a:lnTo>
                    <a:pt x="3079991" y="1707413"/>
                  </a:lnTo>
                  <a:lnTo>
                    <a:pt x="3079991" y="1695843"/>
                  </a:lnTo>
                  <a:close/>
                </a:path>
                <a:path w="12215494" h="5083809">
                  <a:moveTo>
                    <a:pt x="3079991" y="4686"/>
                  </a:moveTo>
                  <a:lnTo>
                    <a:pt x="3075305" y="0"/>
                  </a:lnTo>
                  <a:lnTo>
                    <a:pt x="3063710" y="0"/>
                  </a:lnTo>
                  <a:lnTo>
                    <a:pt x="3059023" y="4686"/>
                  </a:lnTo>
                  <a:lnTo>
                    <a:pt x="3059023" y="16243"/>
                  </a:lnTo>
                  <a:lnTo>
                    <a:pt x="3063710" y="20942"/>
                  </a:lnTo>
                  <a:lnTo>
                    <a:pt x="3075305" y="20942"/>
                  </a:lnTo>
                  <a:lnTo>
                    <a:pt x="3079991" y="16243"/>
                  </a:lnTo>
                  <a:lnTo>
                    <a:pt x="3079991" y="4686"/>
                  </a:lnTo>
                  <a:close/>
                </a:path>
                <a:path w="12215494" h="5083809">
                  <a:moveTo>
                    <a:pt x="3121901" y="5067249"/>
                  </a:moveTo>
                  <a:lnTo>
                    <a:pt x="3117202" y="5062563"/>
                  </a:lnTo>
                  <a:lnTo>
                    <a:pt x="3105620" y="5062563"/>
                  </a:lnTo>
                  <a:lnTo>
                    <a:pt x="3100933" y="5067249"/>
                  </a:lnTo>
                  <a:lnTo>
                    <a:pt x="3100933" y="5078819"/>
                  </a:lnTo>
                  <a:lnTo>
                    <a:pt x="3105620" y="5083505"/>
                  </a:lnTo>
                  <a:lnTo>
                    <a:pt x="3117202" y="5083505"/>
                  </a:lnTo>
                  <a:lnTo>
                    <a:pt x="3121901" y="5078819"/>
                  </a:lnTo>
                  <a:lnTo>
                    <a:pt x="3121901" y="5067249"/>
                  </a:lnTo>
                  <a:close/>
                </a:path>
                <a:path w="12215494" h="5083809">
                  <a:moveTo>
                    <a:pt x="3121901" y="3376511"/>
                  </a:moveTo>
                  <a:lnTo>
                    <a:pt x="3117202" y="3371824"/>
                  </a:lnTo>
                  <a:lnTo>
                    <a:pt x="3105620" y="3371824"/>
                  </a:lnTo>
                  <a:lnTo>
                    <a:pt x="3100933" y="3376511"/>
                  </a:lnTo>
                  <a:lnTo>
                    <a:pt x="3100933" y="3388080"/>
                  </a:lnTo>
                  <a:lnTo>
                    <a:pt x="3105620" y="3392767"/>
                  </a:lnTo>
                  <a:lnTo>
                    <a:pt x="3117202" y="3392767"/>
                  </a:lnTo>
                  <a:lnTo>
                    <a:pt x="3121901" y="3388080"/>
                  </a:lnTo>
                  <a:lnTo>
                    <a:pt x="3121901" y="3376511"/>
                  </a:lnTo>
                  <a:close/>
                </a:path>
                <a:path w="12215494" h="5083809">
                  <a:moveTo>
                    <a:pt x="3121901" y="1695843"/>
                  </a:moveTo>
                  <a:lnTo>
                    <a:pt x="3117202" y="1691157"/>
                  </a:lnTo>
                  <a:lnTo>
                    <a:pt x="3105620" y="1691157"/>
                  </a:lnTo>
                  <a:lnTo>
                    <a:pt x="3100933" y="1695843"/>
                  </a:lnTo>
                  <a:lnTo>
                    <a:pt x="3100933" y="1707413"/>
                  </a:lnTo>
                  <a:lnTo>
                    <a:pt x="3105620" y="1712099"/>
                  </a:lnTo>
                  <a:lnTo>
                    <a:pt x="3117202" y="1712099"/>
                  </a:lnTo>
                  <a:lnTo>
                    <a:pt x="3121901" y="1707413"/>
                  </a:lnTo>
                  <a:lnTo>
                    <a:pt x="3121901" y="1695843"/>
                  </a:lnTo>
                  <a:close/>
                </a:path>
                <a:path w="12215494" h="5083809">
                  <a:moveTo>
                    <a:pt x="3121901" y="4686"/>
                  </a:moveTo>
                  <a:lnTo>
                    <a:pt x="3117202" y="0"/>
                  </a:lnTo>
                  <a:lnTo>
                    <a:pt x="3105620" y="0"/>
                  </a:lnTo>
                  <a:lnTo>
                    <a:pt x="3100933" y="4686"/>
                  </a:lnTo>
                  <a:lnTo>
                    <a:pt x="3100933" y="16243"/>
                  </a:lnTo>
                  <a:lnTo>
                    <a:pt x="3105620" y="20942"/>
                  </a:lnTo>
                  <a:lnTo>
                    <a:pt x="3117202" y="20942"/>
                  </a:lnTo>
                  <a:lnTo>
                    <a:pt x="3121901" y="16243"/>
                  </a:lnTo>
                  <a:lnTo>
                    <a:pt x="3121901" y="4686"/>
                  </a:lnTo>
                  <a:close/>
                </a:path>
                <a:path w="12215494" h="5083809">
                  <a:moveTo>
                    <a:pt x="3163798" y="5067249"/>
                  </a:moveTo>
                  <a:lnTo>
                    <a:pt x="3159112" y="5062563"/>
                  </a:lnTo>
                  <a:lnTo>
                    <a:pt x="3147530" y="5062563"/>
                  </a:lnTo>
                  <a:lnTo>
                    <a:pt x="3142843" y="5067249"/>
                  </a:lnTo>
                  <a:lnTo>
                    <a:pt x="3142843" y="5078819"/>
                  </a:lnTo>
                  <a:lnTo>
                    <a:pt x="3147530" y="5083505"/>
                  </a:lnTo>
                  <a:lnTo>
                    <a:pt x="3159112" y="5083505"/>
                  </a:lnTo>
                  <a:lnTo>
                    <a:pt x="3163798" y="5078819"/>
                  </a:lnTo>
                  <a:lnTo>
                    <a:pt x="3163798" y="5067249"/>
                  </a:lnTo>
                  <a:close/>
                </a:path>
                <a:path w="12215494" h="5083809">
                  <a:moveTo>
                    <a:pt x="3163798" y="3376511"/>
                  </a:moveTo>
                  <a:lnTo>
                    <a:pt x="3159112" y="3371824"/>
                  </a:lnTo>
                  <a:lnTo>
                    <a:pt x="3147530" y="3371824"/>
                  </a:lnTo>
                  <a:lnTo>
                    <a:pt x="3142843" y="3376511"/>
                  </a:lnTo>
                  <a:lnTo>
                    <a:pt x="3142843" y="3388080"/>
                  </a:lnTo>
                  <a:lnTo>
                    <a:pt x="3147530" y="3392767"/>
                  </a:lnTo>
                  <a:lnTo>
                    <a:pt x="3159112" y="3392767"/>
                  </a:lnTo>
                  <a:lnTo>
                    <a:pt x="3163798" y="3388080"/>
                  </a:lnTo>
                  <a:lnTo>
                    <a:pt x="3163798" y="3376511"/>
                  </a:lnTo>
                  <a:close/>
                </a:path>
                <a:path w="12215494" h="5083809">
                  <a:moveTo>
                    <a:pt x="3163798" y="1695843"/>
                  </a:moveTo>
                  <a:lnTo>
                    <a:pt x="3159112" y="1691157"/>
                  </a:lnTo>
                  <a:lnTo>
                    <a:pt x="3147530" y="1691157"/>
                  </a:lnTo>
                  <a:lnTo>
                    <a:pt x="3142843" y="1695843"/>
                  </a:lnTo>
                  <a:lnTo>
                    <a:pt x="3142843" y="1707413"/>
                  </a:lnTo>
                  <a:lnTo>
                    <a:pt x="3147530" y="1712099"/>
                  </a:lnTo>
                  <a:lnTo>
                    <a:pt x="3159112" y="1712099"/>
                  </a:lnTo>
                  <a:lnTo>
                    <a:pt x="3163798" y="1707413"/>
                  </a:lnTo>
                  <a:lnTo>
                    <a:pt x="3163798" y="1695843"/>
                  </a:lnTo>
                  <a:close/>
                </a:path>
                <a:path w="12215494" h="5083809">
                  <a:moveTo>
                    <a:pt x="3163798" y="4686"/>
                  </a:moveTo>
                  <a:lnTo>
                    <a:pt x="3159112" y="0"/>
                  </a:lnTo>
                  <a:lnTo>
                    <a:pt x="3147530" y="0"/>
                  </a:lnTo>
                  <a:lnTo>
                    <a:pt x="3142843" y="4686"/>
                  </a:lnTo>
                  <a:lnTo>
                    <a:pt x="3142843" y="16243"/>
                  </a:lnTo>
                  <a:lnTo>
                    <a:pt x="3147530" y="20942"/>
                  </a:lnTo>
                  <a:lnTo>
                    <a:pt x="3159112" y="20942"/>
                  </a:lnTo>
                  <a:lnTo>
                    <a:pt x="3163798" y="16243"/>
                  </a:lnTo>
                  <a:lnTo>
                    <a:pt x="3163798" y="4686"/>
                  </a:lnTo>
                  <a:close/>
                </a:path>
                <a:path w="12215494" h="5083809">
                  <a:moveTo>
                    <a:pt x="3205708" y="5067249"/>
                  </a:moveTo>
                  <a:lnTo>
                    <a:pt x="3201009" y="5062563"/>
                  </a:lnTo>
                  <a:lnTo>
                    <a:pt x="3189427" y="5062563"/>
                  </a:lnTo>
                  <a:lnTo>
                    <a:pt x="3184741" y="5067249"/>
                  </a:lnTo>
                  <a:lnTo>
                    <a:pt x="3184741" y="5078819"/>
                  </a:lnTo>
                  <a:lnTo>
                    <a:pt x="3189427" y="5083505"/>
                  </a:lnTo>
                  <a:lnTo>
                    <a:pt x="3201009" y="5083505"/>
                  </a:lnTo>
                  <a:lnTo>
                    <a:pt x="3205708" y="5078819"/>
                  </a:lnTo>
                  <a:lnTo>
                    <a:pt x="3205708" y="5067249"/>
                  </a:lnTo>
                  <a:close/>
                </a:path>
                <a:path w="12215494" h="5083809">
                  <a:moveTo>
                    <a:pt x="3205708" y="3376511"/>
                  </a:moveTo>
                  <a:lnTo>
                    <a:pt x="3201009" y="3371824"/>
                  </a:lnTo>
                  <a:lnTo>
                    <a:pt x="3189427" y="3371824"/>
                  </a:lnTo>
                  <a:lnTo>
                    <a:pt x="3184741" y="3376511"/>
                  </a:lnTo>
                  <a:lnTo>
                    <a:pt x="3184741" y="3388080"/>
                  </a:lnTo>
                  <a:lnTo>
                    <a:pt x="3189427" y="3392767"/>
                  </a:lnTo>
                  <a:lnTo>
                    <a:pt x="3201009" y="3392767"/>
                  </a:lnTo>
                  <a:lnTo>
                    <a:pt x="3205708" y="3388080"/>
                  </a:lnTo>
                  <a:lnTo>
                    <a:pt x="3205708" y="3376511"/>
                  </a:lnTo>
                  <a:close/>
                </a:path>
                <a:path w="12215494" h="5083809">
                  <a:moveTo>
                    <a:pt x="3205708" y="1695843"/>
                  </a:moveTo>
                  <a:lnTo>
                    <a:pt x="3201009" y="1691157"/>
                  </a:lnTo>
                  <a:lnTo>
                    <a:pt x="3189427" y="1691157"/>
                  </a:lnTo>
                  <a:lnTo>
                    <a:pt x="3184741" y="1695843"/>
                  </a:lnTo>
                  <a:lnTo>
                    <a:pt x="3184741" y="1707413"/>
                  </a:lnTo>
                  <a:lnTo>
                    <a:pt x="3189427" y="1712099"/>
                  </a:lnTo>
                  <a:lnTo>
                    <a:pt x="3201009" y="1712099"/>
                  </a:lnTo>
                  <a:lnTo>
                    <a:pt x="3205708" y="1707413"/>
                  </a:lnTo>
                  <a:lnTo>
                    <a:pt x="3205708" y="1695843"/>
                  </a:lnTo>
                  <a:close/>
                </a:path>
                <a:path w="12215494" h="5083809">
                  <a:moveTo>
                    <a:pt x="3205708" y="4686"/>
                  </a:moveTo>
                  <a:lnTo>
                    <a:pt x="3201009" y="0"/>
                  </a:lnTo>
                  <a:lnTo>
                    <a:pt x="3189427" y="0"/>
                  </a:lnTo>
                  <a:lnTo>
                    <a:pt x="3184741" y="4686"/>
                  </a:lnTo>
                  <a:lnTo>
                    <a:pt x="3184741" y="16243"/>
                  </a:lnTo>
                  <a:lnTo>
                    <a:pt x="3189427" y="20942"/>
                  </a:lnTo>
                  <a:lnTo>
                    <a:pt x="3201009" y="20942"/>
                  </a:lnTo>
                  <a:lnTo>
                    <a:pt x="3205708" y="16243"/>
                  </a:lnTo>
                  <a:lnTo>
                    <a:pt x="3205708" y="4686"/>
                  </a:lnTo>
                  <a:close/>
                </a:path>
                <a:path w="12215494" h="5083809">
                  <a:moveTo>
                    <a:pt x="3247606" y="5067249"/>
                  </a:moveTo>
                  <a:lnTo>
                    <a:pt x="3242919" y="5062563"/>
                  </a:lnTo>
                  <a:lnTo>
                    <a:pt x="3231337" y="5062563"/>
                  </a:lnTo>
                  <a:lnTo>
                    <a:pt x="3226651" y="5067249"/>
                  </a:lnTo>
                  <a:lnTo>
                    <a:pt x="3226651" y="5078819"/>
                  </a:lnTo>
                  <a:lnTo>
                    <a:pt x="3231337" y="5083505"/>
                  </a:lnTo>
                  <a:lnTo>
                    <a:pt x="3242919" y="5083505"/>
                  </a:lnTo>
                  <a:lnTo>
                    <a:pt x="3247606" y="5078819"/>
                  </a:lnTo>
                  <a:lnTo>
                    <a:pt x="3247606" y="5067249"/>
                  </a:lnTo>
                  <a:close/>
                </a:path>
                <a:path w="12215494" h="5083809">
                  <a:moveTo>
                    <a:pt x="3247606" y="3376511"/>
                  </a:moveTo>
                  <a:lnTo>
                    <a:pt x="3242919" y="3371824"/>
                  </a:lnTo>
                  <a:lnTo>
                    <a:pt x="3231337" y="3371824"/>
                  </a:lnTo>
                  <a:lnTo>
                    <a:pt x="3226651" y="3376511"/>
                  </a:lnTo>
                  <a:lnTo>
                    <a:pt x="3226651" y="3388080"/>
                  </a:lnTo>
                  <a:lnTo>
                    <a:pt x="3231337" y="3392767"/>
                  </a:lnTo>
                  <a:lnTo>
                    <a:pt x="3242919" y="3392767"/>
                  </a:lnTo>
                  <a:lnTo>
                    <a:pt x="3247606" y="3388080"/>
                  </a:lnTo>
                  <a:lnTo>
                    <a:pt x="3247606" y="3376511"/>
                  </a:lnTo>
                  <a:close/>
                </a:path>
                <a:path w="12215494" h="5083809">
                  <a:moveTo>
                    <a:pt x="3247606" y="1695843"/>
                  </a:moveTo>
                  <a:lnTo>
                    <a:pt x="3242919" y="1691157"/>
                  </a:lnTo>
                  <a:lnTo>
                    <a:pt x="3231337" y="1691157"/>
                  </a:lnTo>
                  <a:lnTo>
                    <a:pt x="3226651" y="1695843"/>
                  </a:lnTo>
                  <a:lnTo>
                    <a:pt x="3226651" y="1707413"/>
                  </a:lnTo>
                  <a:lnTo>
                    <a:pt x="3231337" y="1712099"/>
                  </a:lnTo>
                  <a:lnTo>
                    <a:pt x="3242919" y="1712099"/>
                  </a:lnTo>
                  <a:lnTo>
                    <a:pt x="3247606" y="1707413"/>
                  </a:lnTo>
                  <a:lnTo>
                    <a:pt x="3247606" y="1695843"/>
                  </a:lnTo>
                  <a:close/>
                </a:path>
                <a:path w="12215494" h="5083809">
                  <a:moveTo>
                    <a:pt x="3247606" y="4686"/>
                  </a:moveTo>
                  <a:lnTo>
                    <a:pt x="3242919" y="0"/>
                  </a:lnTo>
                  <a:lnTo>
                    <a:pt x="3231337" y="0"/>
                  </a:lnTo>
                  <a:lnTo>
                    <a:pt x="3226651" y="4686"/>
                  </a:lnTo>
                  <a:lnTo>
                    <a:pt x="3226651" y="16243"/>
                  </a:lnTo>
                  <a:lnTo>
                    <a:pt x="3231337" y="20942"/>
                  </a:lnTo>
                  <a:lnTo>
                    <a:pt x="3242919" y="20942"/>
                  </a:lnTo>
                  <a:lnTo>
                    <a:pt x="3247606" y="16243"/>
                  </a:lnTo>
                  <a:lnTo>
                    <a:pt x="3247606" y="4686"/>
                  </a:lnTo>
                  <a:close/>
                </a:path>
                <a:path w="12215494" h="5083809">
                  <a:moveTo>
                    <a:pt x="3289516" y="5067249"/>
                  </a:moveTo>
                  <a:lnTo>
                    <a:pt x="3284829" y="5062563"/>
                  </a:lnTo>
                  <a:lnTo>
                    <a:pt x="3273234" y="5062563"/>
                  </a:lnTo>
                  <a:lnTo>
                    <a:pt x="3268548" y="5067249"/>
                  </a:lnTo>
                  <a:lnTo>
                    <a:pt x="3268548" y="5078819"/>
                  </a:lnTo>
                  <a:lnTo>
                    <a:pt x="3273234" y="5083505"/>
                  </a:lnTo>
                  <a:lnTo>
                    <a:pt x="3284829" y="5083505"/>
                  </a:lnTo>
                  <a:lnTo>
                    <a:pt x="3289516" y="5078819"/>
                  </a:lnTo>
                  <a:lnTo>
                    <a:pt x="3289516" y="5067249"/>
                  </a:lnTo>
                  <a:close/>
                </a:path>
                <a:path w="12215494" h="5083809">
                  <a:moveTo>
                    <a:pt x="3289516" y="3376511"/>
                  </a:moveTo>
                  <a:lnTo>
                    <a:pt x="3284829" y="3371824"/>
                  </a:lnTo>
                  <a:lnTo>
                    <a:pt x="3273234" y="3371824"/>
                  </a:lnTo>
                  <a:lnTo>
                    <a:pt x="3268548" y="3376511"/>
                  </a:lnTo>
                  <a:lnTo>
                    <a:pt x="3268548" y="3388080"/>
                  </a:lnTo>
                  <a:lnTo>
                    <a:pt x="3273234" y="3392767"/>
                  </a:lnTo>
                  <a:lnTo>
                    <a:pt x="3284829" y="3392767"/>
                  </a:lnTo>
                  <a:lnTo>
                    <a:pt x="3289516" y="3388080"/>
                  </a:lnTo>
                  <a:lnTo>
                    <a:pt x="3289516" y="3376511"/>
                  </a:lnTo>
                  <a:close/>
                </a:path>
                <a:path w="12215494" h="5083809">
                  <a:moveTo>
                    <a:pt x="3289516" y="1695843"/>
                  </a:moveTo>
                  <a:lnTo>
                    <a:pt x="3284829" y="1691157"/>
                  </a:lnTo>
                  <a:lnTo>
                    <a:pt x="3273234" y="1691157"/>
                  </a:lnTo>
                  <a:lnTo>
                    <a:pt x="3268548" y="1695843"/>
                  </a:lnTo>
                  <a:lnTo>
                    <a:pt x="3268548" y="1707413"/>
                  </a:lnTo>
                  <a:lnTo>
                    <a:pt x="3273234" y="1712099"/>
                  </a:lnTo>
                  <a:lnTo>
                    <a:pt x="3284829" y="1712099"/>
                  </a:lnTo>
                  <a:lnTo>
                    <a:pt x="3289516" y="1707413"/>
                  </a:lnTo>
                  <a:lnTo>
                    <a:pt x="3289516" y="1695843"/>
                  </a:lnTo>
                  <a:close/>
                </a:path>
                <a:path w="12215494" h="5083809">
                  <a:moveTo>
                    <a:pt x="3289516" y="4686"/>
                  </a:moveTo>
                  <a:lnTo>
                    <a:pt x="3284829" y="0"/>
                  </a:lnTo>
                  <a:lnTo>
                    <a:pt x="3273234" y="0"/>
                  </a:lnTo>
                  <a:lnTo>
                    <a:pt x="3268548" y="4686"/>
                  </a:lnTo>
                  <a:lnTo>
                    <a:pt x="3268548" y="16243"/>
                  </a:lnTo>
                  <a:lnTo>
                    <a:pt x="3273234" y="20942"/>
                  </a:lnTo>
                  <a:lnTo>
                    <a:pt x="3284829" y="20942"/>
                  </a:lnTo>
                  <a:lnTo>
                    <a:pt x="3289516" y="16243"/>
                  </a:lnTo>
                  <a:lnTo>
                    <a:pt x="3289516" y="4686"/>
                  </a:lnTo>
                  <a:close/>
                </a:path>
                <a:path w="12215494" h="5083809">
                  <a:moveTo>
                    <a:pt x="3331413" y="5067249"/>
                  </a:moveTo>
                  <a:lnTo>
                    <a:pt x="3326727" y="5062563"/>
                  </a:lnTo>
                  <a:lnTo>
                    <a:pt x="3315144" y="5062563"/>
                  </a:lnTo>
                  <a:lnTo>
                    <a:pt x="3310458" y="5067249"/>
                  </a:lnTo>
                  <a:lnTo>
                    <a:pt x="3310458" y="5078819"/>
                  </a:lnTo>
                  <a:lnTo>
                    <a:pt x="3315144" y="5083505"/>
                  </a:lnTo>
                  <a:lnTo>
                    <a:pt x="3326727" y="5083505"/>
                  </a:lnTo>
                  <a:lnTo>
                    <a:pt x="3331413" y="5078819"/>
                  </a:lnTo>
                  <a:lnTo>
                    <a:pt x="3331413" y="5067249"/>
                  </a:lnTo>
                  <a:close/>
                </a:path>
                <a:path w="12215494" h="5083809">
                  <a:moveTo>
                    <a:pt x="3331413" y="3376511"/>
                  </a:moveTo>
                  <a:lnTo>
                    <a:pt x="3326727" y="3371824"/>
                  </a:lnTo>
                  <a:lnTo>
                    <a:pt x="3315144" y="3371824"/>
                  </a:lnTo>
                  <a:lnTo>
                    <a:pt x="3310458" y="3376511"/>
                  </a:lnTo>
                  <a:lnTo>
                    <a:pt x="3310458" y="3388080"/>
                  </a:lnTo>
                  <a:lnTo>
                    <a:pt x="3315144" y="3392767"/>
                  </a:lnTo>
                  <a:lnTo>
                    <a:pt x="3326727" y="3392767"/>
                  </a:lnTo>
                  <a:lnTo>
                    <a:pt x="3331413" y="3388080"/>
                  </a:lnTo>
                  <a:lnTo>
                    <a:pt x="3331413" y="3376511"/>
                  </a:lnTo>
                  <a:close/>
                </a:path>
                <a:path w="12215494" h="5083809">
                  <a:moveTo>
                    <a:pt x="3331413" y="1695843"/>
                  </a:moveTo>
                  <a:lnTo>
                    <a:pt x="3326727" y="1691157"/>
                  </a:lnTo>
                  <a:lnTo>
                    <a:pt x="3315144" y="1691157"/>
                  </a:lnTo>
                  <a:lnTo>
                    <a:pt x="3310458" y="1695843"/>
                  </a:lnTo>
                  <a:lnTo>
                    <a:pt x="3310458" y="1707413"/>
                  </a:lnTo>
                  <a:lnTo>
                    <a:pt x="3315144" y="1712099"/>
                  </a:lnTo>
                  <a:lnTo>
                    <a:pt x="3326727" y="1712099"/>
                  </a:lnTo>
                  <a:lnTo>
                    <a:pt x="3331413" y="1707413"/>
                  </a:lnTo>
                  <a:lnTo>
                    <a:pt x="3331413" y="1695843"/>
                  </a:lnTo>
                  <a:close/>
                </a:path>
                <a:path w="12215494" h="5083809">
                  <a:moveTo>
                    <a:pt x="3331413" y="4686"/>
                  </a:moveTo>
                  <a:lnTo>
                    <a:pt x="3326727" y="0"/>
                  </a:lnTo>
                  <a:lnTo>
                    <a:pt x="3315144" y="0"/>
                  </a:lnTo>
                  <a:lnTo>
                    <a:pt x="3310458" y="4686"/>
                  </a:lnTo>
                  <a:lnTo>
                    <a:pt x="3310458" y="16243"/>
                  </a:lnTo>
                  <a:lnTo>
                    <a:pt x="3315144" y="20942"/>
                  </a:lnTo>
                  <a:lnTo>
                    <a:pt x="3326727" y="20942"/>
                  </a:lnTo>
                  <a:lnTo>
                    <a:pt x="3331413" y="16243"/>
                  </a:lnTo>
                  <a:lnTo>
                    <a:pt x="3331413" y="4686"/>
                  </a:lnTo>
                  <a:close/>
                </a:path>
                <a:path w="12215494" h="5083809">
                  <a:moveTo>
                    <a:pt x="3373323" y="5067249"/>
                  </a:moveTo>
                  <a:lnTo>
                    <a:pt x="3368637" y="5062563"/>
                  </a:lnTo>
                  <a:lnTo>
                    <a:pt x="3357041" y="5062563"/>
                  </a:lnTo>
                  <a:lnTo>
                    <a:pt x="3352355" y="5067249"/>
                  </a:lnTo>
                  <a:lnTo>
                    <a:pt x="3352355" y="5078819"/>
                  </a:lnTo>
                  <a:lnTo>
                    <a:pt x="3357041" y="5083505"/>
                  </a:lnTo>
                  <a:lnTo>
                    <a:pt x="3368637" y="5083505"/>
                  </a:lnTo>
                  <a:lnTo>
                    <a:pt x="3373323" y="5078819"/>
                  </a:lnTo>
                  <a:lnTo>
                    <a:pt x="3373323" y="5067249"/>
                  </a:lnTo>
                  <a:close/>
                </a:path>
                <a:path w="12215494" h="5083809">
                  <a:moveTo>
                    <a:pt x="3373323" y="3376511"/>
                  </a:moveTo>
                  <a:lnTo>
                    <a:pt x="3368637" y="3371824"/>
                  </a:lnTo>
                  <a:lnTo>
                    <a:pt x="3357041" y="3371824"/>
                  </a:lnTo>
                  <a:lnTo>
                    <a:pt x="3352355" y="3376511"/>
                  </a:lnTo>
                  <a:lnTo>
                    <a:pt x="3352355" y="3388080"/>
                  </a:lnTo>
                  <a:lnTo>
                    <a:pt x="3357041" y="3392767"/>
                  </a:lnTo>
                  <a:lnTo>
                    <a:pt x="3368637" y="3392767"/>
                  </a:lnTo>
                  <a:lnTo>
                    <a:pt x="3373323" y="3388080"/>
                  </a:lnTo>
                  <a:lnTo>
                    <a:pt x="3373323" y="3376511"/>
                  </a:lnTo>
                  <a:close/>
                </a:path>
                <a:path w="12215494" h="5083809">
                  <a:moveTo>
                    <a:pt x="3373323" y="1695843"/>
                  </a:moveTo>
                  <a:lnTo>
                    <a:pt x="3368637" y="1691157"/>
                  </a:lnTo>
                  <a:lnTo>
                    <a:pt x="3357041" y="1691157"/>
                  </a:lnTo>
                  <a:lnTo>
                    <a:pt x="3352355" y="1695843"/>
                  </a:lnTo>
                  <a:lnTo>
                    <a:pt x="3352355" y="1707413"/>
                  </a:lnTo>
                  <a:lnTo>
                    <a:pt x="3357041" y="1712099"/>
                  </a:lnTo>
                  <a:lnTo>
                    <a:pt x="3368637" y="1712099"/>
                  </a:lnTo>
                  <a:lnTo>
                    <a:pt x="3373323" y="1707413"/>
                  </a:lnTo>
                  <a:lnTo>
                    <a:pt x="3373323" y="1695843"/>
                  </a:lnTo>
                  <a:close/>
                </a:path>
                <a:path w="12215494" h="5083809">
                  <a:moveTo>
                    <a:pt x="3373323" y="4686"/>
                  </a:moveTo>
                  <a:lnTo>
                    <a:pt x="3368637" y="0"/>
                  </a:lnTo>
                  <a:lnTo>
                    <a:pt x="3357041" y="0"/>
                  </a:lnTo>
                  <a:lnTo>
                    <a:pt x="3352355" y="4686"/>
                  </a:lnTo>
                  <a:lnTo>
                    <a:pt x="3352355" y="16243"/>
                  </a:lnTo>
                  <a:lnTo>
                    <a:pt x="3357041" y="20942"/>
                  </a:lnTo>
                  <a:lnTo>
                    <a:pt x="3368637" y="20942"/>
                  </a:lnTo>
                  <a:lnTo>
                    <a:pt x="3373323" y="16243"/>
                  </a:lnTo>
                  <a:lnTo>
                    <a:pt x="3373323" y="4686"/>
                  </a:lnTo>
                  <a:close/>
                </a:path>
                <a:path w="12215494" h="5083809">
                  <a:moveTo>
                    <a:pt x="3415220" y="5067249"/>
                  </a:moveTo>
                  <a:lnTo>
                    <a:pt x="3410534" y="5062563"/>
                  </a:lnTo>
                  <a:lnTo>
                    <a:pt x="3398951" y="5062563"/>
                  </a:lnTo>
                  <a:lnTo>
                    <a:pt x="3394265" y="5067249"/>
                  </a:lnTo>
                  <a:lnTo>
                    <a:pt x="3394265" y="5078819"/>
                  </a:lnTo>
                  <a:lnTo>
                    <a:pt x="3398951" y="5083505"/>
                  </a:lnTo>
                  <a:lnTo>
                    <a:pt x="3410534" y="5083505"/>
                  </a:lnTo>
                  <a:lnTo>
                    <a:pt x="3415220" y="5078819"/>
                  </a:lnTo>
                  <a:lnTo>
                    <a:pt x="3415220" y="5067249"/>
                  </a:lnTo>
                  <a:close/>
                </a:path>
                <a:path w="12215494" h="5083809">
                  <a:moveTo>
                    <a:pt x="3415220" y="3376511"/>
                  </a:moveTo>
                  <a:lnTo>
                    <a:pt x="3410534" y="3371824"/>
                  </a:lnTo>
                  <a:lnTo>
                    <a:pt x="3398951" y="3371824"/>
                  </a:lnTo>
                  <a:lnTo>
                    <a:pt x="3394265" y="3376511"/>
                  </a:lnTo>
                  <a:lnTo>
                    <a:pt x="3394265" y="3388080"/>
                  </a:lnTo>
                  <a:lnTo>
                    <a:pt x="3398951" y="3392767"/>
                  </a:lnTo>
                  <a:lnTo>
                    <a:pt x="3410534" y="3392767"/>
                  </a:lnTo>
                  <a:lnTo>
                    <a:pt x="3415220" y="3388080"/>
                  </a:lnTo>
                  <a:lnTo>
                    <a:pt x="3415220" y="3376511"/>
                  </a:lnTo>
                  <a:close/>
                </a:path>
                <a:path w="12215494" h="5083809">
                  <a:moveTo>
                    <a:pt x="3415220" y="1695843"/>
                  </a:moveTo>
                  <a:lnTo>
                    <a:pt x="3410534" y="1691157"/>
                  </a:lnTo>
                  <a:lnTo>
                    <a:pt x="3398951" y="1691157"/>
                  </a:lnTo>
                  <a:lnTo>
                    <a:pt x="3394265" y="1695843"/>
                  </a:lnTo>
                  <a:lnTo>
                    <a:pt x="3394265" y="1707413"/>
                  </a:lnTo>
                  <a:lnTo>
                    <a:pt x="3398951" y="1712099"/>
                  </a:lnTo>
                  <a:lnTo>
                    <a:pt x="3410534" y="1712099"/>
                  </a:lnTo>
                  <a:lnTo>
                    <a:pt x="3415220" y="1707413"/>
                  </a:lnTo>
                  <a:lnTo>
                    <a:pt x="3415220" y="1695843"/>
                  </a:lnTo>
                  <a:close/>
                </a:path>
                <a:path w="12215494" h="5083809">
                  <a:moveTo>
                    <a:pt x="3415220" y="4686"/>
                  </a:moveTo>
                  <a:lnTo>
                    <a:pt x="3410534" y="0"/>
                  </a:lnTo>
                  <a:lnTo>
                    <a:pt x="3398951" y="0"/>
                  </a:lnTo>
                  <a:lnTo>
                    <a:pt x="3394265" y="4686"/>
                  </a:lnTo>
                  <a:lnTo>
                    <a:pt x="3394265" y="16243"/>
                  </a:lnTo>
                  <a:lnTo>
                    <a:pt x="3398951" y="20942"/>
                  </a:lnTo>
                  <a:lnTo>
                    <a:pt x="3410534" y="20942"/>
                  </a:lnTo>
                  <a:lnTo>
                    <a:pt x="3415220" y="16243"/>
                  </a:lnTo>
                  <a:lnTo>
                    <a:pt x="3415220" y="4686"/>
                  </a:lnTo>
                  <a:close/>
                </a:path>
                <a:path w="12215494" h="5083809">
                  <a:moveTo>
                    <a:pt x="3457130" y="5067249"/>
                  </a:moveTo>
                  <a:lnTo>
                    <a:pt x="3452444" y="5062563"/>
                  </a:lnTo>
                  <a:lnTo>
                    <a:pt x="3440861" y="5062563"/>
                  </a:lnTo>
                  <a:lnTo>
                    <a:pt x="3436162" y="5067249"/>
                  </a:lnTo>
                  <a:lnTo>
                    <a:pt x="3436162" y="5078819"/>
                  </a:lnTo>
                  <a:lnTo>
                    <a:pt x="3440861" y="5083505"/>
                  </a:lnTo>
                  <a:lnTo>
                    <a:pt x="3452444" y="5083505"/>
                  </a:lnTo>
                  <a:lnTo>
                    <a:pt x="3457130" y="5078819"/>
                  </a:lnTo>
                  <a:lnTo>
                    <a:pt x="3457130" y="5067249"/>
                  </a:lnTo>
                  <a:close/>
                </a:path>
                <a:path w="12215494" h="5083809">
                  <a:moveTo>
                    <a:pt x="3457130" y="3376511"/>
                  </a:moveTo>
                  <a:lnTo>
                    <a:pt x="3452444" y="3371824"/>
                  </a:lnTo>
                  <a:lnTo>
                    <a:pt x="3440861" y="3371824"/>
                  </a:lnTo>
                  <a:lnTo>
                    <a:pt x="3436162" y="3376511"/>
                  </a:lnTo>
                  <a:lnTo>
                    <a:pt x="3436162" y="3388080"/>
                  </a:lnTo>
                  <a:lnTo>
                    <a:pt x="3440861" y="3392767"/>
                  </a:lnTo>
                  <a:lnTo>
                    <a:pt x="3452444" y="3392767"/>
                  </a:lnTo>
                  <a:lnTo>
                    <a:pt x="3457130" y="3388080"/>
                  </a:lnTo>
                  <a:lnTo>
                    <a:pt x="3457130" y="3376511"/>
                  </a:lnTo>
                  <a:close/>
                </a:path>
                <a:path w="12215494" h="5083809">
                  <a:moveTo>
                    <a:pt x="3457130" y="1695843"/>
                  </a:moveTo>
                  <a:lnTo>
                    <a:pt x="3452444" y="1691157"/>
                  </a:lnTo>
                  <a:lnTo>
                    <a:pt x="3440861" y="1691157"/>
                  </a:lnTo>
                  <a:lnTo>
                    <a:pt x="3436162" y="1695843"/>
                  </a:lnTo>
                  <a:lnTo>
                    <a:pt x="3436162" y="1707413"/>
                  </a:lnTo>
                  <a:lnTo>
                    <a:pt x="3440861" y="1712099"/>
                  </a:lnTo>
                  <a:lnTo>
                    <a:pt x="3452444" y="1712099"/>
                  </a:lnTo>
                  <a:lnTo>
                    <a:pt x="3457130" y="1707413"/>
                  </a:lnTo>
                  <a:lnTo>
                    <a:pt x="3457130" y="1695843"/>
                  </a:lnTo>
                  <a:close/>
                </a:path>
                <a:path w="12215494" h="5083809">
                  <a:moveTo>
                    <a:pt x="3457130" y="4686"/>
                  </a:moveTo>
                  <a:lnTo>
                    <a:pt x="3452444" y="0"/>
                  </a:lnTo>
                  <a:lnTo>
                    <a:pt x="3440861" y="0"/>
                  </a:lnTo>
                  <a:lnTo>
                    <a:pt x="3436162" y="4686"/>
                  </a:lnTo>
                  <a:lnTo>
                    <a:pt x="3436162" y="16243"/>
                  </a:lnTo>
                  <a:lnTo>
                    <a:pt x="3440861" y="20942"/>
                  </a:lnTo>
                  <a:lnTo>
                    <a:pt x="3452444" y="20942"/>
                  </a:lnTo>
                  <a:lnTo>
                    <a:pt x="3457130" y="16243"/>
                  </a:lnTo>
                  <a:lnTo>
                    <a:pt x="3457130" y="4686"/>
                  </a:lnTo>
                  <a:close/>
                </a:path>
                <a:path w="12215494" h="5083809">
                  <a:moveTo>
                    <a:pt x="3499040" y="5067249"/>
                  </a:moveTo>
                  <a:lnTo>
                    <a:pt x="3494341" y="5062563"/>
                  </a:lnTo>
                  <a:lnTo>
                    <a:pt x="3482759" y="5062563"/>
                  </a:lnTo>
                  <a:lnTo>
                    <a:pt x="3478072" y="5067249"/>
                  </a:lnTo>
                  <a:lnTo>
                    <a:pt x="3478072" y="5078819"/>
                  </a:lnTo>
                  <a:lnTo>
                    <a:pt x="3482759" y="5083505"/>
                  </a:lnTo>
                  <a:lnTo>
                    <a:pt x="3494341" y="5083505"/>
                  </a:lnTo>
                  <a:lnTo>
                    <a:pt x="3499040" y="5078819"/>
                  </a:lnTo>
                  <a:lnTo>
                    <a:pt x="3499040" y="5067249"/>
                  </a:lnTo>
                  <a:close/>
                </a:path>
                <a:path w="12215494" h="5083809">
                  <a:moveTo>
                    <a:pt x="3499040" y="3376511"/>
                  </a:moveTo>
                  <a:lnTo>
                    <a:pt x="3494341" y="3371824"/>
                  </a:lnTo>
                  <a:lnTo>
                    <a:pt x="3482759" y="3371824"/>
                  </a:lnTo>
                  <a:lnTo>
                    <a:pt x="3478072" y="3376511"/>
                  </a:lnTo>
                  <a:lnTo>
                    <a:pt x="3478072" y="3388080"/>
                  </a:lnTo>
                  <a:lnTo>
                    <a:pt x="3482759" y="3392767"/>
                  </a:lnTo>
                  <a:lnTo>
                    <a:pt x="3494341" y="3392767"/>
                  </a:lnTo>
                  <a:lnTo>
                    <a:pt x="3499040" y="3388080"/>
                  </a:lnTo>
                  <a:lnTo>
                    <a:pt x="3499040" y="3376511"/>
                  </a:lnTo>
                  <a:close/>
                </a:path>
                <a:path w="12215494" h="5083809">
                  <a:moveTo>
                    <a:pt x="3499040" y="1695843"/>
                  </a:moveTo>
                  <a:lnTo>
                    <a:pt x="3494341" y="1691157"/>
                  </a:lnTo>
                  <a:lnTo>
                    <a:pt x="3482759" y="1691157"/>
                  </a:lnTo>
                  <a:lnTo>
                    <a:pt x="3478072" y="1695843"/>
                  </a:lnTo>
                  <a:lnTo>
                    <a:pt x="3478072" y="1707413"/>
                  </a:lnTo>
                  <a:lnTo>
                    <a:pt x="3482759" y="1712099"/>
                  </a:lnTo>
                  <a:lnTo>
                    <a:pt x="3494341" y="1712099"/>
                  </a:lnTo>
                  <a:lnTo>
                    <a:pt x="3499040" y="1707413"/>
                  </a:lnTo>
                  <a:lnTo>
                    <a:pt x="3499040" y="1695843"/>
                  </a:lnTo>
                  <a:close/>
                </a:path>
                <a:path w="12215494" h="5083809">
                  <a:moveTo>
                    <a:pt x="3499040" y="4686"/>
                  </a:moveTo>
                  <a:lnTo>
                    <a:pt x="3494341" y="0"/>
                  </a:lnTo>
                  <a:lnTo>
                    <a:pt x="3482759" y="0"/>
                  </a:lnTo>
                  <a:lnTo>
                    <a:pt x="3478072" y="4686"/>
                  </a:lnTo>
                  <a:lnTo>
                    <a:pt x="3478072" y="16243"/>
                  </a:lnTo>
                  <a:lnTo>
                    <a:pt x="3482759" y="20942"/>
                  </a:lnTo>
                  <a:lnTo>
                    <a:pt x="3494341" y="20942"/>
                  </a:lnTo>
                  <a:lnTo>
                    <a:pt x="3499040" y="16243"/>
                  </a:lnTo>
                  <a:lnTo>
                    <a:pt x="3499040" y="4686"/>
                  </a:lnTo>
                  <a:close/>
                </a:path>
                <a:path w="12215494" h="5083809">
                  <a:moveTo>
                    <a:pt x="3540937" y="5067249"/>
                  </a:moveTo>
                  <a:lnTo>
                    <a:pt x="3536251" y="5062563"/>
                  </a:lnTo>
                  <a:lnTo>
                    <a:pt x="3524669" y="5062563"/>
                  </a:lnTo>
                  <a:lnTo>
                    <a:pt x="3519982" y="5067249"/>
                  </a:lnTo>
                  <a:lnTo>
                    <a:pt x="3519982" y="5078819"/>
                  </a:lnTo>
                  <a:lnTo>
                    <a:pt x="3524669" y="5083505"/>
                  </a:lnTo>
                  <a:lnTo>
                    <a:pt x="3536251" y="5083505"/>
                  </a:lnTo>
                  <a:lnTo>
                    <a:pt x="3540937" y="5078819"/>
                  </a:lnTo>
                  <a:lnTo>
                    <a:pt x="3540937" y="5067249"/>
                  </a:lnTo>
                  <a:close/>
                </a:path>
                <a:path w="12215494" h="5083809">
                  <a:moveTo>
                    <a:pt x="3540937" y="3376511"/>
                  </a:moveTo>
                  <a:lnTo>
                    <a:pt x="3536251" y="3371824"/>
                  </a:lnTo>
                  <a:lnTo>
                    <a:pt x="3524669" y="3371824"/>
                  </a:lnTo>
                  <a:lnTo>
                    <a:pt x="3519982" y="3376511"/>
                  </a:lnTo>
                  <a:lnTo>
                    <a:pt x="3519982" y="3388080"/>
                  </a:lnTo>
                  <a:lnTo>
                    <a:pt x="3524669" y="3392767"/>
                  </a:lnTo>
                  <a:lnTo>
                    <a:pt x="3536251" y="3392767"/>
                  </a:lnTo>
                  <a:lnTo>
                    <a:pt x="3540937" y="3388080"/>
                  </a:lnTo>
                  <a:lnTo>
                    <a:pt x="3540937" y="3376511"/>
                  </a:lnTo>
                  <a:close/>
                </a:path>
                <a:path w="12215494" h="5083809">
                  <a:moveTo>
                    <a:pt x="3540937" y="1695843"/>
                  </a:moveTo>
                  <a:lnTo>
                    <a:pt x="3536251" y="1691157"/>
                  </a:lnTo>
                  <a:lnTo>
                    <a:pt x="3524669" y="1691157"/>
                  </a:lnTo>
                  <a:lnTo>
                    <a:pt x="3519982" y="1695843"/>
                  </a:lnTo>
                  <a:lnTo>
                    <a:pt x="3519982" y="1707413"/>
                  </a:lnTo>
                  <a:lnTo>
                    <a:pt x="3524669" y="1712099"/>
                  </a:lnTo>
                  <a:lnTo>
                    <a:pt x="3536251" y="1712099"/>
                  </a:lnTo>
                  <a:lnTo>
                    <a:pt x="3540937" y="1707413"/>
                  </a:lnTo>
                  <a:lnTo>
                    <a:pt x="3540937" y="1695843"/>
                  </a:lnTo>
                  <a:close/>
                </a:path>
                <a:path w="12215494" h="5083809">
                  <a:moveTo>
                    <a:pt x="3540937" y="4686"/>
                  </a:moveTo>
                  <a:lnTo>
                    <a:pt x="3536251" y="0"/>
                  </a:lnTo>
                  <a:lnTo>
                    <a:pt x="3524669" y="0"/>
                  </a:lnTo>
                  <a:lnTo>
                    <a:pt x="3519982" y="4686"/>
                  </a:lnTo>
                  <a:lnTo>
                    <a:pt x="3519982" y="16243"/>
                  </a:lnTo>
                  <a:lnTo>
                    <a:pt x="3524669" y="20942"/>
                  </a:lnTo>
                  <a:lnTo>
                    <a:pt x="3536251" y="20942"/>
                  </a:lnTo>
                  <a:lnTo>
                    <a:pt x="3540937" y="16243"/>
                  </a:lnTo>
                  <a:lnTo>
                    <a:pt x="3540937" y="4686"/>
                  </a:lnTo>
                  <a:close/>
                </a:path>
                <a:path w="12215494" h="5083809">
                  <a:moveTo>
                    <a:pt x="3582847" y="5067249"/>
                  </a:moveTo>
                  <a:lnTo>
                    <a:pt x="3578161" y="5062563"/>
                  </a:lnTo>
                  <a:lnTo>
                    <a:pt x="3566566" y="5062563"/>
                  </a:lnTo>
                  <a:lnTo>
                    <a:pt x="3561880" y="5067249"/>
                  </a:lnTo>
                  <a:lnTo>
                    <a:pt x="3561880" y="5078819"/>
                  </a:lnTo>
                  <a:lnTo>
                    <a:pt x="3566566" y="5083505"/>
                  </a:lnTo>
                  <a:lnTo>
                    <a:pt x="3578161" y="5083505"/>
                  </a:lnTo>
                  <a:lnTo>
                    <a:pt x="3582847" y="5078819"/>
                  </a:lnTo>
                  <a:lnTo>
                    <a:pt x="3582847" y="5067249"/>
                  </a:lnTo>
                  <a:close/>
                </a:path>
                <a:path w="12215494" h="5083809">
                  <a:moveTo>
                    <a:pt x="3582847" y="3376511"/>
                  </a:moveTo>
                  <a:lnTo>
                    <a:pt x="3578161" y="3371824"/>
                  </a:lnTo>
                  <a:lnTo>
                    <a:pt x="3566566" y="3371824"/>
                  </a:lnTo>
                  <a:lnTo>
                    <a:pt x="3561880" y="3376511"/>
                  </a:lnTo>
                  <a:lnTo>
                    <a:pt x="3561880" y="3388080"/>
                  </a:lnTo>
                  <a:lnTo>
                    <a:pt x="3566566" y="3392767"/>
                  </a:lnTo>
                  <a:lnTo>
                    <a:pt x="3578161" y="3392767"/>
                  </a:lnTo>
                  <a:lnTo>
                    <a:pt x="3582847" y="3388080"/>
                  </a:lnTo>
                  <a:lnTo>
                    <a:pt x="3582847" y="3376511"/>
                  </a:lnTo>
                  <a:close/>
                </a:path>
                <a:path w="12215494" h="5083809">
                  <a:moveTo>
                    <a:pt x="3582847" y="1695843"/>
                  </a:moveTo>
                  <a:lnTo>
                    <a:pt x="3578161" y="1691157"/>
                  </a:lnTo>
                  <a:lnTo>
                    <a:pt x="3566566" y="1691157"/>
                  </a:lnTo>
                  <a:lnTo>
                    <a:pt x="3561880" y="1695843"/>
                  </a:lnTo>
                  <a:lnTo>
                    <a:pt x="3561880" y="1707413"/>
                  </a:lnTo>
                  <a:lnTo>
                    <a:pt x="3566566" y="1712099"/>
                  </a:lnTo>
                  <a:lnTo>
                    <a:pt x="3578161" y="1712099"/>
                  </a:lnTo>
                  <a:lnTo>
                    <a:pt x="3582847" y="1707413"/>
                  </a:lnTo>
                  <a:lnTo>
                    <a:pt x="3582847" y="1695843"/>
                  </a:lnTo>
                  <a:close/>
                </a:path>
                <a:path w="12215494" h="5083809">
                  <a:moveTo>
                    <a:pt x="3582847" y="4686"/>
                  </a:moveTo>
                  <a:lnTo>
                    <a:pt x="3578161" y="0"/>
                  </a:lnTo>
                  <a:lnTo>
                    <a:pt x="3566566" y="0"/>
                  </a:lnTo>
                  <a:lnTo>
                    <a:pt x="3561880" y="4686"/>
                  </a:lnTo>
                  <a:lnTo>
                    <a:pt x="3561880" y="16243"/>
                  </a:lnTo>
                  <a:lnTo>
                    <a:pt x="3566566" y="20942"/>
                  </a:lnTo>
                  <a:lnTo>
                    <a:pt x="3578161" y="20942"/>
                  </a:lnTo>
                  <a:lnTo>
                    <a:pt x="3582847" y="16243"/>
                  </a:lnTo>
                  <a:lnTo>
                    <a:pt x="3582847" y="4686"/>
                  </a:lnTo>
                  <a:close/>
                </a:path>
                <a:path w="12215494" h="5083809">
                  <a:moveTo>
                    <a:pt x="3624745" y="5067249"/>
                  </a:moveTo>
                  <a:lnTo>
                    <a:pt x="3620058" y="5062563"/>
                  </a:lnTo>
                  <a:lnTo>
                    <a:pt x="3608476" y="5062563"/>
                  </a:lnTo>
                  <a:lnTo>
                    <a:pt x="3603790" y="5067249"/>
                  </a:lnTo>
                  <a:lnTo>
                    <a:pt x="3603790" y="5078819"/>
                  </a:lnTo>
                  <a:lnTo>
                    <a:pt x="3608476" y="5083505"/>
                  </a:lnTo>
                  <a:lnTo>
                    <a:pt x="3620058" y="5083505"/>
                  </a:lnTo>
                  <a:lnTo>
                    <a:pt x="3624745" y="5078819"/>
                  </a:lnTo>
                  <a:lnTo>
                    <a:pt x="3624745" y="5067249"/>
                  </a:lnTo>
                  <a:close/>
                </a:path>
                <a:path w="12215494" h="5083809">
                  <a:moveTo>
                    <a:pt x="3624745" y="3376511"/>
                  </a:moveTo>
                  <a:lnTo>
                    <a:pt x="3620058" y="3371824"/>
                  </a:lnTo>
                  <a:lnTo>
                    <a:pt x="3608476" y="3371824"/>
                  </a:lnTo>
                  <a:lnTo>
                    <a:pt x="3603790" y="3376511"/>
                  </a:lnTo>
                  <a:lnTo>
                    <a:pt x="3603790" y="3388080"/>
                  </a:lnTo>
                  <a:lnTo>
                    <a:pt x="3608476" y="3392767"/>
                  </a:lnTo>
                  <a:lnTo>
                    <a:pt x="3620058" y="3392767"/>
                  </a:lnTo>
                  <a:lnTo>
                    <a:pt x="3624745" y="3388080"/>
                  </a:lnTo>
                  <a:lnTo>
                    <a:pt x="3624745" y="3376511"/>
                  </a:lnTo>
                  <a:close/>
                </a:path>
                <a:path w="12215494" h="5083809">
                  <a:moveTo>
                    <a:pt x="3624745" y="1695843"/>
                  </a:moveTo>
                  <a:lnTo>
                    <a:pt x="3620058" y="1691157"/>
                  </a:lnTo>
                  <a:lnTo>
                    <a:pt x="3608476" y="1691157"/>
                  </a:lnTo>
                  <a:lnTo>
                    <a:pt x="3603790" y="1695843"/>
                  </a:lnTo>
                  <a:lnTo>
                    <a:pt x="3603790" y="1707413"/>
                  </a:lnTo>
                  <a:lnTo>
                    <a:pt x="3608476" y="1712099"/>
                  </a:lnTo>
                  <a:lnTo>
                    <a:pt x="3620058" y="1712099"/>
                  </a:lnTo>
                  <a:lnTo>
                    <a:pt x="3624745" y="1707413"/>
                  </a:lnTo>
                  <a:lnTo>
                    <a:pt x="3624745" y="1695843"/>
                  </a:lnTo>
                  <a:close/>
                </a:path>
                <a:path w="12215494" h="5083809">
                  <a:moveTo>
                    <a:pt x="3624745" y="4686"/>
                  </a:moveTo>
                  <a:lnTo>
                    <a:pt x="3620058" y="0"/>
                  </a:lnTo>
                  <a:lnTo>
                    <a:pt x="3608476" y="0"/>
                  </a:lnTo>
                  <a:lnTo>
                    <a:pt x="3603790" y="4686"/>
                  </a:lnTo>
                  <a:lnTo>
                    <a:pt x="3603790" y="16243"/>
                  </a:lnTo>
                  <a:lnTo>
                    <a:pt x="3608476" y="20942"/>
                  </a:lnTo>
                  <a:lnTo>
                    <a:pt x="3620058" y="20942"/>
                  </a:lnTo>
                  <a:lnTo>
                    <a:pt x="3624745" y="16243"/>
                  </a:lnTo>
                  <a:lnTo>
                    <a:pt x="3624745" y="4686"/>
                  </a:lnTo>
                  <a:close/>
                </a:path>
                <a:path w="12215494" h="5083809">
                  <a:moveTo>
                    <a:pt x="3666655" y="5067249"/>
                  </a:moveTo>
                  <a:lnTo>
                    <a:pt x="3661968" y="5062563"/>
                  </a:lnTo>
                  <a:lnTo>
                    <a:pt x="3650373" y="5062563"/>
                  </a:lnTo>
                  <a:lnTo>
                    <a:pt x="3645687" y="5067249"/>
                  </a:lnTo>
                  <a:lnTo>
                    <a:pt x="3645687" y="5078819"/>
                  </a:lnTo>
                  <a:lnTo>
                    <a:pt x="3650373" y="5083505"/>
                  </a:lnTo>
                  <a:lnTo>
                    <a:pt x="3661968" y="5083505"/>
                  </a:lnTo>
                  <a:lnTo>
                    <a:pt x="3666655" y="5078819"/>
                  </a:lnTo>
                  <a:lnTo>
                    <a:pt x="3666655" y="5067249"/>
                  </a:lnTo>
                  <a:close/>
                </a:path>
                <a:path w="12215494" h="5083809">
                  <a:moveTo>
                    <a:pt x="3666655" y="3376511"/>
                  </a:moveTo>
                  <a:lnTo>
                    <a:pt x="3661968" y="3371824"/>
                  </a:lnTo>
                  <a:lnTo>
                    <a:pt x="3650373" y="3371824"/>
                  </a:lnTo>
                  <a:lnTo>
                    <a:pt x="3645687" y="3376511"/>
                  </a:lnTo>
                  <a:lnTo>
                    <a:pt x="3645687" y="3388080"/>
                  </a:lnTo>
                  <a:lnTo>
                    <a:pt x="3650373" y="3392767"/>
                  </a:lnTo>
                  <a:lnTo>
                    <a:pt x="3661968" y="3392767"/>
                  </a:lnTo>
                  <a:lnTo>
                    <a:pt x="3666655" y="3388080"/>
                  </a:lnTo>
                  <a:lnTo>
                    <a:pt x="3666655" y="3376511"/>
                  </a:lnTo>
                  <a:close/>
                </a:path>
                <a:path w="12215494" h="5083809">
                  <a:moveTo>
                    <a:pt x="3666655" y="1695843"/>
                  </a:moveTo>
                  <a:lnTo>
                    <a:pt x="3661968" y="1691157"/>
                  </a:lnTo>
                  <a:lnTo>
                    <a:pt x="3650373" y="1691157"/>
                  </a:lnTo>
                  <a:lnTo>
                    <a:pt x="3645687" y="1695843"/>
                  </a:lnTo>
                  <a:lnTo>
                    <a:pt x="3645687" y="1707413"/>
                  </a:lnTo>
                  <a:lnTo>
                    <a:pt x="3650373" y="1712099"/>
                  </a:lnTo>
                  <a:lnTo>
                    <a:pt x="3661968" y="1712099"/>
                  </a:lnTo>
                  <a:lnTo>
                    <a:pt x="3666655" y="1707413"/>
                  </a:lnTo>
                  <a:lnTo>
                    <a:pt x="3666655" y="1695843"/>
                  </a:lnTo>
                  <a:close/>
                </a:path>
                <a:path w="12215494" h="5083809">
                  <a:moveTo>
                    <a:pt x="3666655" y="4686"/>
                  </a:moveTo>
                  <a:lnTo>
                    <a:pt x="3661968" y="0"/>
                  </a:lnTo>
                  <a:lnTo>
                    <a:pt x="3650373" y="0"/>
                  </a:lnTo>
                  <a:lnTo>
                    <a:pt x="3645687" y="4686"/>
                  </a:lnTo>
                  <a:lnTo>
                    <a:pt x="3645687" y="16243"/>
                  </a:lnTo>
                  <a:lnTo>
                    <a:pt x="3650373" y="20942"/>
                  </a:lnTo>
                  <a:lnTo>
                    <a:pt x="3661968" y="20942"/>
                  </a:lnTo>
                  <a:lnTo>
                    <a:pt x="3666655" y="16243"/>
                  </a:lnTo>
                  <a:lnTo>
                    <a:pt x="3666655" y="4686"/>
                  </a:lnTo>
                  <a:close/>
                </a:path>
                <a:path w="12215494" h="5083809">
                  <a:moveTo>
                    <a:pt x="3708552" y="5067249"/>
                  </a:moveTo>
                  <a:lnTo>
                    <a:pt x="3703866" y="5062563"/>
                  </a:lnTo>
                  <a:lnTo>
                    <a:pt x="3692283" y="5062563"/>
                  </a:lnTo>
                  <a:lnTo>
                    <a:pt x="3687597" y="5067249"/>
                  </a:lnTo>
                  <a:lnTo>
                    <a:pt x="3687597" y="5078819"/>
                  </a:lnTo>
                  <a:lnTo>
                    <a:pt x="3692283" y="5083505"/>
                  </a:lnTo>
                  <a:lnTo>
                    <a:pt x="3703866" y="5083505"/>
                  </a:lnTo>
                  <a:lnTo>
                    <a:pt x="3708552" y="5078819"/>
                  </a:lnTo>
                  <a:lnTo>
                    <a:pt x="3708552" y="5067249"/>
                  </a:lnTo>
                  <a:close/>
                </a:path>
                <a:path w="12215494" h="5083809">
                  <a:moveTo>
                    <a:pt x="3708552" y="3376511"/>
                  </a:moveTo>
                  <a:lnTo>
                    <a:pt x="3703866" y="3371824"/>
                  </a:lnTo>
                  <a:lnTo>
                    <a:pt x="3692283" y="3371824"/>
                  </a:lnTo>
                  <a:lnTo>
                    <a:pt x="3687597" y="3376511"/>
                  </a:lnTo>
                  <a:lnTo>
                    <a:pt x="3687597" y="3388080"/>
                  </a:lnTo>
                  <a:lnTo>
                    <a:pt x="3692283" y="3392767"/>
                  </a:lnTo>
                  <a:lnTo>
                    <a:pt x="3703866" y="3392767"/>
                  </a:lnTo>
                  <a:lnTo>
                    <a:pt x="3708552" y="3388080"/>
                  </a:lnTo>
                  <a:lnTo>
                    <a:pt x="3708552" y="3376511"/>
                  </a:lnTo>
                  <a:close/>
                </a:path>
                <a:path w="12215494" h="5083809">
                  <a:moveTo>
                    <a:pt x="3708552" y="1695843"/>
                  </a:moveTo>
                  <a:lnTo>
                    <a:pt x="3703866" y="1691157"/>
                  </a:lnTo>
                  <a:lnTo>
                    <a:pt x="3692283" y="1691157"/>
                  </a:lnTo>
                  <a:lnTo>
                    <a:pt x="3687597" y="1695843"/>
                  </a:lnTo>
                  <a:lnTo>
                    <a:pt x="3687597" y="1707413"/>
                  </a:lnTo>
                  <a:lnTo>
                    <a:pt x="3692283" y="1712099"/>
                  </a:lnTo>
                  <a:lnTo>
                    <a:pt x="3703866" y="1712099"/>
                  </a:lnTo>
                  <a:lnTo>
                    <a:pt x="3708552" y="1707413"/>
                  </a:lnTo>
                  <a:lnTo>
                    <a:pt x="3708552" y="1695843"/>
                  </a:lnTo>
                  <a:close/>
                </a:path>
                <a:path w="12215494" h="5083809">
                  <a:moveTo>
                    <a:pt x="3708552" y="4686"/>
                  </a:moveTo>
                  <a:lnTo>
                    <a:pt x="3703866" y="0"/>
                  </a:lnTo>
                  <a:lnTo>
                    <a:pt x="3692283" y="0"/>
                  </a:lnTo>
                  <a:lnTo>
                    <a:pt x="3687597" y="4686"/>
                  </a:lnTo>
                  <a:lnTo>
                    <a:pt x="3687597" y="16243"/>
                  </a:lnTo>
                  <a:lnTo>
                    <a:pt x="3692283" y="20942"/>
                  </a:lnTo>
                  <a:lnTo>
                    <a:pt x="3703866" y="20942"/>
                  </a:lnTo>
                  <a:lnTo>
                    <a:pt x="3708552" y="16243"/>
                  </a:lnTo>
                  <a:lnTo>
                    <a:pt x="3708552" y="4686"/>
                  </a:lnTo>
                  <a:close/>
                </a:path>
                <a:path w="12215494" h="5083809">
                  <a:moveTo>
                    <a:pt x="3750462" y="5067249"/>
                  </a:moveTo>
                  <a:lnTo>
                    <a:pt x="3745776" y="5062563"/>
                  </a:lnTo>
                  <a:lnTo>
                    <a:pt x="3734193" y="5062563"/>
                  </a:lnTo>
                  <a:lnTo>
                    <a:pt x="3729494" y="5067249"/>
                  </a:lnTo>
                  <a:lnTo>
                    <a:pt x="3729494" y="5078819"/>
                  </a:lnTo>
                  <a:lnTo>
                    <a:pt x="3734193" y="5083505"/>
                  </a:lnTo>
                  <a:lnTo>
                    <a:pt x="3745776" y="5083505"/>
                  </a:lnTo>
                  <a:lnTo>
                    <a:pt x="3750462" y="5078819"/>
                  </a:lnTo>
                  <a:lnTo>
                    <a:pt x="3750462" y="5067249"/>
                  </a:lnTo>
                  <a:close/>
                </a:path>
                <a:path w="12215494" h="5083809">
                  <a:moveTo>
                    <a:pt x="3750462" y="3376511"/>
                  </a:moveTo>
                  <a:lnTo>
                    <a:pt x="3745776" y="3371824"/>
                  </a:lnTo>
                  <a:lnTo>
                    <a:pt x="3734193" y="3371824"/>
                  </a:lnTo>
                  <a:lnTo>
                    <a:pt x="3729494" y="3376511"/>
                  </a:lnTo>
                  <a:lnTo>
                    <a:pt x="3729494" y="3388080"/>
                  </a:lnTo>
                  <a:lnTo>
                    <a:pt x="3734193" y="3392767"/>
                  </a:lnTo>
                  <a:lnTo>
                    <a:pt x="3745776" y="3392767"/>
                  </a:lnTo>
                  <a:lnTo>
                    <a:pt x="3750462" y="3388080"/>
                  </a:lnTo>
                  <a:lnTo>
                    <a:pt x="3750462" y="3376511"/>
                  </a:lnTo>
                  <a:close/>
                </a:path>
                <a:path w="12215494" h="5083809">
                  <a:moveTo>
                    <a:pt x="3750462" y="1695843"/>
                  </a:moveTo>
                  <a:lnTo>
                    <a:pt x="3745776" y="1691157"/>
                  </a:lnTo>
                  <a:lnTo>
                    <a:pt x="3734193" y="1691157"/>
                  </a:lnTo>
                  <a:lnTo>
                    <a:pt x="3729494" y="1695843"/>
                  </a:lnTo>
                  <a:lnTo>
                    <a:pt x="3729494" y="1707413"/>
                  </a:lnTo>
                  <a:lnTo>
                    <a:pt x="3734193" y="1712099"/>
                  </a:lnTo>
                  <a:lnTo>
                    <a:pt x="3745776" y="1712099"/>
                  </a:lnTo>
                  <a:lnTo>
                    <a:pt x="3750462" y="1707413"/>
                  </a:lnTo>
                  <a:lnTo>
                    <a:pt x="3750462" y="1695843"/>
                  </a:lnTo>
                  <a:close/>
                </a:path>
                <a:path w="12215494" h="5083809">
                  <a:moveTo>
                    <a:pt x="3750462" y="4686"/>
                  </a:moveTo>
                  <a:lnTo>
                    <a:pt x="3745776" y="0"/>
                  </a:lnTo>
                  <a:lnTo>
                    <a:pt x="3734193" y="0"/>
                  </a:lnTo>
                  <a:lnTo>
                    <a:pt x="3729494" y="4686"/>
                  </a:lnTo>
                  <a:lnTo>
                    <a:pt x="3729494" y="16243"/>
                  </a:lnTo>
                  <a:lnTo>
                    <a:pt x="3734193" y="20942"/>
                  </a:lnTo>
                  <a:lnTo>
                    <a:pt x="3745776" y="20942"/>
                  </a:lnTo>
                  <a:lnTo>
                    <a:pt x="3750462" y="16243"/>
                  </a:lnTo>
                  <a:lnTo>
                    <a:pt x="3750462" y="4686"/>
                  </a:lnTo>
                  <a:close/>
                </a:path>
                <a:path w="12215494" h="5083809">
                  <a:moveTo>
                    <a:pt x="3792372" y="5067249"/>
                  </a:moveTo>
                  <a:lnTo>
                    <a:pt x="3787673" y="5062563"/>
                  </a:lnTo>
                  <a:lnTo>
                    <a:pt x="3776091" y="5062563"/>
                  </a:lnTo>
                  <a:lnTo>
                    <a:pt x="3771404" y="5067249"/>
                  </a:lnTo>
                  <a:lnTo>
                    <a:pt x="3771404" y="5078819"/>
                  </a:lnTo>
                  <a:lnTo>
                    <a:pt x="3776091" y="5083505"/>
                  </a:lnTo>
                  <a:lnTo>
                    <a:pt x="3787673" y="5083505"/>
                  </a:lnTo>
                  <a:lnTo>
                    <a:pt x="3792372" y="5078819"/>
                  </a:lnTo>
                  <a:lnTo>
                    <a:pt x="3792372" y="5067249"/>
                  </a:lnTo>
                  <a:close/>
                </a:path>
                <a:path w="12215494" h="5083809">
                  <a:moveTo>
                    <a:pt x="3792372" y="3376511"/>
                  </a:moveTo>
                  <a:lnTo>
                    <a:pt x="3787673" y="3371824"/>
                  </a:lnTo>
                  <a:lnTo>
                    <a:pt x="3776091" y="3371824"/>
                  </a:lnTo>
                  <a:lnTo>
                    <a:pt x="3771404" y="3376511"/>
                  </a:lnTo>
                  <a:lnTo>
                    <a:pt x="3771404" y="3388080"/>
                  </a:lnTo>
                  <a:lnTo>
                    <a:pt x="3776091" y="3392767"/>
                  </a:lnTo>
                  <a:lnTo>
                    <a:pt x="3787673" y="3392767"/>
                  </a:lnTo>
                  <a:lnTo>
                    <a:pt x="3792372" y="3388080"/>
                  </a:lnTo>
                  <a:lnTo>
                    <a:pt x="3792372" y="3376511"/>
                  </a:lnTo>
                  <a:close/>
                </a:path>
                <a:path w="12215494" h="5083809">
                  <a:moveTo>
                    <a:pt x="3792372" y="1695843"/>
                  </a:moveTo>
                  <a:lnTo>
                    <a:pt x="3787673" y="1691157"/>
                  </a:lnTo>
                  <a:lnTo>
                    <a:pt x="3776091" y="1691157"/>
                  </a:lnTo>
                  <a:lnTo>
                    <a:pt x="3771404" y="1695843"/>
                  </a:lnTo>
                  <a:lnTo>
                    <a:pt x="3771404" y="1707413"/>
                  </a:lnTo>
                  <a:lnTo>
                    <a:pt x="3776091" y="1712099"/>
                  </a:lnTo>
                  <a:lnTo>
                    <a:pt x="3787673" y="1712099"/>
                  </a:lnTo>
                  <a:lnTo>
                    <a:pt x="3792372" y="1707413"/>
                  </a:lnTo>
                  <a:lnTo>
                    <a:pt x="3792372" y="1695843"/>
                  </a:lnTo>
                  <a:close/>
                </a:path>
                <a:path w="12215494" h="5083809">
                  <a:moveTo>
                    <a:pt x="3792372" y="4686"/>
                  </a:moveTo>
                  <a:lnTo>
                    <a:pt x="3787673" y="0"/>
                  </a:lnTo>
                  <a:lnTo>
                    <a:pt x="3776091" y="0"/>
                  </a:lnTo>
                  <a:lnTo>
                    <a:pt x="3771404" y="4686"/>
                  </a:lnTo>
                  <a:lnTo>
                    <a:pt x="3771404" y="16243"/>
                  </a:lnTo>
                  <a:lnTo>
                    <a:pt x="3776091" y="20942"/>
                  </a:lnTo>
                  <a:lnTo>
                    <a:pt x="3787673" y="20942"/>
                  </a:lnTo>
                  <a:lnTo>
                    <a:pt x="3792372" y="16243"/>
                  </a:lnTo>
                  <a:lnTo>
                    <a:pt x="3792372" y="4686"/>
                  </a:lnTo>
                  <a:close/>
                </a:path>
                <a:path w="12215494" h="5083809">
                  <a:moveTo>
                    <a:pt x="3834269" y="5067249"/>
                  </a:moveTo>
                  <a:lnTo>
                    <a:pt x="3829583" y="5062563"/>
                  </a:lnTo>
                  <a:lnTo>
                    <a:pt x="3818001" y="5062563"/>
                  </a:lnTo>
                  <a:lnTo>
                    <a:pt x="3813314" y="5067249"/>
                  </a:lnTo>
                  <a:lnTo>
                    <a:pt x="3813314" y="5078819"/>
                  </a:lnTo>
                  <a:lnTo>
                    <a:pt x="3818001" y="5083505"/>
                  </a:lnTo>
                  <a:lnTo>
                    <a:pt x="3829583" y="5083505"/>
                  </a:lnTo>
                  <a:lnTo>
                    <a:pt x="3834269" y="5078819"/>
                  </a:lnTo>
                  <a:lnTo>
                    <a:pt x="3834269" y="5067249"/>
                  </a:lnTo>
                  <a:close/>
                </a:path>
                <a:path w="12215494" h="5083809">
                  <a:moveTo>
                    <a:pt x="3834269" y="3376511"/>
                  </a:moveTo>
                  <a:lnTo>
                    <a:pt x="3829583" y="3371824"/>
                  </a:lnTo>
                  <a:lnTo>
                    <a:pt x="3818001" y="3371824"/>
                  </a:lnTo>
                  <a:lnTo>
                    <a:pt x="3813314" y="3376511"/>
                  </a:lnTo>
                  <a:lnTo>
                    <a:pt x="3813314" y="3388080"/>
                  </a:lnTo>
                  <a:lnTo>
                    <a:pt x="3818001" y="3392767"/>
                  </a:lnTo>
                  <a:lnTo>
                    <a:pt x="3829583" y="3392767"/>
                  </a:lnTo>
                  <a:lnTo>
                    <a:pt x="3834269" y="3388080"/>
                  </a:lnTo>
                  <a:lnTo>
                    <a:pt x="3834269" y="3376511"/>
                  </a:lnTo>
                  <a:close/>
                </a:path>
                <a:path w="12215494" h="5083809">
                  <a:moveTo>
                    <a:pt x="3834269" y="1695843"/>
                  </a:moveTo>
                  <a:lnTo>
                    <a:pt x="3829583" y="1691157"/>
                  </a:lnTo>
                  <a:lnTo>
                    <a:pt x="3818001" y="1691157"/>
                  </a:lnTo>
                  <a:lnTo>
                    <a:pt x="3813314" y="1695843"/>
                  </a:lnTo>
                  <a:lnTo>
                    <a:pt x="3813314" y="1707413"/>
                  </a:lnTo>
                  <a:lnTo>
                    <a:pt x="3818001" y="1712099"/>
                  </a:lnTo>
                  <a:lnTo>
                    <a:pt x="3829583" y="1712099"/>
                  </a:lnTo>
                  <a:lnTo>
                    <a:pt x="3834269" y="1707413"/>
                  </a:lnTo>
                  <a:lnTo>
                    <a:pt x="3834269" y="1695843"/>
                  </a:lnTo>
                  <a:close/>
                </a:path>
                <a:path w="12215494" h="5083809">
                  <a:moveTo>
                    <a:pt x="3834269" y="4686"/>
                  </a:moveTo>
                  <a:lnTo>
                    <a:pt x="3829583" y="0"/>
                  </a:lnTo>
                  <a:lnTo>
                    <a:pt x="3818001" y="0"/>
                  </a:lnTo>
                  <a:lnTo>
                    <a:pt x="3813314" y="4686"/>
                  </a:lnTo>
                  <a:lnTo>
                    <a:pt x="3813314" y="16243"/>
                  </a:lnTo>
                  <a:lnTo>
                    <a:pt x="3818001" y="20942"/>
                  </a:lnTo>
                  <a:lnTo>
                    <a:pt x="3829583" y="20942"/>
                  </a:lnTo>
                  <a:lnTo>
                    <a:pt x="3834269" y="16243"/>
                  </a:lnTo>
                  <a:lnTo>
                    <a:pt x="3834269" y="4686"/>
                  </a:lnTo>
                  <a:close/>
                </a:path>
                <a:path w="12215494" h="5083809">
                  <a:moveTo>
                    <a:pt x="3876179" y="5067249"/>
                  </a:moveTo>
                  <a:lnTo>
                    <a:pt x="3871493" y="5062563"/>
                  </a:lnTo>
                  <a:lnTo>
                    <a:pt x="3859898" y="5062563"/>
                  </a:lnTo>
                  <a:lnTo>
                    <a:pt x="3855212" y="5067249"/>
                  </a:lnTo>
                  <a:lnTo>
                    <a:pt x="3855212" y="5078819"/>
                  </a:lnTo>
                  <a:lnTo>
                    <a:pt x="3859898" y="5083505"/>
                  </a:lnTo>
                  <a:lnTo>
                    <a:pt x="3871493" y="5083505"/>
                  </a:lnTo>
                  <a:lnTo>
                    <a:pt x="3876179" y="5078819"/>
                  </a:lnTo>
                  <a:lnTo>
                    <a:pt x="3876179" y="5067249"/>
                  </a:lnTo>
                  <a:close/>
                </a:path>
                <a:path w="12215494" h="5083809">
                  <a:moveTo>
                    <a:pt x="3876179" y="3376511"/>
                  </a:moveTo>
                  <a:lnTo>
                    <a:pt x="3871493" y="3371824"/>
                  </a:lnTo>
                  <a:lnTo>
                    <a:pt x="3859898" y="3371824"/>
                  </a:lnTo>
                  <a:lnTo>
                    <a:pt x="3855212" y="3376511"/>
                  </a:lnTo>
                  <a:lnTo>
                    <a:pt x="3855212" y="3388080"/>
                  </a:lnTo>
                  <a:lnTo>
                    <a:pt x="3859898" y="3392767"/>
                  </a:lnTo>
                  <a:lnTo>
                    <a:pt x="3871493" y="3392767"/>
                  </a:lnTo>
                  <a:lnTo>
                    <a:pt x="3876179" y="3388080"/>
                  </a:lnTo>
                  <a:lnTo>
                    <a:pt x="3876179" y="3376511"/>
                  </a:lnTo>
                  <a:close/>
                </a:path>
                <a:path w="12215494" h="5083809">
                  <a:moveTo>
                    <a:pt x="3876179" y="1695843"/>
                  </a:moveTo>
                  <a:lnTo>
                    <a:pt x="3871493" y="1691157"/>
                  </a:lnTo>
                  <a:lnTo>
                    <a:pt x="3859898" y="1691157"/>
                  </a:lnTo>
                  <a:lnTo>
                    <a:pt x="3855212" y="1695843"/>
                  </a:lnTo>
                  <a:lnTo>
                    <a:pt x="3855212" y="1707413"/>
                  </a:lnTo>
                  <a:lnTo>
                    <a:pt x="3859898" y="1712099"/>
                  </a:lnTo>
                  <a:lnTo>
                    <a:pt x="3871493" y="1712099"/>
                  </a:lnTo>
                  <a:lnTo>
                    <a:pt x="3876179" y="1707413"/>
                  </a:lnTo>
                  <a:lnTo>
                    <a:pt x="3876179" y="1695843"/>
                  </a:lnTo>
                  <a:close/>
                </a:path>
                <a:path w="12215494" h="5083809">
                  <a:moveTo>
                    <a:pt x="3876179" y="4686"/>
                  </a:moveTo>
                  <a:lnTo>
                    <a:pt x="3871493" y="0"/>
                  </a:lnTo>
                  <a:lnTo>
                    <a:pt x="3859898" y="0"/>
                  </a:lnTo>
                  <a:lnTo>
                    <a:pt x="3855212" y="4686"/>
                  </a:lnTo>
                  <a:lnTo>
                    <a:pt x="3855212" y="16243"/>
                  </a:lnTo>
                  <a:lnTo>
                    <a:pt x="3859898" y="20942"/>
                  </a:lnTo>
                  <a:lnTo>
                    <a:pt x="3871493" y="20942"/>
                  </a:lnTo>
                  <a:lnTo>
                    <a:pt x="3876179" y="16243"/>
                  </a:lnTo>
                  <a:lnTo>
                    <a:pt x="3876179" y="4686"/>
                  </a:lnTo>
                  <a:close/>
                </a:path>
                <a:path w="12215494" h="5083809">
                  <a:moveTo>
                    <a:pt x="3918077" y="5067249"/>
                  </a:moveTo>
                  <a:lnTo>
                    <a:pt x="3913390" y="5062563"/>
                  </a:lnTo>
                  <a:lnTo>
                    <a:pt x="3901808" y="5062563"/>
                  </a:lnTo>
                  <a:lnTo>
                    <a:pt x="3897122" y="5067249"/>
                  </a:lnTo>
                  <a:lnTo>
                    <a:pt x="3897122" y="5078819"/>
                  </a:lnTo>
                  <a:lnTo>
                    <a:pt x="3901808" y="5083505"/>
                  </a:lnTo>
                  <a:lnTo>
                    <a:pt x="3913390" y="5083505"/>
                  </a:lnTo>
                  <a:lnTo>
                    <a:pt x="3918077" y="5078819"/>
                  </a:lnTo>
                  <a:lnTo>
                    <a:pt x="3918077" y="5067249"/>
                  </a:lnTo>
                  <a:close/>
                </a:path>
                <a:path w="12215494" h="5083809">
                  <a:moveTo>
                    <a:pt x="3918077" y="3376511"/>
                  </a:moveTo>
                  <a:lnTo>
                    <a:pt x="3913390" y="3371824"/>
                  </a:lnTo>
                  <a:lnTo>
                    <a:pt x="3901808" y="3371824"/>
                  </a:lnTo>
                  <a:lnTo>
                    <a:pt x="3897122" y="3376511"/>
                  </a:lnTo>
                  <a:lnTo>
                    <a:pt x="3897122" y="3388080"/>
                  </a:lnTo>
                  <a:lnTo>
                    <a:pt x="3901808" y="3392767"/>
                  </a:lnTo>
                  <a:lnTo>
                    <a:pt x="3913390" y="3392767"/>
                  </a:lnTo>
                  <a:lnTo>
                    <a:pt x="3918077" y="3388080"/>
                  </a:lnTo>
                  <a:lnTo>
                    <a:pt x="3918077" y="3376511"/>
                  </a:lnTo>
                  <a:close/>
                </a:path>
                <a:path w="12215494" h="5083809">
                  <a:moveTo>
                    <a:pt x="3918077" y="1695843"/>
                  </a:moveTo>
                  <a:lnTo>
                    <a:pt x="3913390" y="1691157"/>
                  </a:lnTo>
                  <a:lnTo>
                    <a:pt x="3901808" y="1691157"/>
                  </a:lnTo>
                  <a:lnTo>
                    <a:pt x="3897122" y="1695843"/>
                  </a:lnTo>
                  <a:lnTo>
                    <a:pt x="3897122" y="1707413"/>
                  </a:lnTo>
                  <a:lnTo>
                    <a:pt x="3901808" y="1712099"/>
                  </a:lnTo>
                  <a:lnTo>
                    <a:pt x="3913390" y="1712099"/>
                  </a:lnTo>
                  <a:lnTo>
                    <a:pt x="3918077" y="1707413"/>
                  </a:lnTo>
                  <a:lnTo>
                    <a:pt x="3918077" y="1695843"/>
                  </a:lnTo>
                  <a:close/>
                </a:path>
                <a:path w="12215494" h="5083809">
                  <a:moveTo>
                    <a:pt x="3918077" y="4686"/>
                  </a:moveTo>
                  <a:lnTo>
                    <a:pt x="3913390" y="0"/>
                  </a:lnTo>
                  <a:lnTo>
                    <a:pt x="3901808" y="0"/>
                  </a:lnTo>
                  <a:lnTo>
                    <a:pt x="3897122" y="4686"/>
                  </a:lnTo>
                  <a:lnTo>
                    <a:pt x="3897122" y="16243"/>
                  </a:lnTo>
                  <a:lnTo>
                    <a:pt x="3901808" y="20942"/>
                  </a:lnTo>
                  <a:lnTo>
                    <a:pt x="3913390" y="20942"/>
                  </a:lnTo>
                  <a:lnTo>
                    <a:pt x="3918077" y="16243"/>
                  </a:lnTo>
                  <a:lnTo>
                    <a:pt x="3918077" y="4686"/>
                  </a:lnTo>
                  <a:close/>
                </a:path>
                <a:path w="12215494" h="5083809">
                  <a:moveTo>
                    <a:pt x="3959987" y="5067249"/>
                  </a:moveTo>
                  <a:lnTo>
                    <a:pt x="3955300" y="5062563"/>
                  </a:lnTo>
                  <a:lnTo>
                    <a:pt x="3943705" y="5062563"/>
                  </a:lnTo>
                  <a:lnTo>
                    <a:pt x="3939019" y="5067249"/>
                  </a:lnTo>
                  <a:lnTo>
                    <a:pt x="3939019" y="5078819"/>
                  </a:lnTo>
                  <a:lnTo>
                    <a:pt x="3943705" y="5083505"/>
                  </a:lnTo>
                  <a:lnTo>
                    <a:pt x="3955300" y="5083505"/>
                  </a:lnTo>
                  <a:lnTo>
                    <a:pt x="3959987" y="5078819"/>
                  </a:lnTo>
                  <a:lnTo>
                    <a:pt x="3959987" y="5067249"/>
                  </a:lnTo>
                  <a:close/>
                </a:path>
                <a:path w="12215494" h="5083809">
                  <a:moveTo>
                    <a:pt x="3959987" y="3376511"/>
                  </a:moveTo>
                  <a:lnTo>
                    <a:pt x="3955300" y="3371824"/>
                  </a:lnTo>
                  <a:lnTo>
                    <a:pt x="3943705" y="3371824"/>
                  </a:lnTo>
                  <a:lnTo>
                    <a:pt x="3939019" y="3376511"/>
                  </a:lnTo>
                  <a:lnTo>
                    <a:pt x="3939019" y="3388080"/>
                  </a:lnTo>
                  <a:lnTo>
                    <a:pt x="3943705" y="3392767"/>
                  </a:lnTo>
                  <a:lnTo>
                    <a:pt x="3955300" y="3392767"/>
                  </a:lnTo>
                  <a:lnTo>
                    <a:pt x="3959987" y="3388080"/>
                  </a:lnTo>
                  <a:lnTo>
                    <a:pt x="3959987" y="3376511"/>
                  </a:lnTo>
                  <a:close/>
                </a:path>
                <a:path w="12215494" h="5083809">
                  <a:moveTo>
                    <a:pt x="3959987" y="1695843"/>
                  </a:moveTo>
                  <a:lnTo>
                    <a:pt x="3955300" y="1691157"/>
                  </a:lnTo>
                  <a:lnTo>
                    <a:pt x="3943705" y="1691157"/>
                  </a:lnTo>
                  <a:lnTo>
                    <a:pt x="3939019" y="1695843"/>
                  </a:lnTo>
                  <a:lnTo>
                    <a:pt x="3939019" y="1707413"/>
                  </a:lnTo>
                  <a:lnTo>
                    <a:pt x="3943705" y="1712099"/>
                  </a:lnTo>
                  <a:lnTo>
                    <a:pt x="3955300" y="1712099"/>
                  </a:lnTo>
                  <a:lnTo>
                    <a:pt x="3959987" y="1707413"/>
                  </a:lnTo>
                  <a:lnTo>
                    <a:pt x="3959987" y="1695843"/>
                  </a:lnTo>
                  <a:close/>
                </a:path>
                <a:path w="12215494" h="5083809">
                  <a:moveTo>
                    <a:pt x="3959987" y="4686"/>
                  </a:moveTo>
                  <a:lnTo>
                    <a:pt x="3955300" y="0"/>
                  </a:lnTo>
                  <a:lnTo>
                    <a:pt x="3943705" y="0"/>
                  </a:lnTo>
                  <a:lnTo>
                    <a:pt x="3939019" y="4686"/>
                  </a:lnTo>
                  <a:lnTo>
                    <a:pt x="3939019" y="16243"/>
                  </a:lnTo>
                  <a:lnTo>
                    <a:pt x="3943705" y="20942"/>
                  </a:lnTo>
                  <a:lnTo>
                    <a:pt x="3955300" y="20942"/>
                  </a:lnTo>
                  <a:lnTo>
                    <a:pt x="3959987" y="16243"/>
                  </a:lnTo>
                  <a:lnTo>
                    <a:pt x="3959987" y="4686"/>
                  </a:lnTo>
                  <a:close/>
                </a:path>
                <a:path w="12215494" h="5083809">
                  <a:moveTo>
                    <a:pt x="4001884" y="5067249"/>
                  </a:moveTo>
                  <a:lnTo>
                    <a:pt x="3997198" y="5062563"/>
                  </a:lnTo>
                  <a:lnTo>
                    <a:pt x="3985615" y="5062563"/>
                  </a:lnTo>
                  <a:lnTo>
                    <a:pt x="3980929" y="5067249"/>
                  </a:lnTo>
                  <a:lnTo>
                    <a:pt x="3980929" y="5078819"/>
                  </a:lnTo>
                  <a:lnTo>
                    <a:pt x="3985615" y="5083505"/>
                  </a:lnTo>
                  <a:lnTo>
                    <a:pt x="3997198" y="5083505"/>
                  </a:lnTo>
                  <a:lnTo>
                    <a:pt x="4001884" y="5078819"/>
                  </a:lnTo>
                  <a:lnTo>
                    <a:pt x="4001884" y="5067249"/>
                  </a:lnTo>
                  <a:close/>
                </a:path>
                <a:path w="12215494" h="5083809">
                  <a:moveTo>
                    <a:pt x="4001884" y="3376511"/>
                  </a:moveTo>
                  <a:lnTo>
                    <a:pt x="3997198" y="3371824"/>
                  </a:lnTo>
                  <a:lnTo>
                    <a:pt x="3985615" y="3371824"/>
                  </a:lnTo>
                  <a:lnTo>
                    <a:pt x="3980929" y="3376511"/>
                  </a:lnTo>
                  <a:lnTo>
                    <a:pt x="3980929" y="3388080"/>
                  </a:lnTo>
                  <a:lnTo>
                    <a:pt x="3985615" y="3392767"/>
                  </a:lnTo>
                  <a:lnTo>
                    <a:pt x="3997198" y="3392767"/>
                  </a:lnTo>
                  <a:lnTo>
                    <a:pt x="4001884" y="3388080"/>
                  </a:lnTo>
                  <a:lnTo>
                    <a:pt x="4001884" y="3376511"/>
                  </a:lnTo>
                  <a:close/>
                </a:path>
                <a:path w="12215494" h="5083809">
                  <a:moveTo>
                    <a:pt x="4001884" y="1695843"/>
                  </a:moveTo>
                  <a:lnTo>
                    <a:pt x="3997198" y="1691157"/>
                  </a:lnTo>
                  <a:lnTo>
                    <a:pt x="3985615" y="1691157"/>
                  </a:lnTo>
                  <a:lnTo>
                    <a:pt x="3980929" y="1695843"/>
                  </a:lnTo>
                  <a:lnTo>
                    <a:pt x="3980929" y="1707413"/>
                  </a:lnTo>
                  <a:lnTo>
                    <a:pt x="3985615" y="1712099"/>
                  </a:lnTo>
                  <a:lnTo>
                    <a:pt x="3997198" y="1712099"/>
                  </a:lnTo>
                  <a:lnTo>
                    <a:pt x="4001884" y="1707413"/>
                  </a:lnTo>
                  <a:lnTo>
                    <a:pt x="4001884" y="1695843"/>
                  </a:lnTo>
                  <a:close/>
                </a:path>
                <a:path w="12215494" h="5083809">
                  <a:moveTo>
                    <a:pt x="4001884" y="4686"/>
                  </a:moveTo>
                  <a:lnTo>
                    <a:pt x="3997198" y="0"/>
                  </a:lnTo>
                  <a:lnTo>
                    <a:pt x="3985615" y="0"/>
                  </a:lnTo>
                  <a:lnTo>
                    <a:pt x="3980929" y="4686"/>
                  </a:lnTo>
                  <a:lnTo>
                    <a:pt x="3980929" y="16243"/>
                  </a:lnTo>
                  <a:lnTo>
                    <a:pt x="3985615" y="20942"/>
                  </a:lnTo>
                  <a:lnTo>
                    <a:pt x="3997198" y="20942"/>
                  </a:lnTo>
                  <a:lnTo>
                    <a:pt x="4001884" y="16243"/>
                  </a:lnTo>
                  <a:lnTo>
                    <a:pt x="4001884" y="4686"/>
                  </a:lnTo>
                  <a:close/>
                </a:path>
                <a:path w="12215494" h="5083809">
                  <a:moveTo>
                    <a:pt x="4043794" y="5067249"/>
                  </a:moveTo>
                  <a:lnTo>
                    <a:pt x="4039108" y="5062563"/>
                  </a:lnTo>
                  <a:lnTo>
                    <a:pt x="4027525" y="5062563"/>
                  </a:lnTo>
                  <a:lnTo>
                    <a:pt x="4022826" y="5067249"/>
                  </a:lnTo>
                  <a:lnTo>
                    <a:pt x="4022826" y="5078819"/>
                  </a:lnTo>
                  <a:lnTo>
                    <a:pt x="4027525" y="5083505"/>
                  </a:lnTo>
                  <a:lnTo>
                    <a:pt x="4039108" y="5083505"/>
                  </a:lnTo>
                  <a:lnTo>
                    <a:pt x="4043794" y="5078819"/>
                  </a:lnTo>
                  <a:lnTo>
                    <a:pt x="4043794" y="5067249"/>
                  </a:lnTo>
                  <a:close/>
                </a:path>
                <a:path w="12215494" h="5083809">
                  <a:moveTo>
                    <a:pt x="4043794" y="3376511"/>
                  </a:moveTo>
                  <a:lnTo>
                    <a:pt x="4039108" y="3371824"/>
                  </a:lnTo>
                  <a:lnTo>
                    <a:pt x="4027525" y="3371824"/>
                  </a:lnTo>
                  <a:lnTo>
                    <a:pt x="4022826" y="3376511"/>
                  </a:lnTo>
                  <a:lnTo>
                    <a:pt x="4022826" y="3388080"/>
                  </a:lnTo>
                  <a:lnTo>
                    <a:pt x="4027525" y="3392767"/>
                  </a:lnTo>
                  <a:lnTo>
                    <a:pt x="4039108" y="3392767"/>
                  </a:lnTo>
                  <a:lnTo>
                    <a:pt x="4043794" y="3388080"/>
                  </a:lnTo>
                  <a:lnTo>
                    <a:pt x="4043794" y="3376511"/>
                  </a:lnTo>
                  <a:close/>
                </a:path>
                <a:path w="12215494" h="5083809">
                  <a:moveTo>
                    <a:pt x="4043794" y="1695843"/>
                  </a:moveTo>
                  <a:lnTo>
                    <a:pt x="4039108" y="1691157"/>
                  </a:lnTo>
                  <a:lnTo>
                    <a:pt x="4027525" y="1691157"/>
                  </a:lnTo>
                  <a:lnTo>
                    <a:pt x="4022826" y="1695843"/>
                  </a:lnTo>
                  <a:lnTo>
                    <a:pt x="4022826" y="1707413"/>
                  </a:lnTo>
                  <a:lnTo>
                    <a:pt x="4027525" y="1712099"/>
                  </a:lnTo>
                  <a:lnTo>
                    <a:pt x="4039108" y="1712099"/>
                  </a:lnTo>
                  <a:lnTo>
                    <a:pt x="4043794" y="1707413"/>
                  </a:lnTo>
                  <a:lnTo>
                    <a:pt x="4043794" y="1695843"/>
                  </a:lnTo>
                  <a:close/>
                </a:path>
                <a:path w="12215494" h="5083809">
                  <a:moveTo>
                    <a:pt x="4043794" y="4686"/>
                  </a:moveTo>
                  <a:lnTo>
                    <a:pt x="4039108" y="0"/>
                  </a:lnTo>
                  <a:lnTo>
                    <a:pt x="4027525" y="0"/>
                  </a:lnTo>
                  <a:lnTo>
                    <a:pt x="4022826" y="4686"/>
                  </a:lnTo>
                  <a:lnTo>
                    <a:pt x="4022826" y="16243"/>
                  </a:lnTo>
                  <a:lnTo>
                    <a:pt x="4027525" y="20942"/>
                  </a:lnTo>
                  <a:lnTo>
                    <a:pt x="4039108" y="20942"/>
                  </a:lnTo>
                  <a:lnTo>
                    <a:pt x="4043794" y="16243"/>
                  </a:lnTo>
                  <a:lnTo>
                    <a:pt x="4043794" y="4686"/>
                  </a:lnTo>
                  <a:close/>
                </a:path>
                <a:path w="12215494" h="5083809">
                  <a:moveTo>
                    <a:pt x="4085704" y="5067249"/>
                  </a:moveTo>
                  <a:lnTo>
                    <a:pt x="4081005" y="5062563"/>
                  </a:lnTo>
                  <a:lnTo>
                    <a:pt x="4069423" y="5062563"/>
                  </a:lnTo>
                  <a:lnTo>
                    <a:pt x="4064736" y="5067249"/>
                  </a:lnTo>
                  <a:lnTo>
                    <a:pt x="4064736" y="5078819"/>
                  </a:lnTo>
                  <a:lnTo>
                    <a:pt x="4069423" y="5083505"/>
                  </a:lnTo>
                  <a:lnTo>
                    <a:pt x="4081005" y="5083505"/>
                  </a:lnTo>
                  <a:lnTo>
                    <a:pt x="4085704" y="5078819"/>
                  </a:lnTo>
                  <a:lnTo>
                    <a:pt x="4085704" y="5067249"/>
                  </a:lnTo>
                  <a:close/>
                </a:path>
                <a:path w="12215494" h="5083809">
                  <a:moveTo>
                    <a:pt x="4085704" y="3376511"/>
                  </a:moveTo>
                  <a:lnTo>
                    <a:pt x="4081005" y="3371824"/>
                  </a:lnTo>
                  <a:lnTo>
                    <a:pt x="4069423" y="3371824"/>
                  </a:lnTo>
                  <a:lnTo>
                    <a:pt x="4064736" y="3376511"/>
                  </a:lnTo>
                  <a:lnTo>
                    <a:pt x="4064736" y="3388080"/>
                  </a:lnTo>
                  <a:lnTo>
                    <a:pt x="4069423" y="3392767"/>
                  </a:lnTo>
                  <a:lnTo>
                    <a:pt x="4081005" y="3392767"/>
                  </a:lnTo>
                  <a:lnTo>
                    <a:pt x="4085704" y="3388080"/>
                  </a:lnTo>
                  <a:lnTo>
                    <a:pt x="4085704" y="3376511"/>
                  </a:lnTo>
                  <a:close/>
                </a:path>
                <a:path w="12215494" h="5083809">
                  <a:moveTo>
                    <a:pt x="4085704" y="1695843"/>
                  </a:moveTo>
                  <a:lnTo>
                    <a:pt x="4081005" y="1691157"/>
                  </a:lnTo>
                  <a:lnTo>
                    <a:pt x="4069423" y="1691157"/>
                  </a:lnTo>
                  <a:lnTo>
                    <a:pt x="4064736" y="1695843"/>
                  </a:lnTo>
                  <a:lnTo>
                    <a:pt x="4064736" y="1707413"/>
                  </a:lnTo>
                  <a:lnTo>
                    <a:pt x="4069423" y="1712099"/>
                  </a:lnTo>
                  <a:lnTo>
                    <a:pt x="4081005" y="1712099"/>
                  </a:lnTo>
                  <a:lnTo>
                    <a:pt x="4085704" y="1707413"/>
                  </a:lnTo>
                  <a:lnTo>
                    <a:pt x="4085704" y="1695843"/>
                  </a:lnTo>
                  <a:close/>
                </a:path>
                <a:path w="12215494" h="5083809">
                  <a:moveTo>
                    <a:pt x="4085704" y="4686"/>
                  </a:moveTo>
                  <a:lnTo>
                    <a:pt x="4081005" y="0"/>
                  </a:lnTo>
                  <a:lnTo>
                    <a:pt x="4069423" y="0"/>
                  </a:lnTo>
                  <a:lnTo>
                    <a:pt x="4064736" y="4686"/>
                  </a:lnTo>
                  <a:lnTo>
                    <a:pt x="4064736" y="16243"/>
                  </a:lnTo>
                  <a:lnTo>
                    <a:pt x="4069423" y="20942"/>
                  </a:lnTo>
                  <a:lnTo>
                    <a:pt x="4081005" y="20942"/>
                  </a:lnTo>
                  <a:lnTo>
                    <a:pt x="4085704" y="16243"/>
                  </a:lnTo>
                  <a:lnTo>
                    <a:pt x="4085704" y="4686"/>
                  </a:lnTo>
                  <a:close/>
                </a:path>
                <a:path w="12215494" h="5083809">
                  <a:moveTo>
                    <a:pt x="4127601" y="5067249"/>
                  </a:moveTo>
                  <a:lnTo>
                    <a:pt x="4122915" y="5062563"/>
                  </a:lnTo>
                  <a:lnTo>
                    <a:pt x="4111333" y="5062563"/>
                  </a:lnTo>
                  <a:lnTo>
                    <a:pt x="4106646" y="5067249"/>
                  </a:lnTo>
                  <a:lnTo>
                    <a:pt x="4106646" y="5078819"/>
                  </a:lnTo>
                  <a:lnTo>
                    <a:pt x="4111333" y="5083505"/>
                  </a:lnTo>
                  <a:lnTo>
                    <a:pt x="4122915" y="5083505"/>
                  </a:lnTo>
                  <a:lnTo>
                    <a:pt x="4127601" y="5078819"/>
                  </a:lnTo>
                  <a:lnTo>
                    <a:pt x="4127601" y="5067249"/>
                  </a:lnTo>
                  <a:close/>
                </a:path>
                <a:path w="12215494" h="5083809">
                  <a:moveTo>
                    <a:pt x="4127601" y="3376511"/>
                  </a:moveTo>
                  <a:lnTo>
                    <a:pt x="4122915" y="3371824"/>
                  </a:lnTo>
                  <a:lnTo>
                    <a:pt x="4111333" y="3371824"/>
                  </a:lnTo>
                  <a:lnTo>
                    <a:pt x="4106646" y="3376511"/>
                  </a:lnTo>
                  <a:lnTo>
                    <a:pt x="4106646" y="3388080"/>
                  </a:lnTo>
                  <a:lnTo>
                    <a:pt x="4111333" y="3392767"/>
                  </a:lnTo>
                  <a:lnTo>
                    <a:pt x="4122915" y="3392767"/>
                  </a:lnTo>
                  <a:lnTo>
                    <a:pt x="4127601" y="3388080"/>
                  </a:lnTo>
                  <a:lnTo>
                    <a:pt x="4127601" y="3376511"/>
                  </a:lnTo>
                  <a:close/>
                </a:path>
                <a:path w="12215494" h="5083809">
                  <a:moveTo>
                    <a:pt x="4127601" y="1695843"/>
                  </a:moveTo>
                  <a:lnTo>
                    <a:pt x="4122915" y="1691157"/>
                  </a:lnTo>
                  <a:lnTo>
                    <a:pt x="4111333" y="1691157"/>
                  </a:lnTo>
                  <a:lnTo>
                    <a:pt x="4106646" y="1695843"/>
                  </a:lnTo>
                  <a:lnTo>
                    <a:pt x="4106646" y="1707413"/>
                  </a:lnTo>
                  <a:lnTo>
                    <a:pt x="4111333" y="1712099"/>
                  </a:lnTo>
                  <a:lnTo>
                    <a:pt x="4122915" y="1712099"/>
                  </a:lnTo>
                  <a:lnTo>
                    <a:pt x="4127601" y="1707413"/>
                  </a:lnTo>
                  <a:lnTo>
                    <a:pt x="4127601" y="1695843"/>
                  </a:lnTo>
                  <a:close/>
                </a:path>
                <a:path w="12215494" h="5083809">
                  <a:moveTo>
                    <a:pt x="4127601" y="4686"/>
                  </a:moveTo>
                  <a:lnTo>
                    <a:pt x="4122915" y="0"/>
                  </a:lnTo>
                  <a:lnTo>
                    <a:pt x="4111333" y="0"/>
                  </a:lnTo>
                  <a:lnTo>
                    <a:pt x="4106646" y="4686"/>
                  </a:lnTo>
                  <a:lnTo>
                    <a:pt x="4106646" y="16243"/>
                  </a:lnTo>
                  <a:lnTo>
                    <a:pt x="4111333" y="20942"/>
                  </a:lnTo>
                  <a:lnTo>
                    <a:pt x="4122915" y="20942"/>
                  </a:lnTo>
                  <a:lnTo>
                    <a:pt x="4127601" y="16243"/>
                  </a:lnTo>
                  <a:lnTo>
                    <a:pt x="4127601" y="4686"/>
                  </a:lnTo>
                  <a:close/>
                </a:path>
                <a:path w="12215494" h="5083809">
                  <a:moveTo>
                    <a:pt x="4169511" y="5067249"/>
                  </a:moveTo>
                  <a:lnTo>
                    <a:pt x="4164825" y="5062563"/>
                  </a:lnTo>
                  <a:lnTo>
                    <a:pt x="4153230" y="5062563"/>
                  </a:lnTo>
                  <a:lnTo>
                    <a:pt x="4148544" y="5067249"/>
                  </a:lnTo>
                  <a:lnTo>
                    <a:pt x="4148544" y="5078819"/>
                  </a:lnTo>
                  <a:lnTo>
                    <a:pt x="4153230" y="5083505"/>
                  </a:lnTo>
                  <a:lnTo>
                    <a:pt x="4164825" y="5083505"/>
                  </a:lnTo>
                  <a:lnTo>
                    <a:pt x="4169511" y="5078819"/>
                  </a:lnTo>
                  <a:lnTo>
                    <a:pt x="4169511" y="5067249"/>
                  </a:lnTo>
                  <a:close/>
                </a:path>
                <a:path w="12215494" h="5083809">
                  <a:moveTo>
                    <a:pt x="4169511" y="3376511"/>
                  </a:moveTo>
                  <a:lnTo>
                    <a:pt x="4164825" y="3371824"/>
                  </a:lnTo>
                  <a:lnTo>
                    <a:pt x="4153230" y="3371824"/>
                  </a:lnTo>
                  <a:lnTo>
                    <a:pt x="4148544" y="3376511"/>
                  </a:lnTo>
                  <a:lnTo>
                    <a:pt x="4148544" y="3388080"/>
                  </a:lnTo>
                  <a:lnTo>
                    <a:pt x="4153230" y="3392767"/>
                  </a:lnTo>
                  <a:lnTo>
                    <a:pt x="4164825" y="3392767"/>
                  </a:lnTo>
                  <a:lnTo>
                    <a:pt x="4169511" y="3388080"/>
                  </a:lnTo>
                  <a:lnTo>
                    <a:pt x="4169511" y="3376511"/>
                  </a:lnTo>
                  <a:close/>
                </a:path>
                <a:path w="12215494" h="5083809">
                  <a:moveTo>
                    <a:pt x="4169511" y="1695843"/>
                  </a:moveTo>
                  <a:lnTo>
                    <a:pt x="4164825" y="1691157"/>
                  </a:lnTo>
                  <a:lnTo>
                    <a:pt x="4153230" y="1691157"/>
                  </a:lnTo>
                  <a:lnTo>
                    <a:pt x="4148544" y="1695843"/>
                  </a:lnTo>
                  <a:lnTo>
                    <a:pt x="4148544" y="1707413"/>
                  </a:lnTo>
                  <a:lnTo>
                    <a:pt x="4153230" y="1712099"/>
                  </a:lnTo>
                  <a:lnTo>
                    <a:pt x="4164825" y="1712099"/>
                  </a:lnTo>
                  <a:lnTo>
                    <a:pt x="4169511" y="1707413"/>
                  </a:lnTo>
                  <a:lnTo>
                    <a:pt x="4169511" y="1695843"/>
                  </a:lnTo>
                  <a:close/>
                </a:path>
                <a:path w="12215494" h="5083809">
                  <a:moveTo>
                    <a:pt x="4169511" y="4686"/>
                  </a:moveTo>
                  <a:lnTo>
                    <a:pt x="4164825" y="0"/>
                  </a:lnTo>
                  <a:lnTo>
                    <a:pt x="4153230" y="0"/>
                  </a:lnTo>
                  <a:lnTo>
                    <a:pt x="4148544" y="4686"/>
                  </a:lnTo>
                  <a:lnTo>
                    <a:pt x="4148544" y="16243"/>
                  </a:lnTo>
                  <a:lnTo>
                    <a:pt x="4153230" y="20942"/>
                  </a:lnTo>
                  <a:lnTo>
                    <a:pt x="4164825" y="20942"/>
                  </a:lnTo>
                  <a:lnTo>
                    <a:pt x="4169511" y="16243"/>
                  </a:lnTo>
                  <a:lnTo>
                    <a:pt x="4169511" y="4686"/>
                  </a:lnTo>
                  <a:close/>
                </a:path>
                <a:path w="12215494" h="5083809">
                  <a:moveTo>
                    <a:pt x="4211409" y="5067249"/>
                  </a:moveTo>
                  <a:lnTo>
                    <a:pt x="4206722" y="5062563"/>
                  </a:lnTo>
                  <a:lnTo>
                    <a:pt x="4195140" y="5062563"/>
                  </a:lnTo>
                  <a:lnTo>
                    <a:pt x="4190454" y="5067249"/>
                  </a:lnTo>
                  <a:lnTo>
                    <a:pt x="4190454" y="5078819"/>
                  </a:lnTo>
                  <a:lnTo>
                    <a:pt x="4195140" y="5083505"/>
                  </a:lnTo>
                  <a:lnTo>
                    <a:pt x="4206722" y="5083505"/>
                  </a:lnTo>
                  <a:lnTo>
                    <a:pt x="4211409" y="5078819"/>
                  </a:lnTo>
                  <a:lnTo>
                    <a:pt x="4211409" y="5067249"/>
                  </a:lnTo>
                  <a:close/>
                </a:path>
                <a:path w="12215494" h="5083809">
                  <a:moveTo>
                    <a:pt x="4211409" y="3376511"/>
                  </a:moveTo>
                  <a:lnTo>
                    <a:pt x="4206722" y="3371824"/>
                  </a:lnTo>
                  <a:lnTo>
                    <a:pt x="4195140" y="3371824"/>
                  </a:lnTo>
                  <a:lnTo>
                    <a:pt x="4190454" y="3376511"/>
                  </a:lnTo>
                  <a:lnTo>
                    <a:pt x="4190454" y="3388080"/>
                  </a:lnTo>
                  <a:lnTo>
                    <a:pt x="4195140" y="3392767"/>
                  </a:lnTo>
                  <a:lnTo>
                    <a:pt x="4206722" y="3392767"/>
                  </a:lnTo>
                  <a:lnTo>
                    <a:pt x="4211409" y="3388080"/>
                  </a:lnTo>
                  <a:lnTo>
                    <a:pt x="4211409" y="3376511"/>
                  </a:lnTo>
                  <a:close/>
                </a:path>
                <a:path w="12215494" h="5083809">
                  <a:moveTo>
                    <a:pt x="4211409" y="1695843"/>
                  </a:moveTo>
                  <a:lnTo>
                    <a:pt x="4206722" y="1691157"/>
                  </a:lnTo>
                  <a:lnTo>
                    <a:pt x="4195140" y="1691157"/>
                  </a:lnTo>
                  <a:lnTo>
                    <a:pt x="4190454" y="1695843"/>
                  </a:lnTo>
                  <a:lnTo>
                    <a:pt x="4190454" y="1707413"/>
                  </a:lnTo>
                  <a:lnTo>
                    <a:pt x="4195140" y="1712099"/>
                  </a:lnTo>
                  <a:lnTo>
                    <a:pt x="4206722" y="1712099"/>
                  </a:lnTo>
                  <a:lnTo>
                    <a:pt x="4211409" y="1707413"/>
                  </a:lnTo>
                  <a:lnTo>
                    <a:pt x="4211409" y="1695843"/>
                  </a:lnTo>
                  <a:close/>
                </a:path>
                <a:path w="12215494" h="5083809">
                  <a:moveTo>
                    <a:pt x="4211409" y="4686"/>
                  </a:moveTo>
                  <a:lnTo>
                    <a:pt x="4206722" y="0"/>
                  </a:lnTo>
                  <a:lnTo>
                    <a:pt x="4195140" y="0"/>
                  </a:lnTo>
                  <a:lnTo>
                    <a:pt x="4190454" y="4686"/>
                  </a:lnTo>
                  <a:lnTo>
                    <a:pt x="4190454" y="16243"/>
                  </a:lnTo>
                  <a:lnTo>
                    <a:pt x="4195140" y="20942"/>
                  </a:lnTo>
                  <a:lnTo>
                    <a:pt x="4206722" y="20942"/>
                  </a:lnTo>
                  <a:lnTo>
                    <a:pt x="4211409" y="16243"/>
                  </a:lnTo>
                  <a:lnTo>
                    <a:pt x="4211409" y="4686"/>
                  </a:lnTo>
                  <a:close/>
                </a:path>
                <a:path w="12215494" h="5083809">
                  <a:moveTo>
                    <a:pt x="4253319" y="5067249"/>
                  </a:moveTo>
                  <a:lnTo>
                    <a:pt x="4248632" y="5062563"/>
                  </a:lnTo>
                  <a:lnTo>
                    <a:pt x="4237037" y="5062563"/>
                  </a:lnTo>
                  <a:lnTo>
                    <a:pt x="4232351" y="5067249"/>
                  </a:lnTo>
                  <a:lnTo>
                    <a:pt x="4232351" y="5078819"/>
                  </a:lnTo>
                  <a:lnTo>
                    <a:pt x="4237037" y="5083505"/>
                  </a:lnTo>
                  <a:lnTo>
                    <a:pt x="4248632" y="5083505"/>
                  </a:lnTo>
                  <a:lnTo>
                    <a:pt x="4253319" y="5078819"/>
                  </a:lnTo>
                  <a:lnTo>
                    <a:pt x="4253319" y="5067249"/>
                  </a:lnTo>
                  <a:close/>
                </a:path>
                <a:path w="12215494" h="5083809">
                  <a:moveTo>
                    <a:pt x="4253319" y="3376511"/>
                  </a:moveTo>
                  <a:lnTo>
                    <a:pt x="4248632" y="3371824"/>
                  </a:lnTo>
                  <a:lnTo>
                    <a:pt x="4237037" y="3371824"/>
                  </a:lnTo>
                  <a:lnTo>
                    <a:pt x="4232351" y="3376511"/>
                  </a:lnTo>
                  <a:lnTo>
                    <a:pt x="4232351" y="3388080"/>
                  </a:lnTo>
                  <a:lnTo>
                    <a:pt x="4237037" y="3392767"/>
                  </a:lnTo>
                  <a:lnTo>
                    <a:pt x="4248632" y="3392767"/>
                  </a:lnTo>
                  <a:lnTo>
                    <a:pt x="4253319" y="3388080"/>
                  </a:lnTo>
                  <a:lnTo>
                    <a:pt x="4253319" y="3376511"/>
                  </a:lnTo>
                  <a:close/>
                </a:path>
                <a:path w="12215494" h="5083809">
                  <a:moveTo>
                    <a:pt x="4253319" y="1695843"/>
                  </a:moveTo>
                  <a:lnTo>
                    <a:pt x="4248632" y="1691157"/>
                  </a:lnTo>
                  <a:lnTo>
                    <a:pt x="4237037" y="1691157"/>
                  </a:lnTo>
                  <a:lnTo>
                    <a:pt x="4232351" y="1695843"/>
                  </a:lnTo>
                  <a:lnTo>
                    <a:pt x="4232351" y="1707413"/>
                  </a:lnTo>
                  <a:lnTo>
                    <a:pt x="4237037" y="1712099"/>
                  </a:lnTo>
                  <a:lnTo>
                    <a:pt x="4248632" y="1712099"/>
                  </a:lnTo>
                  <a:lnTo>
                    <a:pt x="4253319" y="1707413"/>
                  </a:lnTo>
                  <a:lnTo>
                    <a:pt x="4253319" y="1695843"/>
                  </a:lnTo>
                  <a:close/>
                </a:path>
                <a:path w="12215494" h="5083809">
                  <a:moveTo>
                    <a:pt x="4253319" y="4686"/>
                  </a:moveTo>
                  <a:lnTo>
                    <a:pt x="4248632" y="0"/>
                  </a:lnTo>
                  <a:lnTo>
                    <a:pt x="4237037" y="0"/>
                  </a:lnTo>
                  <a:lnTo>
                    <a:pt x="4232351" y="4686"/>
                  </a:lnTo>
                  <a:lnTo>
                    <a:pt x="4232351" y="16243"/>
                  </a:lnTo>
                  <a:lnTo>
                    <a:pt x="4237037" y="20942"/>
                  </a:lnTo>
                  <a:lnTo>
                    <a:pt x="4248632" y="20942"/>
                  </a:lnTo>
                  <a:lnTo>
                    <a:pt x="4253319" y="16243"/>
                  </a:lnTo>
                  <a:lnTo>
                    <a:pt x="4253319" y="4686"/>
                  </a:lnTo>
                  <a:close/>
                </a:path>
                <a:path w="12215494" h="5083809">
                  <a:moveTo>
                    <a:pt x="4295216" y="5067249"/>
                  </a:moveTo>
                  <a:lnTo>
                    <a:pt x="4290530" y="5062563"/>
                  </a:lnTo>
                  <a:lnTo>
                    <a:pt x="4278947" y="5062563"/>
                  </a:lnTo>
                  <a:lnTo>
                    <a:pt x="4274261" y="5067249"/>
                  </a:lnTo>
                  <a:lnTo>
                    <a:pt x="4274261" y="5078819"/>
                  </a:lnTo>
                  <a:lnTo>
                    <a:pt x="4278947" y="5083505"/>
                  </a:lnTo>
                  <a:lnTo>
                    <a:pt x="4290530" y="5083505"/>
                  </a:lnTo>
                  <a:lnTo>
                    <a:pt x="4295216" y="5078819"/>
                  </a:lnTo>
                  <a:lnTo>
                    <a:pt x="4295216" y="5067249"/>
                  </a:lnTo>
                  <a:close/>
                </a:path>
                <a:path w="12215494" h="5083809">
                  <a:moveTo>
                    <a:pt x="4295216" y="3376511"/>
                  </a:moveTo>
                  <a:lnTo>
                    <a:pt x="4290530" y="3371824"/>
                  </a:lnTo>
                  <a:lnTo>
                    <a:pt x="4278947" y="3371824"/>
                  </a:lnTo>
                  <a:lnTo>
                    <a:pt x="4274261" y="3376511"/>
                  </a:lnTo>
                  <a:lnTo>
                    <a:pt x="4274261" y="3388080"/>
                  </a:lnTo>
                  <a:lnTo>
                    <a:pt x="4278947" y="3392767"/>
                  </a:lnTo>
                  <a:lnTo>
                    <a:pt x="4290530" y="3392767"/>
                  </a:lnTo>
                  <a:lnTo>
                    <a:pt x="4295216" y="3388080"/>
                  </a:lnTo>
                  <a:lnTo>
                    <a:pt x="4295216" y="3376511"/>
                  </a:lnTo>
                  <a:close/>
                </a:path>
                <a:path w="12215494" h="5083809">
                  <a:moveTo>
                    <a:pt x="4295216" y="1695843"/>
                  </a:moveTo>
                  <a:lnTo>
                    <a:pt x="4290530" y="1691157"/>
                  </a:lnTo>
                  <a:lnTo>
                    <a:pt x="4278947" y="1691157"/>
                  </a:lnTo>
                  <a:lnTo>
                    <a:pt x="4274261" y="1695843"/>
                  </a:lnTo>
                  <a:lnTo>
                    <a:pt x="4274261" y="1707413"/>
                  </a:lnTo>
                  <a:lnTo>
                    <a:pt x="4278947" y="1712099"/>
                  </a:lnTo>
                  <a:lnTo>
                    <a:pt x="4290530" y="1712099"/>
                  </a:lnTo>
                  <a:lnTo>
                    <a:pt x="4295216" y="1707413"/>
                  </a:lnTo>
                  <a:lnTo>
                    <a:pt x="4295216" y="1695843"/>
                  </a:lnTo>
                  <a:close/>
                </a:path>
                <a:path w="12215494" h="5083809">
                  <a:moveTo>
                    <a:pt x="4295216" y="4686"/>
                  </a:moveTo>
                  <a:lnTo>
                    <a:pt x="4290530" y="0"/>
                  </a:lnTo>
                  <a:lnTo>
                    <a:pt x="4278947" y="0"/>
                  </a:lnTo>
                  <a:lnTo>
                    <a:pt x="4274261" y="4686"/>
                  </a:lnTo>
                  <a:lnTo>
                    <a:pt x="4274261" y="16243"/>
                  </a:lnTo>
                  <a:lnTo>
                    <a:pt x="4278947" y="20942"/>
                  </a:lnTo>
                  <a:lnTo>
                    <a:pt x="4290530" y="20942"/>
                  </a:lnTo>
                  <a:lnTo>
                    <a:pt x="4295216" y="16243"/>
                  </a:lnTo>
                  <a:lnTo>
                    <a:pt x="4295216" y="4686"/>
                  </a:lnTo>
                  <a:close/>
                </a:path>
                <a:path w="12215494" h="5083809">
                  <a:moveTo>
                    <a:pt x="4337126" y="5067249"/>
                  </a:moveTo>
                  <a:lnTo>
                    <a:pt x="4332440" y="5062563"/>
                  </a:lnTo>
                  <a:lnTo>
                    <a:pt x="4320857" y="5062563"/>
                  </a:lnTo>
                  <a:lnTo>
                    <a:pt x="4316158" y="5067249"/>
                  </a:lnTo>
                  <a:lnTo>
                    <a:pt x="4316158" y="5078819"/>
                  </a:lnTo>
                  <a:lnTo>
                    <a:pt x="4320857" y="5083505"/>
                  </a:lnTo>
                  <a:lnTo>
                    <a:pt x="4332440" y="5083505"/>
                  </a:lnTo>
                  <a:lnTo>
                    <a:pt x="4337126" y="5078819"/>
                  </a:lnTo>
                  <a:lnTo>
                    <a:pt x="4337126" y="5067249"/>
                  </a:lnTo>
                  <a:close/>
                </a:path>
                <a:path w="12215494" h="5083809">
                  <a:moveTo>
                    <a:pt x="4337126" y="3376511"/>
                  </a:moveTo>
                  <a:lnTo>
                    <a:pt x="4332440" y="3371824"/>
                  </a:lnTo>
                  <a:lnTo>
                    <a:pt x="4320857" y="3371824"/>
                  </a:lnTo>
                  <a:lnTo>
                    <a:pt x="4316158" y="3376511"/>
                  </a:lnTo>
                  <a:lnTo>
                    <a:pt x="4316158" y="3388080"/>
                  </a:lnTo>
                  <a:lnTo>
                    <a:pt x="4320857" y="3392767"/>
                  </a:lnTo>
                  <a:lnTo>
                    <a:pt x="4332440" y="3392767"/>
                  </a:lnTo>
                  <a:lnTo>
                    <a:pt x="4337126" y="3388080"/>
                  </a:lnTo>
                  <a:lnTo>
                    <a:pt x="4337126" y="3376511"/>
                  </a:lnTo>
                  <a:close/>
                </a:path>
                <a:path w="12215494" h="5083809">
                  <a:moveTo>
                    <a:pt x="4337126" y="1695843"/>
                  </a:moveTo>
                  <a:lnTo>
                    <a:pt x="4332440" y="1691157"/>
                  </a:lnTo>
                  <a:lnTo>
                    <a:pt x="4320857" y="1691157"/>
                  </a:lnTo>
                  <a:lnTo>
                    <a:pt x="4316158" y="1695843"/>
                  </a:lnTo>
                  <a:lnTo>
                    <a:pt x="4316158" y="1707413"/>
                  </a:lnTo>
                  <a:lnTo>
                    <a:pt x="4320857" y="1712099"/>
                  </a:lnTo>
                  <a:lnTo>
                    <a:pt x="4332440" y="1712099"/>
                  </a:lnTo>
                  <a:lnTo>
                    <a:pt x="4337126" y="1707413"/>
                  </a:lnTo>
                  <a:lnTo>
                    <a:pt x="4337126" y="1695843"/>
                  </a:lnTo>
                  <a:close/>
                </a:path>
                <a:path w="12215494" h="5083809">
                  <a:moveTo>
                    <a:pt x="4337126" y="4686"/>
                  </a:moveTo>
                  <a:lnTo>
                    <a:pt x="4332440" y="0"/>
                  </a:lnTo>
                  <a:lnTo>
                    <a:pt x="4320857" y="0"/>
                  </a:lnTo>
                  <a:lnTo>
                    <a:pt x="4316158" y="4686"/>
                  </a:lnTo>
                  <a:lnTo>
                    <a:pt x="4316158" y="16243"/>
                  </a:lnTo>
                  <a:lnTo>
                    <a:pt x="4320857" y="20942"/>
                  </a:lnTo>
                  <a:lnTo>
                    <a:pt x="4332440" y="20942"/>
                  </a:lnTo>
                  <a:lnTo>
                    <a:pt x="4337126" y="16243"/>
                  </a:lnTo>
                  <a:lnTo>
                    <a:pt x="4337126" y="4686"/>
                  </a:lnTo>
                  <a:close/>
                </a:path>
                <a:path w="12215494" h="5083809">
                  <a:moveTo>
                    <a:pt x="4379036" y="5067249"/>
                  </a:moveTo>
                  <a:lnTo>
                    <a:pt x="4374337" y="5062563"/>
                  </a:lnTo>
                  <a:lnTo>
                    <a:pt x="4362755" y="5062563"/>
                  </a:lnTo>
                  <a:lnTo>
                    <a:pt x="4358068" y="5067249"/>
                  </a:lnTo>
                  <a:lnTo>
                    <a:pt x="4358068" y="5078819"/>
                  </a:lnTo>
                  <a:lnTo>
                    <a:pt x="4362755" y="5083505"/>
                  </a:lnTo>
                  <a:lnTo>
                    <a:pt x="4374337" y="5083505"/>
                  </a:lnTo>
                  <a:lnTo>
                    <a:pt x="4379036" y="5078819"/>
                  </a:lnTo>
                  <a:lnTo>
                    <a:pt x="4379036" y="5067249"/>
                  </a:lnTo>
                  <a:close/>
                </a:path>
                <a:path w="12215494" h="5083809">
                  <a:moveTo>
                    <a:pt x="4379036" y="3376511"/>
                  </a:moveTo>
                  <a:lnTo>
                    <a:pt x="4374337" y="3371824"/>
                  </a:lnTo>
                  <a:lnTo>
                    <a:pt x="4362755" y="3371824"/>
                  </a:lnTo>
                  <a:lnTo>
                    <a:pt x="4358068" y="3376511"/>
                  </a:lnTo>
                  <a:lnTo>
                    <a:pt x="4358068" y="3388080"/>
                  </a:lnTo>
                  <a:lnTo>
                    <a:pt x="4362755" y="3392767"/>
                  </a:lnTo>
                  <a:lnTo>
                    <a:pt x="4374337" y="3392767"/>
                  </a:lnTo>
                  <a:lnTo>
                    <a:pt x="4379036" y="3388080"/>
                  </a:lnTo>
                  <a:lnTo>
                    <a:pt x="4379036" y="3376511"/>
                  </a:lnTo>
                  <a:close/>
                </a:path>
                <a:path w="12215494" h="5083809">
                  <a:moveTo>
                    <a:pt x="4379036" y="1695843"/>
                  </a:moveTo>
                  <a:lnTo>
                    <a:pt x="4374337" y="1691157"/>
                  </a:lnTo>
                  <a:lnTo>
                    <a:pt x="4362755" y="1691157"/>
                  </a:lnTo>
                  <a:lnTo>
                    <a:pt x="4358068" y="1695843"/>
                  </a:lnTo>
                  <a:lnTo>
                    <a:pt x="4358068" y="1707413"/>
                  </a:lnTo>
                  <a:lnTo>
                    <a:pt x="4362755" y="1712099"/>
                  </a:lnTo>
                  <a:lnTo>
                    <a:pt x="4374337" y="1712099"/>
                  </a:lnTo>
                  <a:lnTo>
                    <a:pt x="4379036" y="1707413"/>
                  </a:lnTo>
                  <a:lnTo>
                    <a:pt x="4379036" y="1695843"/>
                  </a:lnTo>
                  <a:close/>
                </a:path>
                <a:path w="12215494" h="5083809">
                  <a:moveTo>
                    <a:pt x="4379036" y="4686"/>
                  </a:moveTo>
                  <a:lnTo>
                    <a:pt x="4374337" y="0"/>
                  </a:lnTo>
                  <a:lnTo>
                    <a:pt x="4362755" y="0"/>
                  </a:lnTo>
                  <a:lnTo>
                    <a:pt x="4358068" y="4686"/>
                  </a:lnTo>
                  <a:lnTo>
                    <a:pt x="4358068" y="16243"/>
                  </a:lnTo>
                  <a:lnTo>
                    <a:pt x="4362755" y="20942"/>
                  </a:lnTo>
                  <a:lnTo>
                    <a:pt x="4374337" y="20942"/>
                  </a:lnTo>
                  <a:lnTo>
                    <a:pt x="4379036" y="16243"/>
                  </a:lnTo>
                  <a:lnTo>
                    <a:pt x="4379036" y="4686"/>
                  </a:lnTo>
                  <a:close/>
                </a:path>
                <a:path w="12215494" h="5083809">
                  <a:moveTo>
                    <a:pt x="4420933" y="5067249"/>
                  </a:moveTo>
                  <a:lnTo>
                    <a:pt x="4416247" y="5062563"/>
                  </a:lnTo>
                  <a:lnTo>
                    <a:pt x="4404665" y="5062563"/>
                  </a:lnTo>
                  <a:lnTo>
                    <a:pt x="4399978" y="5067249"/>
                  </a:lnTo>
                  <a:lnTo>
                    <a:pt x="4399978" y="5078819"/>
                  </a:lnTo>
                  <a:lnTo>
                    <a:pt x="4404665" y="5083505"/>
                  </a:lnTo>
                  <a:lnTo>
                    <a:pt x="4416247" y="5083505"/>
                  </a:lnTo>
                  <a:lnTo>
                    <a:pt x="4420933" y="5078819"/>
                  </a:lnTo>
                  <a:lnTo>
                    <a:pt x="4420933" y="5067249"/>
                  </a:lnTo>
                  <a:close/>
                </a:path>
                <a:path w="12215494" h="5083809">
                  <a:moveTo>
                    <a:pt x="4420933" y="3376511"/>
                  </a:moveTo>
                  <a:lnTo>
                    <a:pt x="4416247" y="3371824"/>
                  </a:lnTo>
                  <a:lnTo>
                    <a:pt x="4404665" y="3371824"/>
                  </a:lnTo>
                  <a:lnTo>
                    <a:pt x="4399978" y="3376511"/>
                  </a:lnTo>
                  <a:lnTo>
                    <a:pt x="4399978" y="3388080"/>
                  </a:lnTo>
                  <a:lnTo>
                    <a:pt x="4404665" y="3392767"/>
                  </a:lnTo>
                  <a:lnTo>
                    <a:pt x="4416247" y="3392767"/>
                  </a:lnTo>
                  <a:lnTo>
                    <a:pt x="4420933" y="3388080"/>
                  </a:lnTo>
                  <a:lnTo>
                    <a:pt x="4420933" y="3376511"/>
                  </a:lnTo>
                  <a:close/>
                </a:path>
                <a:path w="12215494" h="5083809">
                  <a:moveTo>
                    <a:pt x="4420933" y="1695843"/>
                  </a:moveTo>
                  <a:lnTo>
                    <a:pt x="4416247" y="1691157"/>
                  </a:lnTo>
                  <a:lnTo>
                    <a:pt x="4404665" y="1691157"/>
                  </a:lnTo>
                  <a:lnTo>
                    <a:pt x="4399978" y="1695843"/>
                  </a:lnTo>
                  <a:lnTo>
                    <a:pt x="4399978" y="1707413"/>
                  </a:lnTo>
                  <a:lnTo>
                    <a:pt x="4404665" y="1712099"/>
                  </a:lnTo>
                  <a:lnTo>
                    <a:pt x="4416247" y="1712099"/>
                  </a:lnTo>
                  <a:lnTo>
                    <a:pt x="4420933" y="1707413"/>
                  </a:lnTo>
                  <a:lnTo>
                    <a:pt x="4420933" y="1695843"/>
                  </a:lnTo>
                  <a:close/>
                </a:path>
                <a:path w="12215494" h="5083809">
                  <a:moveTo>
                    <a:pt x="4420933" y="4686"/>
                  </a:moveTo>
                  <a:lnTo>
                    <a:pt x="4416247" y="0"/>
                  </a:lnTo>
                  <a:lnTo>
                    <a:pt x="4404665" y="0"/>
                  </a:lnTo>
                  <a:lnTo>
                    <a:pt x="4399978" y="4686"/>
                  </a:lnTo>
                  <a:lnTo>
                    <a:pt x="4399978" y="16243"/>
                  </a:lnTo>
                  <a:lnTo>
                    <a:pt x="4404665" y="20942"/>
                  </a:lnTo>
                  <a:lnTo>
                    <a:pt x="4416247" y="20942"/>
                  </a:lnTo>
                  <a:lnTo>
                    <a:pt x="4420933" y="16243"/>
                  </a:lnTo>
                  <a:lnTo>
                    <a:pt x="4420933" y="4686"/>
                  </a:lnTo>
                  <a:close/>
                </a:path>
                <a:path w="12215494" h="5083809">
                  <a:moveTo>
                    <a:pt x="4462843" y="5067249"/>
                  </a:moveTo>
                  <a:lnTo>
                    <a:pt x="4458157" y="5062563"/>
                  </a:lnTo>
                  <a:lnTo>
                    <a:pt x="4446562" y="5062563"/>
                  </a:lnTo>
                  <a:lnTo>
                    <a:pt x="4441876" y="5067249"/>
                  </a:lnTo>
                  <a:lnTo>
                    <a:pt x="4441876" y="5078819"/>
                  </a:lnTo>
                  <a:lnTo>
                    <a:pt x="4446562" y="5083505"/>
                  </a:lnTo>
                  <a:lnTo>
                    <a:pt x="4458157" y="5083505"/>
                  </a:lnTo>
                  <a:lnTo>
                    <a:pt x="4462843" y="5078819"/>
                  </a:lnTo>
                  <a:lnTo>
                    <a:pt x="4462843" y="5067249"/>
                  </a:lnTo>
                  <a:close/>
                </a:path>
                <a:path w="12215494" h="5083809">
                  <a:moveTo>
                    <a:pt x="4462843" y="3376511"/>
                  </a:moveTo>
                  <a:lnTo>
                    <a:pt x="4458157" y="3371824"/>
                  </a:lnTo>
                  <a:lnTo>
                    <a:pt x="4446562" y="3371824"/>
                  </a:lnTo>
                  <a:lnTo>
                    <a:pt x="4441876" y="3376511"/>
                  </a:lnTo>
                  <a:lnTo>
                    <a:pt x="4441876" y="3388080"/>
                  </a:lnTo>
                  <a:lnTo>
                    <a:pt x="4446562" y="3392767"/>
                  </a:lnTo>
                  <a:lnTo>
                    <a:pt x="4458157" y="3392767"/>
                  </a:lnTo>
                  <a:lnTo>
                    <a:pt x="4462843" y="3388080"/>
                  </a:lnTo>
                  <a:lnTo>
                    <a:pt x="4462843" y="3376511"/>
                  </a:lnTo>
                  <a:close/>
                </a:path>
                <a:path w="12215494" h="5083809">
                  <a:moveTo>
                    <a:pt x="4462843" y="1695843"/>
                  </a:moveTo>
                  <a:lnTo>
                    <a:pt x="4458157" y="1691157"/>
                  </a:lnTo>
                  <a:lnTo>
                    <a:pt x="4446562" y="1691157"/>
                  </a:lnTo>
                  <a:lnTo>
                    <a:pt x="4441876" y="1695843"/>
                  </a:lnTo>
                  <a:lnTo>
                    <a:pt x="4441876" y="1707413"/>
                  </a:lnTo>
                  <a:lnTo>
                    <a:pt x="4446562" y="1712099"/>
                  </a:lnTo>
                  <a:lnTo>
                    <a:pt x="4458157" y="1712099"/>
                  </a:lnTo>
                  <a:lnTo>
                    <a:pt x="4462843" y="1707413"/>
                  </a:lnTo>
                  <a:lnTo>
                    <a:pt x="4462843" y="1695843"/>
                  </a:lnTo>
                  <a:close/>
                </a:path>
                <a:path w="12215494" h="5083809">
                  <a:moveTo>
                    <a:pt x="4462843" y="4686"/>
                  </a:moveTo>
                  <a:lnTo>
                    <a:pt x="4458157" y="0"/>
                  </a:lnTo>
                  <a:lnTo>
                    <a:pt x="4446562" y="0"/>
                  </a:lnTo>
                  <a:lnTo>
                    <a:pt x="4441876" y="4686"/>
                  </a:lnTo>
                  <a:lnTo>
                    <a:pt x="4441876" y="16243"/>
                  </a:lnTo>
                  <a:lnTo>
                    <a:pt x="4446562" y="20942"/>
                  </a:lnTo>
                  <a:lnTo>
                    <a:pt x="4458157" y="20942"/>
                  </a:lnTo>
                  <a:lnTo>
                    <a:pt x="4462843" y="16243"/>
                  </a:lnTo>
                  <a:lnTo>
                    <a:pt x="4462843" y="4686"/>
                  </a:lnTo>
                  <a:close/>
                </a:path>
                <a:path w="12215494" h="5083809">
                  <a:moveTo>
                    <a:pt x="4504741" y="5067249"/>
                  </a:moveTo>
                  <a:lnTo>
                    <a:pt x="4500054" y="5062563"/>
                  </a:lnTo>
                  <a:lnTo>
                    <a:pt x="4488472" y="5062563"/>
                  </a:lnTo>
                  <a:lnTo>
                    <a:pt x="4483786" y="5067249"/>
                  </a:lnTo>
                  <a:lnTo>
                    <a:pt x="4483786" y="5078819"/>
                  </a:lnTo>
                  <a:lnTo>
                    <a:pt x="4488472" y="5083505"/>
                  </a:lnTo>
                  <a:lnTo>
                    <a:pt x="4500054" y="5083505"/>
                  </a:lnTo>
                  <a:lnTo>
                    <a:pt x="4504741" y="5078819"/>
                  </a:lnTo>
                  <a:lnTo>
                    <a:pt x="4504741" y="5067249"/>
                  </a:lnTo>
                  <a:close/>
                </a:path>
                <a:path w="12215494" h="5083809">
                  <a:moveTo>
                    <a:pt x="4504741" y="3376511"/>
                  </a:moveTo>
                  <a:lnTo>
                    <a:pt x="4500054" y="3371824"/>
                  </a:lnTo>
                  <a:lnTo>
                    <a:pt x="4488472" y="3371824"/>
                  </a:lnTo>
                  <a:lnTo>
                    <a:pt x="4483786" y="3376511"/>
                  </a:lnTo>
                  <a:lnTo>
                    <a:pt x="4483786" y="3388080"/>
                  </a:lnTo>
                  <a:lnTo>
                    <a:pt x="4488472" y="3392767"/>
                  </a:lnTo>
                  <a:lnTo>
                    <a:pt x="4500054" y="3392767"/>
                  </a:lnTo>
                  <a:lnTo>
                    <a:pt x="4504741" y="3388080"/>
                  </a:lnTo>
                  <a:lnTo>
                    <a:pt x="4504741" y="3376511"/>
                  </a:lnTo>
                  <a:close/>
                </a:path>
                <a:path w="12215494" h="5083809">
                  <a:moveTo>
                    <a:pt x="4504741" y="1695843"/>
                  </a:moveTo>
                  <a:lnTo>
                    <a:pt x="4500054" y="1691157"/>
                  </a:lnTo>
                  <a:lnTo>
                    <a:pt x="4488472" y="1691157"/>
                  </a:lnTo>
                  <a:lnTo>
                    <a:pt x="4483786" y="1695843"/>
                  </a:lnTo>
                  <a:lnTo>
                    <a:pt x="4483786" y="1707413"/>
                  </a:lnTo>
                  <a:lnTo>
                    <a:pt x="4488472" y="1712099"/>
                  </a:lnTo>
                  <a:lnTo>
                    <a:pt x="4500054" y="1712099"/>
                  </a:lnTo>
                  <a:lnTo>
                    <a:pt x="4504741" y="1707413"/>
                  </a:lnTo>
                  <a:lnTo>
                    <a:pt x="4504741" y="1695843"/>
                  </a:lnTo>
                  <a:close/>
                </a:path>
                <a:path w="12215494" h="5083809">
                  <a:moveTo>
                    <a:pt x="4504741" y="4686"/>
                  </a:moveTo>
                  <a:lnTo>
                    <a:pt x="4500054" y="0"/>
                  </a:lnTo>
                  <a:lnTo>
                    <a:pt x="4488472" y="0"/>
                  </a:lnTo>
                  <a:lnTo>
                    <a:pt x="4483786" y="4686"/>
                  </a:lnTo>
                  <a:lnTo>
                    <a:pt x="4483786" y="16243"/>
                  </a:lnTo>
                  <a:lnTo>
                    <a:pt x="4488472" y="20942"/>
                  </a:lnTo>
                  <a:lnTo>
                    <a:pt x="4500054" y="20942"/>
                  </a:lnTo>
                  <a:lnTo>
                    <a:pt x="4504741" y="16243"/>
                  </a:lnTo>
                  <a:lnTo>
                    <a:pt x="4504741" y="4686"/>
                  </a:lnTo>
                  <a:close/>
                </a:path>
                <a:path w="12215494" h="5083809">
                  <a:moveTo>
                    <a:pt x="4546651" y="5067249"/>
                  </a:moveTo>
                  <a:lnTo>
                    <a:pt x="4541964" y="5062563"/>
                  </a:lnTo>
                  <a:lnTo>
                    <a:pt x="4530369" y="5062563"/>
                  </a:lnTo>
                  <a:lnTo>
                    <a:pt x="4525683" y="5067249"/>
                  </a:lnTo>
                  <a:lnTo>
                    <a:pt x="4525683" y="5078819"/>
                  </a:lnTo>
                  <a:lnTo>
                    <a:pt x="4530369" y="5083505"/>
                  </a:lnTo>
                  <a:lnTo>
                    <a:pt x="4541964" y="5083505"/>
                  </a:lnTo>
                  <a:lnTo>
                    <a:pt x="4546651" y="5078819"/>
                  </a:lnTo>
                  <a:lnTo>
                    <a:pt x="4546651" y="5067249"/>
                  </a:lnTo>
                  <a:close/>
                </a:path>
                <a:path w="12215494" h="5083809">
                  <a:moveTo>
                    <a:pt x="4546651" y="3376511"/>
                  </a:moveTo>
                  <a:lnTo>
                    <a:pt x="4541964" y="3371824"/>
                  </a:lnTo>
                  <a:lnTo>
                    <a:pt x="4530369" y="3371824"/>
                  </a:lnTo>
                  <a:lnTo>
                    <a:pt x="4525683" y="3376511"/>
                  </a:lnTo>
                  <a:lnTo>
                    <a:pt x="4525683" y="3388080"/>
                  </a:lnTo>
                  <a:lnTo>
                    <a:pt x="4530369" y="3392767"/>
                  </a:lnTo>
                  <a:lnTo>
                    <a:pt x="4541964" y="3392767"/>
                  </a:lnTo>
                  <a:lnTo>
                    <a:pt x="4546651" y="3388080"/>
                  </a:lnTo>
                  <a:lnTo>
                    <a:pt x="4546651" y="3376511"/>
                  </a:lnTo>
                  <a:close/>
                </a:path>
                <a:path w="12215494" h="5083809">
                  <a:moveTo>
                    <a:pt x="4546651" y="1695843"/>
                  </a:moveTo>
                  <a:lnTo>
                    <a:pt x="4541964" y="1691157"/>
                  </a:lnTo>
                  <a:lnTo>
                    <a:pt x="4530369" y="1691157"/>
                  </a:lnTo>
                  <a:lnTo>
                    <a:pt x="4525683" y="1695843"/>
                  </a:lnTo>
                  <a:lnTo>
                    <a:pt x="4525683" y="1707413"/>
                  </a:lnTo>
                  <a:lnTo>
                    <a:pt x="4530369" y="1712099"/>
                  </a:lnTo>
                  <a:lnTo>
                    <a:pt x="4541964" y="1712099"/>
                  </a:lnTo>
                  <a:lnTo>
                    <a:pt x="4546651" y="1707413"/>
                  </a:lnTo>
                  <a:lnTo>
                    <a:pt x="4546651" y="1695843"/>
                  </a:lnTo>
                  <a:close/>
                </a:path>
                <a:path w="12215494" h="5083809">
                  <a:moveTo>
                    <a:pt x="4546651" y="4686"/>
                  </a:moveTo>
                  <a:lnTo>
                    <a:pt x="4541964" y="0"/>
                  </a:lnTo>
                  <a:lnTo>
                    <a:pt x="4530369" y="0"/>
                  </a:lnTo>
                  <a:lnTo>
                    <a:pt x="4525683" y="4686"/>
                  </a:lnTo>
                  <a:lnTo>
                    <a:pt x="4525683" y="16243"/>
                  </a:lnTo>
                  <a:lnTo>
                    <a:pt x="4530369" y="20942"/>
                  </a:lnTo>
                  <a:lnTo>
                    <a:pt x="4541964" y="20942"/>
                  </a:lnTo>
                  <a:lnTo>
                    <a:pt x="4546651" y="16243"/>
                  </a:lnTo>
                  <a:lnTo>
                    <a:pt x="4546651" y="4686"/>
                  </a:lnTo>
                  <a:close/>
                </a:path>
                <a:path w="12215494" h="5083809">
                  <a:moveTo>
                    <a:pt x="4588548" y="5067249"/>
                  </a:moveTo>
                  <a:lnTo>
                    <a:pt x="4583862" y="5062563"/>
                  </a:lnTo>
                  <a:lnTo>
                    <a:pt x="4572279" y="5062563"/>
                  </a:lnTo>
                  <a:lnTo>
                    <a:pt x="4567593" y="5067249"/>
                  </a:lnTo>
                  <a:lnTo>
                    <a:pt x="4567593" y="5078819"/>
                  </a:lnTo>
                  <a:lnTo>
                    <a:pt x="4572279" y="5083505"/>
                  </a:lnTo>
                  <a:lnTo>
                    <a:pt x="4583862" y="5083505"/>
                  </a:lnTo>
                  <a:lnTo>
                    <a:pt x="4588548" y="5078819"/>
                  </a:lnTo>
                  <a:lnTo>
                    <a:pt x="4588548" y="5067249"/>
                  </a:lnTo>
                  <a:close/>
                </a:path>
                <a:path w="12215494" h="5083809">
                  <a:moveTo>
                    <a:pt x="4588548" y="3376511"/>
                  </a:moveTo>
                  <a:lnTo>
                    <a:pt x="4583862" y="3371824"/>
                  </a:lnTo>
                  <a:lnTo>
                    <a:pt x="4572279" y="3371824"/>
                  </a:lnTo>
                  <a:lnTo>
                    <a:pt x="4567593" y="3376511"/>
                  </a:lnTo>
                  <a:lnTo>
                    <a:pt x="4567593" y="3388080"/>
                  </a:lnTo>
                  <a:lnTo>
                    <a:pt x="4572279" y="3392767"/>
                  </a:lnTo>
                  <a:lnTo>
                    <a:pt x="4583862" y="3392767"/>
                  </a:lnTo>
                  <a:lnTo>
                    <a:pt x="4588548" y="3388080"/>
                  </a:lnTo>
                  <a:lnTo>
                    <a:pt x="4588548" y="3376511"/>
                  </a:lnTo>
                  <a:close/>
                </a:path>
                <a:path w="12215494" h="5083809">
                  <a:moveTo>
                    <a:pt x="4588548" y="1695843"/>
                  </a:moveTo>
                  <a:lnTo>
                    <a:pt x="4583862" y="1691157"/>
                  </a:lnTo>
                  <a:lnTo>
                    <a:pt x="4572279" y="1691157"/>
                  </a:lnTo>
                  <a:lnTo>
                    <a:pt x="4567593" y="1695843"/>
                  </a:lnTo>
                  <a:lnTo>
                    <a:pt x="4567593" y="1707413"/>
                  </a:lnTo>
                  <a:lnTo>
                    <a:pt x="4572279" y="1712099"/>
                  </a:lnTo>
                  <a:lnTo>
                    <a:pt x="4583862" y="1712099"/>
                  </a:lnTo>
                  <a:lnTo>
                    <a:pt x="4588548" y="1707413"/>
                  </a:lnTo>
                  <a:lnTo>
                    <a:pt x="4588548" y="1695843"/>
                  </a:lnTo>
                  <a:close/>
                </a:path>
                <a:path w="12215494" h="5083809">
                  <a:moveTo>
                    <a:pt x="4588548" y="4686"/>
                  </a:moveTo>
                  <a:lnTo>
                    <a:pt x="4583862" y="0"/>
                  </a:lnTo>
                  <a:lnTo>
                    <a:pt x="4572279" y="0"/>
                  </a:lnTo>
                  <a:lnTo>
                    <a:pt x="4567593" y="4686"/>
                  </a:lnTo>
                  <a:lnTo>
                    <a:pt x="4567593" y="16243"/>
                  </a:lnTo>
                  <a:lnTo>
                    <a:pt x="4572279" y="20942"/>
                  </a:lnTo>
                  <a:lnTo>
                    <a:pt x="4583862" y="20942"/>
                  </a:lnTo>
                  <a:lnTo>
                    <a:pt x="4588548" y="16243"/>
                  </a:lnTo>
                  <a:lnTo>
                    <a:pt x="4588548" y="4686"/>
                  </a:lnTo>
                  <a:close/>
                </a:path>
                <a:path w="12215494" h="5083809">
                  <a:moveTo>
                    <a:pt x="4630458" y="5067249"/>
                  </a:moveTo>
                  <a:lnTo>
                    <a:pt x="4625772" y="5062563"/>
                  </a:lnTo>
                  <a:lnTo>
                    <a:pt x="4614189" y="5062563"/>
                  </a:lnTo>
                  <a:lnTo>
                    <a:pt x="4609490" y="5067249"/>
                  </a:lnTo>
                  <a:lnTo>
                    <a:pt x="4609490" y="5078819"/>
                  </a:lnTo>
                  <a:lnTo>
                    <a:pt x="4614189" y="5083505"/>
                  </a:lnTo>
                  <a:lnTo>
                    <a:pt x="4625772" y="5083505"/>
                  </a:lnTo>
                  <a:lnTo>
                    <a:pt x="4630458" y="5078819"/>
                  </a:lnTo>
                  <a:lnTo>
                    <a:pt x="4630458" y="5067249"/>
                  </a:lnTo>
                  <a:close/>
                </a:path>
                <a:path w="12215494" h="5083809">
                  <a:moveTo>
                    <a:pt x="4630458" y="3376511"/>
                  </a:moveTo>
                  <a:lnTo>
                    <a:pt x="4625772" y="3371824"/>
                  </a:lnTo>
                  <a:lnTo>
                    <a:pt x="4614189" y="3371824"/>
                  </a:lnTo>
                  <a:lnTo>
                    <a:pt x="4609490" y="3376511"/>
                  </a:lnTo>
                  <a:lnTo>
                    <a:pt x="4609490" y="3388080"/>
                  </a:lnTo>
                  <a:lnTo>
                    <a:pt x="4614189" y="3392767"/>
                  </a:lnTo>
                  <a:lnTo>
                    <a:pt x="4625772" y="3392767"/>
                  </a:lnTo>
                  <a:lnTo>
                    <a:pt x="4630458" y="3388080"/>
                  </a:lnTo>
                  <a:lnTo>
                    <a:pt x="4630458" y="3376511"/>
                  </a:lnTo>
                  <a:close/>
                </a:path>
                <a:path w="12215494" h="5083809">
                  <a:moveTo>
                    <a:pt x="4630458" y="1695843"/>
                  </a:moveTo>
                  <a:lnTo>
                    <a:pt x="4625772" y="1691157"/>
                  </a:lnTo>
                  <a:lnTo>
                    <a:pt x="4614189" y="1691157"/>
                  </a:lnTo>
                  <a:lnTo>
                    <a:pt x="4609490" y="1695843"/>
                  </a:lnTo>
                  <a:lnTo>
                    <a:pt x="4609490" y="1707413"/>
                  </a:lnTo>
                  <a:lnTo>
                    <a:pt x="4614189" y="1712099"/>
                  </a:lnTo>
                  <a:lnTo>
                    <a:pt x="4625772" y="1712099"/>
                  </a:lnTo>
                  <a:lnTo>
                    <a:pt x="4630458" y="1707413"/>
                  </a:lnTo>
                  <a:lnTo>
                    <a:pt x="4630458" y="1695843"/>
                  </a:lnTo>
                  <a:close/>
                </a:path>
                <a:path w="12215494" h="5083809">
                  <a:moveTo>
                    <a:pt x="4630458" y="4686"/>
                  </a:moveTo>
                  <a:lnTo>
                    <a:pt x="4625772" y="0"/>
                  </a:lnTo>
                  <a:lnTo>
                    <a:pt x="4614189" y="0"/>
                  </a:lnTo>
                  <a:lnTo>
                    <a:pt x="4609490" y="4686"/>
                  </a:lnTo>
                  <a:lnTo>
                    <a:pt x="4609490" y="16243"/>
                  </a:lnTo>
                  <a:lnTo>
                    <a:pt x="4614189" y="20942"/>
                  </a:lnTo>
                  <a:lnTo>
                    <a:pt x="4625772" y="20942"/>
                  </a:lnTo>
                  <a:lnTo>
                    <a:pt x="4630458" y="16243"/>
                  </a:lnTo>
                  <a:lnTo>
                    <a:pt x="4630458" y="4686"/>
                  </a:lnTo>
                  <a:close/>
                </a:path>
                <a:path w="12215494" h="5083809">
                  <a:moveTo>
                    <a:pt x="4672355" y="5067249"/>
                  </a:moveTo>
                  <a:lnTo>
                    <a:pt x="4667669" y="5062563"/>
                  </a:lnTo>
                  <a:lnTo>
                    <a:pt x="4656086" y="5062563"/>
                  </a:lnTo>
                  <a:lnTo>
                    <a:pt x="4651400" y="5067249"/>
                  </a:lnTo>
                  <a:lnTo>
                    <a:pt x="4651400" y="5078819"/>
                  </a:lnTo>
                  <a:lnTo>
                    <a:pt x="4656086" y="5083505"/>
                  </a:lnTo>
                  <a:lnTo>
                    <a:pt x="4667669" y="5083505"/>
                  </a:lnTo>
                  <a:lnTo>
                    <a:pt x="4672355" y="5078819"/>
                  </a:lnTo>
                  <a:lnTo>
                    <a:pt x="4672355" y="5067249"/>
                  </a:lnTo>
                  <a:close/>
                </a:path>
                <a:path w="12215494" h="5083809">
                  <a:moveTo>
                    <a:pt x="4672355" y="3376511"/>
                  </a:moveTo>
                  <a:lnTo>
                    <a:pt x="4667669" y="3371824"/>
                  </a:lnTo>
                  <a:lnTo>
                    <a:pt x="4656086" y="3371824"/>
                  </a:lnTo>
                  <a:lnTo>
                    <a:pt x="4651400" y="3376511"/>
                  </a:lnTo>
                  <a:lnTo>
                    <a:pt x="4651400" y="3388080"/>
                  </a:lnTo>
                  <a:lnTo>
                    <a:pt x="4656086" y="3392767"/>
                  </a:lnTo>
                  <a:lnTo>
                    <a:pt x="4667669" y="3392767"/>
                  </a:lnTo>
                  <a:lnTo>
                    <a:pt x="4672355" y="3388080"/>
                  </a:lnTo>
                  <a:lnTo>
                    <a:pt x="4672355" y="3376511"/>
                  </a:lnTo>
                  <a:close/>
                </a:path>
                <a:path w="12215494" h="5083809">
                  <a:moveTo>
                    <a:pt x="4672355" y="1695843"/>
                  </a:moveTo>
                  <a:lnTo>
                    <a:pt x="4667669" y="1691157"/>
                  </a:lnTo>
                  <a:lnTo>
                    <a:pt x="4656086" y="1691157"/>
                  </a:lnTo>
                  <a:lnTo>
                    <a:pt x="4651400" y="1695843"/>
                  </a:lnTo>
                  <a:lnTo>
                    <a:pt x="4651400" y="1707413"/>
                  </a:lnTo>
                  <a:lnTo>
                    <a:pt x="4656086" y="1712099"/>
                  </a:lnTo>
                  <a:lnTo>
                    <a:pt x="4667669" y="1712099"/>
                  </a:lnTo>
                  <a:lnTo>
                    <a:pt x="4672355" y="1707413"/>
                  </a:lnTo>
                  <a:lnTo>
                    <a:pt x="4672355" y="1695843"/>
                  </a:lnTo>
                  <a:close/>
                </a:path>
                <a:path w="12215494" h="5083809">
                  <a:moveTo>
                    <a:pt x="4672355" y="4686"/>
                  </a:moveTo>
                  <a:lnTo>
                    <a:pt x="4667669" y="0"/>
                  </a:lnTo>
                  <a:lnTo>
                    <a:pt x="4656086" y="0"/>
                  </a:lnTo>
                  <a:lnTo>
                    <a:pt x="4651400" y="4686"/>
                  </a:lnTo>
                  <a:lnTo>
                    <a:pt x="4651400" y="16243"/>
                  </a:lnTo>
                  <a:lnTo>
                    <a:pt x="4656086" y="20942"/>
                  </a:lnTo>
                  <a:lnTo>
                    <a:pt x="4667669" y="20942"/>
                  </a:lnTo>
                  <a:lnTo>
                    <a:pt x="4672355" y="16243"/>
                  </a:lnTo>
                  <a:lnTo>
                    <a:pt x="4672355" y="4686"/>
                  </a:lnTo>
                  <a:close/>
                </a:path>
                <a:path w="12215494" h="5083809">
                  <a:moveTo>
                    <a:pt x="4714265" y="5067249"/>
                  </a:moveTo>
                  <a:lnTo>
                    <a:pt x="4709579" y="5062563"/>
                  </a:lnTo>
                  <a:lnTo>
                    <a:pt x="4697996" y="5062563"/>
                  </a:lnTo>
                  <a:lnTo>
                    <a:pt x="4693297" y="5067249"/>
                  </a:lnTo>
                  <a:lnTo>
                    <a:pt x="4693297" y="5078819"/>
                  </a:lnTo>
                  <a:lnTo>
                    <a:pt x="4697996" y="5083505"/>
                  </a:lnTo>
                  <a:lnTo>
                    <a:pt x="4709579" y="5083505"/>
                  </a:lnTo>
                  <a:lnTo>
                    <a:pt x="4714265" y="5078819"/>
                  </a:lnTo>
                  <a:lnTo>
                    <a:pt x="4714265" y="5067249"/>
                  </a:lnTo>
                  <a:close/>
                </a:path>
                <a:path w="12215494" h="5083809">
                  <a:moveTo>
                    <a:pt x="4714265" y="3376511"/>
                  </a:moveTo>
                  <a:lnTo>
                    <a:pt x="4709579" y="3371824"/>
                  </a:lnTo>
                  <a:lnTo>
                    <a:pt x="4697996" y="3371824"/>
                  </a:lnTo>
                  <a:lnTo>
                    <a:pt x="4693297" y="3376511"/>
                  </a:lnTo>
                  <a:lnTo>
                    <a:pt x="4693297" y="3388080"/>
                  </a:lnTo>
                  <a:lnTo>
                    <a:pt x="4697996" y="3392767"/>
                  </a:lnTo>
                  <a:lnTo>
                    <a:pt x="4709579" y="3392767"/>
                  </a:lnTo>
                  <a:lnTo>
                    <a:pt x="4714265" y="3388080"/>
                  </a:lnTo>
                  <a:lnTo>
                    <a:pt x="4714265" y="3376511"/>
                  </a:lnTo>
                  <a:close/>
                </a:path>
                <a:path w="12215494" h="5083809">
                  <a:moveTo>
                    <a:pt x="4714265" y="1695843"/>
                  </a:moveTo>
                  <a:lnTo>
                    <a:pt x="4709579" y="1691157"/>
                  </a:lnTo>
                  <a:lnTo>
                    <a:pt x="4697996" y="1691157"/>
                  </a:lnTo>
                  <a:lnTo>
                    <a:pt x="4693297" y="1695843"/>
                  </a:lnTo>
                  <a:lnTo>
                    <a:pt x="4693297" y="1707413"/>
                  </a:lnTo>
                  <a:lnTo>
                    <a:pt x="4697996" y="1712099"/>
                  </a:lnTo>
                  <a:lnTo>
                    <a:pt x="4709579" y="1712099"/>
                  </a:lnTo>
                  <a:lnTo>
                    <a:pt x="4714265" y="1707413"/>
                  </a:lnTo>
                  <a:lnTo>
                    <a:pt x="4714265" y="1695843"/>
                  </a:lnTo>
                  <a:close/>
                </a:path>
                <a:path w="12215494" h="5083809">
                  <a:moveTo>
                    <a:pt x="4714265" y="4686"/>
                  </a:moveTo>
                  <a:lnTo>
                    <a:pt x="4709579" y="0"/>
                  </a:lnTo>
                  <a:lnTo>
                    <a:pt x="4697996" y="0"/>
                  </a:lnTo>
                  <a:lnTo>
                    <a:pt x="4693297" y="4686"/>
                  </a:lnTo>
                  <a:lnTo>
                    <a:pt x="4693297" y="16243"/>
                  </a:lnTo>
                  <a:lnTo>
                    <a:pt x="4697996" y="20942"/>
                  </a:lnTo>
                  <a:lnTo>
                    <a:pt x="4709579" y="20942"/>
                  </a:lnTo>
                  <a:lnTo>
                    <a:pt x="4714265" y="16243"/>
                  </a:lnTo>
                  <a:lnTo>
                    <a:pt x="4714265" y="4686"/>
                  </a:lnTo>
                  <a:close/>
                </a:path>
                <a:path w="12215494" h="5083809">
                  <a:moveTo>
                    <a:pt x="4756175" y="5067249"/>
                  </a:moveTo>
                  <a:lnTo>
                    <a:pt x="4751476" y="5062563"/>
                  </a:lnTo>
                  <a:lnTo>
                    <a:pt x="4739894" y="5062563"/>
                  </a:lnTo>
                  <a:lnTo>
                    <a:pt x="4735207" y="5067249"/>
                  </a:lnTo>
                  <a:lnTo>
                    <a:pt x="4735207" y="5078819"/>
                  </a:lnTo>
                  <a:lnTo>
                    <a:pt x="4739894" y="5083505"/>
                  </a:lnTo>
                  <a:lnTo>
                    <a:pt x="4751476" y="5083505"/>
                  </a:lnTo>
                  <a:lnTo>
                    <a:pt x="4756175" y="5078819"/>
                  </a:lnTo>
                  <a:lnTo>
                    <a:pt x="4756175" y="5067249"/>
                  </a:lnTo>
                  <a:close/>
                </a:path>
                <a:path w="12215494" h="5083809">
                  <a:moveTo>
                    <a:pt x="4756175" y="3376511"/>
                  </a:moveTo>
                  <a:lnTo>
                    <a:pt x="4751476" y="3371824"/>
                  </a:lnTo>
                  <a:lnTo>
                    <a:pt x="4739894" y="3371824"/>
                  </a:lnTo>
                  <a:lnTo>
                    <a:pt x="4735207" y="3376511"/>
                  </a:lnTo>
                  <a:lnTo>
                    <a:pt x="4735207" y="3388080"/>
                  </a:lnTo>
                  <a:lnTo>
                    <a:pt x="4739894" y="3392767"/>
                  </a:lnTo>
                  <a:lnTo>
                    <a:pt x="4751476" y="3392767"/>
                  </a:lnTo>
                  <a:lnTo>
                    <a:pt x="4756175" y="3388080"/>
                  </a:lnTo>
                  <a:lnTo>
                    <a:pt x="4756175" y="3376511"/>
                  </a:lnTo>
                  <a:close/>
                </a:path>
                <a:path w="12215494" h="5083809">
                  <a:moveTo>
                    <a:pt x="4756175" y="1695843"/>
                  </a:moveTo>
                  <a:lnTo>
                    <a:pt x="4751476" y="1691157"/>
                  </a:lnTo>
                  <a:lnTo>
                    <a:pt x="4739894" y="1691157"/>
                  </a:lnTo>
                  <a:lnTo>
                    <a:pt x="4735207" y="1695843"/>
                  </a:lnTo>
                  <a:lnTo>
                    <a:pt x="4735207" y="1707413"/>
                  </a:lnTo>
                  <a:lnTo>
                    <a:pt x="4739894" y="1712099"/>
                  </a:lnTo>
                  <a:lnTo>
                    <a:pt x="4751476" y="1712099"/>
                  </a:lnTo>
                  <a:lnTo>
                    <a:pt x="4756175" y="1707413"/>
                  </a:lnTo>
                  <a:lnTo>
                    <a:pt x="4756175" y="1695843"/>
                  </a:lnTo>
                  <a:close/>
                </a:path>
                <a:path w="12215494" h="5083809">
                  <a:moveTo>
                    <a:pt x="4756175" y="4686"/>
                  </a:moveTo>
                  <a:lnTo>
                    <a:pt x="4751476" y="0"/>
                  </a:lnTo>
                  <a:lnTo>
                    <a:pt x="4739894" y="0"/>
                  </a:lnTo>
                  <a:lnTo>
                    <a:pt x="4735207" y="4686"/>
                  </a:lnTo>
                  <a:lnTo>
                    <a:pt x="4735207" y="16243"/>
                  </a:lnTo>
                  <a:lnTo>
                    <a:pt x="4739894" y="20942"/>
                  </a:lnTo>
                  <a:lnTo>
                    <a:pt x="4751476" y="20942"/>
                  </a:lnTo>
                  <a:lnTo>
                    <a:pt x="4756175" y="16243"/>
                  </a:lnTo>
                  <a:lnTo>
                    <a:pt x="4756175" y="4686"/>
                  </a:lnTo>
                  <a:close/>
                </a:path>
                <a:path w="12215494" h="5083809">
                  <a:moveTo>
                    <a:pt x="4798072" y="5067249"/>
                  </a:moveTo>
                  <a:lnTo>
                    <a:pt x="4793386" y="5062563"/>
                  </a:lnTo>
                  <a:lnTo>
                    <a:pt x="4781804" y="5062563"/>
                  </a:lnTo>
                  <a:lnTo>
                    <a:pt x="4777105" y="5067249"/>
                  </a:lnTo>
                  <a:lnTo>
                    <a:pt x="4777105" y="5078819"/>
                  </a:lnTo>
                  <a:lnTo>
                    <a:pt x="4781804" y="5083505"/>
                  </a:lnTo>
                  <a:lnTo>
                    <a:pt x="4793386" y="5083505"/>
                  </a:lnTo>
                  <a:lnTo>
                    <a:pt x="4798072" y="5078819"/>
                  </a:lnTo>
                  <a:lnTo>
                    <a:pt x="4798072" y="5067249"/>
                  </a:lnTo>
                  <a:close/>
                </a:path>
                <a:path w="12215494" h="5083809">
                  <a:moveTo>
                    <a:pt x="4798072" y="3376511"/>
                  </a:moveTo>
                  <a:lnTo>
                    <a:pt x="4793386" y="3371824"/>
                  </a:lnTo>
                  <a:lnTo>
                    <a:pt x="4781804" y="3371824"/>
                  </a:lnTo>
                  <a:lnTo>
                    <a:pt x="4777105" y="3376511"/>
                  </a:lnTo>
                  <a:lnTo>
                    <a:pt x="4777105" y="3388080"/>
                  </a:lnTo>
                  <a:lnTo>
                    <a:pt x="4781804" y="3392767"/>
                  </a:lnTo>
                  <a:lnTo>
                    <a:pt x="4793386" y="3392767"/>
                  </a:lnTo>
                  <a:lnTo>
                    <a:pt x="4798072" y="3388080"/>
                  </a:lnTo>
                  <a:lnTo>
                    <a:pt x="4798072" y="3376511"/>
                  </a:lnTo>
                  <a:close/>
                </a:path>
                <a:path w="12215494" h="5083809">
                  <a:moveTo>
                    <a:pt x="4798072" y="1695843"/>
                  </a:moveTo>
                  <a:lnTo>
                    <a:pt x="4793386" y="1691157"/>
                  </a:lnTo>
                  <a:lnTo>
                    <a:pt x="4781804" y="1691157"/>
                  </a:lnTo>
                  <a:lnTo>
                    <a:pt x="4777105" y="1695843"/>
                  </a:lnTo>
                  <a:lnTo>
                    <a:pt x="4777105" y="1707413"/>
                  </a:lnTo>
                  <a:lnTo>
                    <a:pt x="4781804" y="1712099"/>
                  </a:lnTo>
                  <a:lnTo>
                    <a:pt x="4793386" y="1712099"/>
                  </a:lnTo>
                  <a:lnTo>
                    <a:pt x="4798072" y="1707413"/>
                  </a:lnTo>
                  <a:lnTo>
                    <a:pt x="4798072" y="1695843"/>
                  </a:lnTo>
                  <a:close/>
                </a:path>
                <a:path w="12215494" h="5083809">
                  <a:moveTo>
                    <a:pt x="4798072" y="4686"/>
                  </a:moveTo>
                  <a:lnTo>
                    <a:pt x="4793386" y="0"/>
                  </a:lnTo>
                  <a:lnTo>
                    <a:pt x="4781804" y="0"/>
                  </a:lnTo>
                  <a:lnTo>
                    <a:pt x="4777105" y="4686"/>
                  </a:lnTo>
                  <a:lnTo>
                    <a:pt x="4777105" y="16243"/>
                  </a:lnTo>
                  <a:lnTo>
                    <a:pt x="4781804" y="20942"/>
                  </a:lnTo>
                  <a:lnTo>
                    <a:pt x="4793386" y="20942"/>
                  </a:lnTo>
                  <a:lnTo>
                    <a:pt x="4798072" y="16243"/>
                  </a:lnTo>
                  <a:lnTo>
                    <a:pt x="4798072" y="4686"/>
                  </a:lnTo>
                  <a:close/>
                </a:path>
                <a:path w="12215494" h="5083809">
                  <a:moveTo>
                    <a:pt x="4839982" y="5067249"/>
                  </a:moveTo>
                  <a:lnTo>
                    <a:pt x="4835296" y="5062563"/>
                  </a:lnTo>
                  <a:lnTo>
                    <a:pt x="4823701" y="5062563"/>
                  </a:lnTo>
                  <a:lnTo>
                    <a:pt x="4819015" y="5067249"/>
                  </a:lnTo>
                  <a:lnTo>
                    <a:pt x="4819015" y="5078819"/>
                  </a:lnTo>
                  <a:lnTo>
                    <a:pt x="4823701" y="5083505"/>
                  </a:lnTo>
                  <a:lnTo>
                    <a:pt x="4835296" y="5083505"/>
                  </a:lnTo>
                  <a:lnTo>
                    <a:pt x="4839982" y="5078819"/>
                  </a:lnTo>
                  <a:lnTo>
                    <a:pt x="4839982" y="5067249"/>
                  </a:lnTo>
                  <a:close/>
                </a:path>
                <a:path w="12215494" h="5083809">
                  <a:moveTo>
                    <a:pt x="4839982" y="3376511"/>
                  </a:moveTo>
                  <a:lnTo>
                    <a:pt x="4835296" y="3371824"/>
                  </a:lnTo>
                  <a:lnTo>
                    <a:pt x="4823701" y="3371824"/>
                  </a:lnTo>
                  <a:lnTo>
                    <a:pt x="4819015" y="3376511"/>
                  </a:lnTo>
                  <a:lnTo>
                    <a:pt x="4819015" y="3388080"/>
                  </a:lnTo>
                  <a:lnTo>
                    <a:pt x="4823701" y="3392767"/>
                  </a:lnTo>
                  <a:lnTo>
                    <a:pt x="4835296" y="3392767"/>
                  </a:lnTo>
                  <a:lnTo>
                    <a:pt x="4839982" y="3388080"/>
                  </a:lnTo>
                  <a:lnTo>
                    <a:pt x="4839982" y="3376511"/>
                  </a:lnTo>
                  <a:close/>
                </a:path>
                <a:path w="12215494" h="5083809">
                  <a:moveTo>
                    <a:pt x="4839982" y="1695843"/>
                  </a:moveTo>
                  <a:lnTo>
                    <a:pt x="4835296" y="1691157"/>
                  </a:lnTo>
                  <a:lnTo>
                    <a:pt x="4823701" y="1691157"/>
                  </a:lnTo>
                  <a:lnTo>
                    <a:pt x="4819015" y="1695843"/>
                  </a:lnTo>
                  <a:lnTo>
                    <a:pt x="4819015" y="1707413"/>
                  </a:lnTo>
                  <a:lnTo>
                    <a:pt x="4823701" y="1712099"/>
                  </a:lnTo>
                  <a:lnTo>
                    <a:pt x="4835296" y="1712099"/>
                  </a:lnTo>
                  <a:lnTo>
                    <a:pt x="4839982" y="1707413"/>
                  </a:lnTo>
                  <a:lnTo>
                    <a:pt x="4839982" y="1695843"/>
                  </a:lnTo>
                  <a:close/>
                </a:path>
                <a:path w="12215494" h="5083809">
                  <a:moveTo>
                    <a:pt x="4839982" y="4686"/>
                  </a:moveTo>
                  <a:lnTo>
                    <a:pt x="4835296" y="0"/>
                  </a:lnTo>
                  <a:lnTo>
                    <a:pt x="4823701" y="0"/>
                  </a:lnTo>
                  <a:lnTo>
                    <a:pt x="4819015" y="4686"/>
                  </a:lnTo>
                  <a:lnTo>
                    <a:pt x="4819015" y="16243"/>
                  </a:lnTo>
                  <a:lnTo>
                    <a:pt x="4823701" y="20942"/>
                  </a:lnTo>
                  <a:lnTo>
                    <a:pt x="4835296" y="20942"/>
                  </a:lnTo>
                  <a:lnTo>
                    <a:pt x="4839982" y="16243"/>
                  </a:lnTo>
                  <a:lnTo>
                    <a:pt x="4839982" y="4686"/>
                  </a:lnTo>
                  <a:close/>
                </a:path>
                <a:path w="12215494" h="5083809">
                  <a:moveTo>
                    <a:pt x="4881880" y="5067249"/>
                  </a:moveTo>
                  <a:lnTo>
                    <a:pt x="4877193" y="5062563"/>
                  </a:lnTo>
                  <a:lnTo>
                    <a:pt x="4865611" y="5062563"/>
                  </a:lnTo>
                  <a:lnTo>
                    <a:pt x="4860925" y="5067249"/>
                  </a:lnTo>
                  <a:lnTo>
                    <a:pt x="4860925" y="5078819"/>
                  </a:lnTo>
                  <a:lnTo>
                    <a:pt x="4865611" y="5083505"/>
                  </a:lnTo>
                  <a:lnTo>
                    <a:pt x="4877193" y="5083505"/>
                  </a:lnTo>
                  <a:lnTo>
                    <a:pt x="4881880" y="5078819"/>
                  </a:lnTo>
                  <a:lnTo>
                    <a:pt x="4881880" y="5067249"/>
                  </a:lnTo>
                  <a:close/>
                </a:path>
                <a:path w="12215494" h="5083809">
                  <a:moveTo>
                    <a:pt x="4881880" y="3376511"/>
                  </a:moveTo>
                  <a:lnTo>
                    <a:pt x="4877193" y="3371824"/>
                  </a:lnTo>
                  <a:lnTo>
                    <a:pt x="4865611" y="3371824"/>
                  </a:lnTo>
                  <a:lnTo>
                    <a:pt x="4860925" y="3376511"/>
                  </a:lnTo>
                  <a:lnTo>
                    <a:pt x="4860925" y="3388080"/>
                  </a:lnTo>
                  <a:lnTo>
                    <a:pt x="4865611" y="3392767"/>
                  </a:lnTo>
                  <a:lnTo>
                    <a:pt x="4877193" y="3392767"/>
                  </a:lnTo>
                  <a:lnTo>
                    <a:pt x="4881880" y="3388080"/>
                  </a:lnTo>
                  <a:lnTo>
                    <a:pt x="4881880" y="3376511"/>
                  </a:lnTo>
                  <a:close/>
                </a:path>
                <a:path w="12215494" h="5083809">
                  <a:moveTo>
                    <a:pt x="4881880" y="1695843"/>
                  </a:moveTo>
                  <a:lnTo>
                    <a:pt x="4877193" y="1691157"/>
                  </a:lnTo>
                  <a:lnTo>
                    <a:pt x="4865611" y="1691157"/>
                  </a:lnTo>
                  <a:lnTo>
                    <a:pt x="4860925" y="1695843"/>
                  </a:lnTo>
                  <a:lnTo>
                    <a:pt x="4860925" y="1707413"/>
                  </a:lnTo>
                  <a:lnTo>
                    <a:pt x="4865611" y="1712099"/>
                  </a:lnTo>
                  <a:lnTo>
                    <a:pt x="4877193" y="1712099"/>
                  </a:lnTo>
                  <a:lnTo>
                    <a:pt x="4881880" y="1707413"/>
                  </a:lnTo>
                  <a:lnTo>
                    <a:pt x="4881880" y="1695843"/>
                  </a:lnTo>
                  <a:close/>
                </a:path>
                <a:path w="12215494" h="5083809">
                  <a:moveTo>
                    <a:pt x="4881880" y="4686"/>
                  </a:moveTo>
                  <a:lnTo>
                    <a:pt x="4877193" y="0"/>
                  </a:lnTo>
                  <a:lnTo>
                    <a:pt x="4865611" y="0"/>
                  </a:lnTo>
                  <a:lnTo>
                    <a:pt x="4860925" y="4686"/>
                  </a:lnTo>
                  <a:lnTo>
                    <a:pt x="4860925" y="16243"/>
                  </a:lnTo>
                  <a:lnTo>
                    <a:pt x="4865611" y="20942"/>
                  </a:lnTo>
                  <a:lnTo>
                    <a:pt x="4877193" y="20942"/>
                  </a:lnTo>
                  <a:lnTo>
                    <a:pt x="4881880" y="16243"/>
                  </a:lnTo>
                  <a:lnTo>
                    <a:pt x="4881880" y="4686"/>
                  </a:lnTo>
                  <a:close/>
                </a:path>
                <a:path w="12215494" h="5083809">
                  <a:moveTo>
                    <a:pt x="4923790" y="5067249"/>
                  </a:moveTo>
                  <a:lnTo>
                    <a:pt x="4919103" y="5062563"/>
                  </a:lnTo>
                  <a:lnTo>
                    <a:pt x="4907508" y="5062563"/>
                  </a:lnTo>
                  <a:lnTo>
                    <a:pt x="4902822" y="5067249"/>
                  </a:lnTo>
                  <a:lnTo>
                    <a:pt x="4902822" y="5078819"/>
                  </a:lnTo>
                  <a:lnTo>
                    <a:pt x="4907508" y="5083505"/>
                  </a:lnTo>
                  <a:lnTo>
                    <a:pt x="4919103" y="5083505"/>
                  </a:lnTo>
                  <a:lnTo>
                    <a:pt x="4923790" y="5078819"/>
                  </a:lnTo>
                  <a:lnTo>
                    <a:pt x="4923790" y="5067249"/>
                  </a:lnTo>
                  <a:close/>
                </a:path>
                <a:path w="12215494" h="5083809">
                  <a:moveTo>
                    <a:pt x="4923790" y="3376511"/>
                  </a:moveTo>
                  <a:lnTo>
                    <a:pt x="4919103" y="3371824"/>
                  </a:lnTo>
                  <a:lnTo>
                    <a:pt x="4907508" y="3371824"/>
                  </a:lnTo>
                  <a:lnTo>
                    <a:pt x="4902822" y="3376511"/>
                  </a:lnTo>
                  <a:lnTo>
                    <a:pt x="4902822" y="3388080"/>
                  </a:lnTo>
                  <a:lnTo>
                    <a:pt x="4907508" y="3392767"/>
                  </a:lnTo>
                  <a:lnTo>
                    <a:pt x="4919103" y="3392767"/>
                  </a:lnTo>
                  <a:lnTo>
                    <a:pt x="4923790" y="3388080"/>
                  </a:lnTo>
                  <a:lnTo>
                    <a:pt x="4923790" y="3376511"/>
                  </a:lnTo>
                  <a:close/>
                </a:path>
                <a:path w="12215494" h="5083809">
                  <a:moveTo>
                    <a:pt x="4923790" y="1695843"/>
                  </a:moveTo>
                  <a:lnTo>
                    <a:pt x="4919103" y="1691157"/>
                  </a:lnTo>
                  <a:lnTo>
                    <a:pt x="4907508" y="1691157"/>
                  </a:lnTo>
                  <a:lnTo>
                    <a:pt x="4902822" y="1695843"/>
                  </a:lnTo>
                  <a:lnTo>
                    <a:pt x="4902822" y="1707413"/>
                  </a:lnTo>
                  <a:lnTo>
                    <a:pt x="4907508" y="1712099"/>
                  </a:lnTo>
                  <a:lnTo>
                    <a:pt x="4919103" y="1712099"/>
                  </a:lnTo>
                  <a:lnTo>
                    <a:pt x="4923790" y="1707413"/>
                  </a:lnTo>
                  <a:lnTo>
                    <a:pt x="4923790" y="1695843"/>
                  </a:lnTo>
                  <a:close/>
                </a:path>
                <a:path w="12215494" h="5083809">
                  <a:moveTo>
                    <a:pt x="4923790" y="4686"/>
                  </a:moveTo>
                  <a:lnTo>
                    <a:pt x="4919103" y="0"/>
                  </a:lnTo>
                  <a:lnTo>
                    <a:pt x="4907508" y="0"/>
                  </a:lnTo>
                  <a:lnTo>
                    <a:pt x="4902822" y="4686"/>
                  </a:lnTo>
                  <a:lnTo>
                    <a:pt x="4902822" y="16243"/>
                  </a:lnTo>
                  <a:lnTo>
                    <a:pt x="4907508" y="20942"/>
                  </a:lnTo>
                  <a:lnTo>
                    <a:pt x="4919103" y="20942"/>
                  </a:lnTo>
                  <a:lnTo>
                    <a:pt x="4923790" y="16243"/>
                  </a:lnTo>
                  <a:lnTo>
                    <a:pt x="4923790" y="4686"/>
                  </a:lnTo>
                  <a:close/>
                </a:path>
                <a:path w="12215494" h="5083809">
                  <a:moveTo>
                    <a:pt x="4965687" y="5067249"/>
                  </a:moveTo>
                  <a:lnTo>
                    <a:pt x="4961001" y="5062563"/>
                  </a:lnTo>
                  <a:lnTo>
                    <a:pt x="4949418" y="5062563"/>
                  </a:lnTo>
                  <a:lnTo>
                    <a:pt x="4944732" y="5067249"/>
                  </a:lnTo>
                  <a:lnTo>
                    <a:pt x="4944732" y="5078819"/>
                  </a:lnTo>
                  <a:lnTo>
                    <a:pt x="4949418" y="5083505"/>
                  </a:lnTo>
                  <a:lnTo>
                    <a:pt x="4961001" y="5083505"/>
                  </a:lnTo>
                  <a:lnTo>
                    <a:pt x="4965687" y="5078819"/>
                  </a:lnTo>
                  <a:lnTo>
                    <a:pt x="4965687" y="5067249"/>
                  </a:lnTo>
                  <a:close/>
                </a:path>
                <a:path w="12215494" h="5083809">
                  <a:moveTo>
                    <a:pt x="4965687" y="3376511"/>
                  </a:moveTo>
                  <a:lnTo>
                    <a:pt x="4961001" y="3371824"/>
                  </a:lnTo>
                  <a:lnTo>
                    <a:pt x="4949418" y="3371824"/>
                  </a:lnTo>
                  <a:lnTo>
                    <a:pt x="4944732" y="3376511"/>
                  </a:lnTo>
                  <a:lnTo>
                    <a:pt x="4944732" y="3388080"/>
                  </a:lnTo>
                  <a:lnTo>
                    <a:pt x="4949418" y="3392767"/>
                  </a:lnTo>
                  <a:lnTo>
                    <a:pt x="4961001" y="3392767"/>
                  </a:lnTo>
                  <a:lnTo>
                    <a:pt x="4965687" y="3388080"/>
                  </a:lnTo>
                  <a:lnTo>
                    <a:pt x="4965687" y="3376511"/>
                  </a:lnTo>
                  <a:close/>
                </a:path>
                <a:path w="12215494" h="5083809">
                  <a:moveTo>
                    <a:pt x="4965687" y="1695843"/>
                  </a:moveTo>
                  <a:lnTo>
                    <a:pt x="4961001" y="1691157"/>
                  </a:lnTo>
                  <a:lnTo>
                    <a:pt x="4949418" y="1691157"/>
                  </a:lnTo>
                  <a:lnTo>
                    <a:pt x="4944732" y="1695843"/>
                  </a:lnTo>
                  <a:lnTo>
                    <a:pt x="4944732" y="1707413"/>
                  </a:lnTo>
                  <a:lnTo>
                    <a:pt x="4949418" y="1712099"/>
                  </a:lnTo>
                  <a:lnTo>
                    <a:pt x="4961001" y="1712099"/>
                  </a:lnTo>
                  <a:lnTo>
                    <a:pt x="4965687" y="1707413"/>
                  </a:lnTo>
                  <a:lnTo>
                    <a:pt x="4965687" y="1695843"/>
                  </a:lnTo>
                  <a:close/>
                </a:path>
                <a:path w="12215494" h="5083809">
                  <a:moveTo>
                    <a:pt x="4965687" y="4686"/>
                  </a:moveTo>
                  <a:lnTo>
                    <a:pt x="4961001" y="0"/>
                  </a:lnTo>
                  <a:lnTo>
                    <a:pt x="4949418" y="0"/>
                  </a:lnTo>
                  <a:lnTo>
                    <a:pt x="4944732" y="4686"/>
                  </a:lnTo>
                  <a:lnTo>
                    <a:pt x="4944732" y="16243"/>
                  </a:lnTo>
                  <a:lnTo>
                    <a:pt x="4949418" y="20942"/>
                  </a:lnTo>
                  <a:lnTo>
                    <a:pt x="4961001" y="20942"/>
                  </a:lnTo>
                  <a:lnTo>
                    <a:pt x="4965687" y="16243"/>
                  </a:lnTo>
                  <a:lnTo>
                    <a:pt x="4965687" y="4686"/>
                  </a:lnTo>
                  <a:close/>
                </a:path>
                <a:path w="12215494" h="5083809">
                  <a:moveTo>
                    <a:pt x="5007597" y="5067249"/>
                  </a:moveTo>
                  <a:lnTo>
                    <a:pt x="5002911" y="5062563"/>
                  </a:lnTo>
                  <a:lnTo>
                    <a:pt x="4991316" y="5062563"/>
                  </a:lnTo>
                  <a:lnTo>
                    <a:pt x="4986629" y="5067249"/>
                  </a:lnTo>
                  <a:lnTo>
                    <a:pt x="4986629" y="5078819"/>
                  </a:lnTo>
                  <a:lnTo>
                    <a:pt x="4991316" y="5083505"/>
                  </a:lnTo>
                  <a:lnTo>
                    <a:pt x="5002911" y="5083505"/>
                  </a:lnTo>
                  <a:lnTo>
                    <a:pt x="5007597" y="5078819"/>
                  </a:lnTo>
                  <a:lnTo>
                    <a:pt x="5007597" y="5067249"/>
                  </a:lnTo>
                  <a:close/>
                </a:path>
                <a:path w="12215494" h="5083809">
                  <a:moveTo>
                    <a:pt x="5007597" y="3376511"/>
                  </a:moveTo>
                  <a:lnTo>
                    <a:pt x="5002911" y="3371824"/>
                  </a:lnTo>
                  <a:lnTo>
                    <a:pt x="4991316" y="3371824"/>
                  </a:lnTo>
                  <a:lnTo>
                    <a:pt x="4986629" y="3376511"/>
                  </a:lnTo>
                  <a:lnTo>
                    <a:pt x="4986629" y="3388080"/>
                  </a:lnTo>
                  <a:lnTo>
                    <a:pt x="4991316" y="3392767"/>
                  </a:lnTo>
                  <a:lnTo>
                    <a:pt x="5002911" y="3392767"/>
                  </a:lnTo>
                  <a:lnTo>
                    <a:pt x="5007597" y="3388080"/>
                  </a:lnTo>
                  <a:lnTo>
                    <a:pt x="5007597" y="3376511"/>
                  </a:lnTo>
                  <a:close/>
                </a:path>
                <a:path w="12215494" h="5083809">
                  <a:moveTo>
                    <a:pt x="5007597" y="1695843"/>
                  </a:moveTo>
                  <a:lnTo>
                    <a:pt x="5002911" y="1691157"/>
                  </a:lnTo>
                  <a:lnTo>
                    <a:pt x="4991316" y="1691157"/>
                  </a:lnTo>
                  <a:lnTo>
                    <a:pt x="4986629" y="1695843"/>
                  </a:lnTo>
                  <a:lnTo>
                    <a:pt x="4986629" y="1707413"/>
                  </a:lnTo>
                  <a:lnTo>
                    <a:pt x="4991316" y="1712099"/>
                  </a:lnTo>
                  <a:lnTo>
                    <a:pt x="5002911" y="1712099"/>
                  </a:lnTo>
                  <a:lnTo>
                    <a:pt x="5007597" y="1707413"/>
                  </a:lnTo>
                  <a:lnTo>
                    <a:pt x="5007597" y="1695843"/>
                  </a:lnTo>
                  <a:close/>
                </a:path>
                <a:path w="12215494" h="5083809">
                  <a:moveTo>
                    <a:pt x="5007597" y="4686"/>
                  </a:moveTo>
                  <a:lnTo>
                    <a:pt x="5002911" y="0"/>
                  </a:lnTo>
                  <a:lnTo>
                    <a:pt x="4991316" y="0"/>
                  </a:lnTo>
                  <a:lnTo>
                    <a:pt x="4986629" y="4686"/>
                  </a:lnTo>
                  <a:lnTo>
                    <a:pt x="4986629" y="16243"/>
                  </a:lnTo>
                  <a:lnTo>
                    <a:pt x="4991316" y="20942"/>
                  </a:lnTo>
                  <a:lnTo>
                    <a:pt x="5002911" y="20942"/>
                  </a:lnTo>
                  <a:lnTo>
                    <a:pt x="5007597" y="16243"/>
                  </a:lnTo>
                  <a:lnTo>
                    <a:pt x="5007597" y="4686"/>
                  </a:lnTo>
                  <a:close/>
                </a:path>
                <a:path w="12215494" h="5083809">
                  <a:moveTo>
                    <a:pt x="5049494" y="5067249"/>
                  </a:moveTo>
                  <a:lnTo>
                    <a:pt x="5044808" y="5062563"/>
                  </a:lnTo>
                  <a:lnTo>
                    <a:pt x="5033226" y="5062563"/>
                  </a:lnTo>
                  <a:lnTo>
                    <a:pt x="5028539" y="5067249"/>
                  </a:lnTo>
                  <a:lnTo>
                    <a:pt x="5028539" y="5078819"/>
                  </a:lnTo>
                  <a:lnTo>
                    <a:pt x="5033226" y="5083505"/>
                  </a:lnTo>
                  <a:lnTo>
                    <a:pt x="5044808" y="5083505"/>
                  </a:lnTo>
                  <a:lnTo>
                    <a:pt x="5049494" y="5078819"/>
                  </a:lnTo>
                  <a:lnTo>
                    <a:pt x="5049494" y="5067249"/>
                  </a:lnTo>
                  <a:close/>
                </a:path>
                <a:path w="12215494" h="5083809">
                  <a:moveTo>
                    <a:pt x="5049494" y="3376511"/>
                  </a:moveTo>
                  <a:lnTo>
                    <a:pt x="5044808" y="3371824"/>
                  </a:lnTo>
                  <a:lnTo>
                    <a:pt x="5033226" y="3371824"/>
                  </a:lnTo>
                  <a:lnTo>
                    <a:pt x="5028539" y="3376511"/>
                  </a:lnTo>
                  <a:lnTo>
                    <a:pt x="5028539" y="3388080"/>
                  </a:lnTo>
                  <a:lnTo>
                    <a:pt x="5033226" y="3392767"/>
                  </a:lnTo>
                  <a:lnTo>
                    <a:pt x="5044808" y="3392767"/>
                  </a:lnTo>
                  <a:lnTo>
                    <a:pt x="5049494" y="3388080"/>
                  </a:lnTo>
                  <a:lnTo>
                    <a:pt x="5049494" y="3376511"/>
                  </a:lnTo>
                  <a:close/>
                </a:path>
                <a:path w="12215494" h="5083809">
                  <a:moveTo>
                    <a:pt x="5049494" y="1695843"/>
                  </a:moveTo>
                  <a:lnTo>
                    <a:pt x="5044808" y="1691157"/>
                  </a:lnTo>
                  <a:lnTo>
                    <a:pt x="5033226" y="1691157"/>
                  </a:lnTo>
                  <a:lnTo>
                    <a:pt x="5028539" y="1695843"/>
                  </a:lnTo>
                  <a:lnTo>
                    <a:pt x="5028539" y="1707413"/>
                  </a:lnTo>
                  <a:lnTo>
                    <a:pt x="5033226" y="1712099"/>
                  </a:lnTo>
                  <a:lnTo>
                    <a:pt x="5044808" y="1712099"/>
                  </a:lnTo>
                  <a:lnTo>
                    <a:pt x="5049494" y="1707413"/>
                  </a:lnTo>
                  <a:lnTo>
                    <a:pt x="5049494" y="1695843"/>
                  </a:lnTo>
                  <a:close/>
                </a:path>
                <a:path w="12215494" h="5083809">
                  <a:moveTo>
                    <a:pt x="5049494" y="4686"/>
                  </a:moveTo>
                  <a:lnTo>
                    <a:pt x="5044808" y="0"/>
                  </a:lnTo>
                  <a:lnTo>
                    <a:pt x="5033226" y="0"/>
                  </a:lnTo>
                  <a:lnTo>
                    <a:pt x="5028539" y="4686"/>
                  </a:lnTo>
                  <a:lnTo>
                    <a:pt x="5028539" y="16243"/>
                  </a:lnTo>
                  <a:lnTo>
                    <a:pt x="5033226" y="20942"/>
                  </a:lnTo>
                  <a:lnTo>
                    <a:pt x="5044808" y="20942"/>
                  </a:lnTo>
                  <a:lnTo>
                    <a:pt x="5049494" y="16243"/>
                  </a:lnTo>
                  <a:lnTo>
                    <a:pt x="5049494" y="4686"/>
                  </a:lnTo>
                  <a:close/>
                </a:path>
                <a:path w="12215494" h="5083809">
                  <a:moveTo>
                    <a:pt x="5091404" y="5067249"/>
                  </a:moveTo>
                  <a:lnTo>
                    <a:pt x="5086718" y="5062563"/>
                  </a:lnTo>
                  <a:lnTo>
                    <a:pt x="5075123" y="5062563"/>
                  </a:lnTo>
                  <a:lnTo>
                    <a:pt x="5070437" y="5067249"/>
                  </a:lnTo>
                  <a:lnTo>
                    <a:pt x="5070437" y="5078819"/>
                  </a:lnTo>
                  <a:lnTo>
                    <a:pt x="5075123" y="5083505"/>
                  </a:lnTo>
                  <a:lnTo>
                    <a:pt x="5086718" y="5083505"/>
                  </a:lnTo>
                  <a:lnTo>
                    <a:pt x="5091404" y="5078819"/>
                  </a:lnTo>
                  <a:lnTo>
                    <a:pt x="5091404" y="5067249"/>
                  </a:lnTo>
                  <a:close/>
                </a:path>
                <a:path w="12215494" h="5083809">
                  <a:moveTo>
                    <a:pt x="5091404" y="3376511"/>
                  </a:moveTo>
                  <a:lnTo>
                    <a:pt x="5086718" y="3371824"/>
                  </a:lnTo>
                  <a:lnTo>
                    <a:pt x="5075123" y="3371824"/>
                  </a:lnTo>
                  <a:lnTo>
                    <a:pt x="5070437" y="3376511"/>
                  </a:lnTo>
                  <a:lnTo>
                    <a:pt x="5070437" y="3388080"/>
                  </a:lnTo>
                  <a:lnTo>
                    <a:pt x="5075123" y="3392767"/>
                  </a:lnTo>
                  <a:lnTo>
                    <a:pt x="5086718" y="3392767"/>
                  </a:lnTo>
                  <a:lnTo>
                    <a:pt x="5091404" y="3388080"/>
                  </a:lnTo>
                  <a:lnTo>
                    <a:pt x="5091404" y="3376511"/>
                  </a:lnTo>
                  <a:close/>
                </a:path>
                <a:path w="12215494" h="5083809">
                  <a:moveTo>
                    <a:pt x="5091404" y="1695843"/>
                  </a:moveTo>
                  <a:lnTo>
                    <a:pt x="5086718" y="1691157"/>
                  </a:lnTo>
                  <a:lnTo>
                    <a:pt x="5075123" y="1691157"/>
                  </a:lnTo>
                  <a:lnTo>
                    <a:pt x="5070437" y="1695843"/>
                  </a:lnTo>
                  <a:lnTo>
                    <a:pt x="5070437" y="1707413"/>
                  </a:lnTo>
                  <a:lnTo>
                    <a:pt x="5075123" y="1712099"/>
                  </a:lnTo>
                  <a:lnTo>
                    <a:pt x="5086718" y="1712099"/>
                  </a:lnTo>
                  <a:lnTo>
                    <a:pt x="5091404" y="1707413"/>
                  </a:lnTo>
                  <a:lnTo>
                    <a:pt x="5091404" y="1695843"/>
                  </a:lnTo>
                  <a:close/>
                </a:path>
                <a:path w="12215494" h="5083809">
                  <a:moveTo>
                    <a:pt x="5091404" y="4686"/>
                  </a:moveTo>
                  <a:lnTo>
                    <a:pt x="5086718" y="0"/>
                  </a:lnTo>
                  <a:lnTo>
                    <a:pt x="5075123" y="0"/>
                  </a:lnTo>
                  <a:lnTo>
                    <a:pt x="5070437" y="4686"/>
                  </a:lnTo>
                  <a:lnTo>
                    <a:pt x="5070437" y="16243"/>
                  </a:lnTo>
                  <a:lnTo>
                    <a:pt x="5075123" y="20942"/>
                  </a:lnTo>
                  <a:lnTo>
                    <a:pt x="5086718" y="20942"/>
                  </a:lnTo>
                  <a:lnTo>
                    <a:pt x="5091404" y="16243"/>
                  </a:lnTo>
                  <a:lnTo>
                    <a:pt x="5091404" y="4686"/>
                  </a:lnTo>
                  <a:close/>
                </a:path>
                <a:path w="12215494" h="5083809">
                  <a:moveTo>
                    <a:pt x="5133302" y="5067249"/>
                  </a:moveTo>
                  <a:lnTo>
                    <a:pt x="5128615" y="5062563"/>
                  </a:lnTo>
                  <a:lnTo>
                    <a:pt x="5117033" y="5062563"/>
                  </a:lnTo>
                  <a:lnTo>
                    <a:pt x="5112347" y="5067249"/>
                  </a:lnTo>
                  <a:lnTo>
                    <a:pt x="5112347" y="5078819"/>
                  </a:lnTo>
                  <a:lnTo>
                    <a:pt x="5117033" y="5083505"/>
                  </a:lnTo>
                  <a:lnTo>
                    <a:pt x="5128615" y="5083505"/>
                  </a:lnTo>
                  <a:lnTo>
                    <a:pt x="5133302" y="5078819"/>
                  </a:lnTo>
                  <a:lnTo>
                    <a:pt x="5133302" y="5067249"/>
                  </a:lnTo>
                  <a:close/>
                </a:path>
                <a:path w="12215494" h="5083809">
                  <a:moveTo>
                    <a:pt x="5133302" y="3376511"/>
                  </a:moveTo>
                  <a:lnTo>
                    <a:pt x="5128615" y="3371824"/>
                  </a:lnTo>
                  <a:lnTo>
                    <a:pt x="5117033" y="3371824"/>
                  </a:lnTo>
                  <a:lnTo>
                    <a:pt x="5112347" y="3376511"/>
                  </a:lnTo>
                  <a:lnTo>
                    <a:pt x="5112347" y="3388080"/>
                  </a:lnTo>
                  <a:lnTo>
                    <a:pt x="5117033" y="3392767"/>
                  </a:lnTo>
                  <a:lnTo>
                    <a:pt x="5128615" y="3392767"/>
                  </a:lnTo>
                  <a:lnTo>
                    <a:pt x="5133302" y="3388080"/>
                  </a:lnTo>
                  <a:lnTo>
                    <a:pt x="5133302" y="3376511"/>
                  </a:lnTo>
                  <a:close/>
                </a:path>
                <a:path w="12215494" h="5083809">
                  <a:moveTo>
                    <a:pt x="5133302" y="1695843"/>
                  </a:moveTo>
                  <a:lnTo>
                    <a:pt x="5128615" y="1691157"/>
                  </a:lnTo>
                  <a:lnTo>
                    <a:pt x="5117033" y="1691157"/>
                  </a:lnTo>
                  <a:lnTo>
                    <a:pt x="5112347" y="1695843"/>
                  </a:lnTo>
                  <a:lnTo>
                    <a:pt x="5112347" y="1707413"/>
                  </a:lnTo>
                  <a:lnTo>
                    <a:pt x="5117033" y="1712099"/>
                  </a:lnTo>
                  <a:lnTo>
                    <a:pt x="5128615" y="1712099"/>
                  </a:lnTo>
                  <a:lnTo>
                    <a:pt x="5133302" y="1707413"/>
                  </a:lnTo>
                  <a:lnTo>
                    <a:pt x="5133302" y="1695843"/>
                  </a:lnTo>
                  <a:close/>
                </a:path>
                <a:path w="12215494" h="5083809">
                  <a:moveTo>
                    <a:pt x="5133302" y="4686"/>
                  </a:moveTo>
                  <a:lnTo>
                    <a:pt x="5128615" y="0"/>
                  </a:lnTo>
                  <a:lnTo>
                    <a:pt x="5117033" y="0"/>
                  </a:lnTo>
                  <a:lnTo>
                    <a:pt x="5112347" y="4686"/>
                  </a:lnTo>
                  <a:lnTo>
                    <a:pt x="5112347" y="16243"/>
                  </a:lnTo>
                  <a:lnTo>
                    <a:pt x="5117033" y="20942"/>
                  </a:lnTo>
                  <a:lnTo>
                    <a:pt x="5128615" y="20942"/>
                  </a:lnTo>
                  <a:lnTo>
                    <a:pt x="5133302" y="16243"/>
                  </a:lnTo>
                  <a:lnTo>
                    <a:pt x="5133302" y="4686"/>
                  </a:lnTo>
                  <a:close/>
                </a:path>
                <a:path w="12215494" h="5083809">
                  <a:moveTo>
                    <a:pt x="5175212" y="5067249"/>
                  </a:moveTo>
                  <a:lnTo>
                    <a:pt x="5170525" y="5062563"/>
                  </a:lnTo>
                  <a:lnTo>
                    <a:pt x="5158943" y="5062563"/>
                  </a:lnTo>
                  <a:lnTo>
                    <a:pt x="5154244" y="5067249"/>
                  </a:lnTo>
                  <a:lnTo>
                    <a:pt x="5154244" y="5078819"/>
                  </a:lnTo>
                  <a:lnTo>
                    <a:pt x="5158943" y="5083505"/>
                  </a:lnTo>
                  <a:lnTo>
                    <a:pt x="5170525" y="5083505"/>
                  </a:lnTo>
                  <a:lnTo>
                    <a:pt x="5175212" y="5078819"/>
                  </a:lnTo>
                  <a:lnTo>
                    <a:pt x="5175212" y="5067249"/>
                  </a:lnTo>
                  <a:close/>
                </a:path>
                <a:path w="12215494" h="5083809">
                  <a:moveTo>
                    <a:pt x="5175212" y="3376511"/>
                  </a:moveTo>
                  <a:lnTo>
                    <a:pt x="5170525" y="3371824"/>
                  </a:lnTo>
                  <a:lnTo>
                    <a:pt x="5158943" y="3371824"/>
                  </a:lnTo>
                  <a:lnTo>
                    <a:pt x="5154244" y="3376511"/>
                  </a:lnTo>
                  <a:lnTo>
                    <a:pt x="5154244" y="3388080"/>
                  </a:lnTo>
                  <a:lnTo>
                    <a:pt x="5158943" y="3392767"/>
                  </a:lnTo>
                  <a:lnTo>
                    <a:pt x="5170525" y="3392767"/>
                  </a:lnTo>
                  <a:lnTo>
                    <a:pt x="5175212" y="3388080"/>
                  </a:lnTo>
                  <a:lnTo>
                    <a:pt x="5175212" y="3376511"/>
                  </a:lnTo>
                  <a:close/>
                </a:path>
                <a:path w="12215494" h="5083809">
                  <a:moveTo>
                    <a:pt x="5175212" y="1695843"/>
                  </a:moveTo>
                  <a:lnTo>
                    <a:pt x="5170525" y="1691157"/>
                  </a:lnTo>
                  <a:lnTo>
                    <a:pt x="5158943" y="1691157"/>
                  </a:lnTo>
                  <a:lnTo>
                    <a:pt x="5154244" y="1695843"/>
                  </a:lnTo>
                  <a:lnTo>
                    <a:pt x="5154244" y="1707413"/>
                  </a:lnTo>
                  <a:lnTo>
                    <a:pt x="5158943" y="1712099"/>
                  </a:lnTo>
                  <a:lnTo>
                    <a:pt x="5170525" y="1712099"/>
                  </a:lnTo>
                  <a:lnTo>
                    <a:pt x="5175212" y="1707413"/>
                  </a:lnTo>
                  <a:lnTo>
                    <a:pt x="5175212" y="1695843"/>
                  </a:lnTo>
                  <a:close/>
                </a:path>
                <a:path w="12215494" h="5083809">
                  <a:moveTo>
                    <a:pt x="5175212" y="4686"/>
                  </a:moveTo>
                  <a:lnTo>
                    <a:pt x="5170525" y="0"/>
                  </a:lnTo>
                  <a:lnTo>
                    <a:pt x="5158943" y="0"/>
                  </a:lnTo>
                  <a:lnTo>
                    <a:pt x="5154244" y="4686"/>
                  </a:lnTo>
                  <a:lnTo>
                    <a:pt x="5154244" y="16243"/>
                  </a:lnTo>
                  <a:lnTo>
                    <a:pt x="5158943" y="20942"/>
                  </a:lnTo>
                  <a:lnTo>
                    <a:pt x="5170525" y="20942"/>
                  </a:lnTo>
                  <a:lnTo>
                    <a:pt x="5175212" y="16243"/>
                  </a:lnTo>
                  <a:lnTo>
                    <a:pt x="5175212" y="4686"/>
                  </a:lnTo>
                  <a:close/>
                </a:path>
                <a:path w="12215494" h="5083809">
                  <a:moveTo>
                    <a:pt x="5217122" y="5067249"/>
                  </a:moveTo>
                  <a:lnTo>
                    <a:pt x="5212423" y="5062563"/>
                  </a:lnTo>
                  <a:lnTo>
                    <a:pt x="5200840" y="5062563"/>
                  </a:lnTo>
                  <a:lnTo>
                    <a:pt x="5196154" y="5067249"/>
                  </a:lnTo>
                  <a:lnTo>
                    <a:pt x="5196154" y="5078819"/>
                  </a:lnTo>
                  <a:lnTo>
                    <a:pt x="5200840" y="5083505"/>
                  </a:lnTo>
                  <a:lnTo>
                    <a:pt x="5212423" y="5083505"/>
                  </a:lnTo>
                  <a:lnTo>
                    <a:pt x="5217122" y="5078819"/>
                  </a:lnTo>
                  <a:lnTo>
                    <a:pt x="5217122" y="5067249"/>
                  </a:lnTo>
                  <a:close/>
                </a:path>
                <a:path w="12215494" h="5083809">
                  <a:moveTo>
                    <a:pt x="5217122" y="3376511"/>
                  </a:moveTo>
                  <a:lnTo>
                    <a:pt x="5212423" y="3371824"/>
                  </a:lnTo>
                  <a:lnTo>
                    <a:pt x="5200840" y="3371824"/>
                  </a:lnTo>
                  <a:lnTo>
                    <a:pt x="5196154" y="3376511"/>
                  </a:lnTo>
                  <a:lnTo>
                    <a:pt x="5196154" y="3388080"/>
                  </a:lnTo>
                  <a:lnTo>
                    <a:pt x="5200840" y="3392767"/>
                  </a:lnTo>
                  <a:lnTo>
                    <a:pt x="5212423" y="3392767"/>
                  </a:lnTo>
                  <a:lnTo>
                    <a:pt x="5217122" y="3388080"/>
                  </a:lnTo>
                  <a:lnTo>
                    <a:pt x="5217122" y="3376511"/>
                  </a:lnTo>
                  <a:close/>
                </a:path>
                <a:path w="12215494" h="5083809">
                  <a:moveTo>
                    <a:pt x="5217122" y="1695843"/>
                  </a:moveTo>
                  <a:lnTo>
                    <a:pt x="5212423" y="1691157"/>
                  </a:lnTo>
                  <a:lnTo>
                    <a:pt x="5200840" y="1691157"/>
                  </a:lnTo>
                  <a:lnTo>
                    <a:pt x="5196154" y="1695843"/>
                  </a:lnTo>
                  <a:lnTo>
                    <a:pt x="5196154" y="1707413"/>
                  </a:lnTo>
                  <a:lnTo>
                    <a:pt x="5200840" y="1712099"/>
                  </a:lnTo>
                  <a:lnTo>
                    <a:pt x="5212423" y="1712099"/>
                  </a:lnTo>
                  <a:lnTo>
                    <a:pt x="5217122" y="1707413"/>
                  </a:lnTo>
                  <a:lnTo>
                    <a:pt x="5217122" y="1695843"/>
                  </a:lnTo>
                  <a:close/>
                </a:path>
                <a:path w="12215494" h="5083809">
                  <a:moveTo>
                    <a:pt x="5217122" y="4686"/>
                  </a:moveTo>
                  <a:lnTo>
                    <a:pt x="5212423" y="0"/>
                  </a:lnTo>
                  <a:lnTo>
                    <a:pt x="5200840" y="0"/>
                  </a:lnTo>
                  <a:lnTo>
                    <a:pt x="5196154" y="4686"/>
                  </a:lnTo>
                  <a:lnTo>
                    <a:pt x="5196154" y="16243"/>
                  </a:lnTo>
                  <a:lnTo>
                    <a:pt x="5200840" y="20942"/>
                  </a:lnTo>
                  <a:lnTo>
                    <a:pt x="5212423" y="20942"/>
                  </a:lnTo>
                  <a:lnTo>
                    <a:pt x="5217122" y="16243"/>
                  </a:lnTo>
                  <a:lnTo>
                    <a:pt x="5217122" y="4686"/>
                  </a:lnTo>
                  <a:close/>
                </a:path>
                <a:path w="12215494" h="5083809">
                  <a:moveTo>
                    <a:pt x="5259019" y="5067249"/>
                  </a:moveTo>
                  <a:lnTo>
                    <a:pt x="5254333" y="5062563"/>
                  </a:lnTo>
                  <a:lnTo>
                    <a:pt x="5242750" y="5062563"/>
                  </a:lnTo>
                  <a:lnTo>
                    <a:pt x="5238051" y="5067249"/>
                  </a:lnTo>
                  <a:lnTo>
                    <a:pt x="5238051" y="5078819"/>
                  </a:lnTo>
                  <a:lnTo>
                    <a:pt x="5242750" y="5083505"/>
                  </a:lnTo>
                  <a:lnTo>
                    <a:pt x="5254333" y="5083505"/>
                  </a:lnTo>
                  <a:lnTo>
                    <a:pt x="5259019" y="5078819"/>
                  </a:lnTo>
                  <a:lnTo>
                    <a:pt x="5259019" y="5067249"/>
                  </a:lnTo>
                  <a:close/>
                </a:path>
                <a:path w="12215494" h="5083809">
                  <a:moveTo>
                    <a:pt x="5259019" y="3376511"/>
                  </a:moveTo>
                  <a:lnTo>
                    <a:pt x="5254333" y="3371824"/>
                  </a:lnTo>
                  <a:lnTo>
                    <a:pt x="5242750" y="3371824"/>
                  </a:lnTo>
                  <a:lnTo>
                    <a:pt x="5238051" y="3376511"/>
                  </a:lnTo>
                  <a:lnTo>
                    <a:pt x="5238051" y="3388080"/>
                  </a:lnTo>
                  <a:lnTo>
                    <a:pt x="5242750" y="3392767"/>
                  </a:lnTo>
                  <a:lnTo>
                    <a:pt x="5254333" y="3392767"/>
                  </a:lnTo>
                  <a:lnTo>
                    <a:pt x="5259019" y="3388080"/>
                  </a:lnTo>
                  <a:lnTo>
                    <a:pt x="5259019" y="3376511"/>
                  </a:lnTo>
                  <a:close/>
                </a:path>
                <a:path w="12215494" h="5083809">
                  <a:moveTo>
                    <a:pt x="5259019" y="1695843"/>
                  </a:moveTo>
                  <a:lnTo>
                    <a:pt x="5254333" y="1691157"/>
                  </a:lnTo>
                  <a:lnTo>
                    <a:pt x="5242750" y="1691157"/>
                  </a:lnTo>
                  <a:lnTo>
                    <a:pt x="5238051" y="1695843"/>
                  </a:lnTo>
                  <a:lnTo>
                    <a:pt x="5238051" y="1707413"/>
                  </a:lnTo>
                  <a:lnTo>
                    <a:pt x="5242750" y="1712099"/>
                  </a:lnTo>
                  <a:lnTo>
                    <a:pt x="5254333" y="1712099"/>
                  </a:lnTo>
                  <a:lnTo>
                    <a:pt x="5259019" y="1707413"/>
                  </a:lnTo>
                  <a:lnTo>
                    <a:pt x="5259019" y="1695843"/>
                  </a:lnTo>
                  <a:close/>
                </a:path>
                <a:path w="12215494" h="5083809">
                  <a:moveTo>
                    <a:pt x="5259019" y="4686"/>
                  </a:moveTo>
                  <a:lnTo>
                    <a:pt x="5254333" y="0"/>
                  </a:lnTo>
                  <a:lnTo>
                    <a:pt x="5242750" y="0"/>
                  </a:lnTo>
                  <a:lnTo>
                    <a:pt x="5238051" y="4686"/>
                  </a:lnTo>
                  <a:lnTo>
                    <a:pt x="5238051" y="16243"/>
                  </a:lnTo>
                  <a:lnTo>
                    <a:pt x="5242750" y="20942"/>
                  </a:lnTo>
                  <a:lnTo>
                    <a:pt x="5254333" y="20942"/>
                  </a:lnTo>
                  <a:lnTo>
                    <a:pt x="5259019" y="16243"/>
                  </a:lnTo>
                  <a:lnTo>
                    <a:pt x="5259019" y="4686"/>
                  </a:lnTo>
                  <a:close/>
                </a:path>
                <a:path w="12215494" h="5083809">
                  <a:moveTo>
                    <a:pt x="5300929" y="5067249"/>
                  </a:moveTo>
                  <a:lnTo>
                    <a:pt x="5296243" y="5062563"/>
                  </a:lnTo>
                  <a:lnTo>
                    <a:pt x="5284648" y="5062563"/>
                  </a:lnTo>
                  <a:lnTo>
                    <a:pt x="5279961" y="5067249"/>
                  </a:lnTo>
                  <a:lnTo>
                    <a:pt x="5279961" y="5078819"/>
                  </a:lnTo>
                  <a:lnTo>
                    <a:pt x="5284648" y="5083505"/>
                  </a:lnTo>
                  <a:lnTo>
                    <a:pt x="5296243" y="5083505"/>
                  </a:lnTo>
                  <a:lnTo>
                    <a:pt x="5300929" y="5078819"/>
                  </a:lnTo>
                  <a:lnTo>
                    <a:pt x="5300929" y="5067249"/>
                  </a:lnTo>
                  <a:close/>
                </a:path>
                <a:path w="12215494" h="5083809">
                  <a:moveTo>
                    <a:pt x="5300929" y="3376511"/>
                  </a:moveTo>
                  <a:lnTo>
                    <a:pt x="5296243" y="3371824"/>
                  </a:lnTo>
                  <a:lnTo>
                    <a:pt x="5284648" y="3371824"/>
                  </a:lnTo>
                  <a:lnTo>
                    <a:pt x="5279961" y="3376511"/>
                  </a:lnTo>
                  <a:lnTo>
                    <a:pt x="5279961" y="3388080"/>
                  </a:lnTo>
                  <a:lnTo>
                    <a:pt x="5284648" y="3392767"/>
                  </a:lnTo>
                  <a:lnTo>
                    <a:pt x="5296243" y="3392767"/>
                  </a:lnTo>
                  <a:lnTo>
                    <a:pt x="5300929" y="3388080"/>
                  </a:lnTo>
                  <a:lnTo>
                    <a:pt x="5300929" y="3376511"/>
                  </a:lnTo>
                  <a:close/>
                </a:path>
                <a:path w="12215494" h="5083809">
                  <a:moveTo>
                    <a:pt x="5300929" y="1695843"/>
                  </a:moveTo>
                  <a:lnTo>
                    <a:pt x="5296243" y="1691157"/>
                  </a:lnTo>
                  <a:lnTo>
                    <a:pt x="5284648" y="1691157"/>
                  </a:lnTo>
                  <a:lnTo>
                    <a:pt x="5279961" y="1695843"/>
                  </a:lnTo>
                  <a:lnTo>
                    <a:pt x="5279961" y="1707413"/>
                  </a:lnTo>
                  <a:lnTo>
                    <a:pt x="5284648" y="1712099"/>
                  </a:lnTo>
                  <a:lnTo>
                    <a:pt x="5296243" y="1712099"/>
                  </a:lnTo>
                  <a:lnTo>
                    <a:pt x="5300929" y="1707413"/>
                  </a:lnTo>
                  <a:lnTo>
                    <a:pt x="5300929" y="1695843"/>
                  </a:lnTo>
                  <a:close/>
                </a:path>
                <a:path w="12215494" h="5083809">
                  <a:moveTo>
                    <a:pt x="5300929" y="4686"/>
                  </a:moveTo>
                  <a:lnTo>
                    <a:pt x="5296243" y="0"/>
                  </a:lnTo>
                  <a:lnTo>
                    <a:pt x="5284648" y="0"/>
                  </a:lnTo>
                  <a:lnTo>
                    <a:pt x="5279961" y="4686"/>
                  </a:lnTo>
                  <a:lnTo>
                    <a:pt x="5279961" y="16243"/>
                  </a:lnTo>
                  <a:lnTo>
                    <a:pt x="5284648" y="20942"/>
                  </a:lnTo>
                  <a:lnTo>
                    <a:pt x="5296243" y="20942"/>
                  </a:lnTo>
                  <a:lnTo>
                    <a:pt x="5300929" y="16243"/>
                  </a:lnTo>
                  <a:lnTo>
                    <a:pt x="5300929" y="4686"/>
                  </a:lnTo>
                  <a:close/>
                </a:path>
                <a:path w="12215494" h="5083809">
                  <a:moveTo>
                    <a:pt x="5342826" y="5067249"/>
                  </a:moveTo>
                  <a:lnTo>
                    <a:pt x="5338140" y="5062563"/>
                  </a:lnTo>
                  <a:lnTo>
                    <a:pt x="5326558" y="5062563"/>
                  </a:lnTo>
                  <a:lnTo>
                    <a:pt x="5321871" y="5067249"/>
                  </a:lnTo>
                  <a:lnTo>
                    <a:pt x="5321871" y="5078819"/>
                  </a:lnTo>
                  <a:lnTo>
                    <a:pt x="5326558" y="5083505"/>
                  </a:lnTo>
                  <a:lnTo>
                    <a:pt x="5338140" y="5083505"/>
                  </a:lnTo>
                  <a:lnTo>
                    <a:pt x="5342826" y="5078819"/>
                  </a:lnTo>
                  <a:lnTo>
                    <a:pt x="5342826" y="5067249"/>
                  </a:lnTo>
                  <a:close/>
                </a:path>
                <a:path w="12215494" h="5083809">
                  <a:moveTo>
                    <a:pt x="5342826" y="3376511"/>
                  </a:moveTo>
                  <a:lnTo>
                    <a:pt x="5338140" y="3371824"/>
                  </a:lnTo>
                  <a:lnTo>
                    <a:pt x="5326558" y="3371824"/>
                  </a:lnTo>
                  <a:lnTo>
                    <a:pt x="5321871" y="3376511"/>
                  </a:lnTo>
                  <a:lnTo>
                    <a:pt x="5321871" y="3388080"/>
                  </a:lnTo>
                  <a:lnTo>
                    <a:pt x="5326558" y="3392767"/>
                  </a:lnTo>
                  <a:lnTo>
                    <a:pt x="5338140" y="3392767"/>
                  </a:lnTo>
                  <a:lnTo>
                    <a:pt x="5342826" y="3388080"/>
                  </a:lnTo>
                  <a:lnTo>
                    <a:pt x="5342826" y="3376511"/>
                  </a:lnTo>
                  <a:close/>
                </a:path>
                <a:path w="12215494" h="5083809">
                  <a:moveTo>
                    <a:pt x="5342826" y="1695843"/>
                  </a:moveTo>
                  <a:lnTo>
                    <a:pt x="5338140" y="1691157"/>
                  </a:lnTo>
                  <a:lnTo>
                    <a:pt x="5326558" y="1691157"/>
                  </a:lnTo>
                  <a:lnTo>
                    <a:pt x="5321871" y="1695843"/>
                  </a:lnTo>
                  <a:lnTo>
                    <a:pt x="5321871" y="1707413"/>
                  </a:lnTo>
                  <a:lnTo>
                    <a:pt x="5326558" y="1712099"/>
                  </a:lnTo>
                  <a:lnTo>
                    <a:pt x="5338140" y="1712099"/>
                  </a:lnTo>
                  <a:lnTo>
                    <a:pt x="5342826" y="1707413"/>
                  </a:lnTo>
                  <a:lnTo>
                    <a:pt x="5342826" y="1695843"/>
                  </a:lnTo>
                  <a:close/>
                </a:path>
                <a:path w="12215494" h="5083809">
                  <a:moveTo>
                    <a:pt x="5342826" y="4686"/>
                  </a:moveTo>
                  <a:lnTo>
                    <a:pt x="5338140" y="0"/>
                  </a:lnTo>
                  <a:lnTo>
                    <a:pt x="5326558" y="0"/>
                  </a:lnTo>
                  <a:lnTo>
                    <a:pt x="5321871" y="4686"/>
                  </a:lnTo>
                  <a:lnTo>
                    <a:pt x="5321871" y="16243"/>
                  </a:lnTo>
                  <a:lnTo>
                    <a:pt x="5326558" y="20942"/>
                  </a:lnTo>
                  <a:lnTo>
                    <a:pt x="5338140" y="20942"/>
                  </a:lnTo>
                  <a:lnTo>
                    <a:pt x="5342826" y="16243"/>
                  </a:lnTo>
                  <a:lnTo>
                    <a:pt x="5342826" y="4686"/>
                  </a:lnTo>
                  <a:close/>
                </a:path>
                <a:path w="12215494" h="5083809">
                  <a:moveTo>
                    <a:pt x="5384736" y="5067249"/>
                  </a:moveTo>
                  <a:lnTo>
                    <a:pt x="5380050" y="5062563"/>
                  </a:lnTo>
                  <a:lnTo>
                    <a:pt x="5368455" y="5062563"/>
                  </a:lnTo>
                  <a:lnTo>
                    <a:pt x="5363769" y="5067249"/>
                  </a:lnTo>
                  <a:lnTo>
                    <a:pt x="5363769" y="5078819"/>
                  </a:lnTo>
                  <a:lnTo>
                    <a:pt x="5368455" y="5083505"/>
                  </a:lnTo>
                  <a:lnTo>
                    <a:pt x="5380050" y="5083505"/>
                  </a:lnTo>
                  <a:lnTo>
                    <a:pt x="5384736" y="5078819"/>
                  </a:lnTo>
                  <a:lnTo>
                    <a:pt x="5384736" y="5067249"/>
                  </a:lnTo>
                  <a:close/>
                </a:path>
                <a:path w="12215494" h="5083809">
                  <a:moveTo>
                    <a:pt x="5384736" y="3376511"/>
                  </a:moveTo>
                  <a:lnTo>
                    <a:pt x="5380050" y="3371824"/>
                  </a:lnTo>
                  <a:lnTo>
                    <a:pt x="5368455" y="3371824"/>
                  </a:lnTo>
                  <a:lnTo>
                    <a:pt x="5363769" y="3376511"/>
                  </a:lnTo>
                  <a:lnTo>
                    <a:pt x="5363769" y="3388080"/>
                  </a:lnTo>
                  <a:lnTo>
                    <a:pt x="5368455" y="3392767"/>
                  </a:lnTo>
                  <a:lnTo>
                    <a:pt x="5380050" y="3392767"/>
                  </a:lnTo>
                  <a:lnTo>
                    <a:pt x="5384736" y="3388080"/>
                  </a:lnTo>
                  <a:lnTo>
                    <a:pt x="5384736" y="3376511"/>
                  </a:lnTo>
                  <a:close/>
                </a:path>
                <a:path w="12215494" h="5083809">
                  <a:moveTo>
                    <a:pt x="5384736" y="1695843"/>
                  </a:moveTo>
                  <a:lnTo>
                    <a:pt x="5380050" y="1691157"/>
                  </a:lnTo>
                  <a:lnTo>
                    <a:pt x="5368455" y="1691157"/>
                  </a:lnTo>
                  <a:lnTo>
                    <a:pt x="5363769" y="1695843"/>
                  </a:lnTo>
                  <a:lnTo>
                    <a:pt x="5363769" y="1707413"/>
                  </a:lnTo>
                  <a:lnTo>
                    <a:pt x="5368455" y="1712099"/>
                  </a:lnTo>
                  <a:lnTo>
                    <a:pt x="5380050" y="1712099"/>
                  </a:lnTo>
                  <a:lnTo>
                    <a:pt x="5384736" y="1707413"/>
                  </a:lnTo>
                  <a:lnTo>
                    <a:pt x="5384736" y="1695843"/>
                  </a:lnTo>
                  <a:close/>
                </a:path>
                <a:path w="12215494" h="5083809">
                  <a:moveTo>
                    <a:pt x="5384736" y="4686"/>
                  </a:moveTo>
                  <a:lnTo>
                    <a:pt x="5380050" y="0"/>
                  </a:lnTo>
                  <a:lnTo>
                    <a:pt x="5368455" y="0"/>
                  </a:lnTo>
                  <a:lnTo>
                    <a:pt x="5363769" y="4686"/>
                  </a:lnTo>
                  <a:lnTo>
                    <a:pt x="5363769" y="16243"/>
                  </a:lnTo>
                  <a:lnTo>
                    <a:pt x="5368455" y="20942"/>
                  </a:lnTo>
                  <a:lnTo>
                    <a:pt x="5380050" y="20942"/>
                  </a:lnTo>
                  <a:lnTo>
                    <a:pt x="5384736" y="16243"/>
                  </a:lnTo>
                  <a:lnTo>
                    <a:pt x="5384736" y="4686"/>
                  </a:lnTo>
                  <a:close/>
                </a:path>
                <a:path w="12215494" h="5083809">
                  <a:moveTo>
                    <a:pt x="5426634" y="5067249"/>
                  </a:moveTo>
                  <a:lnTo>
                    <a:pt x="5421947" y="5062563"/>
                  </a:lnTo>
                  <a:lnTo>
                    <a:pt x="5410365" y="5062563"/>
                  </a:lnTo>
                  <a:lnTo>
                    <a:pt x="5405679" y="5067249"/>
                  </a:lnTo>
                  <a:lnTo>
                    <a:pt x="5405679" y="5078819"/>
                  </a:lnTo>
                  <a:lnTo>
                    <a:pt x="5410365" y="5083505"/>
                  </a:lnTo>
                  <a:lnTo>
                    <a:pt x="5421947" y="5083505"/>
                  </a:lnTo>
                  <a:lnTo>
                    <a:pt x="5426634" y="5078819"/>
                  </a:lnTo>
                  <a:lnTo>
                    <a:pt x="5426634" y="5067249"/>
                  </a:lnTo>
                  <a:close/>
                </a:path>
                <a:path w="12215494" h="5083809">
                  <a:moveTo>
                    <a:pt x="5426634" y="3376511"/>
                  </a:moveTo>
                  <a:lnTo>
                    <a:pt x="5421947" y="3371824"/>
                  </a:lnTo>
                  <a:lnTo>
                    <a:pt x="5410365" y="3371824"/>
                  </a:lnTo>
                  <a:lnTo>
                    <a:pt x="5405679" y="3376511"/>
                  </a:lnTo>
                  <a:lnTo>
                    <a:pt x="5405679" y="3388080"/>
                  </a:lnTo>
                  <a:lnTo>
                    <a:pt x="5410365" y="3392767"/>
                  </a:lnTo>
                  <a:lnTo>
                    <a:pt x="5421947" y="3392767"/>
                  </a:lnTo>
                  <a:lnTo>
                    <a:pt x="5426634" y="3388080"/>
                  </a:lnTo>
                  <a:lnTo>
                    <a:pt x="5426634" y="3376511"/>
                  </a:lnTo>
                  <a:close/>
                </a:path>
                <a:path w="12215494" h="5083809">
                  <a:moveTo>
                    <a:pt x="5426634" y="1695843"/>
                  </a:moveTo>
                  <a:lnTo>
                    <a:pt x="5421947" y="1691157"/>
                  </a:lnTo>
                  <a:lnTo>
                    <a:pt x="5410365" y="1691157"/>
                  </a:lnTo>
                  <a:lnTo>
                    <a:pt x="5405679" y="1695843"/>
                  </a:lnTo>
                  <a:lnTo>
                    <a:pt x="5405679" y="1707413"/>
                  </a:lnTo>
                  <a:lnTo>
                    <a:pt x="5410365" y="1712099"/>
                  </a:lnTo>
                  <a:lnTo>
                    <a:pt x="5421947" y="1712099"/>
                  </a:lnTo>
                  <a:lnTo>
                    <a:pt x="5426634" y="1707413"/>
                  </a:lnTo>
                  <a:lnTo>
                    <a:pt x="5426634" y="1695843"/>
                  </a:lnTo>
                  <a:close/>
                </a:path>
                <a:path w="12215494" h="5083809">
                  <a:moveTo>
                    <a:pt x="5426634" y="4686"/>
                  </a:moveTo>
                  <a:lnTo>
                    <a:pt x="5421947" y="0"/>
                  </a:lnTo>
                  <a:lnTo>
                    <a:pt x="5410365" y="0"/>
                  </a:lnTo>
                  <a:lnTo>
                    <a:pt x="5405679" y="4686"/>
                  </a:lnTo>
                  <a:lnTo>
                    <a:pt x="5405679" y="16243"/>
                  </a:lnTo>
                  <a:lnTo>
                    <a:pt x="5410365" y="20942"/>
                  </a:lnTo>
                  <a:lnTo>
                    <a:pt x="5421947" y="20942"/>
                  </a:lnTo>
                  <a:lnTo>
                    <a:pt x="5426634" y="16243"/>
                  </a:lnTo>
                  <a:lnTo>
                    <a:pt x="5426634" y="4686"/>
                  </a:lnTo>
                  <a:close/>
                </a:path>
                <a:path w="12215494" h="5083809">
                  <a:moveTo>
                    <a:pt x="5468544" y="5067249"/>
                  </a:moveTo>
                  <a:lnTo>
                    <a:pt x="5463857" y="5062563"/>
                  </a:lnTo>
                  <a:lnTo>
                    <a:pt x="5452262" y="5062563"/>
                  </a:lnTo>
                  <a:lnTo>
                    <a:pt x="5447576" y="5067249"/>
                  </a:lnTo>
                  <a:lnTo>
                    <a:pt x="5447576" y="5078819"/>
                  </a:lnTo>
                  <a:lnTo>
                    <a:pt x="5452262" y="5083505"/>
                  </a:lnTo>
                  <a:lnTo>
                    <a:pt x="5463857" y="5083505"/>
                  </a:lnTo>
                  <a:lnTo>
                    <a:pt x="5468544" y="5078819"/>
                  </a:lnTo>
                  <a:lnTo>
                    <a:pt x="5468544" y="5067249"/>
                  </a:lnTo>
                  <a:close/>
                </a:path>
                <a:path w="12215494" h="5083809">
                  <a:moveTo>
                    <a:pt x="5468544" y="3376511"/>
                  </a:moveTo>
                  <a:lnTo>
                    <a:pt x="5463857" y="3371824"/>
                  </a:lnTo>
                  <a:lnTo>
                    <a:pt x="5452262" y="3371824"/>
                  </a:lnTo>
                  <a:lnTo>
                    <a:pt x="5447576" y="3376511"/>
                  </a:lnTo>
                  <a:lnTo>
                    <a:pt x="5447576" y="3388080"/>
                  </a:lnTo>
                  <a:lnTo>
                    <a:pt x="5452262" y="3392767"/>
                  </a:lnTo>
                  <a:lnTo>
                    <a:pt x="5463857" y="3392767"/>
                  </a:lnTo>
                  <a:lnTo>
                    <a:pt x="5468544" y="3388080"/>
                  </a:lnTo>
                  <a:lnTo>
                    <a:pt x="5468544" y="3376511"/>
                  </a:lnTo>
                  <a:close/>
                </a:path>
                <a:path w="12215494" h="5083809">
                  <a:moveTo>
                    <a:pt x="5468544" y="1695843"/>
                  </a:moveTo>
                  <a:lnTo>
                    <a:pt x="5463857" y="1691157"/>
                  </a:lnTo>
                  <a:lnTo>
                    <a:pt x="5452262" y="1691157"/>
                  </a:lnTo>
                  <a:lnTo>
                    <a:pt x="5447576" y="1695843"/>
                  </a:lnTo>
                  <a:lnTo>
                    <a:pt x="5447576" y="1707413"/>
                  </a:lnTo>
                  <a:lnTo>
                    <a:pt x="5452262" y="1712099"/>
                  </a:lnTo>
                  <a:lnTo>
                    <a:pt x="5463857" y="1712099"/>
                  </a:lnTo>
                  <a:lnTo>
                    <a:pt x="5468544" y="1707413"/>
                  </a:lnTo>
                  <a:lnTo>
                    <a:pt x="5468544" y="1695843"/>
                  </a:lnTo>
                  <a:close/>
                </a:path>
                <a:path w="12215494" h="5083809">
                  <a:moveTo>
                    <a:pt x="5468544" y="4686"/>
                  </a:moveTo>
                  <a:lnTo>
                    <a:pt x="5463857" y="0"/>
                  </a:lnTo>
                  <a:lnTo>
                    <a:pt x="5452262" y="0"/>
                  </a:lnTo>
                  <a:lnTo>
                    <a:pt x="5447576" y="4686"/>
                  </a:lnTo>
                  <a:lnTo>
                    <a:pt x="5447576" y="16243"/>
                  </a:lnTo>
                  <a:lnTo>
                    <a:pt x="5452262" y="20942"/>
                  </a:lnTo>
                  <a:lnTo>
                    <a:pt x="5463857" y="20942"/>
                  </a:lnTo>
                  <a:lnTo>
                    <a:pt x="5468544" y="16243"/>
                  </a:lnTo>
                  <a:lnTo>
                    <a:pt x="5468544" y="4686"/>
                  </a:lnTo>
                  <a:close/>
                </a:path>
                <a:path w="12215494" h="5083809">
                  <a:moveTo>
                    <a:pt x="5510441" y="5067249"/>
                  </a:moveTo>
                  <a:lnTo>
                    <a:pt x="5505755" y="5062563"/>
                  </a:lnTo>
                  <a:lnTo>
                    <a:pt x="5494172" y="5062563"/>
                  </a:lnTo>
                  <a:lnTo>
                    <a:pt x="5489486" y="5067249"/>
                  </a:lnTo>
                  <a:lnTo>
                    <a:pt x="5489486" y="5078819"/>
                  </a:lnTo>
                  <a:lnTo>
                    <a:pt x="5494172" y="5083505"/>
                  </a:lnTo>
                  <a:lnTo>
                    <a:pt x="5505755" y="5083505"/>
                  </a:lnTo>
                  <a:lnTo>
                    <a:pt x="5510441" y="5078819"/>
                  </a:lnTo>
                  <a:lnTo>
                    <a:pt x="5510441" y="5067249"/>
                  </a:lnTo>
                  <a:close/>
                </a:path>
                <a:path w="12215494" h="5083809">
                  <a:moveTo>
                    <a:pt x="5510441" y="3376511"/>
                  </a:moveTo>
                  <a:lnTo>
                    <a:pt x="5505755" y="3371824"/>
                  </a:lnTo>
                  <a:lnTo>
                    <a:pt x="5494172" y="3371824"/>
                  </a:lnTo>
                  <a:lnTo>
                    <a:pt x="5489486" y="3376511"/>
                  </a:lnTo>
                  <a:lnTo>
                    <a:pt x="5489486" y="3388080"/>
                  </a:lnTo>
                  <a:lnTo>
                    <a:pt x="5494172" y="3392767"/>
                  </a:lnTo>
                  <a:lnTo>
                    <a:pt x="5505755" y="3392767"/>
                  </a:lnTo>
                  <a:lnTo>
                    <a:pt x="5510441" y="3388080"/>
                  </a:lnTo>
                  <a:lnTo>
                    <a:pt x="5510441" y="3376511"/>
                  </a:lnTo>
                  <a:close/>
                </a:path>
                <a:path w="12215494" h="5083809">
                  <a:moveTo>
                    <a:pt x="5510441" y="1695843"/>
                  </a:moveTo>
                  <a:lnTo>
                    <a:pt x="5505755" y="1691157"/>
                  </a:lnTo>
                  <a:lnTo>
                    <a:pt x="5494172" y="1691157"/>
                  </a:lnTo>
                  <a:lnTo>
                    <a:pt x="5489486" y="1695843"/>
                  </a:lnTo>
                  <a:lnTo>
                    <a:pt x="5489486" y="1707413"/>
                  </a:lnTo>
                  <a:lnTo>
                    <a:pt x="5494172" y="1712099"/>
                  </a:lnTo>
                  <a:lnTo>
                    <a:pt x="5505755" y="1712099"/>
                  </a:lnTo>
                  <a:lnTo>
                    <a:pt x="5510441" y="1707413"/>
                  </a:lnTo>
                  <a:lnTo>
                    <a:pt x="5510441" y="1695843"/>
                  </a:lnTo>
                  <a:close/>
                </a:path>
                <a:path w="12215494" h="5083809">
                  <a:moveTo>
                    <a:pt x="5510441" y="4686"/>
                  </a:moveTo>
                  <a:lnTo>
                    <a:pt x="5505755" y="0"/>
                  </a:lnTo>
                  <a:lnTo>
                    <a:pt x="5494172" y="0"/>
                  </a:lnTo>
                  <a:lnTo>
                    <a:pt x="5489486" y="4686"/>
                  </a:lnTo>
                  <a:lnTo>
                    <a:pt x="5489486" y="16243"/>
                  </a:lnTo>
                  <a:lnTo>
                    <a:pt x="5494172" y="20942"/>
                  </a:lnTo>
                  <a:lnTo>
                    <a:pt x="5505755" y="20942"/>
                  </a:lnTo>
                  <a:lnTo>
                    <a:pt x="5510441" y="16243"/>
                  </a:lnTo>
                  <a:lnTo>
                    <a:pt x="5510441" y="4686"/>
                  </a:lnTo>
                  <a:close/>
                </a:path>
                <a:path w="12215494" h="5083809">
                  <a:moveTo>
                    <a:pt x="5552351" y="5067249"/>
                  </a:moveTo>
                  <a:lnTo>
                    <a:pt x="5547665" y="5062563"/>
                  </a:lnTo>
                  <a:lnTo>
                    <a:pt x="5536069" y="5062563"/>
                  </a:lnTo>
                  <a:lnTo>
                    <a:pt x="5531383" y="5067249"/>
                  </a:lnTo>
                  <a:lnTo>
                    <a:pt x="5531383" y="5078819"/>
                  </a:lnTo>
                  <a:lnTo>
                    <a:pt x="5536069" y="5083505"/>
                  </a:lnTo>
                  <a:lnTo>
                    <a:pt x="5547665" y="5083505"/>
                  </a:lnTo>
                  <a:lnTo>
                    <a:pt x="5552351" y="5078819"/>
                  </a:lnTo>
                  <a:lnTo>
                    <a:pt x="5552351" y="5067249"/>
                  </a:lnTo>
                  <a:close/>
                </a:path>
                <a:path w="12215494" h="5083809">
                  <a:moveTo>
                    <a:pt x="5552351" y="3376511"/>
                  </a:moveTo>
                  <a:lnTo>
                    <a:pt x="5547665" y="3371824"/>
                  </a:lnTo>
                  <a:lnTo>
                    <a:pt x="5536069" y="3371824"/>
                  </a:lnTo>
                  <a:lnTo>
                    <a:pt x="5531383" y="3376511"/>
                  </a:lnTo>
                  <a:lnTo>
                    <a:pt x="5531383" y="3388080"/>
                  </a:lnTo>
                  <a:lnTo>
                    <a:pt x="5536069" y="3392767"/>
                  </a:lnTo>
                  <a:lnTo>
                    <a:pt x="5547665" y="3392767"/>
                  </a:lnTo>
                  <a:lnTo>
                    <a:pt x="5552351" y="3388080"/>
                  </a:lnTo>
                  <a:lnTo>
                    <a:pt x="5552351" y="3376511"/>
                  </a:lnTo>
                  <a:close/>
                </a:path>
                <a:path w="12215494" h="5083809">
                  <a:moveTo>
                    <a:pt x="5552351" y="1695843"/>
                  </a:moveTo>
                  <a:lnTo>
                    <a:pt x="5547665" y="1691157"/>
                  </a:lnTo>
                  <a:lnTo>
                    <a:pt x="5536069" y="1691157"/>
                  </a:lnTo>
                  <a:lnTo>
                    <a:pt x="5531383" y="1695843"/>
                  </a:lnTo>
                  <a:lnTo>
                    <a:pt x="5531383" y="1707413"/>
                  </a:lnTo>
                  <a:lnTo>
                    <a:pt x="5536069" y="1712099"/>
                  </a:lnTo>
                  <a:lnTo>
                    <a:pt x="5547665" y="1712099"/>
                  </a:lnTo>
                  <a:lnTo>
                    <a:pt x="5552351" y="1707413"/>
                  </a:lnTo>
                  <a:lnTo>
                    <a:pt x="5552351" y="1695843"/>
                  </a:lnTo>
                  <a:close/>
                </a:path>
                <a:path w="12215494" h="5083809">
                  <a:moveTo>
                    <a:pt x="5552351" y="4686"/>
                  </a:moveTo>
                  <a:lnTo>
                    <a:pt x="5547665" y="0"/>
                  </a:lnTo>
                  <a:lnTo>
                    <a:pt x="5536069" y="0"/>
                  </a:lnTo>
                  <a:lnTo>
                    <a:pt x="5531383" y="4686"/>
                  </a:lnTo>
                  <a:lnTo>
                    <a:pt x="5531383" y="16243"/>
                  </a:lnTo>
                  <a:lnTo>
                    <a:pt x="5536069" y="20942"/>
                  </a:lnTo>
                  <a:lnTo>
                    <a:pt x="5547665" y="20942"/>
                  </a:lnTo>
                  <a:lnTo>
                    <a:pt x="5552351" y="16243"/>
                  </a:lnTo>
                  <a:lnTo>
                    <a:pt x="5552351" y="4686"/>
                  </a:lnTo>
                  <a:close/>
                </a:path>
                <a:path w="12215494" h="5083809">
                  <a:moveTo>
                    <a:pt x="5594248" y="5067249"/>
                  </a:moveTo>
                  <a:lnTo>
                    <a:pt x="5589562" y="5062563"/>
                  </a:lnTo>
                  <a:lnTo>
                    <a:pt x="5577979" y="5062563"/>
                  </a:lnTo>
                  <a:lnTo>
                    <a:pt x="5573293" y="5067249"/>
                  </a:lnTo>
                  <a:lnTo>
                    <a:pt x="5573293" y="5078819"/>
                  </a:lnTo>
                  <a:lnTo>
                    <a:pt x="5577979" y="5083505"/>
                  </a:lnTo>
                  <a:lnTo>
                    <a:pt x="5589562" y="5083505"/>
                  </a:lnTo>
                  <a:lnTo>
                    <a:pt x="5594248" y="5078819"/>
                  </a:lnTo>
                  <a:lnTo>
                    <a:pt x="5594248" y="5067249"/>
                  </a:lnTo>
                  <a:close/>
                </a:path>
                <a:path w="12215494" h="5083809">
                  <a:moveTo>
                    <a:pt x="5594248" y="3376511"/>
                  </a:moveTo>
                  <a:lnTo>
                    <a:pt x="5589562" y="3371824"/>
                  </a:lnTo>
                  <a:lnTo>
                    <a:pt x="5577979" y="3371824"/>
                  </a:lnTo>
                  <a:lnTo>
                    <a:pt x="5573293" y="3376511"/>
                  </a:lnTo>
                  <a:lnTo>
                    <a:pt x="5573293" y="3388080"/>
                  </a:lnTo>
                  <a:lnTo>
                    <a:pt x="5577979" y="3392767"/>
                  </a:lnTo>
                  <a:lnTo>
                    <a:pt x="5589562" y="3392767"/>
                  </a:lnTo>
                  <a:lnTo>
                    <a:pt x="5594248" y="3388080"/>
                  </a:lnTo>
                  <a:lnTo>
                    <a:pt x="5594248" y="3376511"/>
                  </a:lnTo>
                  <a:close/>
                </a:path>
                <a:path w="12215494" h="5083809">
                  <a:moveTo>
                    <a:pt x="5594248" y="1695843"/>
                  </a:moveTo>
                  <a:lnTo>
                    <a:pt x="5589562" y="1691157"/>
                  </a:lnTo>
                  <a:lnTo>
                    <a:pt x="5577979" y="1691157"/>
                  </a:lnTo>
                  <a:lnTo>
                    <a:pt x="5573293" y="1695843"/>
                  </a:lnTo>
                  <a:lnTo>
                    <a:pt x="5573293" y="1707413"/>
                  </a:lnTo>
                  <a:lnTo>
                    <a:pt x="5577979" y="1712099"/>
                  </a:lnTo>
                  <a:lnTo>
                    <a:pt x="5589562" y="1712099"/>
                  </a:lnTo>
                  <a:lnTo>
                    <a:pt x="5594248" y="1707413"/>
                  </a:lnTo>
                  <a:lnTo>
                    <a:pt x="5594248" y="1695843"/>
                  </a:lnTo>
                  <a:close/>
                </a:path>
                <a:path w="12215494" h="5083809">
                  <a:moveTo>
                    <a:pt x="5594248" y="4686"/>
                  </a:moveTo>
                  <a:lnTo>
                    <a:pt x="5589562" y="0"/>
                  </a:lnTo>
                  <a:lnTo>
                    <a:pt x="5577979" y="0"/>
                  </a:lnTo>
                  <a:lnTo>
                    <a:pt x="5573293" y="4686"/>
                  </a:lnTo>
                  <a:lnTo>
                    <a:pt x="5573293" y="16243"/>
                  </a:lnTo>
                  <a:lnTo>
                    <a:pt x="5577979" y="20942"/>
                  </a:lnTo>
                  <a:lnTo>
                    <a:pt x="5589562" y="20942"/>
                  </a:lnTo>
                  <a:lnTo>
                    <a:pt x="5594248" y="16243"/>
                  </a:lnTo>
                  <a:lnTo>
                    <a:pt x="5594248" y="4686"/>
                  </a:lnTo>
                  <a:close/>
                </a:path>
                <a:path w="12215494" h="5083809">
                  <a:moveTo>
                    <a:pt x="5636158" y="5067249"/>
                  </a:moveTo>
                  <a:lnTo>
                    <a:pt x="5631472" y="5062563"/>
                  </a:lnTo>
                  <a:lnTo>
                    <a:pt x="5619877" y="5062563"/>
                  </a:lnTo>
                  <a:lnTo>
                    <a:pt x="5615190" y="5067249"/>
                  </a:lnTo>
                  <a:lnTo>
                    <a:pt x="5615190" y="5078819"/>
                  </a:lnTo>
                  <a:lnTo>
                    <a:pt x="5619877" y="5083505"/>
                  </a:lnTo>
                  <a:lnTo>
                    <a:pt x="5631472" y="5083505"/>
                  </a:lnTo>
                  <a:lnTo>
                    <a:pt x="5636158" y="5078819"/>
                  </a:lnTo>
                  <a:lnTo>
                    <a:pt x="5636158" y="5067249"/>
                  </a:lnTo>
                  <a:close/>
                </a:path>
                <a:path w="12215494" h="5083809">
                  <a:moveTo>
                    <a:pt x="5636158" y="3376511"/>
                  </a:moveTo>
                  <a:lnTo>
                    <a:pt x="5631472" y="3371824"/>
                  </a:lnTo>
                  <a:lnTo>
                    <a:pt x="5619877" y="3371824"/>
                  </a:lnTo>
                  <a:lnTo>
                    <a:pt x="5615190" y="3376511"/>
                  </a:lnTo>
                  <a:lnTo>
                    <a:pt x="5615190" y="3388080"/>
                  </a:lnTo>
                  <a:lnTo>
                    <a:pt x="5619877" y="3392767"/>
                  </a:lnTo>
                  <a:lnTo>
                    <a:pt x="5631472" y="3392767"/>
                  </a:lnTo>
                  <a:lnTo>
                    <a:pt x="5636158" y="3388080"/>
                  </a:lnTo>
                  <a:lnTo>
                    <a:pt x="5636158" y="3376511"/>
                  </a:lnTo>
                  <a:close/>
                </a:path>
                <a:path w="12215494" h="5083809">
                  <a:moveTo>
                    <a:pt x="5636158" y="1695843"/>
                  </a:moveTo>
                  <a:lnTo>
                    <a:pt x="5631472" y="1691157"/>
                  </a:lnTo>
                  <a:lnTo>
                    <a:pt x="5619877" y="1691157"/>
                  </a:lnTo>
                  <a:lnTo>
                    <a:pt x="5615190" y="1695843"/>
                  </a:lnTo>
                  <a:lnTo>
                    <a:pt x="5615190" y="1707413"/>
                  </a:lnTo>
                  <a:lnTo>
                    <a:pt x="5619877" y="1712099"/>
                  </a:lnTo>
                  <a:lnTo>
                    <a:pt x="5631472" y="1712099"/>
                  </a:lnTo>
                  <a:lnTo>
                    <a:pt x="5636158" y="1707413"/>
                  </a:lnTo>
                  <a:lnTo>
                    <a:pt x="5636158" y="1695843"/>
                  </a:lnTo>
                  <a:close/>
                </a:path>
                <a:path w="12215494" h="5083809">
                  <a:moveTo>
                    <a:pt x="5636158" y="4686"/>
                  </a:moveTo>
                  <a:lnTo>
                    <a:pt x="5631472" y="0"/>
                  </a:lnTo>
                  <a:lnTo>
                    <a:pt x="5619877" y="0"/>
                  </a:lnTo>
                  <a:lnTo>
                    <a:pt x="5615190" y="4686"/>
                  </a:lnTo>
                  <a:lnTo>
                    <a:pt x="5615190" y="16243"/>
                  </a:lnTo>
                  <a:lnTo>
                    <a:pt x="5619877" y="20942"/>
                  </a:lnTo>
                  <a:lnTo>
                    <a:pt x="5631472" y="20942"/>
                  </a:lnTo>
                  <a:lnTo>
                    <a:pt x="5636158" y="16243"/>
                  </a:lnTo>
                  <a:lnTo>
                    <a:pt x="5636158" y="4686"/>
                  </a:lnTo>
                  <a:close/>
                </a:path>
                <a:path w="12215494" h="5083809">
                  <a:moveTo>
                    <a:pt x="5678055" y="5067249"/>
                  </a:moveTo>
                  <a:lnTo>
                    <a:pt x="5673369" y="5062563"/>
                  </a:lnTo>
                  <a:lnTo>
                    <a:pt x="5661787" y="5062563"/>
                  </a:lnTo>
                  <a:lnTo>
                    <a:pt x="5657100" y="5067249"/>
                  </a:lnTo>
                  <a:lnTo>
                    <a:pt x="5657100" y="5078819"/>
                  </a:lnTo>
                  <a:lnTo>
                    <a:pt x="5661787" y="5083505"/>
                  </a:lnTo>
                  <a:lnTo>
                    <a:pt x="5673369" y="5083505"/>
                  </a:lnTo>
                  <a:lnTo>
                    <a:pt x="5678055" y="5078819"/>
                  </a:lnTo>
                  <a:lnTo>
                    <a:pt x="5678055" y="5067249"/>
                  </a:lnTo>
                  <a:close/>
                </a:path>
                <a:path w="12215494" h="5083809">
                  <a:moveTo>
                    <a:pt x="5678055" y="3376511"/>
                  </a:moveTo>
                  <a:lnTo>
                    <a:pt x="5673369" y="3371824"/>
                  </a:lnTo>
                  <a:lnTo>
                    <a:pt x="5661787" y="3371824"/>
                  </a:lnTo>
                  <a:lnTo>
                    <a:pt x="5657100" y="3376511"/>
                  </a:lnTo>
                  <a:lnTo>
                    <a:pt x="5657100" y="3388080"/>
                  </a:lnTo>
                  <a:lnTo>
                    <a:pt x="5661787" y="3392767"/>
                  </a:lnTo>
                  <a:lnTo>
                    <a:pt x="5673369" y="3392767"/>
                  </a:lnTo>
                  <a:lnTo>
                    <a:pt x="5678055" y="3388080"/>
                  </a:lnTo>
                  <a:lnTo>
                    <a:pt x="5678055" y="3376511"/>
                  </a:lnTo>
                  <a:close/>
                </a:path>
                <a:path w="12215494" h="5083809">
                  <a:moveTo>
                    <a:pt x="5678055" y="1695843"/>
                  </a:moveTo>
                  <a:lnTo>
                    <a:pt x="5673369" y="1691157"/>
                  </a:lnTo>
                  <a:lnTo>
                    <a:pt x="5661787" y="1691157"/>
                  </a:lnTo>
                  <a:lnTo>
                    <a:pt x="5657100" y="1695843"/>
                  </a:lnTo>
                  <a:lnTo>
                    <a:pt x="5657100" y="1707413"/>
                  </a:lnTo>
                  <a:lnTo>
                    <a:pt x="5661787" y="1712099"/>
                  </a:lnTo>
                  <a:lnTo>
                    <a:pt x="5673369" y="1712099"/>
                  </a:lnTo>
                  <a:lnTo>
                    <a:pt x="5678055" y="1707413"/>
                  </a:lnTo>
                  <a:lnTo>
                    <a:pt x="5678055" y="1695843"/>
                  </a:lnTo>
                  <a:close/>
                </a:path>
                <a:path w="12215494" h="5083809">
                  <a:moveTo>
                    <a:pt x="5678055" y="4686"/>
                  </a:moveTo>
                  <a:lnTo>
                    <a:pt x="5673369" y="0"/>
                  </a:lnTo>
                  <a:lnTo>
                    <a:pt x="5661787" y="0"/>
                  </a:lnTo>
                  <a:lnTo>
                    <a:pt x="5657100" y="4686"/>
                  </a:lnTo>
                  <a:lnTo>
                    <a:pt x="5657100" y="16243"/>
                  </a:lnTo>
                  <a:lnTo>
                    <a:pt x="5661787" y="20942"/>
                  </a:lnTo>
                  <a:lnTo>
                    <a:pt x="5673369" y="20942"/>
                  </a:lnTo>
                  <a:lnTo>
                    <a:pt x="5678055" y="16243"/>
                  </a:lnTo>
                  <a:lnTo>
                    <a:pt x="5678055" y="4686"/>
                  </a:lnTo>
                  <a:close/>
                </a:path>
                <a:path w="12215494" h="5083809">
                  <a:moveTo>
                    <a:pt x="5719965" y="5067249"/>
                  </a:moveTo>
                  <a:lnTo>
                    <a:pt x="5715279" y="5062563"/>
                  </a:lnTo>
                  <a:lnTo>
                    <a:pt x="5703697" y="5062563"/>
                  </a:lnTo>
                  <a:lnTo>
                    <a:pt x="5698998" y="5067249"/>
                  </a:lnTo>
                  <a:lnTo>
                    <a:pt x="5698998" y="5078819"/>
                  </a:lnTo>
                  <a:lnTo>
                    <a:pt x="5703697" y="5083505"/>
                  </a:lnTo>
                  <a:lnTo>
                    <a:pt x="5715279" y="5083505"/>
                  </a:lnTo>
                  <a:lnTo>
                    <a:pt x="5719965" y="5078819"/>
                  </a:lnTo>
                  <a:lnTo>
                    <a:pt x="5719965" y="5067249"/>
                  </a:lnTo>
                  <a:close/>
                </a:path>
                <a:path w="12215494" h="5083809">
                  <a:moveTo>
                    <a:pt x="5719965" y="3376511"/>
                  </a:moveTo>
                  <a:lnTo>
                    <a:pt x="5715279" y="3371824"/>
                  </a:lnTo>
                  <a:lnTo>
                    <a:pt x="5703697" y="3371824"/>
                  </a:lnTo>
                  <a:lnTo>
                    <a:pt x="5698998" y="3376511"/>
                  </a:lnTo>
                  <a:lnTo>
                    <a:pt x="5698998" y="3388080"/>
                  </a:lnTo>
                  <a:lnTo>
                    <a:pt x="5703697" y="3392767"/>
                  </a:lnTo>
                  <a:lnTo>
                    <a:pt x="5715279" y="3392767"/>
                  </a:lnTo>
                  <a:lnTo>
                    <a:pt x="5719965" y="3388080"/>
                  </a:lnTo>
                  <a:lnTo>
                    <a:pt x="5719965" y="3376511"/>
                  </a:lnTo>
                  <a:close/>
                </a:path>
                <a:path w="12215494" h="5083809">
                  <a:moveTo>
                    <a:pt x="5719965" y="1695843"/>
                  </a:moveTo>
                  <a:lnTo>
                    <a:pt x="5715279" y="1691157"/>
                  </a:lnTo>
                  <a:lnTo>
                    <a:pt x="5703697" y="1691157"/>
                  </a:lnTo>
                  <a:lnTo>
                    <a:pt x="5698998" y="1695843"/>
                  </a:lnTo>
                  <a:lnTo>
                    <a:pt x="5698998" y="1707413"/>
                  </a:lnTo>
                  <a:lnTo>
                    <a:pt x="5703697" y="1712099"/>
                  </a:lnTo>
                  <a:lnTo>
                    <a:pt x="5715279" y="1712099"/>
                  </a:lnTo>
                  <a:lnTo>
                    <a:pt x="5719965" y="1707413"/>
                  </a:lnTo>
                  <a:lnTo>
                    <a:pt x="5719965" y="1695843"/>
                  </a:lnTo>
                  <a:close/>
                </a:path>
                <a:path w="12215494" h="5083809">
                  <a:moveTo>
                    <a:pt x="5719965" y="4686"/>
                  </a:moveTo>
                  <a:lnTo>
                    <a:pt x="5715279" y="0"/>
                  </a:lnTo>
                  <a:lnTo>
                    <a:pt x="5703697" y="0"/>
                  </a:lnTo>
                  <a:lnTo>
                    <a:pt x="5698998" y="4686"/>
                  </a:lnTo>
                  <a:lnTo>
                    <a:pt x="5698998" y="16243"/>
                  </a:lnTo>
                  <a:lnTo>
                    <a:pt x="5703697" y="20942"/>
                  </a:lnTo>
                  <a:lnTo>
                    <a:pt x="5715279" y="20942"/>
                  </a:lnTo>
                  <a:lnTo>
                    <a:pt x="5719965" y="16243"/>
                  </a:lnTo>
                  <a:lnTo>
                    <a:pt x="5719965" y="4686"/>
                  </a:lnTo>
                  <a:close/>
                </a:path>
                <a:path w="12215494" h="5083809">
                  <a:moveTo>
                    <a:pt x="5761875" y="5067249"/>
                  </a:moveTo>
                  <a:lnTo>
                    <a:pt x="5757176" y="5062563"/>
                  </a:lnTo>
                  <a:lnTo>
                    <a:pt x="5745594" y="5062563"/>
                  </a:lnTo>
                  <a:lnTo>
                    <a:pt x="5740908" y="5067249"/>
                  </a:lnTo>
                  <a:lnTo>
                    <a:pt x="5740908" y="5078819"/>
                  </a:lnTo>
                  <a:lnTo>
                    <a:pt x="5745594" y="5083505"/>
                  </a:lnTo>
                  <a:lnTo>
                    <a:pt x="5757176" y="5083505"/>
                  </a:lnTo>
                  <a:lnTo>
                    <a:pt x="5761875" y="5078819"/>
                  </a:lnTo>
                  <a:lnTo>
                    <a:pt x="5761875" y="5067249"/>
                  </a:lnTo>
                  <a:close/>
                </a:path>
                <a:path w="12215494" h="5083809">
                  <a:moveTo>
                    <a:pt x="5761875" y="3376511"/>
                  </a:moveTo>
                  <a:lnTo>
                    <a:pt x="5757176" y="3371824"/>
                  </a:lnTo>
                  <a:lnTo>
                    <a:pt x="5745594" y="3371824"/>
                  </a:lnTo>
                  <a:lnTo>
                    <a:pt x="5740908" y="3376511"/>
                  </a:lnTo>
                  <a:lnTo>
                    <a:pt x="5740908" y="3388080"/>
                  </a:lnTo>
                  <a:lnTo>
                    <a:pt x="5745594" y="3392767"/>
                  </a:lnTo>
                  <a:lnTo>
                    <a:pt x="5757176" y="3392767"/>
                  </a:lnTo>
                  <a:lnTo>
                    <a:pt x="5761875" y="3388080"/>
                  </a:lnTo>
                  <a:lnTo>
                    <a:pt x="5761875" y="3376511"/>
                  </a:lnTo>
                  <a:close/>
                </a:path>
                <a:path w="12215494" h="5083809">
                  <a:moveTo>
                    <a:pt x="5761875" y="1695843"/>
                  </a:moveTo>
                  <a:lnTo>
                    <a:pt x="5757176" y="1691157"/>
                  </a:lnTo>
                  <a:lnTo>
                    <a:pt x="5745594" y="1691157"/>
                  </a:lnTo>
                  <a:lnTo>
                    <a:pt x="5740908" y="1695843"/>
                  </a:lnTo>
                  <a:lnTo>
                    <a:pt x="5740908" y="1707413"/>
                  </a:lnTo>
                  <a:lnTo>
                    <a:pt x="5745594" y="1712099"/>
                  </a:lnTo>
                  <a:lnTo>
                    <a:pt x="5757176" y="1712099"/>
                  </a:lnTo>
                  <a:lnTo>
                    <a:pt x="5761875" y="1707413"/>
                  </a:lnTo>
                  <a:lnTo>
                    <a:pt x="5761875" y="1695843"/>
                  </a:lnTo>
                  <a:close/>
                </a:path>
                <a:path w="12215494" h="5083809">
                  <a:moveTo>
                    <a:pt x="5761875" y="4686"/>
                  </a:moveTo>
                  <a:lnTo>
                    <a:pt x="5757176" y="0"/>
                  </a:lnTo>
                  <a:lnTo>
                    <a:pt x="5745594" y="0"/>
                  </a:lnTo>
                  <a:lnTo>
                    <a:pt x="5740908" y="4686"/>
                  </a:lnTo>
                  <a:lnTo>
                    <a:pt x="5740908" y="16243"/>
                  </a:lnTo>
                  <a:lnTo>
                    <a:pt x="5745594" y="20942"/>
                  </a:lnTo>
                  <a:lnTo>
                    <a:pt x="5757176" y="20942"/>
                  </a:lnTo>
                  <a:lnTo>
                    <a:pt x="5761875" y="16243"/>
                  </a:lnTo>
                  <a:lnTo>
                    <a:pt x="5761875" y="4686"/>
                  </a:lnTo>
                  <a:close/>
                </a:path>
                <a:path w="12215494" h="5083809">
                  <a:moveTo>
                    <a:pt x="5803773" y="5067249"/>
                  </a:moveTo>
                  <a:lnTo>
                    <a:pt x="5799086" y="5062563"/>
                  </a:lnTo>
                  <a:lnTo>
                    <a:pt x="5787504" y="5062563"/>
                  </a:lnTo>
                  <a:lnTo>
                    <a:pt x="5782805" y="5067249"/>
                  </a:lnTo>
                  <a:lnTo>
                    <a:pt x="5782805" y="5078819"/>
                  </a:lnTo>
                  <a:lnTo>
                    <a:pt x="5787504" y="5083505"/>
                  </a:lnTo>
                  <a:lnTo>
                    <a:pt x="5799086" y="5083505"/>
                  </a:lnTo>
                  <a:lnTo>
                    <a:pt x="5803773" y="5078819"/>
                  </a:lnTo>
                  <a:lnTo>
                    <a:pt x="5803773" y="5067249"/>
                  </a:lnTo>
                  <a:close/>
                </a:path>
                <a:path w="12215494" h="5083809">
                  <a:moveTo>
                    <a:pt x="5803773" y="3376511"/>
                  </a:moveTo>
                  <a:lnTo>
                    <a:pt x="5799086" y="3371824"/>
                  </a:lnTo>
                  <a:lnTo>
                    <a:pt x="5787504" y="3371824"/>
                  </a:lnTo>
                  <a:lnTo>
                    <a:pt x="5782805" y="3376511"/>
                  </a:lnTo>
                  <a:lnTo>
                    <a:pt x="5782805" y="3388080"/>
                  </a:lnTo>
                  <a:lnTo>
                    <a:pt x="5787504" y="3392767"/>
                  </a:lnTo>
                  <a:lnTo>
                    <a:pt x="5799086" y="3392767"/>
                  </a:lnTo>
                  <a:lnTo>
                    <a:pt x="5803773" y="3388080"/>
                  </a:lnTo>
                  <a:lnTo>
                    <a:pt x="5803773" y="3376511"/>
                  </a:lnTo>
                  <a:close/>
                </a:path>
                <a:path w="12215494" h="5083809">
                  <a:moveTo>
                    <a:pt x="5803773" y="1695843"/>
                  </a:moveTo>
                  <a:lnTo>
                    <a:pt x="5799086" y="1691157"/>
                  </a:lnTo>
                  <a:lnTo>
                    <a:pt x="5787504" y="1691157"/>
                  </a:lnTo>
                  <a:lnTo>
                    <a:pt x="5782805" y="1695843"/>
                  </a:lnTo>
                  <a:lnTo>
                    <a:pt x="5782805" y="1707413"/>
                  </a:lnTo>
                  <a:lnTo>
                    <a:pt x="5787504" y="1712099"/>
                  </a:lnTo>
                  <a:lnTo>
                    <a:pt x="5799086" y="1712099"/>
                  </a:lnTo>
                  <a:lnTo>
                    <a:pt x="5803773" y="1707413"/>
                  </a:lnTo>
                  <a:lnTo>
                    <a:pt x="5803773" y="1695843"/>
                  </a:lnTo>
                  <a:close/>
                </a:path>
                <a:path w="12215494" h="5083809">
                  <a:moveTo>
                    <a:pt x="5803773" y="4686"/>
                  </a:moveTo>
                  <a:lnTo>
                    <a:pt x="5799086" y="0"/>
                  </a:lnTo>
                  <a:lnTo>
                    <a:pt x="5787504" y="0"/>
                  </a:lnTo>
                  <a:lnTo>
                    <a:pt x="5782805" y="4686"/>
                  </a:lnTo>
                  <a:lnTo>
                    <a:pt x="5782805" y="16243"/>
                  </a:lnTo>
                  <a:lnTo>
                    <a:pt x="5787504" y="20942"/>
                  </a:lnTo>
                  <a:lnTo>
                    <a:pt x="5799086" y="20942"/>
                  </a:lnTo>
                  <a:lnTo>
                    <a:pt x="5803773" y="16243"/>
                  </a:lnTo>
                  <a:lnTo>
                    <a:pt x="5803773" y="4686"/>
                  </a:lnTo>
                  <a:close/>
                </a:path>
                <a:path w="12215494" h="5083809">
                  <a:moveTo>
                    <a:pt x="5845683" y="5067249"/>
                  </a:moveTo>
                  <a:lnTo>
                    <a:pt x="5840984" y="5062563"/>
                  </a:lnTo>
                  <a:lnTo>
                    <a:pt x="5829401" y="5062563"/>
                  </a:lnTo>
                  <a:lnTo>
                    <a:pt x="5824715" y="5067249"/>
                  </a:lnTo>
                  <a:lnTo>
                    <a:pt x="5824715" y="5078819"/>
                  </a:lnTo>
                  <a:lnTo>
                    <a:pt x="5829401" y="5083505"/>
                  </a:lnTo>
                  <a:lnTo>
                    <a:pt x="5840984" y="5083505"/>
                  </a:lnTo>
                  <a:lnTo>
                    <a:pt x="5845683" y="5078819"/>
                  </a:lnTo>
                  <a:lnTo>
                    <a:pt x="5845683" y="5067249"/>
                  </a:lnTo>
                  <a:close/>
                </a:path>
                <a:path w="12215494" h="5083809">
                  <a:moveTo>
                    <a:pt x="5845683" y="3376511"/>
                  </a:moveTo>
                  <a:lnTo>
                    <a:pt x="5840984" y="3371824"/>
                  </a:lnTo>
                  <a:lnTo>
                    <a:pt x="5829401" y="3371824"/>
                  </a:lnTo>
                  <a:lnTo>
                    <a:pt x="5824715" y="3376511"/>
                  </a:lnTo>
                  <a:lnTo>
                    <a:pt x="5824715" y="3388080"/>
                  </a:lnTo>
                  <a:lnTo>
                    <a:pt x="5829401" y="3392767"/>
                  </a:lnTo>
                  <a:lnTo>
                    <a:pt x="5840984" y="3392767"/>
                  </a:lnTo>
                  <a:lnTo>
                    <a:pt x="5845683" y="3388080"/>
                  </a:lnTo>
                  <a:lnTo>
                    <a:pt x="5845683" y="3376511"/>
                  </a:lnTo>
                  <a:close/>
                </a:path>
                <a:path w="12215494" h="5083809">
                  <a:moveTo>
                    <a:pt x="5845683" y="1695843"/>
                  </a:moveTo>
                  <a:lnTo>
                    <a:pt x="5840984" y="1691157"/>
                  </a:lnTo>
                  <a:lnTo>
                    <a:pt x="5829401" y="1691157"/>
                  </a:lnTo>
                  <a:lnTo>
                    <a:pt x="5824715" y="1695843"/>
                  </a:lnTo>
                  <a:lnTo>
                    <a:pt x="5824715" y="1707413"/>
                  </a:lnTo>
                  <a:lnTo>
                    <a:pt x="5829401" y="1712099"/>
                  </a:lnTo>
                  <a:lnTo>
                    <a:pt x="5840984" y="1712099"/>
                  </a:lnTo>
                  <a:lnTo>
                    <a:pt x="5845683" y="1707413"/>
                  </a:lnTo>
                  <a:lnTo>
                    <a:pt x="5845683" y="1695843"/>
                  </a:lnTo>
                  <a:close/>
                </a:path>
                <a:path w="12215494" h="5083809">
                  <a:moveTo>
                    <a:pt x="5845683" y="4686"/>
                  </a:moveTo>
                  <a:lnTo>
                    <a:pt x="5840984" y="0"/>
                  </a:lnTo>
                  <a:lnTo>
                    <a:pt x="5829401" y="0"/>
                  </a:lnTo>
                  <a:lnTo>
                    <a:pt x="5824715" y="4686"/>
                  </a:lnTo>
                  <a:lnTo>
                    <a:pt x="5824715" y="16243"/>
                  </a:lnTo>
                  <a:lnTo>
                    <a:pt x="5829401" y="20942"/>
                  </a:lnTo>
                  <a:lnTo>
                    <a:pt x="5840984" y="20942"/>
                  </a:lnTo>
                  <a:lnTo>
                    <a:pt x="5845683" y="16243"/>
                  </a:lnTo>
                  <a:lnTo>
                    <a:pt x="5845683" y="4686"/>
                  </a:lnTo>
                  <a:close/>
                </a:path>
                <a:path w="12215494" h="5083809">
                  <a:moveTo>
                    <a:pt x="5887580" y="5067249"/>
                  </a:moveTo>
                  <a:lnTo>
                    <a:pt x="5882894" y="5062563"/>
                  </a:lnTo>
                  <a:lnTo>
                    <a:pt x="5871311" y="5062563"/>
                  </a:lnTo>
                  <a:lnTo>
                    <a:pt x="5866625" y="5067249"/>
                  </a:lnTo>
                  <a:lnTo>
                    <a:pt x="5866625" y="5078819"/>
                  </a:lnTo>
                  <a:lnTo>
                    <a:pt x="5871311" y="5083505"/>
                  </a:lnTo>
                  <a:lnTo>
                    <a:pt x="5882894" y="5083505"/>
                  </a:lnTo>
                  <a:lnTo>
                    <a:pt x="5887580" y="5078819"/>
                  </a:lnTo>
                  <a:lnTo>
                    <a:pt x="5887580" y="5067249"/>
                  </a:lnTo>
                  <a:close/>
                </a:path>
                <a:path w="12215494" h="5083809">
                  <a:moveTo>
                    <a:pt x="5887580" y="3376511"/>
                  </a:moveTo>
                  <a:lnTo>
                    <a:pt x="5882894" y="3371824"/>
                  </a:lnTo>
                  <a:lnTo>
                    <a:pt x="5871311" y="3371824"/>
                  </a:lnTo>
                  <a:lnTo>
                    <a:pt x="5866625" y="3376511"/>
                  </a:lnTo>
                  <a:lnTo>
                    <a:pt x="5866625" y="3388080"/>
                  </a:lnTo>
                  <a:lnTo>
                    <a:pt x="5871311" y="3392767"/>
                  </a:lnTo>
                  <a:lnTo>
                    <a:pt x="5882894" y="3392767"/>
                  </a:lnTo>
                  <a:lnTo>
                    <a:pt x="5887580" y="3388080"/>
                  </a:lnTo>
                  <a:lnTo>
                    <a:pt x="5887580" y="3376511"/>
                  </a:lnTo>
                  <a:close/>
                </a:path>
                <a:path w="12215494" h="5083809">
                  <a:moveTo>
                    <a:pt x="5887580" y="1695843"/>
                  </a:moveTo>
                  <a:lnTo>
                    <a:pt x="5882894" y="1691157"/>
                  </a:lnTo>
                  <a:lnTo>
                    <a:pt x="5871311" y="1691157"/>
                  </a:lnTo>
                  <a:lnTo>
                    <a:pt x="5866625" y="1695843"/>
                  </a:lnTo>
                  <a:lnTo>
                    <a:pt x="5866625" y="1707413"/>
                  </a:lnTo>
                  <a:lnTo>
                    <a:pt x="5871311" y="1712099"/>
                  </a:lnTo>
                  <a:lnTo>
                    <a:pt x="5882894" y="1712099"/>
                  </a:lnTo>
                  <a:lnTo>
                    <a:pt x="5887580" y="1707413"/>
                  </a:lnTo>
                  <a:lnTo>
                    <a:pt x="5887580" y="1695843"/>
                  </a:lnTo>
                  <a:close/>
                </a:path>
                <a:path w="12215494" h="5083809">
                  <a:moveTo>
                    <a:pt x="5887580" y="4686"/>
                  </a:moveTo>
                  <a:lnTo>
                    <a:pt x="5882894" y="0"/>
                  </a:lnTo>
                  <a:lnTo>
                    <a:pt x="5871311" y="0"/>
                  </a:lnTo>
                  <a:lnTo>
                    <a:pt x="5866625" y="4686"/>
                  </a:lnTo>
                  <a:lnTo>
                    <a:pt x="5866625" y="16243"/>
                  </a:lnTo>
                  <a:lnTo>
                    <a:pt x="5871311" y="20942"/>
                  </a:lnTo>
                  <a:lnTo>
                    <a:pt x="5882894" y="20942"/>
                  </a:lnTo>
                  <a:lnTo>
                    <a:pt x="5887580" y="16243"/>
                  </a:lnTo>
                  <a:lnTo>
                    <a:pt x="5887580" y="4686"/>
                  </a:lnTo>
                  <a:close/>
                </a:path>
                <a:path w="12215494" h="5083809">
                  <a:moveTo>
                    <a:pt x="5929490" y="5067249"/>
                  </a:moveTo>
                  <a:lnTo>
                    <a:pt x="5924804" y="5062563"/>
                  </a:lnTo>
                  <a:lnTo>
                    <a:pt x="5913209" y="5062563"/>
                  </a:lnTo>
                  <a:lnTo>
                    <a:pt x="5908522" y="5067249"/>
                  </a:lnTo>
                  <a:lnTo>
                    <a:pt x="5908522" y="5078819"/>
                  </a:lnTo>
                  <a:lnTo>
                    <a:pt x="5913209" y="5083505"/>
                  </a:lnTo>
                  <a:lnTo>
                    <a:pt x="5924804" y="5083505"/>
                  </a:lnTo>
                  <a:lnTo>
                    <a:pt x="5929490" y="5078819"/>
                  </a:lnTo>
                  <a:lnTo>
                    <a:pt x="5929490" y="5067249"/>
                  </a:lnTo>
                  <a:close/>
                </a:path>
                <a:path w="12215494" h="5083809">
                  <a:moveTo>
                    <a:pt x="5929490" y="3376511"/>
                  </a:moveTo>
                  <a:lnTo>
                    <a:pt x="5924804" y="3371824"/>
                  </a:lnTo>
                  <a:lnTo>
                    <a:pt x="5913209" y="3371824"/>
                  </a:lnTo>
                  <a:lnTo>
                    <a:pt x="5908522" y="3376511"/>
                  </a:lnTo>
                  <a:lnTo>
                    <a:pt x="5908522" y="3388080"/>
                  </a:lnTo>
                  <a:lnTo>
                    <a:pt x="5913209" y="3392767"/>
                  </a:lnTo>
                  <a:lnTo>
                    <a:pt x="5924804" y="3392767"/>
                  </a:lnTo>
                  <a:lnTo>
                    <a:pt x="5929490" y="3388080"/>
                  </a:lnTo>
                  <a:lnTo>
                    <a:pt x="5929490" y="3376511"/>
                  </a:lnTo>
                  <a:close/>
                </a:path>
                <a:path w="12215494" h="5083809">
                  <a:moveTo>
                    <a:pt x="5929490" y="1695843"/>
                  </a:moveTo>
                  <a:lnTo>
                    <a:pt x="5924804" y="1691157"/>
                  </a:lnTo>
                  <a:lnTo>
                    <a:pt x="5913209" y="1691157"/>
                  </a:lnTo>
                  <a:lnTo>
                    <a:pt x="5908522" y="1695843"/>
                  </a:lnTo>
                  <a:lnTo>
                    <a:pt x="5908522" y="1707413"/>
                  </a:lnTo>
                  <a:lnTo>
                    <a:pt x="5913209" y="1712099"/>
                  </a:lnTo>
                  <a:lnTo>
                    <a:pt x="5924804" y="1712099"/>
                  </a:lnTo>
                  <a:lnTo>
                    <a:pt x="5929490" y="1707413"/>
                  </a:lnTo>
                  <a:lnTo>
                    <a:pt x="5929490" y="1695843"/>
                  </a:lnTo>
                  <a:close/>
                </a:path>
                <a:path w="12215494" h="5083809">
                  <a:moveTo>
                    <a:pt x="5929490" y="4686"/>
                  </a:moveTo>
                  <a:lnTo>
                    <a:pt x="5924804" y="0"/>
                  </a:lnTo>
                  <a:lnTo>
                    <a:pt x="5913209" y="0"/>
                  </a:lnTo>
                  <a:lnTo>
                    <a:pt x="5908522" y="4686"/>
                  </a:lnTo>
                  <a:lnTo>
                    <a:pt x="5908522" y="16243"/>
                  </a:lnTo>
                  <a:lnTo>
                    <a:pt x="5913209" y="20942"/>
                  </a:lnTo>
                  <a:lnTo>
                    <a:pt x="5924804" y="20942"/>
                  </a:lnTo>
                  <a:lnTo>
                    <a:pt x="5929490" y="16243"/>
                  </a:lnTo>
                  <a:lnTo>
                    <a:pt x="5929490" y="4686"/>
                  </a:lnTo>
                  <a:close/>
                </a:path>
                <a:path w="12215494" h="5083809">
                  <a:moveTo>
                    <a:pt x="5971387" y="5067249"/>
                  </a:moveTo>
                  <a:lnTo>
                    <a:pt x="5966701" y="5062563"/>
                  </a:lnTo>
                  <a:lnTo>
                    <a:pt x="5955119" y="5062563"/>
                  </a:lnTo>
                  <a:lnTo>
                    <a:pt x="5950432" y="5067249"/>
                  </a:lnTo>
                  <a:lnTo>
                    <a:pt x="5950432" y="5078819"/>
                  </a:lnTo>
                  <a:lnTo>
                    <a:pt x="5955119" y="5083505"/>
                  </a:lnTo>
                  <a:lnTo>
                    <a:pt x="5966701" y="5083505"/>
                  </a:lnTo>
                  <a:lnTo>
                    <a:pt x="5971387" y="5078819"/>
                  </a:lnTo>
                  <a:lnTo>
                    <a:pt x="5971387" y="5067249"/>
                  </a:lnTo>
                  <a:close/>
                </a:path>
                <a:path w="12215494" h="5083809">
                  <a:moveTo>
                    <a:pt x="5971387" y="3376511"/>
                  </a:moveTo>
                  <a:lnTo>
                    <a:pt x="5966701" y="3371824"/>
                  </a:lnTo>
                  <a:lnTo>
                    <a:pt x="5955119" y="3371824"/>
                  </a:lnTo>
                  <a:lnTo>
                    <a:pt x="5950432" y="3376511"/>
                  </a:lnTo>
                  <a:lnTo>
                    <a:pt x="5950432" y="3388080"/>
                  </a:lnTo>
                  <a:lnTo>
                    <a:pt x="5955119" y="3392767"/>
                  </a:lnTo>
                  <a:lnTo>
                    <a:pt x="5966701" y="3392767"/>
                  </a:lnTo>
                  <a:lnTo>
                    <a:pt x="5971387" y="3388080"/>
                  </a:lnTo>
                  <a:lnTo>
                    <a:pt x="5971387" y="3376511"/>
                  </a:lnTo>
                  <a:close/>
                </a:path>
                <a:path w="12215494" h="5083809">
                  <a:moveTo>
                    <a:pt x="5971387" y="1695843"/>
                  </a:moveTo>
                  <a:lnTo>
                    <a:pt x="5966701" y="1691157"/>
                  </a:lnTo>
                  <a:lnTo>
                    <a:pt x="5955119" y="1691157"/>
                  </a:lnTo>
                  <a:lnTo>
                    <a:pt x="5950432" y="1695843"/>
                  </a:lnTo>
                  <a:lnTo>
                    <a:pt x="5950432" y="1707413"/>
                  </a:lnTo>
                  <a:lnTo>
                    <a:pt x="5955119" y="1712099"/>
                  </a:lnTo>
                  <a:lnTo>
                    <a:pt x="5966701" y="1712099"/>
                  </a:lnTo>
                  <a:lnTo>
                    <a:pt x="5971387" y="1707413"/>
                  </a:lnTo>
                  <a:lnTo>
                    <a:pt x="5971387" y="1695843"/>
                  </a:lnTo>
                  <a:close/>
                </a:path>
                <a:path w="12215494" h="5083809">
                  <a:moveTo>
                    <a:pt x="5971387" y="4686"/>
                  </a:moveTo>
                  <a:lnTo>
                    <a:pt x="5966701" y="0"/>
                  </a:lnTo>
                  <a:lnTo>
                    <a:pt x="5955119" y="0"/>
                  </a:lnTo>
                  <a:lnTo>
                    <a:pt x="5950432" y="4686"/>
                  </a:lnTo>
                  <a:lnTo>
                    <a:pt x="5950432" y="16243"/>
                  </a:lnTo>
                  <a:lnTo>
                    <a:pt x="5955119" y="20942"/>
                  </a:lnTo>
                  <a:lnTo>
                    <a:pt x="5966701" y="20942"/>
                  </a:lnTo>
                  <a:lnTo>
                    <a:pt x="5971387" y="16243"/>
                  </a:lnTo>
                  <a:lnTo>
                    <a:pt x="5971387" y="4686"/>
                  </a:lnTo>
                  <a:close/>
                </a:path>
                <a:path w="12215494" h="5083809">
                  <a:moveTo>
                    <a:pt x="6013297" y="5067249"/>
                  </a:moveTo>
                  <a:lnTo>
                    <a:pt x="6008611" y="5062563"/>
                  </a:lnTo>
                  <a:lnTo>
                    <a:pt x="5997016" y="5062563"/>
                  </a:lnTo>
                  <a:lnTo>
                    <a:pt x="5992330" y="5067249"/>
                  </a:lnTo>
                  <a:lnTo>
                    <a:pt x="5992330" y="5078819"/>
                  </a:lnTo>
                  <a:lnTo>
                    <a:pt x="5997016" y="5083505"/>
                  </a:lnTo>
                  <a:lnTo>
                    <a:pt x="6008611" y="5083505"/>
                  </a:lnTo>
                  <a:lnTo>
                    <a:pt x="6013297" y="5078819"/>
                  </a:lnTo>
                  <a:lnTo>
                    <a:pt x="6013297" y="5067249"/>
                  </a:lnTo>
                  <a:close/>
                </a:path>
                <a:path w="12215494" h="5083809">
                  <a:moveTo>
                    <a:pt x="6013297" y="3376511"/>
                  </a:moveTo>
                  <a:lnTo>
                    <a:pt x="6008611" y="3371824"/>
                  </a:lnTo>
                  <a:lnTo>
                    <a:pt x="5997016" y="3371824"/>
                  </a:lnTo>
                  <a:lnTo>
                    <a:pt x="5992330" y="3376511"/>
                  </a:lnTo>
                  <a:lnTo>
                    <a:pt x="5992330" y="3388080"/>
                  </a:lnTo>
                  <a:lnTo>
                    <a:pt x="5997016" y="3392767"/>
                  </a:lnTo>
                  <a:lnTo>
                    <a:pt x="6008611" y="3392767"/>
                  </a:lnTo>
                  <a:lnTo>
                    <a:pt x="6013297" y="3388080"/>
                  </a:lnTo>
                  <a:lnTo>
                    <a:pt x="6013297" y="3376511"/>
                  </a:lnTo>
                  <a:close/>
                </a:path>
                <a:path w="12215494" h="5083809">
                  <a:moveTo>
                    <a:pt x="6013297" y="1695843"/>
                  </a:moveTo>
                  <a:lnTo>
                    <a:pt x="6008611" y="1691157"/>
                  </a:lnTo>
                  <a:lnTo>
                    <a:pt x="5997016" y="1691157"/>
                  </a:lnTo>
                  <a:lnTo>
                    <a:pt x="5992330" y="1695843"/>
                  </a:lnTo>
                  <a:lnTo>
                    <a:pt x="5992330" y="1707413"/>
                  </a:lnTo>
                  <a:lnTo>
                    <a:pt x="5997016" y="1712099"/>
                  </a:lnTo>
                  <a:lnTo>
                    <a:pt x="6008611" y="1712099"/>
                  </a:lnTo>
                  <a:lnTo>
                    <a:pt x="6013297" y="1707413"/>
                  </a:lnTo>
                  <a:lnTo>
                    <a:pt x="6013297" y="1695843"/>
                  </a:lnTo>
                  <a:close/>
                </a:path>
                <a:path w="12215494" h="5083809">
                  <a:moveTo>
                    <a:pt x="6013297" y="4686"/>
                  </a:moveTo>
                  <a:lnTo>
                    <a:pt x="6008611" y="0"/>
                  </a:lnTo>
                  <a:lnTo>
                    <a:pt x="5997016" y="0"/>
                  </a:lnTo>
                  <a:lnTo>
                    <a:pt x="5992330" y="4686"/>
                  </a:lnTo>
                  <a:lnTo>
                    <a:pt x="5992330" y="16243"/>
                  </a:lnTo>
                  <a:lnTo>
                    <a:pt x="5997016" y="20942"/>
                  </a:lnTo>
                  <a:lnTo>
                    <a:pt x="6008611" y="20942"/>
                  </a:lnTo>
                  <a:lnTo>
                    <a:pt x="6013297" y="16243"/>
                  </a:lnTo>
                  <a:lnTo>
                    <a:pt x="6013297" y="4686"/>
                  </a:lnTo>
                  <a:close/>
                </a:path>
                <a:path w="12215494" h="5083809">
                  <a:moveTo>
                    <a:pt x="6055195" y="5067249"/>
                  </a:moveTo>
                  <a:lnTo>
                    <a:pt x="6050508" y="5062563"/>
                  </a:lnTo>
                  <a:lnTo>
                    <a:pt x="6038926" y="5062563"/>
                  </a:lnTo>
                  <a:lnTo>
                    <a:pt x="6034240" y="5067249"/>
                  </a:lnTo>
                  <a:lnTo>
                    <a:pt x="6034240" y="5078819"/>
                  </a:lnTo>
                  <a:lnTo>
                    <a:pt x="6038926" y="5083505"/>
                  </a:lnTo>
                  <a:lnTo>
                    <a:pt x="6050508" y="5083505"/>
                  </a:lnTo>
                  <a:lnTo>
                    <a:pt x="6055195" y="5078819"/>
                  </a:lnTo>
                  <a:lnTo>
                    <a:pt x="6055195" y="5067249"/>
                  </a:lnTo>
                  <a:close/>
                </a:path>
                <a:path w="12215494" h="5083809">
                  <a:moveTo>
                    <a:pt x="6055195" y="3376511"/>
                  </a:moveTo>
                  <a:lnTo>
                    <a:pt x="6050508" y="3371824"/>
                  </a:lnTo>
                  <a:lnTo>
                    <a:pt x="6038926" y="3371824"/>
                  </a:lnTo>
                  <a:lnTo>
                    <a:pt x="6034240" y="3376511"/>
                  </a:lnTo>
                  <a:lnTo>
                    <a:pt x="6034240" y="3388080"/>
                  </a:lnTo>
                  <a:lnTo>
                    <a:pt x="6038926" y="3392767"/>
                  </a:lnTo>
                  <a:lnTo>
                    <a:pt x="6050508" y="3392767"/>
                  </a:lnTo>
                  <a:lnTo>
                    <a:pt x="6055195" y="3388080"/>
                  </a:lnTo>
                  <a:lnTo>
                    <a:pt x="6055195" y="3376511"/>
                  </a:lnTo>
                  <a:close/>
                </a:path>
                <a:path w="12215494" h="5083809">
                  <a:moveTo>
                    <a:pt x="6055195" y="1695843"/>
                  </a:moveTo>
                  <a:lnTo>
                    <a:pt x="6050508" y="1691157"/>
                  </a:lnTo>
                  <a:lnTo>
                    <a:pt x="6038926" y="1691157"/>
                  </a:lnTo>
                  <a:lnTo>
                    <a:pt x="6034240" y="1695843"/>
                  </a:lnTo>
                  <a:lnTo>
                    <a:pt x="6034240" y="1707413"/>
                  </a:lnTo>
                  <a:lnTo>
                    <a:pt x="6038926" y="1712099"/>
                  </a:lnTo>
                  <a:lnTo>
                    <a:pt x="6050508" y="1712099"/>
                  </a:lnTo>
                  <a:lnTo>
                    <a:pt x="6055195" y="1707413"/>
                  </a:lnTo>
                  <a:lnTo>
                    <a:pt x="6055195" y="1695843"/>
                  </a:lnTo>
                  <a:close/>
                </a:path>
                <a:path w="12215494" h="5083809">
                  <a:moveTo>
                    <a:pt x="6055195" y="4686"/>
                  </a:moveTo>
                  <a:lnTo>
                    <a:pt x="6050508" y="0"/>
                  </a:lnTo>
                  <a:lnTo>
                    <a:pt x="6038926" y="0"/>
                  </a:lnTo>
                  <a:lnTo>
                    <a:pt x="6034240" y="4686"/>
                  </a:lnTo>
                  <a:lnTo>
                    <a:pt x="6034240" y="16243"/>
                  </a:lnTo>
                  <a:lnTo>
                    <a:pt x="6038926" y="20942"/>
                  </a:lnTo>
                  <a:lnTo>
                    <a:pt x="6050508" y="20942"/>
                  </a:lnTo>
                  <a:lnTo>
                    <a:pt x="6055195" y="16243"/>
                  </a:lnTo>
                  <a:lnTo>
                    <a:pt x="6055195" y="4686"/>
                  </a:lnTo>
                  <a:close/>
                </a:path>
                <a:path w="12215494" h="5083809">
                  <a:moveTo>
                    <a:pt x="6097105" y="5067249"/>
                  </a:moveTo>
                  <a:lnTo>
                    <a:pt x="6092418" y="5062563"/>
                  </a:lnTo>
                  <a:lnTo>
                    <a:pt x="6080823" y="5062563"/>
                  </a:lnTo>
                  <a:lnTo>
                    <a:pt x="6076137" y="5067249"/>
                  </a:lnTo>
                  <a:lnTo>
                    <a:pt x="6076137" y="5078819"/>
                  </a:lnTo>
                  <a:lnTo>
                    <a:pt x="6080823" y="5083505"/>
                  </a:lnTo>
                  <a:lnTo>
                    <a:pt x="6092418" y="5083505"/>
                  </a:lnTo>
                  <a:lnTo>
                    <a:pt x="6097105" y="5078819"/>
                  </a:lnTo>
                  <a:lnTo>
                    <a:pt x="6097105" y="5067249"/>
                  </a:lnTo>
                  <a:close/>
                </a:path>
                <a:path w="12215494" h="5083809">
                  <a:moveTo>
                    <a:pt x="6097105" y="3376511"/>
                  </a:moveTo>
                  <a:lnTo>
                    <a:pt x="6092418" y="3371824"/>
                  </a:lnTo>
                  <a:lnTo>
                    <a:pt x="6080823" y="3371824"/>
                  </a:lnTo>
                  <a:lnTo>
                    <a:pt x="6076137" y="3376511"/>
                  </a:lnTo>
                  <a:lnTo>
                    <a:pt x="6076137" y="3388080"/>
                  </a:lnTo>
                  <a:lnTo>
                    <a:pt x="6080823" y="3392767"/>
                  </a:lnTo>
                  <a:lnTo>
                    <a:pt x="6092418" y="3392767"/>
                  </a:lnTo>
                  <a:lnTo>
                    <a:pt x="6097105" y="3388080"/>
                  </a:lnTo>
                  <a:lnTo>
                    <a:pt x="6097105" y="3376511"/>
                  </a:lnTo>
                  <a:close/>
                </a:path>
                <a:path w="12215494" h="5083809">
                  <a:moveTo>
                    <a:pt x="6097105" y="1695843"/>
                  </a:moveTo>
                  <a:lnTo>
                    <a:pt x="6092418" y="1691157"/>
                  </a:lnTo>
                  <a:lnTo>
                    <a:pt x="6080823" y="1691157"/>
                  </a:lnTo>
                  <a:lnTo>
                    <a:pt x="6076137" y="1695843"/>
                  </a:lnTo>
                  <a:lnTo>
                    <a:pt x="6076137" y="1707413"/>
                  </a:lnTo>
                  <a:lnTo>
                    <a:pt x="6080823" y="1712099"/>
                  </a:lnTo>
                  <a:lnTo>
                    <a:pt x="6092418" y="1712099"/>
                  </a:lnTo>
                  <a:lnTo>
                    <a:pt x="6097105" y="1707413"/>
                  </a:lnTo>
                  <a:lnTo>
                    <a:pt x="6097105" y="1695843"/>
                  </a:lnTo>
                  <a:close/>
                </a:path>
                <a:path w="12215494" h="5083809">
                  <a:moveTo>
                    <a:pt x="6097105" y="4686"/>
                  </a:moveTo>
                  <a:lnTo>
                    <a:pt x="6092418" y="0"/>
                  </a:lnTo>
                  <a:lnTo>
                    <a:pt x="6080823" y="0"/>
                  </a:lnTo>
                  <a:lnTo>
                    <a:pt x="6076137" y="4686"/>
                  </a:lnTo>
                  <a:lnTo>
                    <a:pt x="6076137" y="16243"/>
                  </a:lnTo>
                  <a:lnTo>
                    <a:pt x="6080823" y="20942"/>
                  </a:lnTo>
                  <a:lnTo>
                    <a:pt x="6092418" y="20942"/>
                  </a:lnTo>
                  <a:lnTo>
                    <a:pt x="6097105" y="16243"/>
                  </a:lnTo>
                  <a:lnTo>
                    <a:pt x="6097105" y="4686"/>
                  </a:lnTo>
                  <a:close/>
                </a:path>
                <a:path w="12215494" h="5083809">
                  <a:moveTo>
                    <a:pt x="6139002" y="5067249"/>
                  </a:moveTo>
                  <a:lnTo>
                    <a:pt x="6134316" y="5062563"/>
                  </a:lnTo>
                  <a:lnTo>
                    <a:pt x="6122733" y="5062563"/>
                  </a:lnTo>
                  <a:lnTo>
                    <a:pt x="6118047" y="5067249"/>
                  </a:lnTo>
                  <a:lnTo>
                    <a:pt x="6118047" y="5078819"/>
                  </a:lnTo>
                  <a:lnTo>
                    <a:pt x="6122733" y="5083505"/>
                  </a:lnTo>
                  <a:lnTo>
                    <a:pt x="6134316" y="5083505"/>
                  </a:lnTo>
                  <a:lnTo>
                    <a:pt x="6139002" y="5078819"/>
                  </a:lnTo>
                  <a:lnTo>
                    <a:pt x="6139002" y="5067249"/>
                  </a:lnTo>
                  <a:close/>
                </a:path>
                <a:path w="12215494" h="5083809">
                  <a:moveTo>
                    <a:pt x="6139002" y="3376511"/>
                  </a:moveTo>
                  <a:lnTo>
                    <a:pt x="6134316" y="3371824"/>
                  </a:lnTo>
                  <a:lnTo>
                    <a:pt x="6122733" y="3371824"/>
                  </a:lnTo>
                  <a:lnTo>
                    <a:pt x="6118047" y="3376511"/>
                  </a:lnTo>
                  <a:lnTo>
                    <a:pt x="6118047" y="3388080"/>
                  </a:lnTo>
                  <a:lnTo>
                    <a:pt x="6122733" y="3392767"/>
                  </a:lnTo>
                  <a:lnTo>
                    <a:pt x="6134316" y="3392767"/>
                  </a:lnTo>
                  <a:lnTo>
                    <a:pt x="6139002" y="3388080"/>
                  </a:lnTo>
                  <a:lnTo>
                    <a:pt x="6139002" y="3376511"/>
                  </a:lnTo>
                  <a:close/>
                </a:path>
                <a:path w="12215494" h="5083809">
                  <a:moveTo>
                    <a:pt x="6139002" y="1695843"/>
                  </a:moveTo>
                  <a:lnTo>
                    <a:pt x="6134316" y="1691157"/>
                  </a:lnTo>
                  <a:lnTo>
                    <a:pt x="6122733" y="1691157"/>
                  </a:lnTo>
                  <a:lnTo>
                    <a:pt x="6118047" y="1695843"/>
                  </a:lnTo>
                  <a:lnTo>
                    <a:pt x="6118047" y="1707413"/>
                  </a:lnTo>
                  <a:lnTo>
                    <a:pt x="6122733" y="1712099"/>
                  </a:lnTo>
                  <a:lnTo>
                    <a:pt x="6134316" y="1712099"/>
                  </a:lnTo>
                  <a:lnTo>
                    <a:pt x="6139002" y="1707413"/>
                  </a:lnTo>
                  <a:lnTo>
                    <a:pt x="6139002" y="1695843"/>
                  </a:lnTo>
                  <a:close/>
                </a:path>
                <a:path w="12215494" h="5083809">
                  <a:moveTo>
                    <a:pt x="6139002" y="4686"/>
                  </a:moveTo>
                  <a:lnTo>
                    <a:pt x="6134316" y="0"/>
                  </a:lnTo>
                  <a:lnTo>
                    <a:pt x="6122733" y="0"/>
                  </a:lnTo>
                  <a:lnTo>
                    <a:pt x="6118047" y="4686"/>
                  </a:lnTo>
                  <a:lnTo>
                    <a:pt x="6118047" y="16243"/>
                  </a:lnTo>
                  <a:lnTo>
                    <a:pt x="6122733" y="20942"/>
                  </a:lnTo>
                  <a:lnTo>
                    <a:pt x="6134316" y="20942"/>
                  </a:lnTo>
                  <a:lnTo>
                    <a:pt x="6139002" y="16243"/>
                  </a:lnTo>
                  <a:lnTo>
                    <a:pt x="6139002" y="4686"/>
                  </a:lnTo>
                  <a:close/>
                </a:path>
                <a:path w="12215494" h="5083809">
                  <a:moveTo>
                    <a:pt x="6180912" y="5067249"/>
                  </a:moveTo>
                  <a:lnTo>
                    <a:pt x="6176226" y="5062563"/>
                  </a:lnTo>
                  <a:lnTo>
                    <a:pt x="6164643" y="5062563"/>
                  </a:lnTo>
                  <a:lnTo>
                    <a:pt x="6159944" y="5067249"/>
                  </a:lnTo>
                  <a:lnTo>
                    <a:pt x="6159944" y="5078819"/>
                  </a:lnTo>
                  <a:lnTo>
                    <a:pt x="6164643" y="5083505"/>
                  </a:lnTo>
                  <a:lnTo>
                    <a:pt x="6176226" y="5083505"/>
                  </a:lnTo>
                  <a:lnTo>
                    <a:pt x="6180912" y="5078819"/>
                  </a:lnTo>
                  <a:lnTo>
                    <a:pt x="6180912" y="5067249"/>
                  </a:lnTo>
                  <a:close/>
                </a:path>
                <a:path w="12215494" h="5083809">
                  <a:moveTo>
                    <a:pt x="6180912" y="3376511"/>
                  </a:moveTo>
                  <a:lnTo>
                    <a:pt x="6176226" y="3371824"/>
                  </a:lnTo>
                  <a:lnTo>
                    <a:pt x="6164643" y="3371824"/>
                  </a:lnTo>
                  <a:lnTo>
                    <a:pt x="6159944" y="3376511"/>
                  </a:lnTo>
                  <a:lnTo>
                    <a:pt x="6159944" y="3388080"/>
                  </a:lnTo>
                  <a:lnTo>
                    <a:pt x="6164643" y="3392767"/>
                  </a:lnTo>
                  <a:lnTo>
                    <a:pt x="6176226" y="3392767"/>
                  </a:lnTo>
                  <a:lnTo>
                    <a:pt x="6180912" y="3388080"/>
                  </a:lnTo>
                  <a:lnTo>
                    <a:pt x="6180912" y="3376511"/>
                  </a:lnTo>
                  <a:close/>
                </a:path>
                <a:path w="12215494" h="5083809">
                  <a:moveTo>
                    <a:pt x="6180912" y="1695843"/>
                  </a:moveTo>
                  <a:lnTo>
                    <a:pt x="6176226" y="1691157"/>
                  </a:lnTo>
                  <a:lnTo>
                    <a:pt x="6164643" y="1691157"/>
                  </a:lnTo>
                  <a:lnTo>
                    <a:pt x="6159944" y="1695843"/>
                  </a:lnTo>
                  <a:lnTo>
                    <a:pt x="6159944" y="1707413"/>
                  </a:lnTo>
                  <a:lnTo>
                    <a:pt x="6164643" y="1712099"/>
                  </a:lnTo>
                  <a:lnTo>
                    <a:pt x="6176226" y="1712099"/>
                  </a:lnTo>
                  <a:lnTo>
                    <a:pt x="6180912" y="1707413"/>
                  </a:lnTo>
                  <a:lnTo>
                    <a:pt x="6180912" y="1695843"/>
                  </a:lnTo>
                  <a:close/>
                </a:path>
                <a:path w="12215494" h="5083809">
                  <a:moveTo>
                    <a:pt x="6180912" y="4686"/>
                  </a:moveTo>
                  <a:lnTo>
                    <a:pt x="6176226" y="0"/>
                  </a:lnTo>
                  <a:lnTo>
                    <a:pt x="6164643" y="0"/>
                  </a:lnTo>
                  <a:lnTo>
                    <a:pt x="6159944" y="4686"/>
                  </a:lnTo>
                  <a:lnTo>
                    <a:pt x="6159944" y="16243"/>
                  </a:lnTo>
                  <a:lnTo>
                    <a:pt x="6164643" y="20942"/>
                  </a:lnTo>
                  <a:lnTo>
                    <a:pt x="6176226" y="20942"/>
                  </a:lnTo>
                  <a:lnTo>
                    <a:pt x="6180912" y="16243"/>
                  </a:lnTo>
                  <a:lnTo>
                    <a:pt x="6180912" y="4686"/>
                  </a:lnTo>
                  <a:close/>
                </a:path>
                <a:path w="12215494" h="5083809">
                  <a:moveTo>
                    <a:pt x="6222822" y="5067249"/>
                  </a:moveTo>
                  <a:lnTo>
                    <a:pt x="6218123" y="5062563"/>
                  </a:lnTo>
                  <a:lnTo>
                    <a:pt x="6206541" y="5062563"/>
                  </a:lnTo>
                  <a:lnTo>
                    <a:pt x="6201854" y="5067249"/>
                  </a:lnTo>
                  <a:lnTo>
                    <a:pt x="6201854" y="5078819"/>
                  </a:lnTo>
                  <a:lnTo>
                    <a:pt x="6206541" y="5083505"/>
                  </a:lnTo>
                  <a:lnTo>
                    <a:pt x="6218123" y="5083505"/>
                  </a:lnTo>
                  <a:lnTo>
                    <a:pt x="6222822" y="5078819"/>
                  </a:lnTo>
                  <a:lnTo>
                    <a:pt x="6222822" y="5067249"/>
                  </a:lnTo>
                  <a:close/>
                </a:path>
                <a:path w="12215494" h="5083809">
                  <a:moveTo>
                    <a:pt x="6222822" y="3376511"/>
                  </a:moveTo>
                  <a:lnTo>
                    <a:pt x="6218123" y="3371824"/>
                  </a:lnTo>
                  <a:lnTo>
                    <a:pt x="6206541" y="3371824"/>
                  </a:lnTo>
                  <a:lnTo>
                    <a:pt x="6201854" y="3376511"/>
                  </a:lnTo>
                  <a:lnTo>
                    <a:pt x="6201854" y="3388080"/>
                  </a:lnTo>
                  <a:lnTo>
                    <a:pt x="6206541" y="3392767"/>
                  </a:lnTo>
                  <a:lnTo>
                    <a:pt x="6218123" y="3392767"/>
                  </a:lnTo>
                  <a:lnTo>
                    <a:pt x="6222822" y="3388080"/>
                  </a:lnTo>
                  <a:lnTo>
                    <a:pt x="6222822" y="3376511"/>
                  </a:lnTo>
                  <a:close/>
                </a:path>
                <a:path w="12215494" h="5083809">
                  <a:moveTo>
                    <a:pt x="6222822" y="1695843"/>
                  </a:moveTo>
                  <a:lnTo>
                    <a:pt x="6218123" y="1691157"/>
                  </a:lnTo>
                  <a:lnTo>
                    <a:pt x="6206541" y="1691157"/>
                  </a:lnTo>
                  <a:lnTo>
                    <a:pt x="6201854" y="1695843"/>
                  </a:lnTo>
                  <a:lnTo>
                    <a:pt x="6201854" y="1707413"/>
                  </a:lnTo>
                  <a:lnTo>
                    <a:pt x="6206541" y="1712099"/>
                  </a:lnTo>
                  <a:lnTo>
                    <a:pt x="6218123" y="1712099"/>
                  </a:lnTo>
                  <a:lnTo>
                    <a:pt x="6222822" y="1707413"/>
                  </a:lnTo>
                  <a:lnTo>
                    <a:pt x="6222822" y="1695843"/>
                  </a:lnTo>
                  <a:close/>
                </a:path>
                <a:path w="12215494" h="5083809">
                  <a:moveTo>
                    <a:pt x="6222822" y="4686"/>
                  </a:moveTo>
                  <a:lnTo>
                    <a:pt x="6218123" y="0"/>
                  </a:lnTo>
                  <a:lnTo>
                    <a:pt x="6206541" y="0"/>
                  </a:lnTo>
                  <a:lnTo>
                    <a:pt x="6201854" y="4686"/>
                  </a:lnTo>
                  <a:lnTo>
                    <a:pt x="6201854" y="16243"/>
                  </a:lnTo>
                  <a:lnTo>
                    <a:pt x="6206541" y="20942"/>
                  </a:lnTo>
                  <a:lnTo>
                    <a:pt x="6218123" y="20942"/>
                  </a:lnTo>
                  <a:lnTo>
                    <a:pt x="6222822" y="16243"/>
                  </a:lnTo>
                  <a:lnTo>
                    <a:pt x="6222822" y="4686"/>
                  </a:lnTo>
                  <a:close/>
                </a:path>
                <a:path w="12215494" h="5083809">
                  <a:moveTo>
                    <a:pt x="6264719" y="5067249"/>
                  </a:moveTo>
                  <a:lnTo>
                    <a:pt x="6260033" y="5062563"/>
                  </a:lnTo>
                  <a:lnTo>
                    <a:pt x="6248451" y="5062563"/>
                  </a:lnTo>
                  <a:lnTo>
                    <a:pt x="6243764" y="5067249"/>
                  </a:lnTo>
                  <a:lnTo>
                    <a:pt x="6243764" y="5078819"/>
                  </a:lnTo>
                  <a:lnTo>
                    <a:pt x="6248451" y="5083505"/>
                  </a:lnTo>
                  <a:lnTo>
                    <a:pt x="6260033" y="5083505"/>
                  </a:lnTo>
                  <a:lnTo>
                    <a:pt x="6264719" y="5078819"/>
                  </a:lnTo>
                  <a:lnTo>
                    <a:pt x="6264719" y="5067249"/>
                  </a:lnTo>
                  <a:close/>
                </a:path>
                <a:path w="12215494" h="5083809">
                  <a:moveTo>
                    <a:pt x="6264719" y="3376511"/>
                  </a:moveTo>
                  <a:lnTo>
                    <a:pt x="6260033" y="3371824"/>
                  </a:lnTo>
                  <a:lnTo>
                    <a:pt x="6248451" y="3371824"/>
                  </a:lnTo>
                  <a:lnTo>
                    <a:pt x="6243764" y="3376511"/>
                  </a:lnTo>
                  <a:lnTo>
                    <a:pt x="6243764" y="3388080"/>
                  </a:lnTo>
                  <a:lnTo>
                    <a:pt x="6248451" y="3392767"/>
                  </a:lnTo>
                  <a:lnTo>
                    <a:pt x="6260033" y="3392767"/>
                  </a:lnTo>
                  <a:lnTo>
                    <a:pt x="6264719" y="3388080"/>
                  </a:lnTo>
                  <a:lnTo>
                    <a:pt x="6264719" y="3376511"/>
                  </a:lnTo>
                  <a:close/>
                </a:path>
                <a:path w="12215494" h="5083809">
                  <a:moveTo>
                    <a:pt x="6264719" y="1695843"/>
                  </a:moveTo>
                  <a:lnTo>
                    <a:pt x="6260033" y="1691157"/>
                  </a:lnTo>
                  <a:lnTo>
                    <a:pt x="6248451" y="1691157"/>
                  </a:lnTo>
                  <a:lnTo>
                    <a:pt x="6243764" y="1695843"/>
                  </a:lnTo>
                  <a:lnTo>
                    <a:pt x="6243764" y="1707413"/>
                  </a:lnTo>
                  <a:lnTo>
                    <a:pt x="6248451" y="1712099"/>
                  </a:lnTo>
                  <a:lnTo>
                    <a:pt x="6260033" y="1712099"/>
                  </a:lnTo>
                  <a:lnTo>
                    <a:pt x="6264719" y="1707413"/>
                  </a:lnTo>
                  <a:lnTo>
                    <a:pt x="6264719" y="1695843"/>
                  </a:lnTo>
                  <a:close/>
                </a:path>
                <a:path w="12215494" h="5083809">
                  <a:moveTo>
                    <a:pt x="6264719" y="4686"/>
                  </a:moveTo>
                  <a:lnTo>
                    <a:pt x="6260033" y="0"/>
                  </a:lnTo>
                  <a:lnTo>
                    <a:pt x="6248451" y="0"/>
                  </a:lnTo>
                  <a:lnTo>
                    <a:pt x="6243764" y="4686"/>
                  </a:lnTo>
                  <a:lnTo>
                    <a:pt x="6243764" y="16243"/>
                  </a:lnTo>
                  <a:lnTo>
                    <a:pt x="6248451" y="20942"/>
                  </a:lnTo>
                  <a:lnTo>
                    <a:pt x="6260033" y="20942"/>
                  </a:lnTo>
                  <a:lnTo>
                    <a:pt x="6264719" y="16243"/>
                  </a:lnTo>
                  <a:lnTo>
                    <a:pt x="6264719" y="4686"/>
                  </a:lnTo>
                  <a:close/>
                </a:path>
                <a:path w="12215494" h="5083809">
                  <a:moveTo>
                    <a:pt x="6306629" y="5067249"/>
                  </a:moveTo>
                  <a:lnTo>
                    <a:pt x="6301943" y="5062563"/>
                  </a:lnTo>
                  <a:lnTo>
                    <a:pt x="6290348" y="5062563"/>
                  </a:lnTo>
                  <a:lnTo>
                    <a:pt x="6285662" y="5067249"/>
                  </a:lnTo>
                  <a:lnTo>
                    <a:pt x="6285662" y="5078819"/>
                  </a:lnTo>
                  <a:lnTo>
                    <a:pt x="6290348" y="5083505"/>
                  </a:lnTo>
                  <a:lnTo>
                    <a:pt x="6301943" y="5083505"/>
                  </a:lnTo>
                  <a:lnTo>
                    <a:pt x="6306629" y="5078819"/>
                  </a:lnTo>
                  <a:lnTo>
                    <a:pt x="6306629" y="5067249"/>
                  </a:lnTo>
                  <a:close/>
                </a:path>
                <a:path w="12215494" h="5083809">
                  <a:moveTo>
                    <a:pt x="6306629" y="3376511"/>
                  </a:moveTo>
                  <a:lnTo>
                    <a:pt x="6301943" y="3371824"/>
                  </a:lnTo>
                  <a:lnTo>
                    <a:pt x="6290348" y="3371824"/>
                  </a:lnTo>
                  <a:lnTo>
                    <a:pt x="6285662" y="3376511"/>
                  </a:lnTo>
                  <a:lnTo>
                    <a:pt x="6285662" y="3388080"/>
                  </a:lnTo>
                  <a:lnTo>
                    <a:pt x="6290348" y="3392767"/>
                  </a:lnTo>
                  <a:lnTo>
                    <a:pt x="6301943" y="3392767"/>
                  </a:lnTo>
                  <a:lnTo>
                    <a:pt x="6306629" y="3388080"/>
                  </a:lnTo>
                  <a:lnTo>
                    <a:pt x="6306629" y="3376511"/>
                  </a:lnTo>
                  <a:close/>
                </a:path>
                <a:path w="12215494" h="5083809">
                  <a:moveTo>
                    <a:pt x="6306629" y="1695843"/>
                  </a:moveTo>
                  <a:lnTo>
                    <a:pt x="6301943" y="1691157"/>
                  </a:lnTo>
                  <a:lnTo>
                    <a:pt x="6290348" y="1691157"/>
                  </a:lnTo>
                  <a:lnTo>
                    <a:pt x="6285662" y="1695843"/>
                  </a:lnTo>
                  <a:lnTo>
                    <a:pt x="6285662" y="1707413"/>
                  </a:lnTo>
                  <a:lnTo>
                    <a:pt x="6290348" y="1712099"/>
                  </a:lnTo>
                  <a:lnTo>
                    <a:pt x="6301943" y="1712099"/>
                  </a:lnTo>
                  <a:lnTo>
                    <a:pt x="6306629" y="1707413"/>
                  </a:lnTo>
                  <a:lnTo>
                    <a:pt x="6306629" y="1695843"/>
                  </a:lnTo>
                  <a:close/>
                </a:path>
                <a:path w="12215494" h="5083809">
                  <a:moveTo>
                    <a:pt x="6306629" y="4686"/>
                  </a:moveTo>
                  <a:lnTo>
                    <a:pt x="6301943" y="0"/>
                  </a:lnTo>
                  <a:lnTo>
                    <a:pt x="6290348" y="0"/>
                  </a:lnTo>
                  <a:lnTo>
                    <a:pt x="6285662" y="4686"/>
                  </a:lnTo>
                  <a:lnTo>
                    <a:pt x="6285662" y="16243"/>
                  </a:lnTo>
                  <a:lnTo>
                    <a:pt x="6290348" y="20942"/>
                  </a:lnTo>
                  <a:lnTo>
                    <a:pt x="6301943" y="20942"/>
                  </a:lnTo>
                  <a:lnTo>
                    <a:pt x="6306629" y="16243"/>
                  </a:lnTo>
                  <a:lnTo>
                    <a:pt x="6306629" y="4686"/>
                  </a:lnTo>
                  <a:close/>
                </a:path>
                <a:path w="12215494" h="5083809">
                  <a:moveTo>
                    <a:pt x="6348527" y="5067249"/>
                  </a:moveTo>
                  <a:lnTo>
                    <a:pt x="6343840" y="5062563"/>
                  </a:lnTo>
                  <a:lnTo>
                    <a:pt x="6332258" y="5062563"/>
                  </a:lnTo>
                  <a:lnTo>
                    <a:pt x="6327572" y="5067249"/>
                  </a:lnTo>
                  <a:lnTo>
                    <a:pt x="6327572" y="5078819"/>
                  </a:lnTo>
                  <a:lnTo>
                    <a:pt x="6332258" y="5083505"/>
                  </a:lnTo>
                  <a:lnTo>
                    <a:pt x="6343840" y="5083505"/>
                  </a:lnTo>
                  <a:lnTo>
                    <a:pt x="6348527" y="5078819"/>
                  </a:lnTo>
                  <a:lnTo>
                    <a:pt x="6348527" y="5067249"/>
                  </a:lnTo>
                  <a:close/>
                </a:path>
                <a:path w="12215494" h="5083809">
                  <a:moveTo>
                    <a:pt x="6348527" y="3376511"/>
                  </a:moveTo>
                  <a:lnTo>
                    <a:pt x="6343840" y="3371824"/>
                  </a:lnTo>
                  <a:lnTo>
                    <a:pt x="6332258" y="3371824"/>
                  </a:lnTo>
                  <a:lnTo>
                    <a:pt x="6327572" y="3376511"/>
                  </a:lnTo>
                  <a:lnTo>
                    <a:pt x="6327572" y="3388080"/>
                  </a:lnTo>
                  <a:lnTo>
                    <a:pt x="6332258" y="3392767"/>
                  </a:lnTo>
                  <a:lnTo>
                    <a:pt x="6343840" y="3392767"/>
                  </a:lnTo>
                  <a:lnTo>
                    <a:pt x="6348527" y="3388080"/>
                  </a:lnTo>
                  <a:lnTo>
                    <a:pt x="6348527" y="3376511"/>
                  </a:lnTo>
                  <a:close/>
                </a:path>
                <a:path w="12215494" h="5083809">
                  <a:moveTo>
                    <a:pt x="6348527" y="1695843"/>
                  </a:moveTo>
                  <a:lnTo>
                    <a:pt x="6343840" y="1691157"/>
                  </a:lnTo>
                  <a:lnTo>
                    <a:pt x="6332258" y="1691157"/>
                  </a:lnTo>
                  <a:lnTo>
                    <a:pt x="6327572" y="1695843"/>
                  </a:lnTo>
                  <a:lnTo>
                    <a:pt x="6327572" y="1707413"/>
                  </a:lnTo>
                  <a:lnTo>
                    <a:pt x="6332258" y="1712099"/>
                  </a:lnTo>
                  <a:lnTo>
                    <a:pt x="6343840" y="1712099"/>
                  </a:lnTo>
                  <a:lnTo>
                    <a:pt x="6348527" y="1707413"/>
                  </a:lnTo>
                  <a:lnTo>
                    <a:pt x="6348527" y="1695843"/>
                  </a:lnTo>
                  <a:close/>
                </a:path>
                <a:path w="12215494" h="5083809">
                  <a:moveTo>
                    <a:pt x="6348527" y="4686"/>
                  </a:moveTo>
                  <a:lnTo>
                    <a:pt x="6343840" y="0"/>
                  </a:lnTo>
                  <a:lnTo>
                    <a:pt x="6332258" y="0"/>
                  </a:lnTo>
                  <a:lnTo>
                    <a:pt x="6327572" y="4686"/>
                  </a:lnTo>
                  <a:lnTo>
                    <a:pt x="6327572" y="16243"/>
                  </a:lnTo>
                  <a:lnTo>
                    <a:pt x="6332258" y="20942"/>
                  </a:lnTo>
                  <a:lnTo>
                    <a:pt x="6343840" y="20942"/>
                  </a:lnTo>
                  <a:lnTo>
                    <a:pt x="6348527" y="16243"/>
                  </a:lnTo>
                  <a:lnTo>
                    <a:pt x="6348527" y="4686"/>
                  </a:lnTo>
                  <a:close/>
                </a:path>
                <a:path w="12215494" h="5083809">
                  <a:moveTo>
                    <a:pt x="6390437" y="5067249"/>
                  </a:moveTo>
                  <a:lnTo>
                    <a:pt x="6385750" y="5062563"/>
                  </a:lnTo>
                  <a:lnTo>
                    <a:pt x="6374155" y="5062563"/>
                  </a:lnTo>
                  <a:lnTo>
                    <a:pt x="6369469" y="5067249"/>
                  </a:lnTo>
                  <a:lnTo>
                    <a:pt x="6369469" y="5078819"/>
                  </a:lnTo>
                  <a:lnTo>
                    <a:pt x="6374155" y="5083505"/>
                  </a:lnTo>
                  <a:lnTo>
                    <a:pt x="6385750" y="5083505"/>
                  </a:lnTo>
                  <a:lnTo>
                    <a:pt x="6390437" y="5078819"/>
                  </a:lnTo>
                  <a:lnTo>
                    <a:pt x="6390437" y="5067249"/>
                  </a:lnTo>
                  <a:close/>
                </a:path>
                <a:path w="12215494" h="5083809">
                  <a:moveTo>
                    <a:pt x="6390437" y="3376511"/>
                  </a:moveTo>
                  <a:lnTo>
                    <a:pt x="6385750" y="3371824"/>
                  </a:lnTo>
                  <a:lnTo>
                    <a:pt x="6374155" y="3371824"/>
                  </a:lnTo>
                  <a:lnTo>
                    <a:pt x="6369469" y="3376511"/>
                  </a:lnTo>
                  <a:lnTo>
                    <a:pt x="6369469" y="3388080"/>
                  </a:lnTo>
                  <a:lnTo>
                    <a:pt x="6374155" y="3392767"/>
                  </a:lnTo>
                  <a:lnTo>
                    <a:pt x="6385750" y="3392767"/>
                  </a:lnTo>
                  <a:lnTo>
                    <a:pt x="6390437" y="3388080"/>
                  </a:lnTo>
                  <a:lnTo>
                    <a:pt x="6390437" y="3376511"/>
                  </a:lnTo>
                  <a:close/>
                </a:path>
                <a:path w="12215494" h="5083809">
                  <a:moveTo>
                    <a:pt x="6390437" y="1695843"/>
                  </a:moveTo>
                  <a:lnTo>
                    <a:pt x="6385750" y="1691157"/>
                  </a:lnTo>
                  <a:lnTo>
                    <a:pt x="6374155" y="1691157"/>
                  </a:lnTo>
                  <a:lnTo>
                    <a:pt x="6369469" y="1695843"/>
                  </a:lnTo>
                  <a:lnTo>
                    <a:pt x="6369469" y="1707413"/>
                  </a:lnTo>
                  <a:lnTo>
                    <a:pt x="6374155" y="1712099"/>
                  </a:lnTo>
                  <a:lnTo>
                    <a:pt x="6385750" y="1712099"/>
                  </a:lnTo>
                  <a:lnTo>
                    <a:pt x="6390437" y="1707413"/>
                  </a:lnTo>
                  <a:lnTo>
                    <a:pt x="6390437" y="1695843"/>
                  </a:lnTo>
                  <a:close/>
                </a:path>
                <a:path w="12215494" h="5083809">
                  <a:moveTo>
                    <a:pt x="6390437" y="4686"/>
                  </a:moveTo>
                  <a:lnTo>
                    <a:pt x="6385750" y="0"/>
                  </a:lnTo>
                  <a:lnTo>
                    <a:pt x="6374155" y="0"/>
                  </a:lnTo>
                  <a:lnTo>
                    <a:pt x="6369469" y="4686"/>
                  </a:lnTo>
                  <a:lnTo>
                    <a:pt x="6369469" y="16243"/>
                  </a:lnTo>
                  <a:lnTo>
                    <a:pt x="6374155" y="20942"/>
                  </a:lnTo>
                  <a:lnTo>
                    <a:pt x="6385750" y="20942"/>
                  </a:lnTo>
                  <a:lnTo>
                    <a:pt x="6390437" y="16243"/>
                  </a:lnTo>
                  <a:lnTo>
                    <a:pt x="6390437" y="4686"/>
                  </a:lnTo>
                  <a:close/>
                </a:path>
                <a:path w="12215494" h="5083809">
                  <a:moveTo>
                    <a:pt x="6432334" y="5067249"/>
                  </a:moveTo>
                  <a:lnTo>
                    <a:pt x="6427648" y="5062563"/>
                  </a:lnTo>
                  <a:lnTo>
                    <a:pt x="6416065" y="5062563"/>
                  </a:lnTo>
                  <a:lnTo>
                    <a:pt x="6411379" y="5067249"/>
                  </a:lnTo>
                  <a:lnTo>
                    <a:pt x="6411379" y="5078819"/>
                  </a:lnTo>
                  <a:lnTo>
                    <a:pt x="6416065" y="5083505"/>
                  </a:lnTo>
                  <a:lnTo>
                    <a:pt x="6427648" y="5083505"/>
                  </a:lnTo>
                  <a:lnTo>
                    <a:pt x="6432334" y="5078819"/>
                  </a:lnTo>
                  <a:lnTo>
                    <a:pt x="6432334" y="5067249"/>
                  </a:lnTo>
                  <a:close/>
                </a:path>
                <a:path w="12215494" h="5083809">
                  <a:moveTo>
                    <a:pt x="6432334" y="3376511"/>
                  </a:moveTo>
                  <a:lnTo>
                    <a:pt x="6427648" y="3371824"/>
                  </a:lnTo>
                  <a:lnTo>
                    <a:pt x="6416065" y="3371824"/>
                  </a:lnTo>
                  <a:lnTo>
                    <a:pt x="6411379" y="3376511"/>
                  </a:lnTo>
                  <a:lnTo>
                    <a:pt x="6411379" y="3388080"/>
                  </a:lnTo>
                  <a:lnTo>
                    <a:pt x="6416065" y="3392767"/>
                  </a:lnTo>
                  <a:lnTo>
                    <a:pt x="6427648" y="3392767"/>
                  </a:lnTo>
                  <a:lnTo>
                    <a:pt x="6432334" y="3388080"/>
                  </a:lnTo>
                  <a:lnTo>
                    <a:pt x="6432334" y="3376511"/>
                  </a:lnTo>
                  <a:close/>
                </a:path>
                <a:path w="12215494" h="5083809">
                  <a:moveTo>
                    <a:pt x="6432334" y="1695843"/>
                  </a:moveTo>
                  <a:lnTo>
                    <a:pt x="6427648" y="1691157"/>
                  </a:lnTo>
                  <a:lnTo>
                    <a:pt x="6416065" y="1691157"/>
                  </a:lnTo>
                  <a:lnTo>
                    <a:pt x="6411379" y="1695843"/>
                  </a:lnTo>
                  <a:lnTo>
                    <a:pt x="6411379" y="1707413"/>
                  </a:lnTo>
                  <a:lnTo>
                    <a:pt x="6416065" y="1712099"/>
                  </a:lnTo>
                  <a:lnTo>
                    <a:pt x="6427648" y="1712099"/>
                  </a:lnTo>
                  <a:lnTo>
                    <a:pt x="6432334" y="1707413"/>
                  </a:lnTo>
                  <a:lnTo>
                    <a:pt x="6432334" y="1695843"/>
                  </a:lnTo>
                  <a:close/>
                </a:path>
                <a:path w="12215494" h="5083809">
                  <a:moveTo>
                    <a:pt x="6432334" y="4686"/>
                  </a:moveTo>
                  <a:lnTo>
                    <a:pt x="6427648" y="0"/>
                  </a:lnTo>
                  <a:lnTo>
                    <a:pt x="6416065" y="0"/>
                  </a:lnTo>
                  <a:lnTo>
                    <a:pt x="6411379" y="4686"/>
                  </a:lnTo>
                  <a:lnTo>
                    <a:pt x="6411379" y="16243"/>
                  </a:lnTo>
                  <a:lnTo>
                    <a:pt x="6416065" y="20942"/>
                  </a:lnTo>
                  <a:lnTo>
                    <a:pt x="6427648" y="20942"/>
                  </a:lnTo>
                  <a:lnTo>
                    <a:pt x="6432334" y="16243"/>
                  </a:lnTo>
                  <a:lnTo>
                    <a:pt x="6432334" y="4686"/>
                  </a:lnTo>
                  <a:close/>
                </a:path>
                <a:path w="12215494" h="5083809">
                  <a:moveTo>
                    <a:pt x="6474244" y="5067249"/>
                  </a:moveTo>
                  <a:lnTo>
                    <a:pt x="6469558" y="5062563"/>
                  </a:lnTo>
                  <a:lnTo>
                    <a:pt x="6457963" y="5062563"/>
                  </a:lnTo>
                  <a:lnTo>
                    <a:pt x="6453276" y="5067249"/>
                  </a:lnTo>
                  <a:lnTo>
                    <a:pt x="6453276" y="5078819"/>
                  </a:lnTo>
                  <a:lnTo>
                    <a:pt x="6457963" y="5083505"/>
                  </a:lnTo>
                  <a:lnTo>
                    <a:pt x="6469558" y="5083505"/>
                  </a:lnTo>
                  <a:lnTo>
                    <a:pt x="6474244" y="5078819"/>
                  </a:lnTo>
                  <a:lnTo>
                    <a:pt x="6474244" y="5067249"/>
                  </a:lnTo>
                  <a:close/>
                </a:path>
                <a:path w="12215494" h="5083809">
                  <a:moveTo>
                    <a:pt x="6474244" y="3376511"/>
                  </a:moveTo>
                  <a:lnTo>
                    <a:pt x="6469558" y="3371824"/>
                  </a:lnTo>
                  <a:lnTo>
                    <a:pt x="6457963" y="3371824"/>
                  </a:lnTo>
                  <a:lnTo>
                    <a:pt x="6453276" y="3376511"/>
                  </a:lnTo>
                  <a:lnTo>
                    <a:pt x="6453276" y="3388080"/>
                  </a:lnTo>
                  <a:lnTo>
                    <a:pt x="6457963" y="3392767"/>
                  </a:lnTo>
                  <a:lnTo>
                    <a:pt x="6469558" y="3392767"/>
                  </a:lnTo>
                  <a:lnTo>
                    <a:pt x="6474244" y="3388080"/>
                  </a:lnTo>
                  <a:lnTo>
                    <a:pt x="6474244" y="3376511"/>
                  </a:lnTo>
                  <a:close/>
                </a:path>
                <a:path w="12215494" h="5083809">
                  <a:moveTo>
                    <a:pt x="6474244" y="1695843"/>
                  </a:moveTo>
                  <a:lnTo>
                    <a:pt x="6469558" y="1691157"/>
                  </a:lnTo>
                  <a:lnTo>
                    <a:pt x="6457963" y="1691157"/>
                  </a:lnTo>
                  <a:lnTo>
                    <a:pt x="6453276" y="1695843"/>
                  </a:lnTo>
                  <a:lnTo>
                    <a:pt x="6453276" y="1707413"/>
                  </a:lnTo>
                  <a:lnTo>
                    <a:pt x="6457963" y="1712099"/>
                  </a:lnTo>
                  <a:lnTo>
                    <a:pt x="6469558" y="1712099"/>
                  </a:lnTo>
                  <a:lnTo>
                    <a:pt x="6474244" y="1707413"/>
                  </a:lnTo>
                  <a:lnTo>
                    <a:pt x="6474244" y="1695843"/>
                  </a:lnTo>
                  <a:close/>
                </a:path>
                <a:path w="12215494" h="5083809">
                  <a:moveTo>
                    <a:pt x="6474244" y="4686"/>
                  </a:moveTo>
                  <a:lnTo>
                    <a:pt x="6469558" y="0"/>
                  </a:lnTo>
                  <a:lnTo>
                    <a:pt x="6457963" y="0"/>
                  </a:lnTo>
                  <a:lnTo>
                    <a:pt x="6453276" y="4686"/>
                  </a:lnTo>
                  <a:lnTo>
                    <a:pt x="6453276" y="16243"/>
                  </a:lnTo>
                  <a:lnTo>
                    <a:pt x="6457963" y="20942"/>
                  </a:lnTo>
                  <a:lnTo>
                    <a:pt x="6469558" y="20942"/>
                  </a:lnTo>
                  <a:lnTo>
                    <a:pt x="6474244" y="16243"/>
                  </a:lnTo>
                  <a:lnTo>
                    <a:pt x="6474244" y="4686"/>
                  </a:lnTo>
                  <a:close/>
                </a:path>
                <a:path w="12215494" h="5083809">
                  <a:moveTo>
                    <a:pt x="6516141" y="5067249"/>
                  </a:moveTo>
                  <a:lnTo>
                    <a:pt x="6511455" y="5062563"/>
                  </a:lnTo>
                  <a:lnTo>
                    <a:pt x="6499873" y="5062563"/>
                  </a:lnTo>
                  <a:lnTo>
                    <a:pt x="6495186" y="5067249"/>
                  </a:lnTo>
                  <a:lnTo>
                    <a:pt x="6495186" y="5078819"/>
                  </a:lnTo>
                  <a:lnTo>
                    <a:pt x="6499873" y="5083505"/>
                  </a:lnTo>
                  <a:lnTo>
                    <a:pt x="6511455" y="5083505"/>
                  </a:lnTo>
                  <a:lnTo>
                    <a:pt x="6516141" y="5078819"/>
                  </a:lnTo>
                  <a:lnTo>
                    <a:pt x="6516141" y="5067249"/>
                  </a:lnTo>
                  <a:close/>
                </a:path>
                <a:path w="12215494" h="5083809">
                  <a:moveTo>
                    <a:pt x="6516141" y="3376511"/>
                  </a:moveTo>
                  <a:lnTo>
                    <a:pt x="6511455" y="3371824"/>
                  </a:lnTo>
                  <a:lnTo>
                    <a:pt x="6499873" y="3371824"/>
                  </a:lnTo>
                  <a:lnTo>
                    <a:pt x="6495186" y="3376511"/>
                  </a:lnTo>
                  <a:lnTo>
                    <a:pt x="6495186" y="3388080"/>
                  </a:lnTo>
                  <a:lnTo>
                    <a:pt x="6499873" y="3392767"/>
                  </a:lnTo>
                  <a:lnTo>
                    <a:pt x="6511455" y="3392767"/>
                  </a:lnTo>
                  <a:lnTo>
                    <a:pt x="6516141" y="3388080"/>
                  </a:lnTo>
                  <a:lnTo>
                    <a:pt x="6516141" y="3376511"/>
                  </a:lnTo>
                  <a:close/>
                </a:path>
                <a:path w="12215494" h="5083809">
                  <a:moveTo>
                    <a:pt x="6516141" y="1695843"/>
                  </a:moveTo>
                  <a:lnTo>
                    <a:pt x="6511455" y="1691157"/>
                  </a:lnTo>
                  <a:lnTo>
                    <a:pt x="6499873" y="1691157"/>
                  </a:lnTo>
                  <a:lnTo>
                    <a:pt x="6495186" y="1695843"/>
                  </a:lnTo>
                  <a:lnTo>
                    <a:pt x="6495186" y="1707413"/>
                  </a:lnTo>
                  <a:lnTo>
                    <a:pt x="6499873" y="1712099"/>
                  </a:lnTo>
                  <a:lnTo>
                    <a:pt x="6511455" y="1712099"/>
                  </a:lnTo>
                  <a:lnTo>
                    <a:pt x="6516141" y="1707413"/>
                  </a:lnTo>
                  <a:lnTo>
                    <a:pt x="6516141" y="1695843"/>
                  </a:lnTo>
                  <a:close/>
                </a:path>
                <a:path w="12215494" h="5083809">
                  <a:moveTo>
                    <a:pt x="6516141" y="4686"/>
                  </a:moveTo>
                  <a:lnTo>
                    <a:pt x="6511455" y="0"/>
                  </a:lnTo>
                  <a:lnTo>
                    <a:pt x="6499873" y="0"/>
                  </a:lnTo>
                  <a:lnTo>
                    <a:pt x="6495186" y="4686"/>
                  </a:lnTo>
                  <a:lnTo>
                    <a:pt x="6495186" y="16243"/>
                  </a:lnTo>
                  <a:lnTo>
                    <a:pt x="6499873" y="20942"/>
                  </a:lnTo>
                  <a:lnTo>
                    <a:pt x="6511455" y="20942"/>
                  </a:lnTo>
                  <a:lnTo>
                    <a:pt x="6516141" y="16243"/>
                  </a:lnTo>
                  <a:lnTo>
                    <a:pt x="6516141" y="4686"/>
                  </a:lnTo>
                  <a:close/>
                </a:path>
                <a:path w="12215494" h="5083809">
                  <a:moveTo>
                    <a:pt x="6558051" y="5067249"/>
                  </a:moveTo>
                  <a:lnTo>
                    <a:pt x="6553365" y="5062563"/>
                  </a:lnTo>
                  <a:lnTo>
                    <a:pt x="6541783" y="5062563"/>
                  </a:lnTo>
                  <a:lnTo>
                    <a:pt x="6537084" y="5067249"/>
                  </a:lnTo>
                  <a:lnTo>
                    <a:pt x="6537084" y="5078819"/>
                  </a:lnTo>
                  <a:lnTo>
                    <a:pt x="6541783" y="5083505"/>
                  </a:lnTo>
                  <a:lnTo>
                    <a:pt x="6553365" y="5083505"/>
                  </a:lnTo>
                  <a:lnTo>
                    <a:pt x="6558051" y="5078819"/>
                  </a:lnTo>
                  <a:lnTo>
                    <a:pt x="6558051" y="5067249"/>
                  </a:lnTo>
                  <a:close/>
                </a:path>
                <a:path w="12215494" h="5083809">
                  <a:moveTo>
                    <a:pt x="6558051" y="3376511"/>
                  </a:moveTo>
                  <a:lnTo>
                    <a:pt x="6553365" y="3371824"/>
                  </a:lnTo>
                  <a:lnTo>
                    <a:pt x="6541783" y="3371824"/>
                  </a:lnTo>
                  <a:lnTo>
                    <a:pt x="6537084" y="3376511"/>
                  </a:lnTo>
                  <a:lnTo>
                    <a:pt x="6537084" y="3388080"/>
                  </a:lnTo>
                  <a:lnTo>
                    <a:pt x="6541783" y="3392767"/>
                  </a:lnTo>
                  <a:lnTo>
                    <a:pt x="6553365" y="3392767"/>
                  </a:lnTo>
                  <a:lnTo>
                    <a:pt x="6558051" y="3388080"/>
                  </a:lnTo>
                  <a:lnTo>
                    <a:pt x="6558051" y="3376511"/>
                  </a:lnTo>
                  <a:close/>
                </a:path>
                <a:path w="12215494" h="5083809">
                  <a:moveTo>
                    <a:pt x="6558051" y="1695843"/>
                  </a:moveTo>
                  <a:lnTo>
                    <a:pt x="6553365" y="1691157"/>
                  </a:lnTo>
                  <a:lnTo>
                    <a:pt x="6541783" y="1691157"/>
                  </a:lnTo>
                  <a:lnTo>
                    <a:pt x="6537084" y="1695843"/>
                  </a:lnTo>
                  <a:lnTo>
                    <a:pt x="6537084" y="1707413"/>
                  </a:lnTo>
                  <a:lnTo>
                    <a:pt x="6541783" y="1712099"/>
                  </a:lnTo>
                  <a:lnTo>
                    <a:pt x="6553365" y="1712099"/>
                  </a:lnTo>
                  <a:lnTo>
                    <a:pt x="6558051" y="1707413"/>
                  </a:lnTo>
                  <a:lnTo>
                    <a:pt x="6558051" y="1695843"/>
                  </a:lnTo>
                  <a:close/>
                </a:path>
                <a:path w="12215494" h="5083809">
                  <a:moveTo>
                    <a:pt x="6558051" y="4686"/>
                  </a:moveTo>
                  <a:lnTo>
                    <a:pt x="6553365" y="0"/>
                  </a:lnTo>
                  <a:lnTo>
                    <a:pt x="6541783" y="0"/>
                  </a:lnTo>
                  <a:lnTo>
                    <a:pt x="6537084" y="4686"/>
                  </a:lnTo>
                  <a:lnTo>
                    <a:pt x="6537084" y="16243"/>
                  </a:lnTo>
                  <a:lnTo>
                    <a:pt x="6541783" y="20942"/>
                  </a:lnTo>
                  <a:lnTo>
                    <a:pt x="6553365" y="20942"/>
                  </a:lnTo>
                  <a:lnTo>
                    <a:pt x="6558051" y="16243"/>
                  </a:lnTo>
                  <a:lnTo>
                    <a:pt x="6558051" y="4686"/>
                  </a:lnTo>
                  <a:close/>
                </a:path>
                <a:path w="12215494" h="5083809">
                  <a:moveTo>
                    <a:pt x="6599961" y="5067249"/>
                  </a:moveTo>
                  <a:lnTo>
                    <a:pt x="6595262" y="5062563"/>
                  </a:lnTo>
                  <a:lnTo>
                    <a:pt x="6583680" y="5062563"/>
                  </a:lnTo>
                  <a:lnTo>
                    <a:pt x="6578994" y="5067249"/>
                  </a:lnTo>
                  <a:lnTo>
                    <a:pt x="6578994" y="5078819"/>
                  </a:lnTo>
                  <a:lnTo>
                    <a:pt x="6583680" y="5083505"/>
                  </a:lnTo>
                  <a:lnTo>
                    <a:pt x="6595262" y="5083505"/>
                  </a:lnTo>
                  <a:lnTo>
                    <a:pt x="6599961" y="5078819"/>
                  </a:lnTo>
                  <a:lnTo>
                    <a:pt x="6599961" y="5067249"/>
                  </a:lnTo>
                  <a:close/>
                </a:path>
                <a:path w="12215494" h="5083809">
                  <a:moveTo>
                    <a:pt x="6599961" y="3376511"/>
                  </a:moveTo>
                  <a:lnTo>
                    <a:pt x="6595262" y="3371824"/>
                  </a:lnTo>
                  <a:lnTo>
                    <a:pt x="6583680" y="3371824"/>
                  </a:lnTo>
                  <a:lnTo>
                    <a:pt x="6578994" y="3376511"/>
                  </a:lnTo>
                  <a:lnTo>
                    <a:pt x="6578994" y="3388080"/>
                  </a:lnTo>
                  <a:lnTo>
                    <a:pt x="6583680" y="3392767"/>
                  </a:lnTo>
                  <a:lnTo>
                    <a:pt x="6595262" y="3392767"/>
                  </a:lnTo>
                  <a:lnTo>
                    <a:pt x="6599961" y="3388080"/>
                  </a:lnTo>
                  <a:lnTo>
                    <a:pt x="6599961" y="3376511"/>
                  </a:lnTo>
                  <a:close/>
                </a:path>
                <a:path w="12215494" h="5083809">
                  <a:moveTo>
                    <a:pt x="6599961" y="1695843"/>
                  </a:moveTo>
                  <a:lnTo>
                    <a:pt x="6595262" y="1691157"/>
                  </a:lnTo>
                  <a:lnTo>
                    <a:pt x="6583680" y="1691157"/>
                  </a:lnTo>
                  <a:lnTo>
                    <a:pt x="6578994" y="1695843"/>
                  </a:lnTo>
                  <a:lnTo>
                    <a:pt x="6578994" y="1707413"/>
                  </a:lnTo>
                  <a:lnTo>
                    <a:pt x="6583680" y="1712099"/>
                  </a:lnTo>
                  <a:lnTo>
                    <a:pt x="6595262" y="1712099"/>
                  </a:lnTo>
                  <a:lnTo>
                    <a:pt x="6599961" y="1707413"/>
                  </a:lnTo>
                  <a:lnTo>
                    <a:pt x="6599961" y="1695843"/>
                  </a:lnTo>
                  <a:close/>
                </a:path>
                <a:path w="12215494" h="5083809">
                  <a:moveTo>
                    <a:pt x="6599961" y="4686"/>
                  </a:moveTo>
                  <a:lnTo>
                    <a:pt x="6595262" y="0"/>
                  </a:lnTo>
                  <a:lnTo>
                    <a:pt x="6583680" y="0"/>
                  </a:lnTo>
                  <a:lnTo>
                    <a:pt x="6578994" y="4686"/>
                  </a:lnTo>
                  <a:lnTo>
                    <a:pt x="6578994" y="16243"/>
                  </a:lnTo>
                  <a:lnTo>
                    <a:pt x="6583680" y="20942"/>
                  </a:lnTo>
                  <a:lnTo>
                    <a:pt x="6595262" y="20942"/>
                  </a:lnTo>
                  <a:lnTo>
                    <a:pt x="6599961" y="16243"/>
                  </a:lnTo>
                  <a:lnTo>
                    <a:pt x="6599961" y="4686"/>
                  </a:lnTo>
                  <a:close/>
                </a:path>
                <a:path w="12215494" h="5083809">
                  <a:moveTo>
                    <a:pt x="6641859" y="5067249"/>
                  </a:moveTo>
                  <a:lnTo>
                    <a:pt x="6637172" y="5062563"/>
                  </a:lnTo>
                  <a:lnTo>
                    <a:pt x="6625590" y="5062563"/>
                  </a:lnTo>
                  <a:lnTo>
                    <a:pt x="6620891" y="5067249"/>
                  </a:lnTo>
                  <a:lnTo>
                    <a:pt x="6620891" y="5078819"/>
                  </a:lnTo>
                  <a:lnTo>
                    <a:pt x="6625590" y="5083505"/>
                  </a:lnTo>
                  <a:lnTo>
                    <a:pt x="6637172" y="5083505"/>
                  </a:lnTo>
                  <a:lnTo>
                    <a:pt x="6641859" y="5078819"/>
                  </a:lnTo>
                  <a:lnTo>
                    <a:pt x="6641859" y="5067249"/>
                  </a:lnTo>
                  <a:close/>
                </a:path>
                <a:path w="12215494" h="5083809">
                  <a:moveTo>
                    <a:pt x="6641859" y="3376511"/>
                  </a:moveTo>
                  <a:lnTo>
                    <a:pt x="6637172" y="3371824"/>
                  </a:lnTo>
                  <a:lnTo>
                    <a:pt x="6625590" y="3371824"/>
                  </a:lnTo>
                  <a:lnTo>
                    <a:pt x="6620891" y="3376511"/>
                  </a:lnTo>
                  <a:lnTo>
                    <a:pt x="6620891" y="3388080"/>
                  </a:lnTo>
                  <a:lnTo>
                    <a:pt x="6625590" y="3392767"/>
                  </a:lnTo>
                  <a:lnTo>
                    <a:pt x="6637172" y="3392767"/>
                  </a:lnTo>
                  <a:lnTo>
                    <a:pt x="6641859" y="3388080"/>
                  </a:lnTo>
                  <a:lnTo>
                    <a:pt x="6641859" y="3376511"/>
                  </a:lnTo>
                  <a:close/>
                </a:path>
                <a:path w="12215494" h="5083809">
                  <a:moveTo>
                    <a:pt x="6641859" y="1695843"/>
                  </a:moveTo>
                  <a:lnTo>
                    <a:pt x="6637172" y="1691157"/>
                  </a:lnTo>
                  <a:lnTo>
                    <a:pt x="6625590" y="1691157"/>
                  </a:lnTo>
                  <a:lnTo>
                    <a:pt x="6620891" y="1695843"/>
                  </a:lnTo>
                  <a:lnTo>
                    <a:pt x="6620891" y="1707413"/>
                  </a:lnTo>
                  <a:lnTo>
                    <a:pt x="6625590" y="1712099"/>
                  </a:lnTo>
                  <a:lnTo>
                    <a:pt x="6637172" y="1712099"/>
                  </a:lnTo>
                  <a:lnTo>
                    <a:pt x="6641859" y="1707413"/>
                  </a:lnTo>
                  <a:lnTo>
                    <a:pt x="6641859" y="1695843"/>
                  </a:lnTo>
                  <a:close/>
                </a:path>
                <a:path w="12215494" h="5083809">
                  <a:moveTo>
                    <a:pt x="6641859" y="4686"/>
                  </a:moveTo>
                  <a:lnTo>
                    <a:pt x="6637172" y="0"/>
                  </a:lnTo>
                  <a:lnTo>
                    <a:pt x="6625590" y="0"/>
                  </a:lnTo>
                  <a:lnTo>
                    <a:pt x="6620891" y="4686"/>
                  </a:lnTo>
                  <a:lnTo>
                    <a:pt x="6620891" y="16243"/>
                  </a:lnTo>
                  <a:lnTo>
                    <a:pt x="6625590" y="20942"/>
                  </a:lnTo>
                  <a:lnTo>
                    <a:pt x="6637172" y="20942"/>
                  </a:lnTo>
                  <a:lnTo>
                    <a:pt x="6641859" y="16243"/>
                  </a:lnTo>
                  <a:lnTo>
                    <a:pt x="6641859" y="4686"/>
                  </a:lnTo>
                  <a:close/>
                </a:path>
                <a:path w="12215494" h="5083809">
                  <a:moveTo>
                    <a:pt x="6683769" y="5067249"/>
                  </a:moveTo>
                  <a:lnTo>
                    <a:pt x="6679082" y="5062563"/>
                  </a:lnTo>
                  <a:lnTo>
                    <a:pt x="6667487" y="5062563"/>
                  </a:lnTo>
                  <a:lnTo>
                    <a:pt x="6662801" y="5067249"/>
                  </a:lnTo>
                  <a:lnTo>
                    <a:pt x="6662801" y="5078819"/>
                  </a:lnTo>
                  <a:lnTo>
                    <a:pt x="6667487" y="5083505"/>
                  </a:lnTo>
                  <a:lnTo>
                    <a:pt x="6679082" y="5083505"/>
                  </a:lnTo>
                  <a:lnTo>
                    <a:pt x="6683769" y="5078819"/>
                  </a:lnTo>
                  <a:lnTo>
                    <a:pt x="6683769" y="5067249"/>
                  </a:lnTo>
                  <a:close/>
                </a:path>
                <a:path w="12215494" h="5083809">
                  <a:moveTo>
                    <a:pt x="6683769" y="3376511"/>
                  </a:moveTo>
                  <a:lnTo>
                    <a:pt x="6679082" y="3371824"/>
                  </a:lnTo>
                  <a:lnTo>
                    <a:pt x="6667487" y="3371824"/>
                  </a:lnTo>
                  <a:lnTo>
                    <a:pt x="6662801" y="3376511"/>
                  </a:lnTo>
                  <a:lnTo>
                    <a:pt x="6662801" y="3388080"/>
                  </a:lnTo>
                  <a:lnTo>
                    <a:pt x="6667487" y="3392767"/>
                  </a:lnTo>
                  <a:lnTo>
                    <a:pt x="6679082" y="3392767"/>
                  </a:lnTo>
                  <a:lnTo>
                    <a:pt x="6683769" y="3388080"/>
                  </a:lnTo>
                  <a:lnTo>
                    <a:pt x="6683769" y="3376511"/>
                  </a:lnTo>
                  <a:close/>
                </a:path>
                <a:path w="12215494" h="5083809">
                  <a:moveTo>
                    <a:pt x="6683769" y="1695843"/>
                  </a:moveTo>
                  <a:lnTo>
                    <a:pt x="6679082" y="1691157"/>
                  </a:lnTo>
                  <a:lnTo>
                    <a:pt x="6667487" y="1691157"/>
                  </a:lnTo>
                  <a:lnTo>
                    <a:pt x="6662801" y="1695843"/>
                  </a:lnTo>
                  <a:lnTo>
                    <a:pt x="6662801" y="1707413"/>
                  </a:lnTo>
                  <a:lnTo>
                    <a:pt x="6667487" y="1712099"/>
                  </a:lnTo>
                  <a:lnTo>
                    <a:pt x="6679082" y="1712099"/>
                  </a:lnTo>
                  <a:lnTo>
                    <a:pt x="6683769" y="1707413"/>
                  </a:lnTo>
                  <a:lnTo>
                    <a:pt x="6683769" y="1695843"/>
                  </a:lnTo>
                  <a:close/>
                </a:path>
                <a:path w="12215494" h="5083809">
                  <a:moveTo>
                    <a:pt x="6683769" y="4686"/>
                  </a:moveTo>
                  <a:lnTo>
                    <a:pt x="6679082" y="0"/>
                  </a:lnTo>
                  <a:lnTo>
                    <a:pt x="6667487" y="0"/>
                  </a:lnTo>
                  <a:lnTo>
                    <a:pt x="6662801" y="4686"/>
                  </a:lnTo>
                  <a:lnTo>
                    <a:pt x="6662801" y="16243"/>
                  </a:lnTo>
                  <a:lnTo>
                    <a:pt x="6667487" y="20942"/>
                  </a:lnTo>
                  <a:lnTo>
                    <a:pt x="6679082" y="20942"/>
                  </a:lnTo>
                  <a:lnTo>
                    <a:pt x="6683769" y="16243"/>
                  </a:lnTo>
                  <a:lnTo>
                    <a:pt x="6683769" y="4686"/>
                  </a:lnTo>
                  <a:close/>
                </a:path>
                <a:path w="12215494" h="5083809">
                  <a:moveTo>
                    <a:pt x="6725666" y="5067249"/>
                  </a:moveTo>
                  <a:lnTo>
                    <a:pt x="6720980" y="5062563"/>
                  </a:lnTo>
                  <a:lnTo>
                    <a:pt x="6709397" y="5062563"/>
                  </a:lnTo>
                  <a:lnTo>
                    <a:pt x="6704711" y="5067249"/>
                  </a:lnTo>
                  <a:lnTo>
                    <a:pt x="6704711" y="5078819"/>
                  </a:lnTo>
                  <a:lnTo>
                    <a:pt x="6709397" y="5083505"/>
                  </a:lnTo>
                  <a:lnTo>
                    <a:pt x="6720980" y="5083505"/>
                  </a:lnTo>
                  <a:lnTo>
                    <a:pt x="6725666" y="5078819"/>
                  </a:lnTo>
                  <a:lnTo>
                    <a:pt x="6725666" y="5067249"/>
                  </a:lnTo>
                  <a:close/>
                </a:path>
                <a:path w="12215494" h="5083809">
                  <a:moveTo>
                    <a:pt x="6725666" y="3376511"/>
                  </a:moveTo>
                  <a:lnTo>
                    <a:pt x="6720980" y="3371824"/>
                  </a:lnTo>
                  <a:lnTo>
                    <a:pt x="6709397" y="3371824"/>
                  </a:lnTo>
                  <a:lnTo>
                    <a:pt x="6704711" y="3376511"/>
                  </a:lnTo>
                  <a:lnTo>
                    <a:pt x="6704711" y="3388080"/>
                  </a:lnTo>
                  <a:lnTo>
                    <a:pt x="6709397" y="3392767"/>
                  </a:lnTo>
                  <a:lnTo>
                    <a:pt x="6720980" y="3392767"/>
                  </a:lnTo>
                  <a:lnTo>
                    <a:pt x="6725666" y="3388080"/>
                  </a:lnTo>
                  <a:lnTo>
                    <a:pt x="6725666" y="3376511"/>
                  </a:lnTo>
                  <a:close/>
                </a:path>
                <a:path w="12215494" h="5083809">
                  <a:moveTo>
                    <a:pt x="6725666" y="1695843"/>
                  </a:moveTo>
                  <a:lnTo>
                    <a:pt x="6720980" y="1691157"/>
                  </a:lnTo>
                  <a:lnTo>
                    <a:pt x="6709397" y="1691157"/>
                  </a:lnTo>
                  <a:lnTo>
                    <a:pt x="6704711" y="1695843"/>
                  </a:lnTo>
                  <a:lnTo>
                    <a:pt x="6704711" y="1707413"/>
                  </a:lnTo>
                  <a:lnTo>
                    <a:pt x="6709397" y="1712099"/>
                  </a:lnTo>
                  <a:lnTo>
                    <a:pt x="6720980" y="1712099"/>
                  </a:lnTo>
                  <a:lnTo>
                    <a:pt x="6725666" y="1707413"/>
                  </a:lnTo>
                  <a:lnTo>
                    <a:pt x="6725666" y="1695843"/>
                  </a:lnTo>
                  <a:close/>
                </a:path>
                <a:path w="12215494" h="5083809">
                  <a:moveTo>
                    <a:pt x="6725666" y="4686"/>
                  </a:moveTo>
                  <a:lnTo>
                    <a:pt x="6720980" y="0"/>
                  </a:lnTo>
                  <a:lnTo>
                    <a:pt x="6709397" y="0"/>
                  </a:lnTo>
                  <a:lnTo>
                    <a:pt x="6704711" y="4686"/>
                  </a:lnTo>
                  <a:lnTo>
                    <a:pt x="6704711" y="16243"/>
                  </a:lnTo>
                  <a:lnTo>
                    <a:pt x="6709397" y="20942"/>
                  </a:lnTo>
                  <a:lnTo>
                    <a:pt x="6720980" y="20942"/>
                  </a:lnTo>
                  <a:lnTo>
                    <a:pt x="6725666" y="16243"/>
                  </a:lnTo>
                  <a:lnTo>
                    <a:pt x="6725666" y="4686"/>
                  </a:lnTo>
                  <a:close/>
                </a:path>
                <a:path w="12215494" h="5083809">
                  <a:moveTo>
                    <a:pt x="6767576" y="5067249"/>
                  </a:moveTo>
                  <a:lnTo>
                    <a:pt x="6762890" y="5062563"/>
                  </a:lnTo>
                  <a:lnTo>
                    <a:pt x="6751294" y="5062563"/>
                  </a:lnTo>
                  <a:lnTo>
                    <a:pt x="6746608" y="5067249"/>
                  </a:lnTo>
                  <a:lnTo>
                    <a:pt x="6746608" y="5078819"/>
                  </a:lnTo>
                  <a:lnTo>
                    <a:pt x="6751294" y="5083505"/>
                  </a:lnTo>
                  <a:lnTo>
                    <a:pt x="6762890" y="5083505"/>
                  </a:lnTo>
                  <a:lnTo>
                    <a:pt x="6767576" y="5078819"/>
                  </a:lnTo>
                  <a:lnTo>
                    <a:pt x="6767576" y="5067249"/>
                  </a:lnTo>
                  <a:close/>
                </a:path>
                <a:path w="12215494" h="5083809">
                  <a:moveTo>
                    <a:pt x="6767576" y="3376511"/>
                  </a:moveTo>
                  <a:lnTo>
                    <a:pt x="6762890" y="3371824"/>
                  </a:lnTo>
                  <a:lnTo>
                    <a:pt x="6751294" y="3371824"/>
                  </a:lnTo>
                  <a:lnTo>
                    <a:pt x="6746608" y="3376511"/>
                  </a:lnTo>
                  <a:lnTo>
                    <a:pt x="6746608" y="3388080"/>
                  </a:lnTo>
                  <a:lnTo>
                    <a:pt x="6751294" y="3392767"/>
                  </a:lnTo>
                  <a:lnTo>
                    <a:pt x="6762890" y="3392767"/>
                  </a:lnTo>
                  <a:lnTo>
                    <a:pt x="6767576" y="3388080"/>
                  </a:lnTo>
                  <a:lnTo>
                    <a:pt x="6767576" y="3376511"/>
                  </a:lnTo>
                  <a:close/>
                </a:path>
                <a:path w="12215494" h="5083809">
                  <a:moveTo>
                    <a:pt x="6767576" y="1695843"/>
                  </a:moveTo>
                  <a:lnTo>
                    <a:pt x="6762890" y="1691157"/>
                  </a:lnTo>
                  <a:lnTo>
                    <a:pt x="6751294" y="1691157"/>
                  </a:lnTo>
                  <a:lnTo>
                    <a:pt x="6746608" y="1695843"/>
                  </a:lnTo>
                  <a:lnTo>
                    <a:pt x="6746608" y="1707413"/>
                  </a:lnTo>
                  <a:lnTo>
                    <a:pt x="6751294" y="1712099"/>
                  </a:lnTo>
                  <a:lnTo>
                    <a:pt x="6762890" y="1712099"/>
                  </a:lnTo>
                  <a:lnTo>
                    <a:pt x="6767576" y="1707413"/>
                  </a:lnTo>
                  <a:lnTo>
                    <a:pt x="6767576" y="1695843"/>
                  </a:lnTo>
                  <a:close/>
                </a:path>
                <a:path w="12215494" h="5083809">
                  <a:moveTo>
                    <a:pt x="6767576" y="4686"/>
                  </a:moveTo>
                  <a:lnTo>
                    <a:pt x="6762890" y="0"/>
                  </a:lnTo>
                  <a:lnTo>
                    <a:pt x="6751294" y="0"/>
                  </a:lnTo>
                  <a:lnTo>
                    <a:pt x="6746608" y="4686"/>
                  </a:lnTo>
                  <a:lnTo>
                    <a:pt x="6746608" y="16243"/>
                  </a:lnTo>
                  <a:lnTo>
                    <a:pt x="6751294" y="20942"/>
                  </a:lnTo>
                  <a:lnTo>
                    <a:pt x="6762890" y="20942"/>
                  </a:lnTo>
                  <a:lnTo>
                    <a:pt x="6767576" y="16243"/>
                  </a:lnTo>
                  <a:lnTo>
                    <a:pt x="6767576" y="4686"/>
                  </a:lnTo>
                  <a:close/>
                </a:path>
                <a:path w="12215494" h="5083809">
                  <a:moveTo>
                    <a:pt x="6809473" y="5067249"/>
                  </a:moveTo>
                  <a:lnTo>
                    <a:pt x="6804787" y="5062563"/>
                  </a:lnTo>
                  <a:lnTo>
                    <a:pt x="6793204" y="5062563"/>
                  </a:lnTo>
                  <a:lnTo>
                    <a:pt x="6788518" y="5067249"/>
                  </a:lnTo>
                  <a:lnTo>
                    <a:pt x="6788518" y="5078819"/>
                  </a:lnTo>
                  <a:lnTo>
                    <a:pt x="6793204" y="5083505"/>
                  </a:lnTo>
                  <a:lnTo>
                    <a:pt x="6804787" y="5083505"/>
                  </a:lnTo>
                  <a:lnTo>
                    <a:pt x="6809473" y="5078819"/>
                  </a:lnTo>
                  <a:lnTo>
                    <a:pt x="6809473" y="5067249"/>
                  </a:lnTo>
                  <a:close/>
                </a:path>
                <a:path w="12215494" h="5083809">
                  <a:moveTo>
                    <a:pt x="6809473" y="3376511"/>
                  </a:moveTo>
                  <a:lnTo>
                    <a:pt x="6804787" y="3371824"/>
                  </a:lnTo>
                  <a:lnTo>
                    <a:pt x="6793204" y="3371824"/>
                  </a:lnTo>
                  <a:lnTo>
                    <a:pt x="6788518" y="3376511"/>
                  </a:lnTo>
                  <a:lnTo>
                    <a:pt x="6788518" y="3388080"/>
                  </a:lnTo>
                  <a:lnTo>
                    <a:pt x="6793204" y="3392767"/>
                  </a:lnTo>
                  <a:lnTo>
                    <a:pt x="6804787" y="3392767"/>
                  </a:lnTo>
                  <a:lnTo>
                    <a:pt x="6809473" y="3388080"/>
                  </a:lnTo>
                  <a:lnTo>
                    <a:pt x="6809473" y="3376511"/>
                  </a:lnTo>
                  <a:close/>
                </a:path>
                <a:path w="12215494" h="5083809">
                  <a:moveTo>
                    <a:pt x="6809473" y="1695843"/>
                  </a:moveTo>
                  <a:lnTo>
                    <a:pt x="6804787" y="1691157"/>
                  </a:lnTo>
                  <a:lnTo>
                    <a:pt x="6793204" y="1691157"/>
                  </a:lnTo>
                  <a:lnTo>
                    <a:pt x="6788518" y="1695843"/>
                  </a:lnTo>
                  <a:lnTo>
                    <a:pt x="6788518" y="1707413"/>
                  </a:lnTo>
                  <a:lnTo>
                    <a:pt x="6793204" y="1712099"/>
                  </a:lnTo>
                  <a:lnTo>
                    <a:pt x="6804787" y="1712099"/>
                  </a:lnTo>
                  <a:lnTo>
                    <a:pt x="6809473" y="1707413"/>
                  </a:lnTo>
                  <a:lnTo>
                    <a:pt x="6809473" y="1695843"/>
                  </a:lnTo>
                  <a:close/>
                </a:path>
                <a:path w="12215494" h="5083809">
                  <a:moveTo>
                    <a:pt x="6809473" y="4686"/>
                  </a:moveTo>
                  <a:lnTo>
                    <a:pt x="6804787" y="0"/>
                  </a:lnTo>
                  <a:lnTo>
                    <a:pt x="6793204" y="0"/>
                  </a:lnTo>
                  <a:lnTo>
                    <a:pt x="6788518" y="4686"/>
                  </a:lnTo>
                  <a:lnTo>
                    <a:pt x="6788518" y="16243"/>
                  </a:lnTo>
                  <a:lnTo>
                    <a:pt x="6793204" y="20942"/>
                  </a:lnTo>
                  <a:lnTo>
                    <a:pt x="6804787" y="20942"/>
                  </a:lnTo>
                  <a:lnTo>
                    <a:pt x="6809473" y="16243"/>
                  </a:lnTo>
                  <a:lnTo>
                    <a:pt x="6809473" y="4686"/>
                  </a:lnTo>
                  <a:close/>
                </a:path>
                <a:path w="12215494" h="5083809">
                  <a:moveTo>
                    <a:pt x="6851383" y="5067249"/>
                  </a:moveTo>
                  <a:lnTo>
                    <a:pt x="6846697" y="5062563"/>
                  </a:lnTo>
                  <a:lnTo>
                    <a:pt x="6835102" y="5062563"/>
                  </a:lnTo>
                  <a:lnTo>
                    <a:pt x="6830415" y="5067249"/>
                  </a:lnTo>
                  <a:lnTo>
                    <a:pt x="6830415" y="5078819"/>
                  </a:lnTo>
                  <a:lnTo>
                    <a:pt x="6835102" y="5083505"/>
                  </a:lnTo>
                  <a:lnTo>
                    <a:pt x="6846697" y="5083505"/>
                  </a:lnTo>
                  <a:lnTo>
                    <a:pt x="6851383" y="5078819"/>
                  </a:lnTo>
                  <a:lnTo>
                    <a:pt x="6851383" y="5067249"/>
                  </a:lnTo>
                  <a:close/>
                </a:path>
                <a:path w="12215494" h="5083809">
                  <a:moveTo>
                    <a:pt x="6851383" y="3376511"/>
                  </a:moveTo>
                  <a:lnTo>
                    <a:pt x="6846697" y="3371824"/>
                  </a:lnTo>
                  <a:lnTo>
                    <a:pt x="6835102" y="3371824"/>
                  </a:lnTo>
                  <a:lnTo>
                    <a:pt x="6830415" y="3376511"/>
                  </a:lnTo>
                  <a:lnTo>
                    <a:pt x="6830415" y="3388080"/>
                  </a:lnTo>
                  <a:lnTo>
                    <a:pt x="6835102" y="3392767"/>
                  </a:lnTo>
                  <a:lnTo>
                    <a:pt x="6846697" y="3392767"/>
                  </a:lnTo>
                  <a:lnTo>
                    <a:pt x="6851383" y="3388080"/>
                  </a:lnTo>
                  <a:lnTo>
                    <a:pt x="6851383" y="3376511"/>
                  </a:lnTo>
                  <a:close/>
                </a:path>
                <a:path w="12215494" h="5083809">
                  <a:moveTo>
                    <a:pt x="6851383" y="1695843"/>
                  </a:moveTo>
                  <a:lnTo>
                    <a:pt x="6846697" y="1691157"/>
                  </a:lnTo>
                  <a:lnTo>
                    <a:pt x="6835102" y="1691157"/>
                  </a:lnTo>
                  <a:lnTo>
                    <a:pt x="6830415" y="1695843"/>
                  </a:lnTo>
                  <a:lnTo>
                    <a:pt x="6830415" y="1707413"/>
                  </a:lnTo>
                  <a:lnTo>
                    <a:pt x="6835102" y="1712099"/>
                  </a:lnTo>
                  <a:lnTo>
                    <a:pt x="6846697" y="1712099"/>
                  </a:lnTo>
                  <a:lnTo>
                    <a:pt x="6851383" y="1707413"/>
                  </a:lnTo>
                  <a:lnTo>
                    <a:pt x="6851383" y="1695843"/>
                  </a:lnTo>
                  <a:close/>
                </a:path>
                <a:path w="12215494" h="5083809">
                  <a:moveTo>
                    <a:pt x="6851383" y="4686"/>
                  </a:moveTo>
                  <a:lnTo>
                    <a:pt x="6846697" y="0"/>
                  </a:lnTo>
                  <a:lnTo>
                    <a:pt x="6835102" y="0"/>
                  </a:lnTo>
                  <a:lnTo>
                    <a:pt x="6830415" y="4686"/>
                  </a:lnTo>
                  <a:lnTo>
                    <a:pt x="6830415" y="16243"/>
                  </a:lnTo>
                  <a:lnTo>
                    <a:pt x="6835102" y="20942"/>
                  </a:lnTo>
                  <a:lnTo>
                    <a:pt x="6846697" y="20942"/>
                  </a:lnTo>
                  <a:lnTo>
                    <a:pt x="6851383" y="16243"/>
                  </a:lnTo>
                  <a:lnTo>
                    <a:pt x="6851383" y="4686"/>
                  </a:lnTo>
                  <a:close/>
                </a:path>
                <a:path w="12215494" h="5083809">
                  <a:moveTo>
                    <a:pt x="6893280" y="5067249"/>
                  </a:moveTo>
                  <a:lnTo>
                    <a:pt x="6888594" y="5062563"/>
                  </a:lnTo>
                  <a:lnTo>
                    <a:pt x="6877012" y="5062563"/>
                  </a:lnTo>
                  <a:lnTo>
                    <a:pt x="6872325" y="5067249"/>
                  </a:lnTo>
                  <a:lnTo>
                    <a:pt x="6872325" y="5078819"/>
                  </a:lnTo>
                  <a:lnTo>
                    <a:pt x="6877012" y="5083505"/>
                  </a:lnTo>
                  <a:lnTo>
                    <a:pt x="6888594" y="5083505"/>
                  </a:lnTo>
                  <a:lnTo>
                    <a:pt x="6893280" y="5078819"/>
                  </a:lnTo>
                  <a:lnTo>
                    <a:pt x="6893280" y="5067249"/>
                  </a:lnTo>
                  <a:close/>
                </a:path>
                <a:path w="12215494" h="5083809">
                  <a:moveTo>
                    <a:pt x="6893280" y="3376511"/>
                  </a:moveTo>
                  <a:lnTo>
                    <a:pt x="6888594" y="3371824"/>
                  </a:lnTo>
                  <a:lnTo>
                    <a:pt x="6877012" y="3371824"/>
                  </a:lnTo>
                  <a:lnTo>
                    <a:pt x="6872325" y="3376511"/>
                  </a:lnTo>
                  <a:lnTo>
                    <a:pt x="6872325" y="3388080"/>
                  </a:lnTo>
                  <a:lnTo>
                    <a:pt x="6877012" y="3392767"/>
                  </a:lnTo>
                  <a:lnTo>
                    <a:pt x="6888594" y="3392767"/>
                  </a:lnTo>
                  <a:lnTo>
                    <a:pt x="6893280" y="3388080"/>
                  </a:lnTo>
                  <a:lnTo>
                    <a:pt x="6893280" y="3376511"/>
                  </a:lnTo>
                  <a:close/>
                </a:path>
                <a:path w="12215494" h="5083809">
                  <a:moveTo>
                    <a:pt x="6893280" y="1695843"/>
                  </a:moveTo>
                  <a:lnTo>
                    <a:pt x="6888594" y="1691157"/>
                  </a:lnTo>
                  <a:lnTo>
                    <a:pt x="6877012" y="1691157"/>
                  </a:lnTo>
                  <a:lnTo>
                    <a:pt x="6872325" y="1695843"/>
                  </a:lnTo>
                  <a:lnTo>
                    <a:pt x="6872325" y="1707413"/>
                  </a:lnTo>
                  <a:lnTo>
                    <a:pt x="6877012" y="1712099"/>
                  </a:lnTo>
                  <a:lnTo>
                    <a:pt x="6888594" y="1712099"/>
                  </a:lnTo>
                  <a:lnTo>
                    <a:pt x="6893280" y="1707413"/>
                  </a:lnTo>
                  <a:lnTo>
                    <a:pt x="6893280" y="1695843"/>
                  </a:lnTo>
                  <a:close/>
                </a:path>
                <a:path w="12215494" h="5083809">
                  <a:moveTo>
                    <a:pt x="6893280" y="4686"/>
                  </a:moveTo>
                  <a:lnTo>
                    <a:pt x="6888594" y="0"/>
                  </a:lnTo>
                  <a:lnTo>
                    <a:pt x="6877012" y="0"/>
                  </a:lnTo>
                  <a:lnTo>
                    <a:pt x="6872325" y="4686"/>
                  </a:lnTo>
                  <a:lnTo>
                    <a:pt x="6872325" y="16243"/>
                  </a:lnTo>
                  <a:lnTo>
                    <a:pt x="6877012" y="20942"/>
                  </a:lnTo>
                  <a:lnTo>
                    <a:pt x="6888594" y="20942"/>
                  </a:lnTo>
                  <a:lnTo>
                    <a:pt x="6893280" y="16243"/>
                  </a:lnTo>
                  <a:lnTo>
                    <a:pt x="6893280" y="4686"/>
                  </a:lnTo>
                  <a:close/>
                </a:path>
                <a:path w="12215494" h="5083809">
                  <a:moveTo>
                    <a:pt x="6935190" y="5067249"/>
                  </a:moveTo>
                  <a:lnTo>
                    <a:pt x="6930504" y="5062563"/>
                  </a:lnTo>
                  <a:lnTo>
                    <a:pt x="6918909" y="5062563"/>
                  </a:lnTo>
                  <a:lnTo>
                    <a:pt x="6914223" y="5067249"/>
                  </a:lnTo>
                  <a:lnTo>
                    <a:pt x="6914223" y="5078819"/>
                  </a:lnTo>
                  <a:lnTo>
                    <a:pt x="6918909" y="5083505"/>
                  </a:lnTo>
                  <a:lnTo>
                    <a:pt x="6924700" y="5083505"/>
                  </a:lnTo>
                  <a:lnTo>
                    <a:pt x="6935190" y="5073027"/>
                  </a:lnTo>
                  <a:lnTo>
                    <a:pt x="6935190" y="5067249"/>
                  </a:lnTo>
                  <a:close/>
                </a:path>
                <a:path w="12215494" h="5083809">
                  <a:moveTo>
                    <a:pt x="6935190" y="3376511"/>
                  </a:moveTo>
                  <a:lnTo>
                    <a:pt x="6930504" y="3371824"/>
                  </a:lnTo>
                  <a:lnTo>
                    <a:pt x="6918909" y="3371824"/>
                  </a:lnTo>
                  <a:lnTo>
                    <a:pt x="6914223" y="3376511"/>
                  </a:lnTo>
                  <a:lnTo>
                    <a:pt x="6914223" y="3388080"/>
                  </a:lnTo>
                  <a:lnTo>
                    <a:pt x="6918909" y="3392767"/>
                  </a:lnTo>
                  <a:lnTo>
                    <a:pt x="6924700" y="3392767"/>
                  </a:lnTo>
                  <a:lnTo>
                    <a:pt x="6935190" y="3382302"/>
                  </a:lnTo>
                  <a:lnTo>
                    <a:pt x="6935190" y="3376511"/>
                  </a:lnTo>
                  <a:close/>
                </a:path>
                <a:path w="12215494" h="5083809">
                  <a:moveTo>
                    <a:pt x="6935190" y="1695843"/>
                  </a:moveTo>
                  <a:lnTo>
                    <a:pt x="6930504" y="1691157"/>
                  </a:lnTo>
                  <a:lnTo>
                    <a:pt x="6918909" y="1691157"/>
                  </a:lnTo>
                  <a:lnTo>
                    <a:pt x="6914223" y="1695843"/>
                  </a:lnTo>
                  <a:lnTo>
                    <a:pt x="6914223" y="1707413"/>
                  </a:lnTo>
                  <a:lnTo>
                    <a:pt x="6918909" y="1712099"/>
                  </a:lnTo>
                  <a:lnTo>
                    <a:pt x="6924700" y="1712099"/>
                  </a:lnTo>
                  <a:lnTo>
                    <a:pt x="6935190" y="1701634"/>
                  </a:lnTo>
                  <a:lnTo>
                    <a:pt x="6935190" y="1695843"/>
                  </a:lnTo>
                  <a:close/>
                </a:path>
                <a:path w="12215494" h="5083809">
                  <a:moveTo>
                    <a:pt x="6935190" y="4686"/>
                  </a:moveTo>
                  <a:lnTo>
                    <a:pt x="6930504" y="0"/>
                  </a:lnTo>
                  <a:lnTo>
                    <a:pt x="6918909" y="0"/>
                  </a:lnTo>
                  <a:lnTo>
                    <a:pt x="6914223" y="4686"/>
                  </a:lnTo>
                  <a:lnTo>
                    <a:pt x="6914223" y="16243"/>
                  </a:lnTo>
                  <a:lnTo>
                    <a:pt x="6918909" y="20942"/>
                  </a:lnTo>
                  <a:lnTo>
                    <a:pt x="6924700" y="20942"/>
                  </a:lnTo>
                  <a:lnTo>
                    <a:pt x="6935190" y="10464"/>
                  </a:lnTo>
                  <a:lnTo>
                    <a:pt x="6935190" y="4686"/>
                  </a:lnTo>
                  <a:close/>
                </a:path>
                <a:path w="12215494" h="5083809">
                  <a:moveTo>
                    <a:pt x="6977088" y="5067249"/>
                  </a:moveTo>
                  <a:lnTo>
                    <a:pt x="6972401" y="5062563"/>
                  </a:lnTo>
                  <a:lnTo>
                    <a:pt x="6960819" y="5062563"/>
                  </a:lnTo>
                  <a:lnTo>
                    <a:pt x="6956133" y="5067249"/>
                  </a:lnTo>
                  <a:lnTo>
                    <a:pt x="6956133" y="5078819"/>
                  </a:lnTo>
                  <a:lnTo>
                    <a:pt x="6960819" y="5083505"/>
                  </a:lnTo>
                  <a:lnTo>
                    <a:pt x="6972401" y="5083505"/>
                  </a:lnTo>
                  <a:lnTo>
                    <a:pt x="6977088" y="5078819"/>
                  </a:lnTo>
                  <a:lnTo>
                    <a:pt x="6977088" y="5067249"/>
                  </a:lnTo>
                  <a:close/>
                </a:path>
                <a:path w="12215494" h="5083809">
                  <a:moveTo>
                    <a:pt x="6977088" y="3376511"/>
                  </a:moveTo>
                  <a:lnTo>
                    <a:pt x="6972401" y="3371824"/>
                  </a:lnTo>
                  <a:lnTo>
                    <a:pt x="6960819" y="3371824"/>
                  </a:lnTo>
                  <a:lnTo>
                    <a:pt x="6956133" y="3376511"/>
                  </a:lnTo>
                  <a:lnTo>
                    <a:pt x="6956133" y="3388080"/>
                  </a:lnTo>
                  <a:lnTo>
                    <a:pt x="6960819" y="3392767"/>
                  </a:lnTo>
                  <a:lnTo>
                    <a:pt x="6972401" y="3392767"/>
                  </a:lnTo>
                  <a:lnTo>
                    <a:pt x="6977088" y="3388080"/>
                  </a:lnTo>
                  <a:lnTo>
                    <a:pt x="6977088" y="3376511"/>
                  </a:lnTo>
                  <a:close/>
                </a:path>
                <a:path w="12215494" h="5083809">
                  <a:moveTo>
                    <a:pt x="6977088" y="1695843"/>
                  </a:moveTo>
                  <a:lnTo>
                    <a:pt x="6972401" y="1691157"/>
                  </a:lnTo>
                  <a:lnTo>
                    <a:pt x="6960819" y="1691157"/>
                  </a:lnTo>
                  <a:lnTo>
                    <a:pt x="6956133" y="1695843"/>
                  </a:lnTo>
                  <a:lnTo>
                    <a:pt x="6956133" y="1707413"/>
                  </a:lnTo>
                  <a:lnTo>
                    <a:pt x="6960819" y="1712099"/>
                  </a:lnTo>
                  <a:lnTo>
                    <a:pt x="6972401" y="1712099"/>
                  </a:lnTo>
                  <a:lnTo>
                    <a:pt x="6977088" y="1707413"/>
                  </a:lnTo>
                  <a:lnTo>
                    <a:pt x="6977088" y="1695843"/>
                  </a:lnTo>
                  <a:close/>
                </a:path>
                <a:path w="12215494" h="5083809">
                  <a:moveTo>
                    <a:pt x="6977088" y="4686"/>
                  </a:moveTo>
                  <a:lnTo>
                    <a:pt x="6972401" y="0"/>
                  </a:lnTo>
                  <a:lnTo>
                    <a:pt x="6960819" y="0"/>
                  </a:lnTo>
                  <a:lnTo>
                    <a:pt x="6956133" y="4686"/>
                  </a:lnTo>
                  <a:lnTo>
                    <a:pt x="6956133" y="16243"/>
                  </a:lnTo>
                  <a:lnTo>
                    <a:pt x="6960819" y="20942"/>
                  </a:lnTo>
                  <a:lnTo>
                    <a:pt x="6972401" y="20942"/>
                  </a:lnTo>
                  <a:lnTo>
                    <a:pt x="6977088" y="16243"/>
                  </a:lnTo>
                  <a:lnTo>
                    <a:pt x="6977088" y="4686"/>
                  </a:lnTo>
                  <a:close/>
                </a:path>
                <a:path w="12215494" h="5083809">
                  <a:moveTo>
                    <a:pt x="7018998" y="5067249"/>
                  </a:moveTo>
                  <a:lnTo>
                    <a:pt x="7014311" y="5062563"/>
                  </a:lnTo>
                  <a:lnTo>
                    <a:pt x="7002729" y="5062563"/>
                  </a:lnTo>
                  <a:lnTo>
                    <a:pt x="6998030" y="5067249"/>
                  </a:lnTo>
                  <a:lnTo>
                    <a:pt x="6998030" y="5078819"/>
                  </a:lnTo>
                  <a:lnTo>
                    <a:pt x="7002729" y="5083505"/>
                  </a:lnTo>
                  <a:lnTo>
                    <a:pt x="7014311" y="5083505"/>
                  </a:lnTo>
                  <a:lnTo>
                    <a:pt x="7018998" y="5078819"/>
                  </a:lnTo>
                  <a:lnTo>
                    <a:pt x="7018998" y="5067249"/>
                  </a:lnTo>
                  <a:close/>
                </a:path>
                <a:path w="12215494" h="5083809">
                  <a:moveTo>
                    <a:pt x="7018998" y="3376511"/>
                  </a:moveTo>
                  <a:lnTo>
                    <a:pt x="7014311" y="3371824"/>
                  </a:lnTo>
                  <a:lnTo>
                    <a:pt x="7002729" y="3371824"/>
                  </a:lnTo>
                  <a:lnTo>
                    <a:pt x="6998030" y="3376511"/>
                  </a:lnTo>
                  <a:lnTo>
                    <a:pt x="6998030" y="3388080"/>
                  </a:lnTo>
                  <a:lnTo>
                    <a:pt x="7002729" y="3392767"/>
                  </a:lnTo>
                  <a:lnTo>
                    <a:pt x="7014311" y="3392767"/>
                  </a:lnTo>
                  <a:lnTo>
                    <a:pt x="7018998" y="3388080"/>
                  </a:lnTo>
                  <a:lnTo>
                    <a:pt x="7018998" y="3376511"/>
                  </a:lnTo>
                  <a:close/>
                </a:path>
                <a:path w="12215494" h="5083809">
                  <a:moveTo>
                    <a:pt x="7018998" y="1695843"/>
                  </a:moveTo>
                  <a:lnTo>
                    <a:pt x="7014311" y="1691157"/>
                  </a:lnTo>
                  <a:lnTo>
                    <a:pt x="7002729" y="1691157"/>
                  </a:lnTo>
                  <a:lnTo>
                    <a:pt x="6998030" y="1695843"/>
                  </a:lnTo>
                  <a:lnTo>
                    <a:pt x="6998030" y="1707413"/>
                  </a:lnTo>
                  <a:lnTo>
                    <a:pt x="7002729" y="1712099"/>
                  </a:lnTo>
                  <a:lnTo>
                    <a:pt x="7014311" y="1712099"/>
                  </a:lnTo>
                  <a:lnTo>
                    <a:pt x="7018998" y="1707413"/>
                  </a:lnTo>
                  <a:lnTo>
                    <a:pt x="7018998" y="1695843"/>
                  </a:lnTo>
                  <a:close/>
                </a:path>
                <a:path w="12215494" h="5083809">
                  <a:moveTo>
                    <a:pt x="7018998" y="4686"/>
                  </a:moveTo>
                  <a:lnTo>
                    <a:pt x="7014311" y="0"/>
                  </a:lnTo>
                  <a:lnTo>
                    <a:pt x="7002729" y="0"/>
                  </a:lnTo>
                  <a:lnTo>
                    <a:pt x="6998030" y="4686"/>
                  </a:lnTo>
                  <a:lnTo>
                    <a:pt x="6998030" y="16243"/>
                  </a:lnTo>
                  <a:lnTo>
                    <a:pt x="7002729" y="20942"/>
                  </a:lnTo>
                  <a:lnTo>
                    <a:pt x="7014311" y="20942"/>
                  </a:lnTo>
                  <a:lnTo>
                    <a:pt x="7018998" y="16243"/>
                  </a:lnTo>
                  <a:lnTo>
                    <a:pt x="7018998" y="4686"/>
                  </a:lnTo>
                  <a:close/>
                </a:path>
                <a:path w="12215494" h="5083809">
                  <a:moveTo>
                    <a:pt x="7060908" y="5067249"/>
                  </a:moveTo>
                  <a:lnTo>
                    <a:pt x="7056209" y="5062563"/>
                  </a:lnTo>
                  <a:lnTo>
                    <a:pt x="7044626" y="5062563"/>
                  </a:lnTo>
                  <a:lnTo>
                    <a:pt x="7039940" y="5067249"/>
                  </a:lnTo>
                  <a:lnTo>
                    <a:pt x="7039940" y="5078819"/>
                  </a:lnTo>
                  <a:lnTo>
                    <a:pt x="7044626" y="5083505"/>
                  </a:lnTo>
                  <a:lnTo>
                    <a:pt x="7056209" y="5083505"/>
                  </a:lnTo>
                  <a:lnTo>
                    <a:pt x="7060908" y="5078819"/>
                  </a:lnTo>
                  <a:lnTo>
                    <a:pt x="7060908" y="5067249"/>
                  </a:lnTo>
                  <a:close/>
                </a:path>
                <a:path w="12215494" h="5083809">
                  <a:moveTo>
                    <a:pt x="7060908" y="3376511"/>
                  </a:moveTo>
                  <a:lnTo>
                    <a:pt x="7056209" y="3371824"/>
                  </a:lnTo>
                  <a:lnTo>
                    <a:pt x="7044626" y="3371824"/>
                  </a:lnTo>
                  <a:lnTo>
                    <a:pt x="7039940" y="3376511"/>
                  </a:lnTo>
                  <a:lnTo>
                    <a:pt x="7039940" y="3388080"/>
                  </a:lnTo>
                  <a:lnTo>
                    <a:pt x="7044626" y="3392767"/>
                  </a:lnTo>
                  <a:lnTo>
                    <a:pt x="7056209" y="3392767"/>
                  </a:lnTo>
                  <a:lnTo>
                    <a:pt x="7060908" y="3388080"/>
                  </a:lnTo>
                  <a:lnTo>
                    <a:pt x="7060908" y="3376511"/>
                  </a:lnTo>
                  <a:close/>
                </a:path>
                <a:path w="12215494" h="5083809">
                  <a:moveTo>
                    <a:pt x="7060908" y="1695843"/>
                  </a:moveTo>
                  <a:lnTo>
                    <a:pt x="7056209" y="1691157"/>
                  </a:lnTo>
                  <a:lnTo>
                    <a:pt x="7044626" y="1691157"/>
                  </a:lnTo>
                  <a:lnTo>
                    <a:pt x="7039940" y="1695843"/>
                  </a:lnTo>
                  <a:lnTo>
                    <a:pt x="7039940" y="1707413"/>
                  </a:lnTo>
                  <a:lnTo>
                    <a:pt x="7044626" y="1712099"/>
                  </a:lnTo>
                  <a:lnTo>
                    <a:pt x="7056209" y="1712099"/>
                  </a:lnTo>
                  <a:lnTo>
                    <a:pt x="7060908" y="1707413"/>
                  </a:lnTo>
                  <a:lnTo>
                    <a:pt x="7060908" y="1695843"/>
                  </a:lnTo>
                  <a:close/>
                </a:path>
                <a:path w="12215494" h="5083809">
                  <a:moveTo>
                    <a:pt x="7060908" y="4686"/>
                  </a:moveTo>
                  <a:lnTo>
                    <a:pt x="7056209" y="0"/>
                  </a:lnTo>
                  <a:lnTo>
                    <a:pt x="7044626" y="0"/>
                  </a:lnTo>
                  <a:lnTo>
                    <a:pt x="7039940" y="4686"/>
                  </a:lnTo>
                  <a:lnTo>
                    <a:pt x="7039940" y="16243"/>
                  </a:lnTo>
                  <a:lnTo>
                    <a:pt x="7044626" y="20942"/>
                  </a:lnTo>
                  <a:lnTo>
                    <a:pt x="7056209" y="20942"/>
                  </a:lnTo>
                  <a:lnTo>
                    <a:pt x="7060908" y="16243"/>
                  </a:lnTo>
                  <a:lnTo>
                    <a:pt x="7060908" y="4686"/>
                  </a:lnTo>
                  <a:close/>
                </a:path>
                <a:path w="12215494" h="5083809">
                  <a:moveTo>
                    <a:pt x="7102805" y="5067249"/>
                  </a:moveTo>
                  <a:lnTo>
                    <a:pt x="7098119" y="5062563"/>
                  </a:lnTo>
                  <a:lnTo>
                    <a:pt x="7086536" y="5062563"/>
                  </a:lnTo>
                  <a:lnTo>
                    <a:pt x="7081850" y="5067249"/>
                  </a:lnTo>
                  <a:lnTo>
                    <a:pt x="7081850" y="5078819"/>
                  </a:lnTo>
                  <a:lnTo>
                    <a:pt x="7086536" y="5083505"/>
                  </a:lnTo>
                  <a:lnTo>
                    <a:pt x="7098119" y="5083505"/>
                  </a:lnTo>
                  <a:lnTo>
                    <a:pt x="7102805" y="5078819"/>
                  </a:lnTo>
                  <a:lnTo>
                    <a:pt x="7102805" y="5067249"/>
                  </a:lnTo>
                  <a:close/>
                </a:path>
                <a:path w="12215494" h="5083809">
                  <a:moveTo>
                    <a:pt x="7102805" y="3376511"/>
                  </a:moveTo>
                  <a:lnTo>
                    <a:pt x="7098119" y="3371824"/>
                  </a:lnTo>
                  <a:lnTo>
                    <a:pt x="7086536" y="3371824"/>
                  </a:lnTo>
                  <a:lnTo>
                    <a:pt x="7081850" y="3376511"/>
                  </a:lnTo>
                  <a:lnTo>
                    <a:pt x="7081850" y="3388080"/>
                  </a:lnTo>
                  <a:lnTo>
                    <a:pt x="7086536" y="3392767"/>
                  </a:lnTo>
                  <a:lnTo>
                    <a:pt x="7098119" y="3392767"/>
                  </a:lnTo>
                  <a:lnTo>
                    <a:pt x="7102805" y="3388080"/>
                  </a:lnTo>
                  <a:lnTo>
                    <a:pt x="7102805" y="3376511"/>
                  </a:lnTo>
                  <a:close/>
                </a:path>
                <a:path w="12215494" h="5083809">
                  <a:moveTo>
                    <a:pt x="7102805" y="1695843"/>
                  </a:moveTo>
                  <a:lnTo>
                    <a:pt x="7098119" y="1691157"/>
                  </a:lnTo>
                  <a:lnTo>
                    <a:pt x="7086536" y="1691157"/>
                  </a:lnTo>
                  <a:lnTo>
                    <a:pt x="7081850" y="1695843"/>
                  </a:lnTo>
                  <a:lnTo>
                    <a:pt x="7081850" y="1707413"/>
                  </a:lnTo>
                  <a:lnTo>
                    <a:pt x="7086536" y="1712099"/>
                  </a:lnTo>
                  <a:lnTo>
                    <a:pt x="7098119" y="1712099"/>
                  </a:lnTo>
                  <a:lnTo>
                    <a:pt x="7102805" y="1707413"/>
                  </a:lnTo>
                  <a:lnTo>
                    <a:pt x="7102805" y="1695843"/>
                  </a:lnTo>
                  <a:close/>
                </a:path>
                <a:path w="12215494" h="5083809">
                  <a:moveTo>
                    <a:pt x="7102805" y="4686"/>
                  </a:moveTo>
                  <a:lnTo>
                    <a:pt x="7098119" y="0"/>
                  </a:lnTo>
                  <a:lnTo>
                    <a:pt x="7086536" y="0"/>
                  </a:lnTo>
                  <a:lnTo>
                    <a:pt x="7081850" y="4686"/>
                  </a:lnTo>
                  <a:lnTo>
                    <a:pt x="7081850" y="16243"/>
                  </a:lnTo>
                  <a:lnTo>
                    <a:pt x="7086536" y="20942"/>
                  </a:lnTo>
                  <a:lnTo>
                    <a:pt x="7098119" y="20942"/>
                  </a:lnTo>
                  <a:lnTo>
                    <a:pt x="7102805" y="16243"/>
                  </a:lnTo>
                  <a:lnTo>
                    <a:pt x="7102805" y="4686"/>
                  </a:lnTo>
                  <a:close/>
                </a:path>
                <a:path w="12215494" h="5083809">
                  <a:moveTo>
                    <a:pt x="7144715" y="5067249"/>
                  </a:moveTo>
                  <a:lnTo>
                    <a:pt x="7140029" y="5062563"/>
                  </a:lnTo>
                  <a:lnTo>
                    <a:pt x="7128434" y="5062563"/>
                  </a:lnTo>
                  <a:lnTo>
                    <a:pt x="7123747" y="5067249"/>
                  </a:lnTo>
                  <a:lnTo>
                    <a:pt x="7123747" y="5078819"/>
                  </a:lnTo>
                  <a:lnTo>
                    <a:pt x="7128434" y="5083505"/>
                  </a:lnTo>
                  <a:lnTo>
                    <a:pt x="7140029" y="5083505"/>
                  </a:lnTo>
                  <a:lnTo>
                    <a:pt x="7144715" y="5078819"/>
                  </a:lnTo>
                  <a:lnTo>
                    <a:pt x="7144715" y="5067249"/>
                  </a:lnTo>
                  <a:close/>
                </a:path>
                <a:path w="12215494" h="5083809">
                  <a:moveTo>
                    <a:pt x="7144715" y="3376511"/>
                  </a:moveTo>
                  <a:lnTo>
                    <a:pt x="7140029" y="3371824"/>
                  </a:lnTo>
                  <a:lnTo>
                    <a:pt x="7128434" y="3371824"/>
                  </a:lnTo>
                  <a:lnTo>
                    <a:pt x="7123747" y="3376511"/>
                  </a:lnTo>
                  <a:lnTo>
                    <a:pt x="7123747" y="3388080"/>
                  </a:lnTo>
                  <a:lnTo>
                    <a:pt x="7128434" y="3392767"/>
                  </a:lnTo>
                  <a:lnTo>
                    <a:pt x="7140029" y="3392767"/>
                  </a:lnTo>
                  <a:lnTo>
                    <a:pt x="7144715" y="3388080"/>
                  </a:lnTo>
                  <a:lnTo>
                    <a:pt x="7144715" y="3376511"/>
                  </a:lnTo>
                  <a:close/>
                </a:path>
                <a:path w="12215494" h="5083809">
                  <a:moveTo>
                    <a:pt x="7144715" y="1695843"/>
                  </a:moveTo>
                  <a:lnTo>
                    <a:pt x="7140029" y="1691157"/>
                  </a:lnTo>
                  <a:lnTo>
                    <a:pt x="7128434" y="1691157"/>
                  </a:lnTo>
                  <a:lnTo>
                    <a:pt x="7123747" y="1695843"/>
                  </a:lnTo>
                  <a:lnTo>
                    <a:pt x="7123747" y="1707413"/>
                  </a:lnTo>
                  <a:lnTo>
                    <a:pt x="7128434" y="1712099"/>
                  </a:lnTo>
                  <a:lnTo>
                    <a:pt x="7140029" y="1712099"/>
                  </a:lnTo>
                  <a:lnTo>
                    <a:pt x="7144715" y="1707413"/>
                  </a:lnTo>
                  <a:lnTo>
                    <a:pt x="7144715" y="1695843"/>
                  </a:lnTo>
                  <a:close/>
                </a:path>
                <a:path w="12215494" h="5083809">
                  <a:moveTo>
                    <a:pt x="7144715" y="4686"/>
                  </a:moveTo>
                  <a:lnTo>
                    <a:pt x="7140029" y="0"/>
                  </a:lnTo>
                  <a:lnTo>
                    <a:pt x="7128434" y="0"/>
                  </a:lnTo>
                  <a:lnTo>
                    <a:pt x="7123747" y="4686"/>
                  </a:lnTo>
                  <a:lnTo>
                    <a:pt x="7123747" y="16243"/>
                  </a:lnTo>
                  <a:lnTo>
                    <a:pt x="7128434" y="20942"/>
                  </a:lnTo>
                  <a:lnTo>
                    <a:pt x="7140029" y="20942"/>
                  </a:lnTo>
                  <a:lnTo>
                    <a:pt x="7144715" y="16243"/>
                  </a:lnTo>
                  <a:lnTo>
                    <a:pt x="7144715" y="4686"/>
                  </a:lnTo>
                  <a:close/>
                </a:path>
                <a:path w="12215494" h="5083809">
                  <a:moveTo>
                    <a:pt x="7186612" y="5067249"/>
                  </a:moveTo>
                  <a:lnTo>
                    <a:pt x="7181926" y="5062563"/>
                  </a:lnTo>
                  <a:lnTo>
                    <a:pt x="7170344" y="5062563"/>
                  </a:lnTo>
                  <a:lnTo>
                    <a:pt x="7165657" y="5067249"/>
                  </a:lnTo>
                  <a:lnTo>
                    <a:pt x="7165657" y="5078819"/>
                  </a:lnTo>
                  <a:lnTo>
                    <a:pt x="7170344" y="5083505"/>
                  </a:lnTo>
                  <a:lnTo>
                    <a:pt x="7181926" y="5083505"/>
                  </a:lnTo>
                  <a:lnTo>
                    <a:pt x="7186612" y="5078819"/>
                  </a:lnTo>
                  <a:lnTo>
                    <a:pt x="7186612" y="5067249"/>
                  </a:lnTo>
                  <a:close/>
                </a:path>
                <a:path w="12215494" h="5083809">
                  <a:moveTo>
                    <a:pt x="7186612" y="3376511"/>
                  </a:moveTo>
                  <a:lnTo>
                    <a:pt x="7181926" y="3371824"/>
                  </a:lnTo>
                  <a:lnTo>
                    <a:pt x="7170344" y="3371824"/>
                  </a:lnTo>
                  <a:lnTo>
                    <a:pt x="7165657" y="3376511"/>
                  </a:lnTo>
                  <a:lnTo>
                    <a:pt x="7165657" y="3388080"/>
                  </a:lnTo>
                  <a:lnTo>
                    <a:pt x="7170344" y="3392767"/>
                  </a:lnTo>
                  <a:lnTo>
                    <a:pt x="7181926" y="3392767"/>
                  </a:lnTo>
                  <a:lnTo>
                    <a:pt x="7186612" y="3388080"/>
                  </a:lnTo>
                  <a:lnTo>
                    <a:pt x="7186612" y="3376511"/>
                  </a:lnTo>
                  <a:close/>
                </a:path>
                <a:path w="12215494" h="5083809">
                  <a:moveTo>
                    <a:pt x="7186612" y="1695843"/>
                  </a:moveTo>
                  <a:lnTo>
                    <a:pt x="7181926" y="1691157"/>
                  </a:lnTo>
                  <a:lnTo>
                    <a:pt x="7170344" y="1691157"/>
                  </a:lnTo>
                  <a:lnTo>
                    <a:pt x="7165657" y="1695843"/>
                  </a:lnTo>
                  <a:lnTo>
                    <a:pt x="7165657" y="1707413"/>
                  </a:lnTo>
                  <a:lnTo>
                    <a:pt x="7170344" y="1712099"/>
                  </a:lnTo>
                  <a:lnTo>
                    <a:pt x="7181926" y="1712099"/>
                  </a:lnTo>
                  <a:lnTo>
                    <a:pt x="7186612" y="1707413"/>
                  </a:lnTo>
                  <a:lnTo>
                    <a:pt x="7186612" y="1695843"/>
                  </a:lnTo>
                  <a:close/>
                </a:path>
                <a:path w="12215494" h="5083809">
                  <a:moveTo>
                    <a:pt x="7186612" y="4686"/>
                  </a:moveTo>
                  <a:lnTo>
                    <a:pt x="7181926" y="0"/>
                  </a:lnTo>
                  <a:lnTo>
                    <a:pt x="7170344" y="0"/>
                  </a:lnTo>
                  <a:lnTo>
                    <a:pt x="7165657" y="4686"/>
                  </a:lnTo>
                  <a:lnTo>
                    <a:pt x="7165657" y="16243"/>
                  </a:lnTo>
                  <a:lnTo>
                    <a:pt x="7170344" y="20942"/>
                  </a:lnTo>
                  <a:lnTo>
                    <a:pt x="7181926" y="20942"/>
                  </a:lnTo>
                  <a:lnTo>
                    <a:pt x="7186612" y="16243"/>
                  </a:lnTo>
                  <a:lnTo>
                    <a:pt x="7186612" y="4686"/>
                  </a:lnTo>
                  <a:close/>
                </a:path>
                <a:path w="12215494" h="5083809">
                  <a:moveTo>
                    <a:pt x="7228522" y="5067249"/>
                  </a:moveTo>
                  <a:lnTo>
                    <a:pt x="7223836" y="5062563"/>
                  </a:lnTo>
                  <a:lnTo>
                    <a:pt x="7212241" y="5062563"/>
                  </a:lnTo>
                  <a:lnTo>
                    <a:pt x="7207555" y="5067249"/>
                  </a:lnTo>
                  <a:lnTo>
                    <a:pt x="7207555" y="5078819"/>
                  </a:lnTo>
                  <a:lnTo>
                    <a:pt x="7212241" y="5083505"/>
                  </a:lnTo>
                  <a:lnTo>
                    <a:pt x="7223836" y="5083505"/>
                  </a:lnTo>
                  <a:lnTo>
                    <a:pt x="7228522" y="5078819"/>
                  </a:lnTo>
                  <a:lnTo>
                    <a:pt x="7228522" y="5067249"/>
                  </a:lnTo>
                  <a:close/>
                </a:path>
                <a:path w="12215494" h="5083809">
                  <a:moveTo>
                    <a:pt x="7228522" y="3376511"/>
                  </a:moveTo>
                  <a:lnTo>
                    <a:pt x="7223836" y="3371824"/>
                  </a:lnTo>
                  <a:lnTo>
                    <a:pt x="7212241" y="3371824"/>
                  </a:lnTo>
                  <a:lnTo>
                    <a:pt x="7207555" y="3376511"/>
                  </a:lnTo>
                  <a:lnTo>
                    <a:pt x="7207555" y="3388080"/>
                  </a:lnTo>
                  <a:lnTo>
                    <a:pt x="7212241" y="3392767"/>
                  </a:lnTo>
                  <a:lnTo>
                    <a:pt x="7223836" y="3392767"/>
                  </a:lnTo>
                  <a:lnTo>
                    <a:pt x="7228522" y="3388080"/>
                  </a:lnTo>
                  <a:lnTo>
                    <a:pt x="7228522" y="3376511"/>
                  </a:lnTo>
                  <a:close/>
                </a:path>
                <a:path w="12215494" h="5083809">
                  <a:moveTo>
                    <a:pt x="7228522" y="1695843"/>
                  </a:moveTo>
                  <a:lnTo>
                    <a:pt x="7223836" y="1691157"/>
                  </a:lnTo>
                  <a:lnTo>
                    <a:pt x="7212241" y="1691157"/>
                  </a:lnTo>
                  <a:lnTo>
                    <a:pt x="7207555" y="1695843"/>
                  </a:lnTo>
                  <a:lnTo>
                    <a:pt x="7207555" y="1707413"/>
                  </a:lnTo>
                  <a:lnTo>
                    <a:pt x="7212241" y="1712099"/>
                  </a:lnTo>
                  <a:lnTo>
                    <a:pt x="7223836" y="1712099"/>
                  </a:lnTo>
                  <a:lnTo>
                    <a:pt x="7228522" y="1707413"/>
                  </a:lnTo>
                  <a:lnTo>
                    <a:pt x="7228522" y="1695843"/>
                  </a:lnTo>
                  <a:close/>
                </a:path>
                <a:path w="12215494" h="5083809">
                  <a:moveTo>
                    <a:pt x="7228522" y="4686"/>
                  </a:moveTo>
                  <a:lnTo>
                    <a:pt x="7223836" y="0"/>
                  </a:lnTo>
                  <a:lnTo>
                    <a:pt x="7212241" y="0"/>
                  </a:lnTo>
                  <a:lnTo>
                    <a:pt x="7207555" y="4686"/>
                  </a:lnTo>
                  <a:lnTo>
                    <a:pt x="7207555" y="16243"/>
                  </a:lnTo>
                  <a:lnTo>
                    <a:pt x="7212241" y="20942"/>
                  </a:lnTo>
                  <a:lnTo>
                    <a:pt x="7223836" y="20942"/>
                  </a:lnTo>
                  <a:lnTo>
                    <a:pt x="7228522" y="16243"/>
                  </a:lnTo>
                  <a:lnTo>
                    <a:pt x="7228522" y="4686"/>
                  </a:lnTo>
                  <a:close/>
                </a:path>
                <a:path w="12215494" h="5083809">
                  <a:moveTo>
                    <a:pt x="7270420" y="5067249"/>
                  </a:moveTo>
                  <a:lnTo>
                    <a:pt x="7265733" y="5062563"/>
                  </a:lnTo>
                  <a:lnTo>
                    <a:pt x="7254151" y="5062563"/>
                  </a:lnTo>
                  <a:lnTo>
                    <a:pt x="7249465" y="5067249"/>
                  </a:lnTo>
                  <a:lnTo>
                    <a:pt x="7249465" y="5078819"/>
                  </a:lnTo>
                  <a:lnTo>
                    <a:pt x="7254151" y="5083505"/>
                  </a:lnTo>
                  <a:lnTo>
                    <a:pt x="7265733" y="5083505"/>
                  </a:lnTo>
                  <a:lnTo>
                    <a:pt x="7270420" y="5078819"/>
                  </a:lnTo>
                  <a:lnTo>
                    <a:pt x="7270420" y="5067249"/>
                  </a:lnTo>
                  <a:close/>
                </a:path>
                <a:path w="12215494" h="5083809">
                  <a:moveTo>
                    <a:pt x="7270420" y="3376511"/>
                  </a:moveTo>
                  <a:lnTo>
                    <a:pt x="7265733" y="3371824"/>
                  </a:lnTo>
                  <a:lnTo>
                    <a:pt x="7254151" y="3371824"/>
                  </a:lnTo>
                  <a:lnTo>
                    <a:pt x="7249465" y="3376511"/>
                  </a:lnTo>
                  <a:lnTo>
                    <a:pt x="7249465" y="3388080"/>
                  </a:lnTo>
                  <a:lnTo>
                    <a:pt x="7254151" y="3392767"/>
                  </a:lnTo>
                  <a:lnTo>
                    <a:pt x="7265733" y="3392767"/>
                  </a:lnTo>
                  <a:lnTo>
                    <a:pt x="7270420" y="3388080"/>
                  </a:lnTo>
                  <a:lnTo>
                    <a:pt x="7270420" y="3376511"/>
                  </a:lnTo>
                  <a:close/>
                </a:path>
                <a:path w="12215494" h="5083809">
                  <a:moveTo>
                    <a:pt x="7270420" y="1695843"/>
                  </a:moveTo>
                  <a:lnTo>
                    <a:pt x="7265733" y="1691157"/>
                  </a:lnTo>
                  <a:lnTo>
                    <a:pt x="7254151" y="1691157"/>
                  </a:lnTo>
                  <a:lnTo>
                    <a:pt x="7249465" y="1695843"/>
                  </a:lnTo>
                  <a:lnTo>
                    <a:pt x="7249465" y="1707413"/>
                  </a:lnTo>
                  <a:lnTo>
                    <a:pt x="7254151" y="1712099"/>
                  </a:lnTo>
                  <a:lnTo>
                    <a:pt x="7265733" y="1712099"/>
                  </a:lnTo>
                  <a:lnTo>
                    <a:pt x="7270420" y="1707413"/>
                  </a:lnTo>
                  <a:lnTo>
                    <a:pt x="7270420" y="1695843"/>
                  </a:lnTo>
                  <a:close/>
                </a:path>
                <a:path w="12215494" h="5083809">
                  <a:moveTo>
                    <a:pt x="7270420" y="4686"/>
                  </a:moveTo>
                  <a:lnTo>
                    <a:pt x="7265733" y="0"/>
                  </a:lnTo>
                  <a:lnTo>
                    <a:pt x="7254151" y="0"/>
                  </a:lnTo>
                  <a:lnTo>
                    <a:pt x="7249465" y="4686"/>
                  </a:lnTo>
                  <a:lnTo>
                    <a:pt x="7249465" y="16243"/>
                  </a:lnTo>
                  <a:lnTo>
                    <a:pt x="7254151" y="20942"/>
                  </a:lnTo>
                  <a:lnTo>
                    <a:pt x="7265733" y="20942"/>
                  </a:lnTo>
                  <a:lnTo>
                    <a:pt x="7270420" y="16243"/>
                  </a:lnTo>
                  <a:lnTo>
                    <a:pt x="7270420" y="4686"/>
                  </a:lnTo>
                  <a:close/>
                </a:path>
                <a:path w="12215494" h="5083809">
                  <a:moveTo>
                    <a:pt x="7312330" y="5067249"/>
                  </a:moveTo>
                  <a:lnTo>
                    <a:pt x="7307643" y="5062563"/>
                  </a:lnTo>
                  <a:lnTo>
                    <a:pt x="7296048" y="5062563"/>
                  </a:lnTo>
                  <a:lnTo>
                    <a:pt x="7291362" y="5067249"/>
                  </a:lnTo>
                  <a:lnTo>
                    <a:pt x="7291362" y="5078819"/>
                  </a:lnTo>
                  <a:lnTo>
                    <a:pt x="7296048" y="5083505"/>
                  </a:lnTo>
                  <a:lnTo>
                    <a:pt x="7307643" y="5083505"/>
                  </a:lnTo>
                  <a:lnTo>
                    <a:pt x="7312330" y="5078819"/>
                  </a:lnTo>
                  <a:lnTo>
                    <a:pt x="7312330" y="5067249"/>
                  </a:lnTo>
                  <a:close/>
                </a:path>
                <a:path w="12215494" h="5083809">
                  <a:moveTo>
                    <a:pt x="7312330" y="3376511"/>
                  </a:moveTo>
                  <a:lnTo>
                    <a:pt x="7307643" y="3371824"/>
                  </a:lnTo>
                  <a:lnTo>
                    <a:pt x="7296048" y="3371824"/>
                  </a:lnTo>
                  <a:lnTo>
                    <a:pt x="7291362" y="3376511"/>
                  </a:lnTo>
                  <a:lnTo>
                    <a:pt x="7291362" y="3388080"/>
                  </a:lnTo>
                  <a:lnTo>
                    <a:pt x="7296048" y="3392767"/>
                  </a:lnTo>
                  <a:lnTo>
                    <a:pt x="7307643" y="3392767"/>
                  </a:lnTo>
                  <a:lnTo>
                    <a:pt x="7312330" y="3388080"/>
                  </a:lnTo>
                  <a:lnTo>
                    <a:pt x="7312330" y="3376511"/>
                  </a:lnTo>
                  <a:close/>
                </a:path>
                <a:path w="12215494" h="5083809">
                  <a:moveTo>
                    <a:pt x="7312330" y="1695843"/>
                  </a:moveTo>
                  <a:lnTo>
                    <a:pt x="7307643" y="1691157"/>
                  </a:lnTo>
                  <a:lnTo>
                    <a:pt x="7296048" y="1691157"/>
                  </a:lnTo>
                  <a:lnTo>
                    <a:pt x="7291362" y="1695843"/>
                  </a:lnTo>
                  <a:lnTo>
                    <a:pt x="7291362" y="1707413"/>
                  </a:lnTo>
                  <a:lnTo>
                    <a:pt x="7296048" y="1712099"/>
                  </a:lnTo>
                  <a:lnTo>
                    <a:pt x="7307643" y="1712099"/>
                  </a:lnTo>
                  <a:lnTo>
                    <a:pt x="7312330" y="1707413"/>
                  </a:lnTo>
                  <a:lnTo>
                    <a:pt x="7312330" y="1695843"/>
                  </a:lnTo>
                  <a:close/>
                </a:path>
                <a:path w="12215494" h="5083809">
                  <a:moveTo>
                    <a:pt x="7312330" y="4686"/>
                  </a:moveTo>
                  <a:lnTo>
                    <a:pt x="7307643" y="0"/>
                  </a:lnTo>
                  <a:lnTo>
                    <a:pt x="7296048" y="0"/>
                  </a:lnTo>
                  <a:lnTo>
                    <a:pt x="7291362" y="4686"/>
                  </a:lnTo>
                  <a:lnTo>
                    <a:pt x="7291362" y="16243"/>
                  </a:lnTo>
                  <a:lnTo>
                    <a:pt x="7296048" y="20942"/>
                  </a:lnTo>
                  <a:lnTo>
                    <a:pt x="7307643" y="20942"/>
                  </a:lnTo>
                  <a:lnTo>
                    <a:pt x="7312330" y="16243"/>
                  </a:lnTo>
                  <a:lnTo>
                    <a:pt x="7312330" y="4686"/>
                  </a:lnTo>
                  <a:close/>
                </a:path>
                <a:path w="12215494" h="5083809">
                  <a:moveTo>
                    <a:pt x="7354227" y="5067249"/>
                  </a:moveTo>
                  <a:lnTo>
                    <a:pt x="7349541" y="5062563"/>
                  </a:lnTo>
                  <a:lnTo>
                    <a:pt x="7337958" y="5062563"/>
                  </a:lnTo>
                  <a:lnTo>
                    <a:pt x="7333272" y="5067249"/>
                  </a:lnTo>
                  <a:lnTo>
                    <a:pt x="7333272" y="5078819"/>
                  </a:lnTo>
                  <a:lnTo>
                    <a:pt x="7337958" y="5083505"/>
                  </a:lnTo>
                  <a:lnTo>
                    <a:pt x="7349541" y="5083505"/>
                  </a:lnTo>
                  <a:lnTo>
                    <a:pt x="7354227" y="5078819"/>
                  </a:lnTo>
                  <a:lnTo>
                    <a:pt x="7354227" y="5067249"/>
                  </a:lnTo>
                  <a:close/>
                </a:path>
                <a:path w="12215494" h="5083809">
                  <a:moveTo>
                    <a:pt x="7354227" y="3376511"/>
                  </a:moveTo>
                  <a:lnTo>
                    <a:pt x="7349541" y="3371824"/>
                  </a:lnTo>
                  <a:lnTo>
                    <a:pt x="7337958" y="3371824"/>
                  </a:lnTo>
                  <a:lnTo>
                    <a:pt x="7333272" y="3376511"/>
                  </a:lnTo>
                  <a:lnTo>
                    <a:pt x="7333272" y="3388080"/>
                  </a:lnTo>
                  <a:lnTo>
                    <a:pt x="7337958" y="3392767"/>
                  </a:lnTo>
                  <a:lnTo>
                    <a:pt x="7349541" y="3392767"/>
                  </a:lnTo>
                  <a:lnTo>
                    <a:pt x="7354227" y="3388080"/>
                  </a:lnTo>
                  <a:lnTo>
                    <a:pt x="7354227" y="3376511"/>
                  </a:lnTo>
                  <a:close/>
                </a:path>
                <a:path w="12215494" h="5083809">
                  <a:moveTo>
                    <a:pt x="7354227" y="1695843"/>
                  </a:moveTo>
                  <a:lnTo>
                    <a:pt x="7349541" y="1691157"/>
                  </a:lnTo>
                  <a:lnTo>
                    <a:pt x="7337958" y="1691157"/>
                  </a:lnTo>
                  <a:lnTo>
                    <a:pt x="7333272" y="1695843"/>
                  </a:lnTo>
                  <a:lnTo>
                    <a:pt x="7333272" y="1707413"/>
                  </a:lnTo>
                  <a:lnTo>
                    <a:pt x="7337958" y="1712099"/>
                  </a:lnTo>
                  <a:lnTo>
                    <a:pt x="7349541" y="1712099"/>
                  </a:lnTo>
                  <a:lnTo>
                    <a:pt x="7354227" y="1707413"/>
                  </a:lnTo>
                  <a:lnTo>
                    <a:pt x="7354227" y="1695843"/>
                  </a:lnTo>
                  <a:close/>
                </a:path>
                <a:path w="12215494" h="5083809">
                  <a:moveTo>
                    <a:pt x="7354227" y="4686"/>
                  </a:moveTo>
                  <a:lnTo>
                    <a:pt x="7349541" y="0"/>
                  </a:lnTo>
                  <a:lnTo>
                    <a:pt x="7337958" y="0"/>
                  </a:lnTo>
                  <a:lnTo>
                    <a:pt x="7333272" y="4686"/>
                  </a:lnTo>
                  <a:lnTo>
                    <a:pt x="7333272" y="16243"/>
                  </a:lnTo>
                  <a:lnTo>
                    <a:pt x="7337958" y="20942"/>
                  </a:lnTo>
                  <a:lnTo>
                    <a:pt x="7349541" y="20942"/>
                  </a:lnTo>
                  <a:lnTo>
                    <a:pt x="7354227" y="16243"/>
                  </a:lnTo>
                  <a:lnTo>
                    <a:pt x="7354227" y="4686"/>
                  </a:lnTo>
                  <a:close/>
                </a:path>
                <a:path w="12215494" h="5083809">
                  <a:moveTo>
                    <a:pt x="7396137" y="5067249"/>
                  </a:moveTo>
                  <a:lnTo>
                    <a:pt x="7391451" y="5062563"/>
                  </a:lnTo>
                  <a:lnTo>
                    <a:pt x="7379856" y="5062563"/>
                  </a:lnTo>
                  <a:lnTo>
                    <a:pt x="7375169" y="5067249"/>
                  </a:lnTo>
                  <a:lnTo>
                    <a:pt x="7375169" y="5078819"/>
                  </a:lnTo>
                  <a:lnTo>
                    <a:pt x="7379856" y="5083505"/>
                  </a:lnTo>
                  <a:lnTo>
                    <a:pt x="7391451" y="5083505"/>
                  </a:lnTo>
                  <a:lnTo>
                    <a:pt x="7396137" y="5078819"/>
                  </a:lnTo>
                  <a:lnTo>
                    <a:pt x="7396137" y="5067249"/>
                  </a:lnTo>
                  <a:close/>
                </a:path>
                <a:path w="12215494" h="5083809">
                  <a:moveTo>
                    <a:pt x="7396137" y="3376511"/>
                  </a:moveTo>
                  <a:lnTo>
                    <a:pt x="7391451" y="3371824"/>
                  </a:lnTo>
                  <a:lnTo>
                    <a:pt x="7379856" y="3371824"/>
                  </a:lnTo>
                  <a:lnTo>
                    <a:pt x="7375169" y="3376511"/>
                  </a:lnTo>
                  <a:lnTo>
                    <a:pt x="7375169" y="3388080"/>
                  </a:lnTo>
                  <a:lnTo>
                    <a:pt x="7379856" y="3392767"/>
                  </a:lnTo>
                  <a:lnTo>
                    <a:pt x="7391451" y="3392767"/>
                  </a:lnTo>
                  <a:lnTo>
                    <a:pt x="7396137" y="3388080"/>
                  </a:lnTo>
                  <a:lnTo>
                    <a:pt x="7396137" y="3376511"/>
                  </a:lnTo>
                  <a:close/>
                </a:path>
                <a:path w="12215494" h="5083809">
                  <a:moveTo>
                    <a:pt x="7396137" y="1695843"/>
                  </a:moveTo>
                  <a:lnTo>
                    <a:pt x="7391451" y="1691157"/>
                  </a:lnTo>
                  <a:lnTo>
                    <a:pt x="7379856" y="1691157"/>
                  </a:lnTo>
                  <a:lnTo>
                    <a:pt x="7375169" y="1695843"/>
                  </a:lnTo>
                  <a:lnTo>
                    <a:pt x="7375169" y="1707413"/>
                  </a:lnTo>
                  <a:lnTo>
                    <a:pt x="7379856" y="1712099"/>
                  </a:lnTo>
                  <a:lnTo>
                    <a:pt x="7391451" y="1712099"/>
                  </a:lnTo>
                  <a:lnTo>
                    <a:pt x="7396137" y="1707413"/>
                  </a:lnTo>
                  <a:lnTo>
                    <a:pt x="7396137" y="1695843"/>
                  </a:lnTo>
                  <a:close/>
                </a:path>
                <a:path w="12215494" h="5083809">
                  <a:moveTo>
                    <a:pt x="7396137" y="4686"/>
                  </a:moveTo>
                  <a:lnTo>
                    <a:pt x="7391451" y="0"/>
                  </a:lnTo>
                  <a:lnTo>
                    <a:pt x="7379856" y="0"/>
                  </a:lnTo>
                  <a:lnTo>
                    <a:pt x="7375169" y="4686"/>
                  </a:lnTo>
                  <a:lnTo>
                    <a:pt x="7375169" y="16243"/>
                  </a:lnTo>
                  <a:lnTo>
                    <a:pt x="7379856" y="20942"/>
                  </a:lnTo>
                  <a:lnTo>
                    <a:pt x="7391451" y="20942"/>
                  </a:lnTo>
                  <a:lnTo>
                    <a:pt x="7396137" y="16243"/>
                  </a:lnTo>
                  <a:lnTo>
                    <a:pt x="7396137" y="4686"/>
                  </a:lnTo>
                  <a:close/>
                </a:path>
                <a:path w="12215494" h="5083809">
                  <a:moveTo>
                    <a:pt x="7438034" y="5067249"/>
                  </a:moveTo>
                  <a:lnTo>
                    <a:pt x="7433348" y="5062563"/>
                  </a:lnTo>
                  <a:lnTo>
                    <a:pt x="7421766" y="5062563"/>
                  </a:lnTo>
                  <a:lnTo>
                    <a:pt x="7417079" y="5067249"/>
                  </a:lnTo>
                  <a:lnTo>
                    <a:pt x="7417079" y="5078819"/>
                  </a:lnTo>
                  <a:lnTo>
                    <a:pt x="7421766" y="5083505"/>
                  </a:lnTo>
                  <a:lnTo>
                    <a:pt x="7433348" y="5083505"/>
                  </a:lnTo>
                  <a:lnTo>
                    <a:pt x="7438034" y="5078819"/>
                  </a:lnTo>
                  <a:lnTo>
                    <a:pt x="7438034" y="5067249"/>
                  </a:lnTo>
                  <a:close/>
                </a:path>
                <a:path w="12215494" h="5083809">
                  <a:moveTo>
                    <a:pt x="7438034" y="3376511"/>
                  </a:moveTo>
                  <a:lnTo>
                    <a:pt x="7433348" y="3371824"/>
                  </a:lnTo>
                  <a:lnTo>
                    <a:pt x="7421766" y="3371824"/>
                  </a:lnTo>
                  <a:lnTo>
                    <a:pt x="7417079" y="3376511"/>
                  </a:lnTo>
                  <a:lnTo>
                    <a:pt x="7417079" y="3388080"/>
                  </a:lnTo>
                  <a:lnTo>
                    <a:pt x="7421766" y="3392767"/>
                  </a:lnTo>
                  <a:lnTo>
                    <a:pt x="7433348" y="3392767"/>
                  </a:lnTo>
                  <a:lnTo>
                    <a:pt x="7438034" y="3388080"/>
                  </a:lnTo>
                  <a:lnTo>
                    <a:pt x="7438034" y="3376511"/>
                  </a:lnTo>
                  <a:close/>
                </a:path>
                <a:path w="12215494" h="5083809">
                  <a:moveTo>
                    <a:pt x="7438034" y="1695843"/>
                  </a:moveTo>
                  <a:lnTo>
                    <a:pt x="7433348" y="1691157"/>
                  </a:lnTo>
                  <a:lnTo>
                    <a:pt x="7421766" y="1691157"/>
                  </a:lnTo>
                  <a:lnTo>
                    <a:pt x="7417079" y="1695843"/>
                  </a:lnTo>
                  <a:lnTo>
                    <a:pt x="7417079" y="1707413"/>
                  </a:lnTo>
                  <a:lnTo>
                    <a:pt x="7421766" y="1712099"/>
                  </a:lnTo>
                  <a:lnTo>
                    <a:pt x="7433348" y="1712099"/>
                  </a:lnTo>
                  <a:lnTo>
                    <a:pt x="7438034" y="1707413"/>
                  </a:lnTo>
                  <a:lnTo>
                    <a:pt x="7438034" y="1695843"/>
                  </a:lnTo>
                  <a:close/>
                </a:path>
                <a:path w="12215494" h="5083809">
                  <a:moveTo>
                    <a:pt x="7438034" y="4686"/>
                  </a:moveTo>
                  <a:lnTo>
                    <a:pt x="7433348" y="0"/>
                  </a:lnTo>
                  <a:lnTo>
                    <a:pt x="7421766" y="0"/>
                  </a:lnTo>
                  <a:lnTo>
                    <a:pt x="7417079" y="4686"/>
                  </a:lnTo>
                  <a:lnTo>
                    <a:pt x="7417079" y="16243"/>
                  </a:lnTo>
                  <a:lnTo>
                    <a:pt x="7421766" y="20942"/>
                  </a:lnTo>
                  <a:lnTo>
                    <a:pt x="7433348" y="20942"/>
                  </a:lnTo>
                  <a:lnTo>
                    <a:pt x="7438034" y="16243"/>
                  </a:lnTo>
                  <a:lnTo>
                    <a:pt x="7438034" y="4686"/>
                  </a:lnTo>
                  <a:close/>
                </a:path>
                <a:path w="12215494" h="5083809">
                  <a:moveTo>
                    <a:pt x="7479944" y="5067249"/>
                  </a:moveTo>
                  <a:lnTo>
                    <a:pt x="7475258" y="5062563"/>
                  </a:lnTo>
                  <a:lnTo>
                    <a:pt x="7463663" y="5062563"/>
                  </a:lnTo>
                  <a:lnTo>
                    <a:pt x="7458977" y="5067249"/>
                  </a:lnTo>
                  <a:lnTo>
                    <a:pt x="7458977" y="5078819"/>
                  </a:lnTo>
                  <a:lnTo>
                    <a:pt x="7463663" y="5083505"/>
                  </a:lnTo>
                  <a:lnTo>
                    <a:pt x="7475258" y="5083505"/>
                  </a:lnTo>
                  <a:lnTo>
                    <a:pt x="7479944" y="5078819"/>
                  </a:lnTo>
                  <a:lnTo>
                    <a:pt x="7479944" y="5067249"/>
                  </a:lnTo>
                  <a:close/>
                </a:path>
                <a:path w="12215494" h="5083809">
                  <a:moveTo>
                    <a:pt x="7479944" y="3376511"/>
                  </a:moveTo>
                  <a:lnTo>
                    <a:pt x="7475258" y="3371824"/>
                  </a:lnTo>
                  <a:lnTo>
                    <a:pt x="7463663" y="3371824"/>
                  </a:lnTo>
                  <a:lnTo>
                    <a:pt x="7458977" y="3376511"/>
                  </a:lnTo>
                  <a:lnTo>
                    <a:pt x="7458977" y="3388080"/>
                  </a:lnTo>
                  <a:lnTo>
                    <a:pt x="7463663" y="3392767"/>
                  </a:lnTo>
                  <a:lnTo>
                    <a:pt x="7475258" y="3392767"/>
                  </a:lnTo>
                  <a:lnTo>
                    <a:pt x="7479944" y="3388080"/>
                  </a:lnTo>
                  <a:lnTo>
                    <a:pt x="7479944" y="3376511"/>
                  </a:lnTo>
                  <a:close/>
                </a:path>
                <a:path w="12215494" h="5083809">
                  <a:moveTo>
                    <a:pt x="7479944" y="1695843"/>
                  </a:moveTo>
                  <a:lnTo>
                    <a:pt x="7475258" y="1691157"/>
                  </a:lnTo>
                  <a:lnTo>
                    <a:pt x="7463663" y="1691157"/>
                  </a:lnTo>
                  <a:lnTo>
                    <a:pt x="7458977" y="1695843"/>
                  </a:lnTo>
                  <a:lnTo>
                    <a:pt x="7458977" y="1707413"/>
                  </a:lnTo>
                  <a:lnTo>
                    <a:pt x="7463663" y="1712099"/>
                  </a:lnTo>
                  <a:lnTo>
                    <a:pt x="7475258" y="1712099"/>
                  </a:lnTo>
                  <a:lnTo>
                    <a:pt x="7479944" y="1707413"/>
                  </a:lnTo>
                  <a:lnTo>
                    <a:pt x="7479944" y="1695843"/>
                  </a:lnTo>
                  <a:close/>
                </a:path>
                <a:path w="12215494" h="5083809">
                  <a:moveTo>
                    <a:pt x="7479944" y="4686"/>
                  </a:moveTo>
                  <a:lnTo>
                    <a:pt x="7475258" y="0"/>
                  </a:lnTo>
                  <a:lnTo>
                    <a:pt x="7463663" y="0"/>
                  </a:lnTo>
                  <a:lnTo>
                    <a:pt x="7458977" y="4686"/>
                  </a:lnTo>
                  <a:lnTo>
                    <a:pt x="7458977" y="16243"/>
                  </a:lnTo>
                  <a:lnTo>
                    <a:pt x="7463663" y="20942"/>
                  </a:lnTo>
                  <a:lnTo>
                    <a:pt x="7475258" y="20942"/>
                  </a:lnTo>
                  <a:lnTo>
                    <a:pt x="7479944" y="16243"/>
                  </a:lnTo>
                  <a:lnTo>
                    <a:pt x="7479944" y="4686"/>
                  </a:lnTo>
                  <a:close/>
                </a:path>
                <a:path w="12215494" h="5083809">
                  <a:moveTo>
                    <a:pt x="7521842" y="5067249"/>
                  </a:moveTo>
                  <a:lnTo>
                    <a:pt x="7517155" y="5062563"/>
                  </a:lnTo>
                  <a:lnTo>
                    <a:pt x="7505573" y="5062563"/>
                  </a:lnTo>
                  <a:lnTo>
                    <a:pt x="7500887" y="5067249"/>
                  </a:lnTo>
                  <a:lnTo>
                    <a:pt x="7500887" y="5078819"/>
                  </a:lnTo>
                  <a:lnTo>
                    <a:pt x="7505573" y="5083505"/>
                  </a:lnTo>
                  <a:lnTo>
                    <a:pt x="7517155" y="5083505"/>
                  </a:lnTo>
                  <a:lnTo>
                    <a:pt x="7521842" y="5078819"/>
                  </a:lnTo>
                  <a:lnTo>
                    <a:pt x="7521842" y="5067249"/>
                  </a:lnTo>
                  <a:close/>
                </a:path>
                <a:path w="12215494" h="5083809">
                  <a:moveTo>
                    <a:pt x="7521842" y="3376511"/>
                  </a:moveTo>
                  <a:lnTo>
                    <a:pt x="7517155" y="3371824"/>
                  </a:lnTo>
                  <a:lnTo>
                    <a:pt x="7505573" y="3371824"/>
                  </a:lnTo>
                  <a:lnTo>
                    <a:pt x="7500887" y="3376511"/>
                  </a:lnTo>
                  <a:lnTo>
                    <a:pt x="7500887" y="3388080"/>
                  </a:lnTo>
                  <a:lnTo>
                    <a:pt x="7505573" y="3392767"/>
                  </a:lnTo>
                  <a:lnTo>
                    <a:pt x="7517155" y="3392767"/>
                  </a:lnTo>
                  <a:lnTo>
                    <a:pt x="7521842" y="3388080"/>
                  </a:lnTo>
                  <a:lnTo>
                    <a:pt x="7521842" y="3376511"/>
                  </a:lnTo>
                  <a:close/>
                </a:path>
                <a:path w="12215494" h="5083809">
                  <a:moveTo>
                    <a:pt x="7521842" y="1695843"/>
                  </a:moveTo>
                  <a:lnTo>
                    <a:pt x="7517155" y="1691157"/>
                  </a:lnTo>
                  <a:lnTo>
                    <a:pt x="7505573" y="1691157"/>
                  </a:lnTo>
                  <a:lnTo>
                    <a:pt x="7500887" y="1695843"/>
                  </a:lnTo>
                  <a:lnTo>
                    <a:pt x="7500887" y="1707413"/>
                  </a:lnTo>
                  <a:lnTo>
                    <a:pt x="7505573" y="1712099"/>
                  </a:lnTo>
                  <a:lnTo>
                    <a:pt x="7517155" y="1712099"/>
                  </a:lnTo>
                  <a:lnTo>
                    <a:pt x="7521842" y="1707413"/>
                  </a:lnTo>
                  <a:lnTo>
                    <a:pt x="7521842" y="1695843"/>
                  </a:lnTo>
                  <a:close/>
                </a:path>
                <a:path w="12215494" h="5083809">
                  <a:moveTo>
                    <a:pt x="7521842" y="4686"/>
                  </a:moveTo>
                  <a:lnTo>
                    <a:pt x="7517155" y="0"/>
                  </a:lnTo>
                  <a:lnTo>
                    <a:pt x="7505573" y="0"/>
                  </a:lnTo>
                  <a:lnTo>
                    <a:pt x="7500887" y="4686"/>
                  </a:lnTo>
                  <a:lnTo>
                    <a:pt x="7500887" y="16243"/>
                  </a:lnTo>
                  <a:lnTo>
                    <a:pt x="7505573" y="20942"/>
                  </a:lnTo>
                  <a:lnTo>
                    <a:pt x="7517155" y="20942"/>
                  </a:lnTo>
                  <a:lnTo>
                    <a:pt x="7521842" y="16243"/>
                  </a:lnTo>
                  <a:lnTo>
                    <a:pt x="7521842" y="4686"/>
                  </a:lnTo>
                  <a:close/>
                </a:path>
                <a:path w="12215494" h="5083809">
                  <a:moveTo>
                    <a:pt x="7563752" y="5067249"/>
                  </a:moveTo>
                  <a:lnTo>
                    <a:pt x="7559065" y="5062563"/>
                  </a:lnTo>
                  <a:lnTo>
                    <a:pt x="7547483" y="5062563"/>
                  </a:lnTo>
                  <a:lnTo>
                    <a:pt x="7542784" y="5067249"/>
                  </a:lnTo>
                  <a:lnTo>
                    <a:pt x="7542784" y="5078819"/>
                  </a:lnTo>
                  <a:lnTo>
                    <a:pt x="7547483" y="5083505"/>
                  </a:lnTo>
                  <a:lnTo>
                    <a:pt x="7559065" y="5083505"/>
                  </a:lnTo>
                  <a:lnTo>
                    <a:pt x="7563752" y="5078819"/>
                  </a:lnTo>
                  <a:lnTo>
                    <a:pt x="7563752" y="5067249"/>
                  </a:lnTo>
                  <a:close/>
                </a:path>
                <a:path w="12215494" h="5083809">
                  <a:moveTo>
                    <a:pt x="7563752" y="3376511"/>
                  </a:moveTo>
                  <a:lnTo>
                    <a:pt x="7559065" y="3371824"/>
                  </a:lnTo>
                  <a:lnTo>
                    <a:pt x="7547483" y="3371824"/>
                  </a:lnTo>
                  <a:lnTo>
                    <a:pt x="7542784" y="3376511"/>
                  </a:lnTo>
                  <a:lnTo>
                    <a:pt x="7542784" y="3388080"/>
                  </a:lnTo>
                  <a:lnTo>
                    <a:pt x="7547483" y="3392767"/>
                  </a:lnTo>
                  <a:lnTo>
                    <a:pt x="7559065" y="3392767"/>
                  </a:lnTo>
                  <a:lnTo>
                    <a:pt x="7563752" y="3388080"/>
                  </a:lnTo>
                  <a:lnTo>
                    <a:pt x="7563752" y="3376511"/>
                  </a:lnTo>
                  <a:close/>
                </a:path>
                <a:path w="12215494" h="5083809">
                  <a:moveTo>
                    <a:pt x="7563752" y="1695843"/>
                  </a:moveTo>
                  <a:lnTo>
                    <a:pt x="7559065" y="1691157"/>
                  </a:lnTo>
                  <a:lnTo>
                    <a:pt x="7547483" y="1691157"/>
                  </a:lnTo>
                  <a:lnTo>
                    <a:pt x="7542784" y="1695843"/>
                  </a:lnTo>
                  <a:lnTo>
                    <a:pt x="7542784" y="1707413"/>
                  </a:lnTo>
                  <a:lnTo>
                    <a:pt x="7547483" y="1712099"/>
                  </a:lnTo>
                  <a:lnTo>
                    <a:pt x="7559065" y="1712099"/>
                  </a:lnTo>
                  <a:lnTo>
                    <a:pt x="7563752" y="1707413"/>
                  </a:lnTo>
                  <a:lnTo>
                    <a:pt x="7563752" y="1695843"/>
                  </a:lnTo>
                  <a:close/>
                </a:path>
                <a:path w="12215494" h="5083809">
                  <a:moveTo>
                    <a:pt x="7563752" y="4686"/>
                  </a:moveTo>
                  <a:lnTo>
                    <a:pt x="7559065" y="0"/>
                  </a:lnTo>
                  <a:lnTo>
                    <a:pt x="7547483" y="0"/>
                  </a:lnTo>
                  <a:lnTo>
                    <a:pt x="7542784" y="4686"/>
                  </a:lnTo>
                  <a:lnTo>
                    <a:pt x="7542784" y="16243"/>
                  </a:lnTo>
                  <a:lnTo>
                    <a:pt x="7547483" y="20942"/>
                  </a:lnTo>
                  <a:lnTo>
                    <a:pt x="7559065" y="20942"/>
                  </a:lnTo>
                  <a:lnTo>
                    <a:pt x="7563752" y="16243"/>
                  </a:lnTo>
                  <a:lnTo>
                    <a:pt x="7563752" y="4686"/>
                  </a:lnTo>
                  <a:close/>
                </a:path>
                <a:path w="12215494" h="5083809">
                  <a:moveTo>
                    <a:pt x="7605662" y="5067249"/>
                  </a:moveTo>
                  <a:lnTo>
                    <a:pt x="7600963" y="5062563"/>
                  </a:lnTo>
                  <a:lnTo>
                    <a:pt x="7589380" y="5062563"/>
                  </a:lnTo>
                  <a:lnTo>
                    <a:pt x="7584694" y="5067249"/>
                  </a:lnTo>
                  <a:lnTo>
                    <a:pt x="7584694" y="5078819"/>
                  </a:lnTo>
                  <a:lnTo>
                    <a:pt x="7589380" y="5083505"/>
                  </a:lnTo>
                  <a:lnTo>
                    <a:pt x="7600963" y="5083505"/>
                  </a:lnTo>
                  <a:lnTo>
                    <a:pt x="7605662" y="5078819"/>
                  </a:lnTo>
                  <a:lnTo>
                    <a:pt x="7605662" y="5067249"/>
                  </a:lnTo>
                  <a:close/>
                </a:path>
                <a:path w="12215494" h="5083809">
                  <a:moveTo>
                    <a:pt x="7605662" y="3376511"/>
                  </a:moveTo>
                  <a:lnTo>
                    <a:pt x="7600963" y="3371824"/>
                  </a:lnTo>
                  <a:lnTo>
                    <a:pt x="7589380" y="3371824"/>
                  </a:lnTo>
                  <a:lnTo>
                    <a:pt x="7584694" y="3376511"/>
                  </a:lnTo>
                  <a:lnTo>
                    <a:pt x="7584694" y="3388080"/>
                  </a:lnTo>
                  <a:lnTo>
                    <a:pt x="7589380" y="3392767"/>
                  </a:lnTo>
                  <a:lnTo>
                    <a:pt x="7600963" y="3392767"/>
                  </a:lnTo>
                  <a:lnTo>
                    <a:pt x="7605662" y="3388080"/>
                  </a:lnTo>
                  <a:lnTo>
                    <a:pt x="7605662" y="3376511"/>
                  </a:lnTo>
                  <a:close/>
                </a:path>
                <a:path w="12215494" h="5083809">
                  <a:moveTo>
                    <a:pt x="7605662" y="1695843"/>
                  </a:moveTo>
                  <a:lnTo>
                    <a:pt x="7600963" y="1691157"/>
                  </a:lnTo>
                  <a:lnTo>
                    <a:pt x="7589380" y="1691157"/>
                  </a:lnTo>
                  <a:lnTo>
                    <a:pt x="7584694" y="1695843"/>
                  </a:lnTo>
                  <a:lnTo>
                    <a:pt x="7584694" y="1707413"/>
                  </a:lnTo>
                  <a:lnTo>
                    <a:pt x="7589380" y="1712099"/>
                  </a:lnTo>
                  <a:lnTo>
                    <a:pt x="7600963" y="1712099"/>
                  </a:lnTo>
                  <a:lnTo>
                    <a:pt x="7605662" y="1707413"/>
                  </a:lnTo>
                  <a:lnTo>
                    <a:pt x="7605662" y="1695843"/>
                  </a:lnTo>
                  <a:close/>
                </a:path>
                <a:path w="12215494" h="5083809">
                  <a:moveTo>
                    <a:pt x="7605662" y="4686"/>
                  </a:moveTo>
                  <a:lnTo>
                    <a:pt x="7600963" y="0"/>
                  </a:lnTo>
                  <a:lnTo>
                    <a:pt x="7589380" y="0"/>
                  </a:lnTo>
                  <a:lnTo>
                    <a:pt x="7584694" y="4686"/>
                  </a:lnTo>
                  <a:lnTo>
                    <a:pt x="7584694" y="16243"/>
                  </a:lnTo>
                  <a:lnTo>
                    <a:pt x="7589380" y="20942"/>
                  </a:lnTo>
                  <a:lnTo>
                    <a:pt x="7600963" y="20942"/>
                  </a:lnTo>
                  <a:lnTo>
                    <a:pt x="7605662" y="16243"/>
                  </a:lnTo>
                  <a:lnTo>
                    <a:pt x="7605662" y="4686"/>
                  </a:lnTo>
                  <a:close/>
                </a:path>
                <a:path w="12215494" h="5083809">
                  <a:moveTo>
                    <a:pt x="7647559" y="5067249"/>
                  </a:moveTo>
                  <a:lnTo>
                    <a:pt x="7642873" y="5062563"/>
                  </a:lnTo>
                  <a:lnTo>
                    <a:pt x="7631290" y="5062563"/>
                  </a:lnTo>
                  <a:lnTo>
                    <a:pt x="7626591" y="5067249"/>
                  </a:lnTo>
                  <a:lnTo>
                    <a:pt x="7626591" y="5078819"/>
                  </a:lnTo>
                  <a:lnTo>
                    <a:pt x="7631290" y="5083505"/>
                  </a:lnTo>
                  <a:lnTo>
                    <a:pt x="7642873" y="5083505"/>
                  </a:lnTo>
                  <a:lnTo>
                    <a:pt x="7647559" y="5078819"/>
                  </a:lnTo>
                  <a:lnTo>
                    <a:pt x="7647559" y="5067249"/>
                  </a:lnTo>
                  <a:close/>
                </a:path>
                <a:path w="12215494" h="5083809">
                  <a:moveTo>
                    <a:pt x="7647559" y="3376511"/>
                  </a:moveTo>
                  <a:lnTo>
                    <a:pt x="7642873" y="3371824"/>
                  </a:lnTo>
                  <a:lnTo>
                    <a:pt x="7631290" y="3371824"/>
                  </a:lnTo>
                  <a:lnTo>
                    <a:pt x="7626591" y="3376511"/>
                  </a:lnTo>
                  <a:lnTo>
                    <a:pt x="7626591" y="3388080"/>
                  </a:lnTo>
                  <a:lnTo>
                    <a:pt x="7631290" y="3392767"/>
                  </a:lnTo>
                  <a:lnTo>
                    <a:pt x="7642873" y="3392767"/>
                  </a:lnTo>
                  <a:lnTo>
                    <a:pt x="7647559" y="3388080"/>
                  </a:lnTo>
                  <a:lnTo>
                    <a:pt x="7647559" y="3376511"/>
                  </a:lnTo>
                  <a:close/>
                </a:path>
                <a:path w="12215494" h="5083809">
                  <a:moveTo>
                    <a:pt x="7647559" y="1695843"/>
                  </a:moveTo>
                  <a:lnTo>
                    <a:pt x="7642873" y="1691157"/>
                  </a:lnTo>
                  <a:lnTo>
                    <a:pt x="7631290" y="1691157"/>
                  </a:lnTo>
                  <a:lnTo>
                    <a:pt x="7626591" y="1695843"/>
                  </a:lnTo>
                  <a:lnTo>
                    <a:pt x="7626591" y="1707413"/>
                  </a:lnTo>
                  <a:lnTo>
                    <a:pt x="7631290" y="1712099"/>
                  </a:lnTo>
                  <a:lnTo>
                    <a:pt x="7642873" y="1712099"/>
                  </a:lnTo>
                  <a:lnTo>
                    <a:pt x="7647559" y="1707413"/>
                  </a:lnTo>
                  <a:lnTo>
                    <a:pt x="7647559" y="1695843"/>
                  </a:lnTo>
                  <a:close/>
                </a:path>
                <a:path w="12215494" h="5083809">
                  <a:moveTo>
                    <a:pt x="7647559" y="4686"/>
                  </a:moveTo>
                  <a:lnTo>
                    <a:pt x="7642873" y="0"/>
                  </a:lnTo>
                  <a:lnTo>
                    <a:pt x="7631290" y="0"/>
                  </a:lnTo>
                  <a:lnTo>
                    <a:pt x="7626591" y="4686"/>
                  </a:lnTo>
                  <a:lnTo>
                    <a:pt x="7626591" y="16243"/>
                  </a:lnTo>
                  <a:lnTo>
                    <a:pt x="7631290" y="20942"/>
                  </a:lnTo>
                  <a:lnTo>
                    <a:pt x="7642873" y="20942"/>
                  </a:lnTo>
                  <a:lnTo>
                    <a:pt x="7647559" y="16243"/>
                  </a:lnTo>
                  <a:lnTo>
                    <a:pt x="7647559" y="4686"/>
                  </a:lnTo>
                  <a:close/>
                </a:path>
                <a:path w="12215494" h="5083809">
                  <a:moveTo>
                    <a:pt x="7689469" y="5067249"/>
                  </a:moveTo>
                  <a:lnTo>
                    <a:pt x="7684783" y="5062563"/>
                  </a:lnTo>
                  <a:lnTo>
                    <a:pt x="7673187" y="5062563"/>
                  </a:lnTo>
                  <a:lnTo>
                    <a:pt x="7668501" y="5067249"/>
                  </a:lnTo>
                  <a:lnTo>
                    <a:pt x="7668501" y="5078819"/>
                  </a:lnTo>
                  <a:lnTo>
                    <a:pt x="7673187" y="5083505"/>
                  </a:lnTo>
                  <a:lnTo>
                    <a:pt x="7684783" y="5083505"/>
                  </a:lnTo>
                  <a:lnTo>
                    <a:pt x="7689469" y="5078819"/>
                  </a:lnTo>
                  <a:lnTo>
                    <a:pt x="7689469" y="5067249"/>
                  </a:lnTo>
                  <a:close/>
                </a:path>
                <a:path w="12215494" h="5083809">
                  <a:moveTo>
                    <a:pt x="7689469" y="3376511"/>
                  </a:moveTo>
                  <a:lnTo>
                    <a:pt x="7684783" y="3371824"/>
                  </a:lnTo>
                  <a:lnTo>
                    <a:pt x="7673187" y="3371824"/>
                  </a:lnTo>
                  <a:lnTo>
                    <a:pt x="7668501" y="3376511"/>
                  </a:lnTo>
                  <a:lnTo>
                    <a:pt x="7668501" y="3388080"/>
                  </a:lnTo>
                  <a:lnTo>
                    <a:pt x="7673187" y="3392767"/>
                  </a:lnTo>
                  <a:lnTo>
                    <a:pt x="7684783" y="3392767"/>
                  </a:lnTo>
                  <a:lnTo>
                    <a:pt x="7689469" y="3388080"/>
                  </a:lnTo>
                  <a:lnTo>
                    <a:pt x="7689469" y="3376511"/>
                  </a:lnTo>
                  <a:close/>
                </a:path>
                <a:path w="12215494" h="5083809">
                  <a:moveTo>
                    <a:pt x="7689469" y="1695843"/>
                  </a:moveTo>
                  <a:lnTo>
                    <a:pt x="7684783" y="1691157"/>
                  </a:lnTo>
                  <a:lnTo>
                    <a:pt x="7673187" y="1691157"/>
                  </a:lnTo>
                  <a:lnTo>
                    <a:pt x="7668501" y="1695843"/>
                  </a:lnTo>
                  <a:lnTo>
                    <a:pt x="7668501" y="1707413"/>
                  </a:lnTo>
                  <a:lnTo>
                    <a:pt x="7673187" y="1712099"/>
                  </a:lnTo>
                  <a:lnTo>
                    <a:pt x="7684783" y="1712099"/>
                  </a:lnTo>
                  <a:lnTo>
                    <a:pt x="7689469" y="1707413"/>
                  </a:lnTo>
                  <a:lnTo>
                    <a:pt x="7689469" y="1695843"/>
                  </a:lnTo>
                  <a:close/>
                </a:path>
                <a:path w="12215494" h="5083809">
                  <a:moveTo>
                    <a:pt x="7689469" y="4686"/>
                  </a:moveTo>
                  <a:lnTo>
                    <a:pt x="7684783" y="0"/>
                  </a:lnTo>
                  <a:lnTo>
                    <a:pt x="7673187" y="0"/>
                  </a:lnTo>
                  <a:lnTo>
                    <a:pt x="7668501" y="4686"/>
                  </a:lnTo>
                  <a:lnTo>
                    <a:pt x="7668501" y="16243"/>
                  </a:lnTo>
                  <a:lnTo>
                    <a:pt x="7673187" y="20942"/>
                  </a:lnTo>
                  <a:lnTo>
                    <a:pt x="7684783" y="20942"/>
                  </a:lnTo>
                  <a:lnTo>
                    <a:pt x="7689469" y="16243"/>
                  </a:lnTo>
                  <a:lnTo>
                    <a:pt x="7689469" y="4686"/>
                  </a:lnTo>
                  <a:close/>
                </a:path>
                <a:path w="12215494" h="5083809">
                  <a:moveTo>
                    <a:pt x="7731366" y="5067249"/>
                  </a:moveTo>
                  <a:lnTo>
                    <a:pt x="7726680" y="5062563"/>
                  </a:lnTo>
                  <a:lnTo>
                    <a:pt x="7715097" y="5062563"/>
                  </a:lnTo>
                  <a:lnTo>
                    <a:pt x="7710411" y="5067249"/>
                  </a:lnTo>
                  <a:lnTo>
                    <a:pt x="7710411" y="5078819"/>
                  </a:lnTo>
                  <a:lnTo>
                    <a:pt x="7715097" y="5083505"/>
                  </a:lnTo>
                  <a:lnTo>
                    <a:pt x="7726680" y="5083505"/>
                  </a:lnTo>
                  <a:lnTo>
                    <a:pt x="7731366" y="5078819"/>
                  </a:lnTo>
                  <a:lnTo>
                    <a:pt x="7731366" y="5067249"/>
                  </a:lnTo>
                  <a:close/>
                </a:path>
                <a:path w="12215494" h="5083809">
                  <a:moveTo>
                    <a:pt x="7731366" y="3376511"/>
                  </a:moveTo>
                  <a:lnTo>
                    <a:pt x="7726680" y="3371824"/>
                  </a:lnTo>
                  <a:lnTo>
                    <a:pt x="7715097" y="3371824"/>
                  </a:lnTo>
                  <a:lnTo>
                    <a:pt x="7710411" y="3376511"/>
                  </a:lnTo>
                  <a:lnTo>
                    <a:pt x="7710411" y="3388080"/>
                  </a:lnTo>
                  <a:lnTo>
                    <a:pt x="7715097" y="3392767"/>
                  </a:lnTo>
                  <a:lnTo>
                    <a:pt x="7726680" y="3392767"/>
                  </a:lnTo>
                  <a:lnTo>
                    <a:pt x="7731366" y="3388080"/>
                  </a:lnTo>
                  <a:lnTo>
                    <a:pt x="7731366" y="3376511"/>
                  </a:lnTo>
                  <a:close/>
                </a:path>
                <a:path w="12215494" h="5083809">
                  <a:moveTo>
                    <a:pt x="7731366" y="1695843"/>
                  </a:moveTo>
                  <a:lnTo>
                    <a:pt x="7726680" y="1691157"/>
                  </a:lnTo>
                  <a:lnTo>
                    <a:pt x="7715097" y="1691157"/>
                  </a:lnTo>
                  <a:lnTo>
                    <a:pt x="7710411" y="1695843"/>
                  </a:lnTo>
                  <a:lnTo>
                    <a:pt x="7710411" y="1707413"/>
                  </a:lnTo>
                  <a:lnTo>
                    <a:pt x="7715097" y="1712099"/>
                  </a:lnTo>
                  <a:lnTo>
                    <a:pt x="7726680" y="1712099"/>
                  </a:lnTo>
                  <a:lnTo>
                    <a:pt x="7731366" y="1707413"/>
                  </a:lnTo>
                  <a:lnTo>
                    <a:pt x="7731366" y="1695843"/>
                  </a:lnTo>
                  <a:close/>
                </a:path>
                <a:path w="12215494" h="5083809">
                  <a:moveTo>
                    <a:pt x="7731366" y="4686"/>
                  </a:moveTo>
                  <a:lnTo>
                    <a:pt x="7726680" y="0"/>
                  </a:lnTo>
                  <a:lnTo>
                    <a:pt x="7715097" y="0"/>
                  </a:lnTo>
                  <a:lnTo>
                    <a:pt x="7710411" y="4686"/>
                  </a:lnTo>
                  <a:lnTo>
                    <a:pt x="7710411" y="16243"/>
                  </a:lnTo>
                  <a:lnTo>
                    <a:pt x="7715097" y="20942"/>
                  </a:lnTo>
                  <a:lnTo>
                    <a:pt x="7726680" y="20942"/>
                  </a:lnTo>
                  <a:lnTo>
                    <a:pt x="7731366" y="16243"/>
                  </a:lnTo>
                  <a:lnTo>
                    <a:pt x="7731366" y="4686"/>
                  </a:lnTo>
                  <a:close/>
                </a:path>
                <a:path w="12215494" h="5083809">
                  <a:moveTo>
                    <a:pt x="7773276" y="5067249"/>
                  </a:moveTo>
                  <a:lnTo>
                    <a:pt x="7768590" y="5062563"/>
                  </a:lnTo>
                  <a:lnTo>
                    <a:pt x="7756995" y="5062563"/>
                  </a:lnTo>
                  <a:lnTo>
                    <a:pt x="7752308" y="5067249"/>
                  </a:lnTo>
                  <a:lnTo>
                    <a:pt x="7752308" y="5078819"/>
                  </a:lnTo>
                  <a:lnTo>
                    <a:pt x="7756995" y="5083505"/>
                  </a:lnTo>
                  <a:lnTo>
                    <a:pt x="7768590" y="5083505"/>
                  </a:lnTo>
                  <a:lnTo>
                    <a:pt x="7773276" y="5078819"/>
                  </a:lnTo>
                  <a:lnTo>
                    <a:pt x="7773276" y="5067249"/>
                  </a:lnTo>
                  <a:close/>
                </a:path>
                <a:path w="12215494" h="5083809">
                  <a:moveTo>
                    <a:pt x="7773276" y="3376511"/>
                  </a:moveTo>
                  <a:lnTo>
                    <a:pt x="7768590" y="3371824"/>
                  </a:lnTo>
                  <a:lnTo>
                    <a:pt x="7756995" y="3371824"/>
                  </a:lnTo>
                  <a:lnTo>
                    <a:pt x="7752308" y="3376511"/>
                  </a:lnTo>
                  <a:lnTo>
                    <a:pt x="7752308" y="3388080"/>
                  </a:lnTo>
                  <a:lnTo>
                    <a:pt x="7756995" y="3392767"/>
                  </a:lnTo>
                  <a:lnTo>
                    <a:pt x="7768590" y="3392767"/>
                  </a:lnTo>
                  <a:lnTo>
                    <a:pt x="7773276" y="3388080"/>
                  </a:lnTo>
                  <a:lnTo>
                    <a:pt x="7773276" y="3376511"/>
                  </a:lnTo>
                  <a:close/>
                </a:path>
                <a:path w="12215494" h="5083809">
                  <a:moveTo>
                    <a:pt x="7773276" y="1695843"/>
                  </a:moveTo>
                  <a:lnTo>
                    <a:pt x="7768590" y="1691157"/>
                  </a:lnTo>
                  <a:lnTo>
                    <a:pt x="7756995" y="1691157"/>
                  </a:lnTo>
                  <a:lnTo>
                    <a:pt x="7752308" y="1695843"/>
                  </a:lnTo>
                  <a:lnTo>
                    <a:pt x="7752308" y="1707413"/>
                  </a:lnTo>
                  <a:lnTo>
                    <a:pt x="7756995" y="1712099"/>
                  </a:lnTo>
                  <a:lnTo>
                    <a:pt x="7768590" y="1712099"/>
                  </a:lnTo>
                  <a:lnTo>
                    <a:pt x="7773276" y="1707413"/>
                  </a:lnTo>
                  <a:lnTo>
                    <a:pt x="7773276" y="1695843"/>
                  </a:lnTo>
                  <a:close/>
                </a:path>
                <a:path w="12215494" h="5083809">
                  <a:moveTo>
                    <a:pt x="7773276" y="4686"/>
                  </a:moveTo>
                  <a:lnTo>
                    <a:pt x="7768590" y="0"/>
                  </a:lnTo>
                  <a:lnTo>
                    <a:pt x="7756995" y="0"/>
                  </a:lnTo>
                  <a:lnTo>
                    <a:pt x="7752308" y="4686"/>
                  </a:lnTo>
                  <a:lnTo>
                    <a:pt x="7752308" y="16243"/>
                  </a:lnTo>
                  <a:lnTo>
                    <a:pt x="7756995" y="20942"/>
                  </a:lnTo>
                  <a:lnTo>
                    <a:pt x="7768590" y="20942"/>
                  </a:lnTo>
                  <a:lnTo>
                    <a:pt x="7773276" y="16243"/>
                  </a:lnTo>
                  <a:lnTo>
                    <a:pt x="7773276" y="4686"/>
                  </a:lnTo>
                  <a:close/>
                </a:path>
                <a:path w="12215494" h="5083809">
                  <a:moveTo>
                    <a:pt x="7815173" y="5067249"/>
                  </a:moveTo>
                  <a:lnTo>
                    <a:pt x="7810487" y="5062563"/>
                  </a:lnTo>
                  <a:lnTo>
                    <a:pt x="7798905" y="5062563"/>
                  </a:lnTo>
                  <a:lnTo>
                    <a:pt x="7794218" y="5067249"/>
                  </a:lnTo>
                  <a:lnTo>
                    <a:pt x="7794218" y="5078819"/>
                  </a:lnTo>
                  <a:lnTo>
                    <a:pt x="7798905" y="5083505"/>
                  </a:lnTo>
                  <a:lnTo>
                    <a:pt x="7810487" y="5083505"/>
                  </a:lnTo>
                  <a:lnTo>
                    <a:pt x="7815173" y="5078819"/>
                  </a:lnTo>
                  <a:lnTo>
                    <a:pt x="7815173" y="5067249"/>
                  </a:lnTo>
                  <a:close/>
                </a:path>
                <a:path w="12215494" h="5083809">
                  <a:moveTo>
                    <a:pt x="7815173" y="3376511"/>
                  </a:moveTo>
                  <a:lnTo>
                    <a:pt x="7810487" y="3371824"/>
                  </a:lnTo>
                  <a:lnTo>
                    <a:pt x="7798905" y="3371824"/>
                  </a:lnTo>
                  <a:lnTo>
                    <a:pt x="7794218" y="3376511"/>
                  </a:lnTo>
                  <a:lnTo>
                    <a:pt x="7794218" y="3388080"/>
                  </a:lnTo>
                  <a:lnTo>
                    <a:pt x="7798905" y="3392767"/>
                  </a:lnTo>
                  <a:lnTo>
                    <a:pt x="7810487" y="3392767"/>
                  </a:lnTo>
                  <a:lnTo>
                    <a:pt x="7815173" y="3388080"/>
                  </a:lnTo>
                  <a:lnTo>
                    <a:pt x="7815173" y="3376511"/>
                  </a:lnTo>
                  <a:close/>
                </a:path>
                <a:path w="12215494" h="5083809">
                  <a:moveTo>
                    <a:pt x="7815173" y="1695843"/>
                  </a:moveTo>
                  <a:lnTo>
                    <a:pt x="7810487" y="1691157"/>
                  </a:lnTo>
                  <a:lnTo>
                    <a:pt x="7798905" y="1691157"/>
                  </a:lnTo>
                  <a:lnTo>
                    <a:pt x="7794218" y="1695843"/>
                  </a:lnTo>
                  <a:lnTo>
                    <a:pt x="7794218" y="1707413"/>
                  </a:lnTo>
                  <a:lnTo>
                    <a:pt x="7798905" y="1712099"/>
                  </a:lnTo>
                  <a:lnTo>
                    <a:pt x="7810487" y="1712099"/>
                  </a:lnTo>
                  <a:lnTo>
                    <a:pt x="7815173" y="1707413"/>
                  </a:lnTo>
                  <a:lnTo>
                    <a:pt x="7815173" y="1695843"/>
                  </a:lnTo>
                  <a:close/>
                </a:path>
                <a:path w="12215494" h="5083809">
                  <a:moveTo>
                    <a:pt x="7815173" y="4686"/>
                  </a:moveTo>
                  <a:lnTo>
                    <a:pt x="7810487" y="0"/>
                  </a:lnTo>
                  <a:lnTo>
                    <a:pt x="7798905" y="0"/>
                  </a:lnTo>
                  <a:lnTo>
                    <a:pt x="7794218" y="4686"/>
                  </a:lnTo>
                  <a:lnTo>
                    <a:pt x="7794218" y="16243"/>
                  </a:lnTo>
                  <a:lnTo>
                    <a:pt x="7798905" y="20942"/>
                  </a:lnTo>
                  <a:lnTo>
                    <a:pt x="7810487" y="20942"/>
                  </a:lnTo>
                  <a:lnTo>
                    <a:pt x="7815173" y="16243"/>
                  </a:lnTo>
                  <a:lnTo>
                    <a:pt x="7815173" y="4686"/>
                  </a:lnTo>
                  <a:close/>
                </a:path>
                <a:path w="12215494" h="5083809">
                  <a:moveTo>
                    <a:pt x="7857083" y="5067249"/>
                  </a:moveTo>
                  <a:lnTo>
                    <a:pt x="7852397" y="5062563"/>
                  </a:lnTo>
                  <a:lnTo>
                    <a:pt x="7840802" y="5062563"/>
                  </a:lnTo>
                  <a:lnTo>
                    <a:pt x="7836116" y="5067249"/>
                  </a:lnTo>
                  <a:lnTo>
                    <a:pt x="7836116" y="5078819"/>
                  </a:lnTo>
                  <a:lnTo>
                    <a:pt x="7840802" y="5083505"/>
                  </a:lnTo>
                  <a:lnTo>
                    <a:pt x="7852397" y="5083505"/>
                  </a:lnTo>
                  <a:lnTo>
                    <a:pt x="7857083" y="5078819"/>
                  </a:lnTo>
                  <a:lnTo>
                    <a:pt x="7857083" y="5067249"/>
                  </a:lnTo>
                  <a:close/>
                </a:path>
                <a:path w="12215494" h="5083809">
                  <a:moveTo>
                    <a:pt x="7857083" y="3376511"/>
                  </a:moveTo>
                  <a:lnTo>
                    <a:pt x="7852397" y="3371824"/>
                  </a:lnTo>
                  <a:lnTo>
                    <a:pt x="7840802" y="3371824"/>
                  </a:lnTo>
                  <a:lnTo>
                    <a:pt x="7836116" y="3376511"/>
                  </a:lnTo>
                  <a:lnTo>
                    <a:pt x="7836116" y="3388080"/>
                  </a:lnTo>
                  <a:lnTo>
                    <a:pt x="7840802" y="3392767"/>
                  </a:lnTo>
                  <a:lnTo>
                    <a:pt x="7852397" y="3392767"/>
                  </a:lnTo>
                  <a:lnTo>
                    <a:pt x="7857083" y="3388080"/>
                  </a:lnTo>
                  <a:lnTo>
                    <a:pt x="7857083" y="3376511"/>
                  </a:lnTo>
                  <a:close/>
                </a:path>
                <a:path w="12215494" h="5083809">
                  <a:moveTo>
                    <a:pt x="7857083" y="1695843"/>
                  </a:moveTo>
                  <a:lnTo>
                    <a:pt x="7852397" y="1691157"/>
                  </a:lnTo>
                  <a:lnTo>
                    <a:pt x="7840802" y="1691157"/>
                  </a:lnTo>
                  <a:lnTo>
                    <a:pt x="7836116" y="1695843"/>
                  </a:lnTo>
                  <a:lnTo>
                    <a:pt x="7836116" y="1707413"/>
                  </a:lnTo>
                  <a:lnTo>
                    <a:pt x="7840802" y="1712099"/>
                  </a:lnTo>
                  <a:lnTo>
                    <a:pt x="7852397" y="1712099"/>
                  </a:lnTo>
                  <a:lnTo>
                    <a:pt x="7857083" y="1707413"/>
                  </a:lnTo>
                  <a:lnTo>
                    <a:pt x="7857083" y="1695843"/>
                  </a:lnTo>
                  <a:close/>
                </a:path>
                <a:path w="12215494" h="5083809">
                  <a:moveTo>
                    <a:pt x="7857083" y="4686"/>
                  </a:moveTo>
                  <a:lnTo>
                    <a:pt x="7852397" y="0"/>
                  </a:lnTo>
                  <a:lnTo>
                    <a:pt x="7840802" y="0"/>
                  </a:lnTo>
                  <a:lnTo>
                    <a:pt x="7836116" y="4686"/>
                  </a:lnTo>
                  <a:lnTo>
                    <a:pt x="7836116" y="16243"/>
                  </a:lnTo>
                  <a:lnTo>
                    <a:pt x="7840802" y="20942"/>
                  </a:lnTo>
                  <a:lnTo>
                    <a:pt x="7852397" y="20942"/>
                  </a:lnTo>
                  <a:lnTo>
                    <a:pt x="7857083" y="16243"/>
                  </a:lnTo>
                  <a:lnTo>
                    <a:pt x="7857083" y="4686"/>
                  </a:lnTo>
                  <a:close/>
                </a:path>
                <a:path w="12215494" h="5083809">
                  <a:moveTo>
                    <a:pt x="7898981" y="5067249"/>
                  </a:moveTo>
                  <a:lnTo>
                    <a:pt x="7894294" y="5062563"/>
                  </a:lnTo>
                  <a:lnTo>
                    <a:pt x="7882712" y="5062563"/>
                  </a:lnTo>
                  <a:lnTo>
                    <a:pt x="7878026" y="5067249"/>
                  </a:lnTo>
                  <a:lnTo>
                    <a:pt x="7878026" y="5078819"/>
                  </a:lnTo>
                  <a:lnTo>
                    <a:pt x="7882712" y="5083505"/>
                  </a:lnTo>
                  <a:lnTo>
                    <a:pt x="7894294" y="5083505"/>
                  </a:lnTo>
                  <a:lnTo>
                    <a:pt x="7898981" y="5078819"/>
                  </a:lnTo>
                  <a:lnTo>
                    <a:pt x="7898981" y="5067249"/>
                  </a:lnTo>
                  <a:close/>
                </a:path>
                <a:path w="12215494" h="5083809">
                  <a:moveTo>
                    <a:pt x="7898981" y="3376511"/>
                  </a:moveTo>
                  <a:lnTo>
                    <a:pt x="7894294" y="3371824"/>
                  </a:lnTo>
                  <a:lnTo>
                    <a:pt x="7882712" y="3371824"/>
                  </a:lnTo>
                  <a:lnTo>
                    <a:pt x="7878026" y="3376511"/>
                  </a:lnTo>
                  <a:lnTo>
                    <a:pt x="7878026" y="3388080"/>
                  </a:lnTo>
                  <a:lnTo>
                    <a:pt x="7882712" y="3392767"/>
                  </a:lnTo>
                  <a:lnTo>
                    <a:pt x="7894294" y="3392767"/>
                  </a:lnTo>
                  <a:lnTo>
                    <a:pt x="7898981" y="3388080"/>
                  </a:lnTo>
                  <a:lnTo>
                    <a:pt x="7898981" y="3376511"/>
                  </a:lnTo>
                  <a:close/>
                </a:path>
                <a:path w="12215494" h="5083809">
                  <a:moveTo>
                    <a:pt x="7898981" y="1695843"/>
                  </a:moveTo>
                  <a:lnTo>
                    <a:pt x="7894294" y="1691157"/>
                  </a:lnTo>
                  <a:lnTo>
                    <a:pt x="7882712" y="1691157"/>
                  </a:lnTo>
                  <a:lnTo>
                    <a:pt x="7878026" y="1695843"/>
                  </a:lnTo>
                  <a:lnTo>
                    <a:pt x="7878026" y="1707413"/>
                  </a:lnTo>
                  <a:lnTo>
                    <a:pt x="7882712" y="1712099"/>
                  </a:lnTo>
                  <a:lnTo>
                    <a:pt x="7894294" y="1712099"/>
                  </a:lnTo>
                  <a:lnTo>
                    <a:pt x="7898981" y="1707413"/>
                  </a:lnTo>
                  <a:lnTo>
                    <a:pt x="7898981" y="1695843"/>
                  </a:lnTo>
                  <a:close/>
                </a:path>
                <a:path w="12215494" h="5083809">
                  <a:moveTo>
                    <a:pt x="7898981" y="4686"/>
                  </a:moveTo>
                  <a:lnTo>
                    <a:pt x="7894294" y="0"/>
                  </a:lnTo>
                  <a:lnTo>
                    <a:pt x="7882712" y="0"/>
                  </a:lnTo>
                  <a:lnTo>
                    <a:pt x="7878026" y="4686"/>
                  </a:lnTo>
                  <a:lnTo>
                    <a:pt x="7878026" y="16243"/>
                  </a:lnTo>
                  <a:lnTo>
                    <a:pt x="7882712" y="20942"/>
                  </a:lnTo>
                  <a:lnTo>
                    <a:pt x="7894294" y="20942"/>
                  </a:lnTo>
                  <a:lnTo>
                    <a:pt x="7898981" y="16243"/>
                  </a:lnTo>
                  <a:lnTo>
                    <a:pt x="7898981" y="4686"/>
                  </a:lnTo>
                  <a:close/>
                </a:path>
                <a:path w="12215494" h="5083809">
                  <a:moveTo>
                    <a:pt x="7940891" y="5067249"/>
                  </a:moveTo>
                  <a:lnTo>
                    <a:pt x="7936204" y="5062563"/>
                  </a:lnTo>
                  <a:lnTo>
                    <a:pt x="7924609" y="5062563"/>
                  </a:lnTo>
                  <a:lnTo>
                    <a:pt x="7919923" y="5067249"/>
                  </a:lnTo>
                  <a:lnTo>
                    <a:pt x="7919923" y="5078819"/>
                  </a:lnTo>
                  <a:lnTo>
                    <a:pt x="7924609" y="5083505"/>
                  </a:lnTo>
                  <a:lnTo>
                    <a:pt x="7936204" y="5083505"/>
                  </a:lnTo>
                  <a:lnTo>
                    <a:pt x="7940891" y="5078819"/>
                  </a:lnTo>
                  <a:lnTo>
                    <a:pt x="7940891" y="5067249"/>
                  </a:lnTo>
                  <a:close/>
                </a:path>
                <a:path w="12215494" h="5083809">
                  <a:moveTo>
                    <a:pt x="7940891" y="3376511"/>
                  </a:moveTo>
                  <a:lnTo>
                    <a:pt x="7936204" y="3371824"/>
                  </a:lnTo>
                  <a:lnTo>
                    <a:pt x="7924609" y="3371824"/>
                  </a:lnTo>
                  <a:lnTo>
                    <a:pt x="7919923" y="3376511"/>
                  </a:lnTo>
                  <a:lnTo>
                    <a:pt x="7919923" y="3388080"/>
                  </a:lnTo>
                  <a:lnTo>
                    <a:pt x="7924609" y="3392767"/>
                  </a:lnTo>
                  <a:lnTo>
                    <a:pt x="7936204" y="3392767"/>
                  </a:lnTo>
                  <a:lnTo>
                    <a:pt x="7940891" y="3388080"/>
                  </a:lnTo>
                  <a:lnTo>
                    <a:pt x="7940891" y="3376511"/>
                  </a:lnTo>
                  <a:close/>
                </a:path>
                <a:path w="12215494" h="5083809">
                  <a:moveTo>
                    <a:pt x="7940891" y="1695843"/>
                  </a:moveTo>
                  <a:lnTo>
                    <a:pt x="7936204" y="1691157"/>
                  </a:lnTo>
                  <a:lnTo>
                    <a:pt x="7924609" y="1691157"/>
                  </a:lnTo>
                  <a:lnTo>
                    <a:pt x="7919923" y="1695843"/>
                  </a:lnTo>
                  <a:lnTo>
                    <a:pt x="7919923" y="1707413"/>
                  </a:lnTo>
                  <a:lnTo>
                    <a:pt x="7924609" y="1712099"/>
                  </a:lnTo>
                  <a:lnTo>
                    <a:pt x="7936204" y="1712099"/>
                  </a:lnTo>
                  <a:lnTo>
                    <a:pt x="7940891" y="1707413"/>
                  </a:lnTo>
                  <a:lnTo>
                    <a:pt x="7940891" y="1695843"/>
                  </a:lnTo>
                  <a:close/>
                </a:path>
                <a:path w="12215494" h="5083809">
                  <a:moveTo>
                    <a:pt x="7940891" y="4686"/>
                  </a:moveTo>
                  <a:lnTo>
                    <a:pt x="7936204" y="0"/>
                  </a:lnTo>
                  <a:lnTo>
                    <a:pt x="7924609" y="0"/>
                  </a:lnTo>
                  <a:lnTo>
                    <a:pt x="7919923" y="4686"/>
                  </a:lnTo>
                  <a:lnTo>
                    <a:pt x="7919923" y="16243"/>
                  </a:lnTo>
                  <a:lnTo>
                    <a:pt x="7924609" y="20942"/>
                  </a:lnTo>
                  <a:lnTo>
                    <a:pt x="7936204" y="20942"/>
                  </a:lnTo>
                  <a:lnTo>
                    <a:pt x="7940891" y="16243"/>
                  </a:lnTo>
                  <a:lnTo>
                    <a:pt x="7940891" y="4686"/>
                  </a:lnTo>
                  <a:close/>
                </a:path>
                <a:path w="12215494" h="5083809">
                  <a:moveTo>
                    <a:pt x="7982788" y="5067249"/>
                  </a:moveTo>
                  <a:lnTo>
                    <a:pt x="7978102" y="5062563"/>
                  </a:lnTo>
                  <a:lnTo>
                    <a:pt x="7966519" y="5062563"/>
                  </a:lnTo>
                  <a:lnTo>
                    <a:pt x="7961833" y="5067249"/>
                  </a:lnTo>
                  <a:lnTo>
                    <a:pt x="7961833" y="5078819"/>
                  </a:lnTo>
                  <a:lnTo>
                    <a:pt x="7966519" y="5083505"/>
                  </a:lnTo>
                  <a:lnTo>
                    <a:pt x="7978102" y="5083505"/>
                  </a:lnTo>
                  <a:lnTo>
                    <a:pt x="7982788" y="5078819"/>
                  </a:lnTo>
                  <a:lnTo>
                    <a:pt x="7982788" y="5067249"/>
                  </a:lnTo>
                  <a:close/>
                </a:path>
                <a:path w="12215494" h="5083809">
                  <a:moveTo>
                    <a:pt x="7982788" y="3376511"/>
                  </a:moveTo>
                  <a:lnTo>
                    <a:pt x="7978102" y="3371824"/>
                  </a:lnTo>
                  <a:lnTo>
                    <a:pt x="7966519" y="3371824"/>
                  </a:lnTo>
                  <a:lnTo>
                    <a:pt x="7961833" y="3376511"/>
                  </a:lnTo>
                  <a:lnTo>
                    <a:pt x="7961833" y="3388080"/>
                  </a:lnTo>
                  <a:lnTo>
                    <a:pt x="7966519" y="3392767"/>
                  </a:lnTo>
                  <a:lnTo>
                    <a:pt x="7978102" y="3392767"/>
                  </a:lnTo>
                  <a:lnTo>
                    <a:pt x="7982788" y="3388080"/>
                  </a:lnTo>
                  <a:lnTo>
                    <a:pt x="7982788" y="3376511"/>
                  </a:lnTo>
                  <a:close/>
                </a:path>
                <a:path w="12215494" h="5083809">
                  <a:moveTo>
                    <a:pt x="7982788" y="1695843"/>
                  </a:moveTo>
                  <a:lnTo>
                    <a:pt x="7978102" y="1691157"/>
                  </a:lnTo>
                  <a:lnTo>
                    <a:pt x="7966519" y="1691157"/>
                  </a:lnTo>
                  <a:lnTo>
                    <a:pt x="7961833" y="1695843"/>
                  </a:lnTo>
                  <a:lnTo>
                    <a:pt x="7961833" y="1707413"/>
                  </a:lnTo>
                  <a:lnTo>
                    <a:pt x="7966519" y="1712099"/>
                  </a:lnTo>
                  <a:lnTo>
                    <a:pt x="7978102" y="1712099"/>
                  </a:lnTo>
                  <a:lnTo>
                    <a:pt x="7982788" y="1707413"/>
                  </a:lnTo>
                  <a:lnTo>
                    <a:pt x="7982788" y="1695843"/>
                  </a:lnTo>
                  <a:close/>
                </a:path>
                <a:path w="12215494" h="5083809">
                  <a:moveTo>
                    <a:pt x="7982788" y="4686"/>
                  </a:moveTo>
                  <a:lnTo>
                    <a:pt x="7978102" y="0"/>
                  </a:lnTo>
                  <a:lnTo>
                    <a:pt x="7966519" y="0"/>
                  </a:lnTo>
                  <a:lnTo>
                    <a:pt x="7961833" y="4686"/>
                  </a:lnTo>
                  <a:lnTo>
                    <a:pt x="7961833" y="16243"/>
                  </a:lnTo>
                  <a:lnTo>
                    <a:pt x="7966519" y="20942"/>
                  </a:lnTo>
                  <a:lnTo>
                    <a:pt x="7978102" y="20942"/>
                  </a:lnTo>
                  <a:lnTo>
                    <a:pt x="7982788" y="16243"/>
                  </a:lnTo>
                  <a:lnTo>
                    <a:pt x="7982788" y="4686"/>
                  </a:lnTo>
                  <a:close/>
                </a:path>
                <a:path w="12215494" h="5083809">
                  <a:moveTo>
                    <a:pt x="8024698" y="5067249"/>
                  </a:moveTo>
                  <a:lnTo>
                    <a:pt x="8020012" y="5062563"/>
                  </a:lnTo>
                  <a:lnTo>
                    <a:pt x="8008429" y="5062563"/>
                  </a:lnTo>
                  <a:lnTo>
                    <a:pt x="8003730" y="5067249"/>
                  </a:lnTo>
                  <a:lnTo>
                    <a:pt x="8003730" y="5078819"/>
                  </a:lnTo>
                  <a:lnTo>
                    <a:pt x="8008429" y="5083505"/>
                  </a:lnTo>
                  <a:lnTo>
                    <a:pt x="8020012" y="5083505"/>
                  </a:lnTo>
                  <a:lnTo>
                    <a:pt x="8024698" y="5078819"/>
                  </a:lnTo>
                  <a:lnTo>
                    <a:pt x="8024698" y="5067249"/>
                  </a:lnTo>
                  <a:close/>
                </a:path>
                <a:path w="12215494" h="5083809">
                  <a:moveTo>
                    <a:pt x="8024698" y="3376511"/>
                  </a:moveTo>
                  <a:lnTo>
                    <a:pt x="8020012" y="3371824"/>
                  </a:lnTo>
                  <a:lnTo>
                    <a:pt x="8008429" y="3371824"/>
                  </a:lnTo>
                  <a:lnTo>
                    <a:pt x="8003730" y="3376511"/>
                  </a:lnTo>
                  <a:lnTo>
                    <a:pt x="8003730" y="3388080"/>
                  </a:lnTo>
                  <a:lnTo>
                    <a:pt x="8008429" y="3392767"/>
                  </a:lnTo>
                  <a:lnTo>
                    <a:pt x="8020012" y="3392767"/>
                  </a:lnTo>
                  <a:lnTo>
                    <a:pt x="8024698" y="3388080"/>
                  </a:lnTo>
                  <a:lnTo>
                    <a:pt x="8024698" y="3376511"/>
                  </a:lnTo>
                  <a:close/>
                </a:path>
                <a:path w="12215494" h="5083809">
                  <a:moveTo>
                    <a:pt x="8024698" y="1695843"/>
                  </a:moveTo>
                  <a:lnTo>
                    <a:pt x="8020012" y="1691157"/>
                  </a:lnTo>
                  <a:lnTo>
                    <a:pt x="8008429" y="1691157"/>
                  </a:lnTo>
                  <a:lnTo>
                    <a:pt x="8003730" y="1695843"/>
                  </a:lnTo>
                  <a:lnTo>
                    <a:pt x="8003730" y="1707413"/>
                  </a:lnTo>
                  <a:lnTo>
                    <a:pt x="8008429" y="1712099"/>
                  </a:lnTo>
                  <a:lnTo>
                    <a:pt x="8020012" y="1712099"/>
                  </a:lnTo>
                  <a:lnTo>
                    <a:pt x="8024698" y="1707413"/>
                  </a:lnTo>
                  <a:lnTo>
                    <a:pt x="8024698" y="1695843"/>
                  </a:lnTo>
                  <a:close/>
                </a:path>
                <a:path w="12215494" h="5083809">
                  <a:moveTo>
                    <a:pt x="8024698" y="4686"/>
                  </a:moveTo>
                  <a:lnTo>
                    <a:pt x="8020012" y="0"/>
                  </a:lnTo>
                  <a:lnTo>
                    <a:pt x="8008429" y="0"/>
                  </a:lnTo>
                  <a:lnTo>
                    <a:pt x="8003730" y="4686"/>
                  </a:lnTo>
                  <a:lnTo>
                    <a:pt x="8003730" y="16243"/>
                  </a:lnTo>
                  <a:lnTo>
                    <a:pt x="8008429" y="20942"/>
                  </a:lnTo>
                  <a:lnTo>
                    <a:pt x="8020012" y="20942"/>
                  </a:lnTo>
                  <a:lnTo>
                    <a:pt x="8024698" y="16243"/>
                  </a:lnTo>
                  <a:lnTo>
                    <a:pt x="8024698" y="4686"/>
                  </a:lnTo>
                  <a:close/>
                </a:path>
                <a:path w="12215494" h="5083809">
                  <a:moveTo>
                    <a:pt x="8066595" y="5067249"/>
                  </a:moveTo>
                  <a:lnTo>
                    <a:pt x="8061909" y="5062563"/>
                  </a:lnTo>
                  <a:lnTo>
                    <a:pt x="8050327" y="5062563"/>
                  </a:lnTo>
                  <a:lnTo>
                    <a:pt x="8045640" y="5067249"/>
                  </a:lnTo>
                  <a:lnTo>
                    <a:pt x="8045640" y="5078819"/>
                  </a:lnTo>
                  <a:lnTo>
                    <a:pt x="8050327" y="5083505"/>
                  </a:lnTo>
                  <a:lnTo>
                    <a:pt x="8061909" y="5083505"/>
                  </a:lnTo>
                  <a:lnTo>
                    <a:pt x="8066595" y="5078819"/>
                  </a:lnTo>
                  <a:lnTo>
                    <a:pt x="8066595" y="5067249"/>
                  </a:lnTo>
                  <a:close/>
                </a:path>
                <a:path w="12215494" h="5083809">
                  <a:moveTo>
                    <a:pt x="8066595" y="3376511"/>
                  </a:moveTo>
                  <a:lnTo>
                    <a:pt x="8061909" y="3371824"/>
                  </a:lnTo>
                  <a:lnTo>
                    <a:pt x="8050327" y="3371824"/>
                  </a:lnTo>
                  <a:lnTo>
                    <a:pt x="8045640" y="3376511"/>
                  </a:lnTo>
                  <a:lnTo>
                    <a:pt x="8045640" y="3388080"/>
                  </a:lnTo>
                  <a:lnTo>
                    <a:pt x="8050327" y="3392767"/>
                  </a:lnTo>
                  <a:lnTo>
                    <a:pt x="8061909" y="3392767"/>
                  </a:lnTo>
                  <a:lnTo>
                    <a:pt x="8066595" y="3388080"/>
                  </a:lnTo>
                  <a:lnTo>
                    <a:pt x="8066595" y="3376511"/>
                  </a:lnTo>
                  <a:close/>
                </a:path>
                <a:path w="12215494" h="5083809">
                  <a:moveTo>
                    <a:pt x="8066595" y="1695843"/>
                  </a:moveTo>
                  <a:lnTo>
                    <a:pt x="8061909" y="1691157"/>
                  </a:lnTo>
                  <a:lnTo>
                    <a:pt x="8050327" y="1691157"/>
                  </a:lnTo>
                  <a:lnTo>
                    <a:pt x="8045640" y="1695843"/>
                  </a:lnTo>
                  <a:lnTo>
                    <a:pt x="8045640" y="1707413"/>
                  </a:lnTo>
                  <a:lnTo>
                    <a:pt x="8050327" y="1712099"/>
                  </a:lnTo>
                  <a:lnTo>
                    <a:pt x="8061909" y="1712099"/>
                  </a:lnTo>
                  <a:lnTo>
                    <a:pt x="8066595" y="1707413"/>
                  </a:lnTo>
                  <a:lnTo>
                    <a:pt x="8066595" y="1695843"/>
                  </a:lnTo>
                  <a:close/>
                </a:path>
                <a:path w="12215494" h="5083809">
                  <a:moveTo>
                    <a:pt x="8066595" y="4686"/>
                  </a:moveTo>
                  <a:lnTo>
                    <a:pt x="8061909" y="0"/>
                  </a:lnTo>
                  <a:lnTo>
                    <a:pt x="8050327" y="0"/>
                  </a:lnTo>
                  <a:lnTo>
                    <a:pt x="8045640" y="4686"/>
                  </a:lnTo>
                  <a:lnTo>
                    <a:pt x="8045640" y="16243"/>
                  </a:lnTo>
                  <a:lnTo>
                    <a:pt x="8050327" y="20942"/>
                  </a:lnTo>
                  <a:lnTo>
                    <a:pt x="8061909" y="20942"/>
                  </a:lnTo>
                  <a:lnTo>
                    <a:pt x="8066595" y="16243"/>
                  </a:lnTo>
                  <a:lnTo>
                    <a:pt x="8066595" y="4686"/>
                  </a:lnTo>
                  <a:close/>
                </a:path>
                <a:path w="12215494" h="5083809">
                  <a:moveTo>
                    <a:pt x="8108505" y="5067249"/>
                  </a:moveTo>
                  <a:lnTo>
                    <a:pt x="8103819" y="5062563"/>
                  </a:lnTo>
                  <a:lnTo>
                    <a:pt x="8092237" y="5062563"/>
                  </a:lnTo>
                  <a:lnTo>
                    <a:pt x="8087538" y="5067249"/>
                  </a:lnTo>
                  <a:lnTo>
                    <a:pt x="8087538" y="5078819"/>
                  </a:lnTo>
                  <a:lnTo>
                    <a:pt x="8092237" y="5083505"/>
                  </a:lnTo>
                  <a:lnTo>
                    <a:pt x="8103819" y="5083505"/>
                  </a:lnTo>
                  <a:lnTo>
                    <a:pt x="8108505" y="5078819"/>
                  </a:lnTo>
                  <a:lnTo>
                    <a:pt x="8108505" y="5067249"/>
                  </a:lnTo>
                  <a:close/>
                </a:path>
                <a:path w="12215494" h="5083809">
                  <a:moveTo>
                    <a:pt x="8108505" y="3376511"/>
                  </a:moveTo>
                  <a:lnTo>
                    <a:pt x="8103819" y="3371824"/>
                  </a:lnTo>
                  <a:lnTo>
                    <a:pt x="8092237" y="3371824"/>
                  </a:lnTo>
                  <a:lnTo>
                    <a:pt x="8087538" y="3376511"/>
                  </a:lnTo>
                  <a:lnTo>
                    <a:pt x="8087538" y="3388080"/>
                  </a:lnTo>
                  <a:lnTo>
                    <a:pt x="8092237" y="3392767"/>
                  </a:lnTo>
                  <a:lnTo>
                    <a:pt x="8103819" y="3392767"/>
                  </a:lnTo>
                  <a:lnTo>
                    <a:pt x="8108505" y="3388080"/>
                  </a:lnTo>
                  <a:lnTo>
                    <a:pt x="8108505" y="3376511"/>
                  </a:lnTo>
                  <a:close/>
                </a:path>
                <a:path w="12215494" h="5083809">
                  <a:moveTo>
                    <a:pt x="8108505" y="1695843"/>
                  </a:moveTo>
                  <a:lnTo>
                    <a:pt x="8103819" y="1691157"/>
                  </a:lnTo>
                  <a:lnTo>
                    <a:pt x="8092237" y="1691157"/>
                  </a:lnTo>
                  <a:lnTo>
                    <a:pt x="8087538" y="1695843"/>
                  </a:lnTo>
                  <a:lnTo>
                    <a:pt x="8087538" y="1707413"/>
                  </a:lnTo>
                  <a:lnTo>
                    <a:pt x="8092237" y="1712099"/>
                  </a:lnTo>
                  <a:lnTo>
                    <a:pt x="8103819" y="1712099"/>
                  </a:lnTo>
                  <a:lnTo>
                    <a:pt x="8108505" y="1707413"/>
                  </a:lnTo>
                  <a:lnTo>
                    <a:pt x="8108505" y="1695843"/>
                  </a:lnTo>
                  <a:close/>
                </a:path>
                <a:path w="12215494" h="5083809">
                  <a:moveTo>
                    <a:pt x="8108505" y="4686"/>
                  </a:moveTo>
                  <a:lnTo>
                    <a:pt x="8103819" y="0"/>
                  </a:lnTo>
                  <a:lnTo>
                    <a:pt x="8092237" y="0"/>
                  </a:lnTo>
                  <a:lnTo>
                    <a:pt x="8087538" y="4686"/>
                  </a:lnTo>
                  <a:lnTo>
                    <a:pt x="8087538" y="16243"/>
                  </a:lnTo>
                  <a:lnTo>
                    <a:pt x="8092237" y="20942"/>
                  </a:lnTo>
                  <a:lnTo>
                    <a:pt x="8103819" y="20942"/>
                  </a:lnTo>
                  <a:lnTo>
                    <a:pt x="8108505" y="16243"/>
                  </a:lnTo>
                  <a:lnTo>
                    <a:pt x="8108505" y="4686"/>
                  </a:lnTo>
                  <a:close/>
                </a:path>
                <a:path w="12215494" h="5083809">
                  <a:moveTo>
                    <a:pt x="8150415" y="5067249"/>
                  </a:moveTo>
                  <a:lnTo>
                    <a:pt x="8145716" y="5062563"/>
                  </a:lnTo>
                  <a:lnTo>
                    <a:pt x="8134134" y="5062563"/>
                  </a:lnTo>
                  <a:lnTo>
                    <a:pt x="8129448" y="5067249"/>
                  </a:lnTo>
                  <a:lnTo>
                    <a:pt x="8129448" y="5078819"/>
                  </a:lnTo>
                  <a:lnTo>
                    <a:pt x="8134134" y="5083505"/>
                  </a:lnTo>
                  <a:lnTo>
                    <a:pt x="8145716" y="5083505"/>
                  </a:lnTo>
                  <a:lnTo>
                    <a:pt x="8150415" y="5078819"/>
                  </a:lnTo>
                  <a:lnTo>
                    <a:pt x="8150415" y="5067249"/>
                  </a:lnTo>
                  <a:close/>
                </a:path>
                <a:path w="12215494" h="5083809">
                  <a:moveTo>
                    <a:pt x="8150415" y="3376511"/>
                  </a:moveTo>
                  <a:lnTo>
                    <a:pt x="8145716" y="3371824"/>
                  </a:lnTo>
                  <a:lnTo>
                    <a:pt x="8134134" y="3371824"/>
                  </a:lnTo>
                  <a:lnTo>
                    <a:pt x="8129448" y="3376511"/>
                  </a:lnTo>
                  <a:lnTo>
                    <a:pt x="8129448" y="3388080"/>
                  </a:lnTo>
                  <a:lnTo>
                    <a:pt x="8134134" y="3392767"/>
                  </a:lnTo>
                  <a:lnTo>
                    <a:pt x="8145716" y="3392767"/>
                  </a:lnTo>
                  <a:lnTo>
                    <a:pt x="8150415" y="3388080"/>
                  </a:lnTo>
                  <a:lnTo>
                    <a:pt x="8150415" y="3376511"/>
                  </a:lnTo>
                  <a:close/>
                </a:path>
                <a:path w="12215494" h="5083809">
                  <a:moveTo>
                    <a:pt x="8150415" y="1695843"/>
                  </a:moveTo>
                  <a:lnTo>
                    <a:pt x="8145716" y="1691157"/>
                  </a:lnTo>
                  <a:lnTo>
                    <a:pt x="8134134" y="1691157"/>
                  </a:lnTo>
                  <a:lnTo>
                    <a:pt x="8129448" y="1695843"/>
                  </a:lnTo>
                  <a:lnTo>
                    <a:pt x="8129448" y="1707413"/>
                  </a:lnTo>
                  <a:lnTo>
                    <a:pt x="8134134" y="1712099"/>
                  </a:lnTo>
                  <a:lnTo>
                    <a:pt x="8145716" y="1712099"/>
                  </a:lnTo>
                  <a:lnTo>
                    <a:pt x="8150415" y="1707413"/>
                  </a:lnTo>
                  <a:lnTo>
                    <a:pt x="8150415" y="1695843"/>
                  </a:lnTo>
                  <a:close/>
                </a:path>
                <a:path w="12215494" h="5083809">
                  <a:moveTo>
                    <a:pt x="8150415" y="4686"/>
                  </a:moveTo>
                  <a:lnTo>
                    <a:pt x="8145716" y="0"/>
                  </a:lnTo>
                  <a:lnTo>
                    <a:pt x="8134134" y="0"/>
                  </a:lnTo>
                  <a:lnTo>
                    <a:pt x="8129448" y="4686"/>
                  </a:lnTo>
                  <a:lnTo>
                    <a:pt x="8129448" y="16243"/>
                  </a:lnTo>
                  <a:lnTo>
                    <a:pt x="8134134" y="20942"/>
                  </a:lnTo>
                  <a:lnTo>
                    <a:pt x="8145716" y="20942"/>
                  </a:lnTo>
                  <a:lnTo>
                    <a:pt x="8150415" y="16243"/>
                  </a:lnTo>
                  <a:lnTo>
                    <a:pt x="8150415" y="4686"/>
                  </a:lnTo>
                  <a:close/>
                </a:path>
                <a:path w="12215494" h="5083809">
                  <a:moveTo>
                    <a:pt x="8192313" y="5067249"/>
                  </a:moveTo>
                  <a:lnTo>
                    <a:pt x="8187626" y="5062563"/>
                  </a:lnTo>
                  <a:lnTo>
                    <a:pt x="8176044" y="5062563"/>
                  </a:lnTo>
                  <a:lnTo>
                    <a:pt x="8171345" y="5067249"/>
                  </a:lnTo>
                  <a:lnTo>
                    <a:pt x="8171345" y="5078819"/>
                  </a:lnTo>
                  <a:lnTo>
                    <a:pt x="8176044" y="5083505"/>
                  </a:lnTo>
                  <a:lnTo>
                    <a:pt x="8187626" y="5083505"/>
                  </a:lnTo>
                  <a:lnTo>
                    <a:pt x="8192313" y="5078819"/>
                  </a:lnTo>
                  <a:lnTo>
                    <a:pt x="8192313" y="5067249"/>
                  </a:lnTo>
                  <a:close/>
                </a:path>
                <a:path w="12215494" h="5083809">
                  <a:moveTo>
                    <a:pt x="8192313" y="3376511"/>
                  </a:moveTo>
                  <a:lnTo>
                    <a:pt x="8187626" y="3371824"/>
                  </a:lnTo>
                  <a:lnTo>
                    <a:pt x="8176044" y="3371824"/>
                  </a:lnTo>
                  <a:lnTo>
                    <a:pt x="8171345" y="3376511"/>
                  </a:lnTo>
                  <a:lnTo>
                    <a:pt x="8171345" y="3388080"/>
                  </a:lnTo>
                  <a:lnTo>
                    <a:pt x="8176044" y="3392767"/>
                  </a:lnTo>
                  <a:lnTo>
                    <a:pt x="8187626" y="3392767"/>
                  </a:lnTo>
                  <a:lnTo>
                    <a:pt x="8192313" y="3388080"/>
                  </a:lnTo>
                  <a:lnTo>
                    <a:pt x="8192313" y="3376511"/>
                  </a:lnTo>
                  <a:close/>
                </a:path>
                <a:path w="12215494" h="5083809">
                  <a:moveTo>
                    <a:pt x="8192313" y="1695843"/>
                  </a:moveTo>
                  <a:lnTo>
                    <a:pt x="8187626" y="1691157"/>
                  </a:lnTo>
                  <a:lnTo>
                    <a:pt x="8176044" y="1691157"/>
                  </a:lnTo>
                  <a:lnTo>
                    <a:pt x="8171345" y="1695843"/>
                  </a:lnTo>
                  <a:lnTo>
                    <a:pt x="8171345" y="1707413"/>
                  </a:lnTo>
                  <a:lnTo>
                    <a:pt x="8176044" y="1712099"/>
                  </a:lnTo>
                  <a:lnTo>
                    <a:pt x="8187626" y="1712099"/>
                  </a:lnTo>
                  <a:lnTo>
                    <a:pt x="8192313" y="1707413"/>
                  </a:lnTo>
                  <a:lnTo>
                    <a:pt x="8192313" y="1695843"/>
                  </a:lnTo>
                  <a:close/>
                </a:path>
                <a:path w="12215494" h="5083809">
                  <a:moveTo>
                    <a:pt x="8192313" y="4686"/>
                  </a:moveTo>
                  <a:lnTo>
                    <a:pt x="8187626" y="0"/>
                  </a:lnTo>
                  <a:lnTo>
                    <a:pt x="8176044" y="0"/>
                  </a:lnTo>
                  <a:lnTo>
                    <a:pt x="8171345" y="4686"/>
                  </a:lnTo>
                  <a:lnTo>
                    <a:pt x="8171345" y="16243"/>
                  </a:lnTo>
                  <a:lnTo>
                    <a:pt x="8176044" y="20942"/>
                  </a:lnTo>
                  <a:lnTo>
                    <a:pt x="8187626" y="20942"/>
                  </a:lnTo>
                  <a:lnTo>
                    <a:pt x="8192313" y="16243"/>
                  </a:lnTo>
                  <a:lnTo>
                    <a:pt x="8192313" y="4686"/>
                  </a:lnTo>
                  <a:close/>
                </a:path>
                <a:path w="12215494" h="5083809">
                  <a:moveTo>
                    <a:pt x="8234223" y="5067249"/>
                  </a:moveTo>
                  <a:lnTo>
                    <a:pt x="8229536" y="5062563"/>
                  </a:lnTo>
                  <a:lnTo>
                    <a:pt x="8217941" y="5062563"/>
                  </a:lnTo>
                  <a:lnTo>
                    <a:pt x="8213255" y="5067249"/>
                  </a:lnTo>
                  <a:lnTo>
                    <a:pt x="8213255" y="5078819"/>
                  </a:lnTo>
                  <a:lnTo>
                    <a:pt x="8217941" y="5083505"/>
                  </a:lnTo>
                  <a:lnTo>
                    <a:pt x="8229536" y="5083505"/>
                  </a:lnTo>
                  <a:lnTo>
                    <a:pt x="8234223" y="5078819"/>
                  </a:lnTo>
                  <a:lnTo>
                    <a:pt x="8234223" y="5067249"/>
                  </a:lnTo>
                  <a:close/>
                </a:path>
                <a:path w="12215494" h="5083809">
                  <a:moveTo>
                    <a:pt x="8234223" y="3376511"/>
                  </a:moveTo>
                  <a:lnTo>
                    <a:pt x="8229536" y="3371824"/>
                  </a:lnTo>
                  <a:lnTo>
                    <a:pt x="8217941" y="3371824"/>
                  </a:lnTo>
                  <a:lnTo>
                    <a:pt x="8213255" y="3376511"/>
                  </a:lnTo>
                  <a:lnTo>
                    <a:pt x="8213255" y="3388080"/>
                  </a:lnTo>
                  <a:lnTo>
                    <a:pt x="8217941" y="3392767"/>
                  </a:lnTo>
                  <a:lnTo>
                    <a:pt x="8229536" y="3392767"/>
                  </a:lnTo>
                  <a:lnTo>
                    <a:pt x="8234223" y="3388080"/>
                  </a:lnTo>
                  <a:lnTo>
                    <a:pt x="8234223" y="3376511"/>
                  </a:lnTo>
                  <a:close/>
                </a:path>
                <a:path w="12215494" h="5083809">
                  <a:moveTo>
                    <a:pt x="8234223" y="1695843"/>
                  </a:moveTo>
                  <a:lnTo>
                    <a:pt x="8229536" y="1691157"/>
                  </a:lnTo>
                  <a:lnTo>
                    <a:pt x="8217941" y="1691157"/>
                  </a:lnTo>
                  <a:lnTo>
                    <a:pt x="8213255" y="1695843"/>
                  </a:lnTo>
                  <a:lnTo>
                    <a:pt x="8213255" y="1707413"/>
                  </a:lnTo>
                  <a:lnTo>
                    <a:pt x="8217941" y="1712099"/>
                  </a:lnTo>
                  <a:lnTo>
                    <a:pt x="8229536" y="1712099"/>
                  </a:lnTo>
                  <a:lnTo>
                    <a:pt x="8234223" y="1707413"/>
                  </a:lnTo>
                  <a:lnTo>
                    <a:pt x="8234223" y="1695843"/>
                  </a:lnTo>
                  <a:close/>
                </a:path>
                <a:path w="12215494" h="5083809">
                  <a:moveTo>
                    <a:pt x="8234223" y="4686"/>
                  </a:moveTo>
                  <a:lnTo>
                    <a:pt x="8229536" y="0"/>
                  </a:lnTo>
                  <a:lnTo>
                    <a:pt x="8217941" y="0"/>
                  </a:lnTo>
                  <a:lnTo>
                    <a:pt x="8213255" y="4686"/>
                  </a:lnTo>
                  <a:lnTo>
                    <a:pt x="8213255" y="16243"/>
                  </a:lnTo>
                  <a:lnTo>
                    <a:pt x="8217941" y="20942"/>
                  </a:lnTo>
                  <a:lnTo>
                    <a:pt x="8229536" y="20942"/>
                  </a:lnTo>
                  <a:lnTo>
                    <a:pt x="8234223" y="16243"/>
                  </a:lnTo>
                  <a:lnTo>
                    <a:pt x="8234223" y="4686"/>
                  </a:lnTo>
                  <a:close/>
                </a:path>
                <a:path w="12215494" h="5083809">
                  <a:moveTo>
                    <a:pt x="8276120" y="5067249"/>
                  </a:moveTo>
                  <a:lnTo>
                    <a:pt x="8271434" y="5062563"/>
                  </a:lnTo>
                  <a:lnTo>
                    <a:pt x="8259839" y="5062563"/>
                  </a:lnTo>
                  <a:lnTo>
                    <a:pt x="8255165" y="5067249"/>
                  </a:lnTo>
                  <a:lnTo>
                    <a:pt x="8255165" y="5078819"/>
                  </a:lnTo>
                  <a:lnTo>
                    <a:pt x="8259839" y="5083505"/>
                  </a:lnTo>
                  <a:lnTo>
                    <a:pt x="8271434" y="5083505"/>
                  </a:lnTo>
                  <a:lnTo>
                    <a:pt x="8276120" y="5078819"/>
                  </a:lnTo>
                  <a:lnTo>
                    <a:pt x="8276120" y="5067249"/>
                  </a:lnTo>
                  <a:close/>
                </a:path>
                <a:path w="12215494" h="5083809">
                  <a:moveTo>
                    <a:pt x="8276120" y="3376511"/>
                  </a:moveTo>
                  <a:lnTo>
                    <a:pt x="8271434" y="3371824"/>
                  </a:lnTo>
                  <a:lnTo>
                    <a:pt x="8259839" y="3371824"/>
                  </a:lnTo>
                  <a:lnTo>
                    <a:pt x="8255165" y="3376511"/>
                  </a:lnTo>
                  <a:lnTo>
                    <a:pt x="8255165" y="3388080"/>
                  </a:lnTo>
                  <a:lnTo>
                    <a:pt x="8259839" y="3392767"/>
                  </a:lnTo>
                  <a:lnTo>
                    <a:pt x="8271434" y="3392767"/>
                  </a:lnTo>
                  <a:lnTo>
                    <a:pt x="8276120" y="3388080"/>
                  </a:lnTo>
                  <a:lnTo>
                    <a:pt x="8276120" y="3376511"/>
                  </a:lnTo>
                  <a:close/>
                </a:path>
                <a:path w="12215494" h="5083809">
                  <a:moveTo>
                    <a:pt x="8276120" y="1695843"/>
                  </a:moveTo>
                  <a:lnTo>
                    <a:pt x="8271434" y="1691157"/>
                  </a:lnTo>
                  <a:lnTo>
                    <a:pt x="8259839" y="1691157"/>
                  </a:lnTo>
                  <a:lnTo>
                    <a:pt x="8255165" y="1695843"/>
                  </a:lnTo>
                  <a:lnTo>
                    <a:pt x="8255165" y="1707413"/>
                  </a:lnTo>
                  <a:lnTo>
                    <a:pt x="8259839" y="1712099"/>
                  </a:lnTo>
                  <a:lnTo>
                    <a:pt x="8271434" y="1712099"/>
                  </a:lnTo>
                  <a:lnTo>
                    <a:pt x="8276120" y="1707413"/>
                  </a:lnTo>
                  <a:lnTo>
                    <a:pt x="8276120" y="1695843"/>
                  </a:lnTo>
                  <a:close/>
                </a:path>
                <a:path w="12215494" h="5083809">
                  <a:moveTo>
                    <a:pt x="8276120" y="4686"/>
                  </a:moveTo>
                  <a:lnTo>
                    <a:pt x="8271434" y="0"/>
                  </a:lnTo>
                  <a:lnTo>
                    <a:pt x="8259839" y="0"/>
                  </a:lnTo>
                  <a:lnTo>
                    <a:pt x="8255165" y="4686"/>
                  </a:lnTo>
                  <a:lnTo>
                    <a:pt x="8255165" y="16243"/>
                  </a:lnTo>
                  <a:lnTo>
                    <a:pt x="8259839" y="20942"/>
                  </a:lnTo>
                  <a:lnTo>
                    <a:pt x="8271434" y="20942"/>
                  </a:lnTo>
                  <a:lnTo>
                    <a:pt x="8276120" y="16243"/>
                  </a:lnTo>
                  <a:lnTo>
                    <a:pt x="8276120" y="4686"/>
                  </a:lnTo>
                  <a:close/>
                </a:path>
                <a:path w="12215494" h="5083809">
                  <a:moveTo>
                    <a:pt x="8318030" y="5067249"/>
                  </a:moveTo>
                  <a:lnTo>
                    <a:pt x="8313344" y="5062563"/>
                  </a:lnTo>
                  <a:lnTo>
                    <a:pt x="8301749" y="5062563"/>
                  </a:lnTo>
                  <a:lnTo>
                    <a:pt x="8297062" y="5067249"/>
                  </a:lnTo>
                  <a:lnTo>
                    <a:pt x="8297062" y="5078819"/>
                  </a:lnTo>
                  <a:lnTo>
                    <a:pt x="8301749" y="5083505"/>
                  </a:lnTo>
                  <a:lnTo>
                    <a:pt x="8313344" y="5083505"/>
                  </a:lnTo>
                  <a:lnTo>
                    <a:pt x="8318030" y="5078819"/>
                  </a:lnTo>
                  <a:lnTo>
                    <a:pt x="8318030" y="5067249"/>
                  </a:lnTo>
                  <a:close/>
                </a:path>
                <a:path w="12215494" h="5083809">
                  <a:moveTo>
                    <a:pt x="8318030" y="3376511"/>
                  </a:moveTo>
                  <a:lnTo>
                    <a:pt x="8313344" y="3371824"/>
                  </a:lnTo>
                  <a:lnTo>
                    <a:pt x="8301749" y="3371824"/>
                  </a:lnTo>
                  <a:lnTo>
                    <a:pt x="8297062" y="3376511"/>
                  </a:lnTo>
                  <a:lnTo>
                    <a:pt x="8297062" y="3388080"/>
                  </a:lnTo>
                  <a:lnTo>
                    <a:pt x="8301749" y="3392767"/>
                  </a:lnTo>
                  <a:lnTo>
                    <a:pt x="8313344" y="3392767"/>
                  </a:lnTo>
                  <a:lnTo>
                    <a:pt x="8318030" y="3388080"/>
                  </a:lnTo>
                  <a:lnTo>
                    <a:pt x="8318030" y="3376511"/>
                  </a:lnTo>
                  <a:close/>
                </a:path>
                <a:path w="12215494" h="5083809">
                  <a:moveTo>
                    <a:pt x="8318030" y="1695843"/>
                  </a:moveTo>
                  <a:lnTo>
                    <a:pt x="8313344" y="1691157"/>
                  </a:lnTo>
                  <a:lnTo>
                    <a:pt x="8301749" y="1691157"/>
                  </a:lnTo>
                  <a:lnTo>
                    <a:pt x="8297062" y="1695843"/>
                  </a:lnTo>
                  <a:lnTo>
                    <a:pt x="8297062" y="1707413"/>
                  </a:lnTo>
                  <a:lnTo>
                    <a:pt x="8301749" y="1712099"/>
                  </a:lnTo>
                  <a:lnTo>
                    <a:pt x="8313344" y="1712099"/>
                  </a:lnTo>
                  <a:lnTo>
                    <a:pt x="8318030" y="1707413"/>
                  </a:lnTo>
                  <a:lnTo>
                    <a:pt x="8318030" y="1695843"/>
                  </a:lnTo>
                  <a:close/>
                </a:path>
                <a:path w="12215494" h="5083809">
                  <a:moveTo>
                    <a:pt x="8318030" y="4686"/>
                  </a:moveTo>
                  <a:lnTo>
                    <a:pt x="8313344" y="0"/>
                  </a:lnTo>
                  <a:lnTo>
                    <a:pt x="8301749" y="0"/>
                  </a:lnTo>
                  <a:lnTo>
                    <a:pt x="8297062" y="4686"/>
                  </a:lnTo>
                  <a:lnTo>
                    <a:pt x="8297062" y="16243"/>
                  </a:lnTo>
                  <a:lnTo>
                    <a:pt x="8301749" y="20942"/>
                  </a:lnTo>
                  <a:lnTo>
                    <a:pt x="8313344" y="20942"/>
                  </a:lnTo>
                  <a:lnTo>
                    <a:pt x="8318030" y="16243"/>
                  </a:lnTo>
                  <a:lnTo>
                    <a:pt x="8318030" y="4686"/>
                  </a:lnTo>
                  <a:close/>
                </a:path>
                <a:path w="12215494" h="5083809">
                  <a:moveTo>
                    <a:pt x="8359940" y="5067249"/>
                  </a:moveTo>
                  <a:lnTo>
                    <a:pt x="8355241" y="5062563"/>
                  </a:lnTo>
                  <a:lnTo>
                    <a:pt x="8343659" y="5062563"/>
                  </a:lnTo>
                  <a:lnTo>
                    <a:pt x="8338972" y="5067249"/>
                  </a:lnTo>
                  <a:lnTo>
                    <a:pt x="8338972" y="5078819"/>
                  </a:lnTo>
                  <a:lnTo>
                    <a:pt x="8343659" y="5083505"/>
                  </a:lnTo>
                  <a:lnTo>
                    <a:pt x="8355241" y="5083505"/>
                  </a:lnTo>
                  <a:lnTo>
                    <a:pt x="8359940" y="5078819"/>
                  </a:lnTo>
                  <a:lnTo>
                    <a:pt x="8359940" y="5067249"/>
                  </a:lnTo>
                  <a:close/>
                </a:path>
                <a:path w="12215494" h="5083809">
                  <a:moveTo>
                    <a:pt x="8359940" y="3376511"/>
                  </a:moveTo>
                  <a:lnTo>
                    <a:pt x="8355241" y="3371824"/>
                  </a:lnTo>
                  <a:lnTo>
                    <a:pt x="8343659" y="3371824"/>
                  </a:lnTo>
                  <a:lnTo>
                    <a:pt x="8338972" y="3376511"/>
                  </a:lnTo>
                  <a:lnTo>
                    <a:pt x="8338972" y="3388080"/>
                  </a:lnTo>
                  <a:lnTo>
                    <a:pt x="8343659" y="3392767"/>
                  </a:lnTo>
                  <a:lnTo>
                    <a:pt x="8355241" y="3392767"/>
                  </a:lnTo>
                  <a:lnTo>
                    <a:pt x="8359940" y="3388080"/>
                  </a:lnTo>
                  <a:lnTo>
                    <a:pt x="8359940" y="3376511"/>
                  </a:lnTo>
                  <a:close/>
                </a:path>
                <a:path w="12215494" h="5083809">
                  <a:moveTo>
                    <a:pt x="8359940" y="1695843"/>
                  </a:moveTo>
                  <a:lnTo>
                    <a:pt x="8355241" y="1691157"/>
                  </a:lnTo>
                  <a:lnTo>
                    <a:pt x="8343659" y="1691157"/>
                  </a:lnTo>
                  <a:lnTo>
                    <a:pt x="8338972" y="1695843"/>
                  </a:lnTo>
                  <a:lnTo>
                    <a:pt x="8338972" y="1707413"/>
                  </a:lnTo>
                  <a:lnTo>
                    <a:pt x="8343659" y="1712099"/>
                  </a:lnTo>
                  <a:lnTo>
                    <a:pt x="8355241" y="1712099"/>
                  </a:lnTo>
                  <a:lnTo>
                    <a:pt x="8359940" y="1707413"/>
                  </a:lnTo>
                  <a:lnTo>
                    <a:pt x="8359940" y="1695843"/>
                  </a:lnTo>
                  <a:close/>
                </a:path>
                <a:path w="12215494" h="5083809">
                  <a:moveTo>
                    <a:pt x="8359940" y="4686"/>
                  </a:moveTo>
                  <a:lnTo>
                    <a:pt x="8355241" y="0"/>
                  </a:lnTo>
                  <a:lnTo>
                    <a:pt x="8343659" y="0"/>
                  </a:lnTo>
                  <a:lnTo>
                    <a:pt x="8338972" y="4686"/>
                  </a:lnTo>
                  <a:lnTo>
                    <a:pt x="8338972" y="16243"/>
                  </a:lnTo>
                  <a:lnTo>
                    <a:pt x="8343659" y="20942"/>
                  </a:lnTo>
                  <a:lnTo>
                    <a:pt x="8355241" y="20942"/>
                  </a:lnTo>
                  <a:lnTo>
                    <a:pt x="8359940" y="16243"/>
                  </a:lnTo>
                  <a:lnTo>
                    <a:pt x="8359940" y="4686"/>
                  </a:lnTo>
                  <a:close/>
                </a:path>
                <a:path w="12215494" h="5083809">
                  <a:moveTo>
                    <a:pt x="8401837" y="5067249"/>
                  </a:moveTo>
                  <a:lnTo>
                    <a:pt x="8397151" y="5062563"/>
                  </a:lnTo>
                  <a:lnTo>
                    <a:pt x="8385556" y="5062563"/>
                  </a:lnTo>
                  <a:lnTo>
                    <a:pt x="8380882" y="5067249"/>
                  </a:lnTo>
                  <a:lnTo>
                    <a:pt x="8380882" y="5078819"/>
                  </a:lnTo>
                  <a:lnTo>
                    <a:pt x="8385556" y="5083505"/>
                  </a:lnTo>
                  <a:lnTo>
                    <a:pt x="8397151" y="5083505"/>
                  </a:lnTo>
                  <a:lnTo>
                    <a:pt x="8401837" y="5078819"/>
                  </a:lnTo>
                  <a:lnTo>
                    <a:pt x="8401837" y="5067249"/>
                  </a:lnTo>
                  <a:close/>
                </a:path>
                <a:path w="12215494" h="5083809">
                  <a:moveTo>
                    <a:pt x="8401837" y="3376511"/>
                  </a:moveTo>
                  <a:lnTo>
                    <a:pt x="8397151" y="3371824"/>
                  </a:lnTo>
                  <a:lnTo>
                    <a:pt x="8385556" y="3371824"/>
                  </a:lnTo>
                  <a:lnTo>
                    <a:pt x="8380882" y="3376511"/>
                  </a:lnTo>
                  <a:lnTo>
                    <a:pt x="8380882" y="3388080"/>
                  </a:lnTo>
                  <a:lnTo>
                    <a:pt x="8385556" y="3392767"/>
                  </a:lnTo>
                  <a:lnTo>
                    <a:pt x="8397151" y="3392767"/>
                  </a:lnTo>
                  <a:lnTo>
                    <a:pt x="8401837" y="3388080"/>
                  </a:lnTo>
                  <a:lnTo>
                    <a:pt x="8401837" y="3376511"/>
                  </a:lnTo>
                  <a:close/>
                </a:path>
                <a:path w="12215494" h="5083809">
                  <a:moveTo>
                    <a:pt x="8401837" y="1695843"/>
                  </a:moveTo>
                  <a:lnTo>
                    <a:pt x="8397151" y="1691157"/>
                  </a:lnTo>
                  <a:lnTo>
                    <a:pt x="8385556" y="1691157"/>
                  </a:lnTo>
                  <a:lnTo>
                    <a:pt x="8380882" y="1695843"/>
                  </a:lnTo>
                  <a:lnTo>
                    <a:pt x="8380882" y="1707413"/>
                  </a:lnTo>
                  <a:lnTo>
                    <a:pt x="8385556" y="1712099"/>
                  </a:lnTo>
                  <a:lnTo>
                    <a:pt x="8397151" y="1712099"/>
                  </a:lnTo>
                  <a:lnTo>
                    <a:pt x="8401837" y="1707413"/>
                  </a:lnTo>
                  <a:lnTo>
                    <a:pt x="8401837" y="1695843"/>
                  </a:lnTo>
                  <a:close/>
                </a:path>
                <a:path w="12215494" h="5083809">
                  <a:moveTo>
                    <a:pt x="8401837" y="4686"/>
                  </a:moveTo>
                  <a:lnTo>
                    <a:pt x="8397151" y="0"/>
                  </a:lnTo>
                  <a:lnTo>
                    <a:pt x="8385556" y="0"/>
                  </a:lnTo>
                  <a:lnTo>
                    <a:pt x="8380882" y="4686"/>
                  </a:lnTo>
                  <a:lnTo>
                    <a:pt x="8380882" y="16243"/>
                  </a:lnTo>
                  <a:lnTo>
                    <a:pt x="8385556" y="20942"/>
                  </a:lnTo>
                  <a:lnTo>
                    <a:pt x="8397151" y="20942"/>
                  </a:lnTo>
                  <a:lnTo>
                    <a:pt x="8401837" y="16243"/>
                  </a:lnTo>
                  <a:lnTo>
                    <a:pt x="8401837" y="4686"/>
                  </a:lnTo>
                  <a:close/>
                </a:path>
                <a:path w="12215494" h="5083809">
                  <a:moveTo>
                    <a:pt x="8443747" y="5067249"/>
                  </a:moveTo>
                  <a:lnTo>
                    <a:pt x="8439048" y="5062563"/>
                  </a:lnTo>
                  <a:lnTo>
                    <a:pt x="8427466" y="5062563"/>
                  </a:lnTo>
                  <a:lnTo>
                    <a:pt x="8422780" y="5067249"/>
                  </a:lnTo>
                  <a:lnTo>
                    <a:pt x="8422780" y="5078819"/>
                  </a:lnTo>
                  <a:lnTo>
                    <a:pt x="8427466" y="5083505"/>
                  </a:lnTo>
                  <a:lnTo>
                    <a:pt x="8439048" y="5083505"/>
                  </a:lnTo>
                  <a:lnTo>
                    <a:pt x="8443747" y="5078819"/>
                  </a:lnTo>
                  <a:lnTo>
                    <a:pt x="8443747" y="5067249"/>
                  </a:lnTo>
                  <a:close/>
                </a:path>
                <a:path w="12215494" h="5083809">
                  <a:moveTo>
                    <a:pt x="8443747" y="3376511"/>
                  </a:moveTo>
                  <a:lnTo>
                    <a:pt x="8439048" y="3371824"/>
                  </a:lnTo>
                  <a:lnTo>
                    <a:pt x="8427466" y="3371824"/>
                  </a:lnTo>
                  <a:lnTo>
                    <a:pt x="8422780" y="3376511"/>
                  </a:lnTo>
                  <a:lnTo>
                    <a:pt x="8422780" y="3388080"/>
                  </a:lnTo>
                  <a:lnTo>
                    <a:pt x="8427466" y="3392767"/>
                  </a:lnTo>
                  <a:lnTo>
                    <a:pt x="8439048" y="3392767"/>
                  </a:lnTo>
                  <a:lnTo>
                    <a:pt x="8443747" y="3388080"/>
                  </a:lnTo>
                  <a:lnTo>
                    <a:pt x="8443747" y="3376511"/>
                  </a:lnTo>
                  <a:close/>
                </a:path>
                <a:path w="12215494" h="5083809">
                  <a:moveTo>
                    <a:pt x="8443747" y="1695843"/>
                  </a:moveTo>
                  <a:lnTo>
                    <a:pt x="8439048" y="1691157"/>
                  </a:lnTo>
                  <a:lnTo>
                    <a:pt x="8427466" y="1691157"/>
                  </a:lnTo>
                  <a:lnTo>
                    <a:pt x="8422780" y="1695843"/>
                  </a:lnTo>
                  <a:lnTo>
                    <a:pt x="8422780" y="1707413"/>
                  </a:lnTo>
                  <a:lnTo>
                    <a:pt x="8427466" y="1712099"/>
                  </a:lnTo>
                  <a:lnTo>
                    <a:pt x="8439048" y="1712099"/>
                  </a:lnTo>
                  <a:lnTo>
                    <a:pt x="8443747" y="1707413"/>
                  </a:lnTo>
                  <a:lnTo>
                    <a:pt x="8443747" y="1695843"/>
                  </a:lnTo>
                  <a:close/>
                </a:path>
                <a:path w="12215494" h="5083809">
                  <a:moveTo>
                    <a:pt x="8443747" y="4686"/>
                  </a:moveTo>
                  <a:lnTo>
                    <a:pt x="8439048" y="0"/>
                  </a:lnTo>
                  <a:lnTo>
                    <a:pt x="8427466" y="0"/>
                  </a:lnTo>
                  <a:lnTo>
                    <a:pt x="8422780" y="4686"/>
                  </a:lnTo>
                  <a:lnTo>
                    <a:pt x="8422780" y="16243"/>
                  </a:lnTo>
                  <a:lnTo>
                    <a:pt x="8427466" y="20942"/>
                  </a:lnTo>
                  <a:lnTo>
                    <a:pt x="8439048" y="20942"/>
                  </a:lnTo>
                  <a:lnTo>
                    <a:pt x="8443747" y="16243"/>
                  </a:lnTo>
                  <a:lnTo>
                    <a:pt x="8443747" y="4686"/>
                  </a:lnTo>
                  <a:close/>
                </a:path>
                <a:path w="12215494" h="5083809">
                  <a:moveTo>
                    <a:pt x="8485632" y="5067249"/>
                  </a:moveTo>
                  <a:lnTo>
                    <a:pt x="8480958" y="5062563"/>
                  </a:lnTo>
                  <a:lnTo>
                    <a:pt x="8469363" y="5062563"/>
                  </a:lnTo>
                  <a:lnTo>
                    <a:pt x="8464690" y="5067249"/>
                  </a:lnTo>
                  <a:lnTo>
                    <a:pt x="8464690" y="5078819"/>
                  </a:lnTo>
                  <a:lnTo>
                    <a:pt x="8469363" y="5083505"/>
                  </a:lnTo>
                  <a:lnTo>
                    <a:pt x="8480958" y="5083505"/>
                  </a:lnTo>
                  <a:lnTo>
                    <a:pt x="8485632" y="5078819"/>
                  </a:lnTo>
                  <a:lnTo>
                    <a:pt x="8485632" y="5067249"/>
                  </a:lnTo>
                  <a:close/>
                </a:path>
                <a:path w="12215494" h="5083809">
                  <a:moveTo>
                    <a:pt x="8485632" y="3376511"/>
                  </a:moveTo>
                  <a:lnTo>
                    <a:pt x="8480958" y="3371824"/>
                  </a:lnTo>
                  <a:lnTo>
                    <a:pt x="8469363" y="3371824"/>
                  </a:lnTo>
                  <a:lnTo>
                    <a:pt x="8464690" y="3376511"/>
                  </a:lnTo>
                  <a:lnTo>
                    <a:pt x="8464690" y="3388080"/>
                  </a:lnTo>
                  <a:lnTo>
                    <a:pt x="8469363" y="3392767"/>
                  </a:lnTo>
                  <a:lnTo>
                    <a:pt x="8480958" y="3392767"/>
                  </a:lnTo>
                  <a:lnTo>
                    <a:pt x="8485632" y="3388080"/>
                  </a:lnTo>
                  <a:lnTo>
                    <a:pt x="8485632" y="3376511"/>
                  </a:lnTo>
                  <a:close/>
                </a:path>
                <a:path w="12215494" h="5083809">
                  <a:moveTo>
                    <a:pt x="8485632" y="1695843"/>
                  </a:moveTo>
                  <a:lnTo>
                    <a:pt x="8480958" y="1691157"/>
                  </a:lnTo>
                  <a:lnTo>
                    <a:pt x="8469363" y="1691157"/>
                  </a:lnTo>
                  <a:lnTo>
                    <a:pt x="8464690" y="1695843"/>
                  </a:lnTo>
                  <a:lnTo>
                    <a:pt x="8464690" y="1707413"/>
                  </a:lnTo>
                  <a:lnTo>
                    <a:pt x="8469363" y="1712099"/>
                  </a:lnTo>
                  <a:lnTo>
                    <a:pt x="8480958" y="1712099"/>
                  </a:lnTo>
                  <a:lnTo>
                    <a:pt x="8485632" y="1707413"/>
                  </a:lnTo>
                  <a:lnTo>
                    <a:pt x="8485632" y="1695843"/>
                  </a:lnTo>
                  <a:close/>
                </a:path>
                <a:path w="12215494" h="5083809">
                  <a:moveTo>
                    <a:pt x="8485632" y="4686"/>
                  </a:moveTo>
                  <a:lnTo>
                    <a:pt x="8480958" y="0"/>
                  </a:lnTo>
                  <a:lnTo>
                    <a:pt x="8469363" y="0"/>
                  </a:lnTo>
                  <a:lnTo>
                    <a:pt x="8464690" y="4686"/>
                  </a:lnTo>
                  <a:lnTo>
                    <a:pt x="8464690" y="16243"/>
                  </a:lnTo>
                  <a:lnTo>
                    <a:pt x="8469363" y="20942"/>
                  </a:lnTo>
                  <a:lnTo>
                    <a:pt x="8480958" y="20942"/>
                  </a:lnTo>
                  <a:lnTo>
                    <a:pt x="8485632" y="16243"/>
                  </a:lnTo>
                  <a:lnTo>
                    <a:pt x="8485632" y="4686"/>
                  </a:lnTo>
                  <a:close/>
                </a:path>
                <a:path w="12215494" h="5083809">
                  <a:moveTo>
                    <a:pt x="8527542" y="5067249"/>
                  </a:moveTo>
                  <a:lnTo>
                    <a:pt x="8522868" y="5062563"/>
                  </a:lnTo>
                  <a:lnTo>
                    <a:pt x="8511273" y="5062563"/>
                  </a:lnTo>
                  <a:lnTo>
                    <a:pt x="8506574" y="5067249"/>
                  </a:lnTo>
                  <a:lnTo>
                    <a:pt x="8506574" y="5078819"/>
                  </a:lnTo>
                  <a:lnTo>
                    <a:pt x="8511273" y="5083505"/>
                  </a:lnTo>
                  <a:lnTo>
                    <a:pt x="8522868" y="5083505"/>
                  </a:lnTo>
                  <a:lnTo>
                    <a:pt x="8527542" y="5078819"/>
                  </a:lnTo>
                  <a:lnTo>
                    <a:pt x="8527542" y="5067249"/>
                  </a:lnTo>
                  <a:close/>
                </a:path>
                <a:path w="12215494" h="5083809">
                  <a:moveTo>
                    <a:pt x="8527542" y="3376511"/>
                  </a:moveTo>
                  <a:lnTo>
                    <a:pt x="8522868" y="3371824"/>
                  </a:lnTo>
                  <a:lnTo>
                    <a:pt x="8511273" y="3371824"/>
                  </a:lnTo>
                  <a:lnTo>
                    <a:pt x="8506574" y="3376511"/>
                  </a:lnTo>
                  <a:lnTo>
                    <a:pt x="8506574" y="3388080"/>
                  </a:lnTo>
                  <a:lnTo>
                    <a:pt x="8511273" y="3392767"/>
                  </a:lnTo>
                  <a:lnTo>
                    <a:pt x="8522868" y="3392767"/>
                  </a:lnTo>
                  <a:lnTo>
                    <a:pt x="8527542" y="3388080"/>
                  </a:lnTo>
                  <a:lnTo>
                    <a:pt x="8527542" y="3376511"/>
                  </a:lnTo>
                  <a:close/>
                </a:path>
                <a:path w="12215494" h="5083809">
                  <a:moveTo>
                    <a:pt x="8527542" y="1695843"/>
                  </a:moveTo>
                  <a:lnTo>
                    <a:pt x="8522868" y="1691157"/>
                  </a:lnTo>
                  <a:lnTo>
                    <a:pt x="8511273" y="1691157"/>
                  </a:lnTo>
                  <a:lnTo>
                    <a:pt x="8506574" y="1695843"/>
                  </a:lnTo>
                  <a:lnTo>
                    <a:pt x="8506574" y="1707413"/>
                  </a:lnTo>
                  <a:lnTo>
                    <a:pt x="8511273" y="1712099"/>
                  </a:lnTo>
                  <a:lnTo>
                    <a:pt x="8522868" y="1712099"/>
                  </a:lnTo>
                  <a:lnTo>
                    <a:pt x="8527542" y="1707413"/>
                  </a:lnTo>
                  <a:lnTo>
                    <a:pt x="8527542" y="1695843"/>
                  </a:lnTo>
                  <a:close/>
                </a:path>
                <a:path w="12215494" h="5083809">
                  <a:moveTo>
                    <a:pt x="8527542" y="4686"/>
                  </a:moveTo>
                  <a:lnTo>
                    <a:pt x="8522868" y="0"/>
                  </a:lnTo>
                  <a:lnTo>
                    <a:pt x="8511273" y="0"/>
                  </a:lnTo>
                  <a:lnTo>
                    <a:pt x="8506574" y="4686"/>
                  </a:lnTo>
                  <a:lnTo>
                    <a:pt x="8506574" y="16243"/>
                  </a:lnTo>
                  <a:lnTo>
                    <a:pt x="8511273" y="20942"/>
                  </a:lnTo>
                  <a:lnTo>
                    <a:pt x="8522868" y="20942"/>
                  </a:lnTo>
                  <a:lnTo>
                    <a:pt x="8527542" y="16243"/>
                  </a:lnTo>
                  <a:lnTo>
                    <a:pt x="8527542" y="4686"/>
                  </a:lnTo>
                  <a:close/>
                </a:path>
                <a:path w="12215494" h="5083809">
                  <a:moveTo>
                    <a:pt x="8569452" y="5067249"/>
                  </a:moveTo>
                  <a:lnTo>
                    <a:pt x="8564766" y="5062563"/>
                  </a:lnTo>
                  <a:lnTo>
                    <a:pt x="8553171" y="5062563"/>
                  </a:lnTo>
                  <a:lnTo>
                    <a:pt x="8548484" y="5067249"/>
                  </a:lnTo>
                  <a:lnTo>
                    <a:pt x="8548484" y="5078819"/>
                  </a:lnTo>
                  <a:lnTo>
                    <a:pt x="8553171" y="5083505"/>
                  </a:lnTo>
                  <a:lnTo>
                    <a:pt x="8564766" y="5083505"/>
                  </a:lnTo>
                  <a:lnTo>
                    <a:pt x="8569452" y="5078819"/>
                  </a:lnTo>
                  <a:lnTo>
                    <a:pt x="8569452" y="5067249"/>
                  </a:lnTo>
                  <a:close/>
                </a:path>
                <a:path w="12215494" h="5083809">
                  <a:moveTo>
                    <a:pt x="8569452" y="3376511"/>
                  </a:moveTo>
                  <a:lnTo>
                    <a:pt x="8564766" y="3371824"/>
                  </a:lnTo>
                  <a:lnTo>
                    <a:pt x="8553171" y="3371824"/>
                  </a:lnTo>
                  <a:lnTo>
                    <a:pt x="8548484" y="3376511"/>
                  </a:lnTo>
                  <a:lnTo>
                    <a:pt x="8548484" y="3388080"/>
                  </a:lnTo>
                  <a:lnTo>
                    <a:pt x="8553171" y="3392767"/>
                  </a:lnTo>
                  <a:lnTo>
                    <a:pt x="8564766" y="3392767"/>
                  </a:lnTo>
                  <a:lnTo>
                    <a:pt x="8569452" y="3388080"/>
                  </a:lnTo>
                  <a:lnTo>
                    <a:pt x="8569452" y="3376511"/>
                  </a:lnTo>
                  <a:close/>
                </a:path>
                <a:path w="12215494" h="5083809">
                  <a:moveTo>
                    <a:pt x="8569452" y="1695843"/>
                  </a:moveTo>
                  <a:lnTo>
                    <a:pt x="8564766" y="1691157"/>
                  </a:lnTo>
                  <a:lnTo>
                    <a:pt x="8553171" y="1691157"/>
                  </a:lnTo>
                  <a:lnTo>
                    <a:pt x="8548484" y="1695843"/>
                  </a:lnTo>
                  <a:lnTo>
                    <a:pt x="8548484" y="1707413"/>
                  </a:lnTo>
                  <a:lnTo>
                    <a:pt x="8553171" y="1712099"/>
                  </a:lnTo>
                  <a:lnTo>
                    <a:pt x="8564766" y="1712099"/>
                  </a:lnTo>
                  <a:lnTo>
                    <a:pt x="8569452" y="1707413"/>
                  </a:lnTo>
                  <a:lnTo>
                    <a:pt x="8569452" y="1695843"/>
                  </a:lnTo>
                  <a:close/>
                </a:path>
                <a:path w="12215494" h="5083809">
                  <a:moveTo>
                    <a:pt x="8569452" y="4686"/>
                  </a:moveTo>
                  <a:lnTo>
                    <a:pt x="8564766" y="0"/>
                  </a:lnTo>
                  <a:lnTo>
                    <a:pt x="8553171" y="0"/>
                  </a:lnTo>
                  <a:lnTo>
                    <a:pt x="8548484" y="4686"/>
                  </a:lnTo>
                  <a:lnTo>
                    <a:pt x="8548484" y="16243"/>
                  </a:lnTo>
                  <a:lnTo>
                    <a:pt x="8553171" y="20942"/>
                  </a:lnTo>
                  <a:lnTo>
                    <a:pt x="8564766" y="20942"/>
                  </a:lnTo>
                  <a:lnTo>
                    <a:pt x="8569452" y="16243"/>
                  </a:lnTo>
                  <a:lnTo>
                    <a:pt x="8569452" y="4686"/>
                  </a:lnTo>
                  <a:close/>
                </a:path>
                <a:path w="12215494" h="5083809">
                  <a:moveTo>
                    <a:pt x="8611349" y="5067249"/>
                  </a:moveTo>
                  <a:lnTo>
                    <a:pt x="8606676" y="5062563"/>
                  </a:lnTo>
                  <a:lnTo>
                    <a:pt x="8595081" y="5062563"/>
                  </a:lnTo>
                  <a:lnTo>
                    <a:pt x="8590394" y="5067249"/>
                  </a:lnTo>
                  <a:lnTo>
                    <a:pt x="8590394" y="5078819"/>
                  </a:lnTo>
                  <a:lnTo>
                    <a:pt x="8595081" y="5083505"/>
                  </a:lnTo>
                  <a:lnTo>
                    <a:pt x="8606676" y="5083505"/>
                  </a:lnTo>
                  <a:lnTo>
                    <a:pt x="8611349" y="5078819"/>
                  </a:lnTo>
                  <a:lnTo>
                    <a:pt x="8611349" y="5067249"/>
                  </a:lnTo>
                  <a:close/>
                </a:path>
                <a:path w="12215494" h="5083809">
                  <a:moveTo>
                    <a:pt x="8611349" y="3376511"/>
                  </a:moveTo>
                  <a:lnTo>
                    <a:pt x="8606676" y="3371824"/>
                  </a:lnTo>
                  <a:lnTo>
                    <a:pt x="8595081" y="3371824"/>
                  </a:lnTo>
                  <a:lnTo>
                    <a:pt x="8590394" y="3376511"/>
                  </a:lnTo>
                  <a:lnTo>
                    <a:pt x="8590394" y="3388080"/>
                  </a:lnTo>
                  <a:lnTo>
                    <a:pt x="8595081" y="3392767"/>
                  </a:lnTo>
                  <a:lnTo>
                    <a:pt x="8606676" y="3392767"/>
                  </a:lnTo>
                  <a:lnTo>
                    <a:pt x="8611349" y="3388080"/>
                  </a:lnTo>
                  <a:lnTo>
                    <a:pt x="8611349" y="3376511"/>
                  </a:lnTo>
                  <a:close/>
                </a:path>
                <a:path w="12215494" h="5083809">
                  <a:moveTo>
                    <a:pt x="8611349" y="1695843"/>
                  </a:moveTo>
                  <a:lnTo>
                    <a:pt x="8606676" y="1691157"/>
                  </a:lnTo>
                  <a:lnTo>
                    <a:pt x="8595081" y="1691157"/>
                  </a:lnTo>
                  <a:lnTo>
                    <a:pt x="8590394" y="1695843"/>
                  </a:lnTo>
                  <a:lnTo>
                    <a:pt x="8590394" y="1707413"/>
                  </a:lnTo>
                  <a:lnTo>
                    <a:pt x="8595081" y="1712099"/>
                  </a:lnTo>
                  <a:lnTo>
                    <a:pt x="8606676" y="1712099"/>
                  </a:lnTo>
                  <a:lnTo>
                    <a:pt x="8611349" y="1707413"/>
                  </a:lnTo>
                  <a:lnTo>
                    <a:pt x="8611349" y="1695843"/>
                  </a:lnTo>
                  <a:close/>
                </a:path>
                <a:path w="12215494" h="5083809">
                  <a:moveTo>
                    <a:pt x="8611349" y="4686"/>
                  </a:moveTo>
                  <a:lnTo>
                    <a:pt x="8606676" y="0"/>
                  </a:lnTo>
                  <a:lnTo>
                    <a:pt x="8595081" y="0"/>
                  </a:lnTo>
                  <a:lnTo>
                    <a:pt x="8590394" y="4686"/>
                  </a:lnTo>
                  <a:lnTo>
                    <a:pt x="8590394" y="16243"/>
                  </a:lnTo>
                  <a:lnTo>
                    <a:pt x="8595081" y="20942"/>
                  </a:lnTo>
                  <a:lnTo>
                    <a:pt x="8606676" y="20942"/>
                  </a:lnTo>
                  <a:lnTo>
                    <a:pt x="8611349" y="16243"/>
                  </a:lnTo>
                  <a:lnTo>
                    <a:pt x="8611349" y="4686"/>
                  </a:lnTo>
                  <a:close/>
                </a:path>
                <a:path w="12215494" h="5083809">
                  <a:moveTo>
                    <a:pt x="8653259" y="5067249"/>
                  </a:moveTo>
                  <a:lnTo>
                    <a:pt x="8648573" y="5062563"/>
                  </a:lnTo>
                  <a:lnTo>
                    <a:pt x="8636991" y="5062563"/>
                  </a:lnTo>
                  <a:lnTo>
                    <a:pt x="8632292" y="5067249"/>
                  </a:lnTo>
                  <a:lnTo>
                    <a:pt x="8632292" y="5078819"/>
                  </a:lnTo>
                  <a:lnTo>
                    <a:pt x="8636991" y="5083505"/>
                  </a:lnTo>
                  <a:lnTo>
                    <a:pt x="8648573" y="5083505"/>
                  </a:lnTo>
                  <a:lnTo>
                    <a:pt x="8653259" y="5078819"/>
                  </a:lnTo>
                  <a:lnTo>
                    <a:pt x="8653259" y="5067249"/>
                  </a:lnTo>
                  <a:close/>
                </a:path>
                <a:path w="12215494" h="5083809">
                  <a:moveTo>
                    <a:pt x="8653259" y="3376511"/>
                  </a:moveTo>
                  <a:lnTo>
                    <a:pt x="8648573" y="3371824"/>
                  </a:lnTo>
                  <a:lnTo>
                    <a:pt x="8636991" y="3371824"/>
                  </a:lnTo>
                  <a:lnTo>
                    <a:pt x="8632292" y="3376511"/>
                  </a:lnTo>
                  <a:lnTo>
                    <a:pt x="8632292" y="3388080"/>
                  </a:lnTo>
                  <a:lnTo>
                    <a:pt x="8636991" y="3392767"/>
                  </a:lnTo>
                  <a:lnTo>
                    <a:pt x="8648573" y="3392767"/>
                  </a:lnTo>
                  <a:lnTo>
                    <a:pt x="8653259" y="3388080"/>
                  </a:lnTo>
                  <a:lnTo>
                    <a:pt x="8653259" y="3376511"/>
                  </a:lnTo>
                  <a:close/>
                </a:path>
                <a:path w="12215494" h="5083809">
                  <a:moveTo>
                    <a:pt x="8653259" y="1695843"/>
                  </a:moveTo>
                  <a:lnTo>
                    <a:pt x="8648573" y="1691157"/>
                  </a:lnTo>
                  <a:lnTo>
                    <a:pt x="8636991" y="1691157"/>
                  </a:lnTo>
                  <a:lnTo>
                    <a:pt x="8632292" y="1695843"/>
                  </a:lnTo>
                  <a:lnTo>
                    <a:pt x="8632292" y="1707413"/>
                  </a:lnTo>
                  <a:lnTo>
                    <a:pt x="8636991" y="1712099"/>
                  </a:lnTo>
                  <a:lnTo>
                    <a:pt x="8648573" y="1712099"/>
                  </a:lnTo>
                  <a:lnTo>
                    <a:pt x="8653259" y="1707413"/>
                  </a:lnTo>
                  <a:lnTo>
                    <a:pt x="8653259" y="1695843"/>
                  </a:lnTo>
                  <a:close/>
                </a:path>
                <a:path w="12215494" h="5083809">
                  <a:moveTo>
                    <a:pt x="8653259" y="4686"/>
                  </a:moveTo>
                  <a:lnTo>
                    <a:pt x="8648573" y="0"/>
                  </a:lnTo>
                  <a:lnTo>
                    <a:pt x="8636991" y="0"/>
                  </a:lnTo>
                  <a:lnTo>
                    <a:pt x="8632292" y="4686"/>
                  </a:lnTo>
                  <a:lnTo>
                    <a:pt x="8632292" y="16256"/>
                  </a:lnTo>
                  <a:lnTo>
                    <a:pt x="8636991" y="20942"/>
                  </a:lnTo>
                  <a:lnTo>
                    <a:pt x="8648573" y="20942"/>
                  </a:lnTo>
                  <a:lnTo>
                    <a:pt x="8653259" y="16256"/>
                  </a:lnTo>
                  <a:lnTo>
                    <a:pt x="8653259" y="4686"/>
                  </a:lnTo>
                  <a:close/>
                </a:path>
                <a:path w="12215494" h="5083809">
                  <a:moveTo>
                    <a:pt x="8695157" y="5067249"/>
                  </a:moveTo>
                  <a:lnTo>
                    <a:pt x="8690483" y="5062563"/>
                  </a:lnTo>
                  <a:lnTo>
                    <a:pt x="8678888" y="5062563"/>
                  </a:lnTo>
                  <a:lnTo>
                    <a:pt x="8674202" y="5067249"/>
                  </a:lnTo>
                  <a:lnTo>
                    <a:pt x="8674202" y="5078819"/>
                  </a:lnTo>
                  <a:lnTo>
                    <a:pt x="8678888" y="5083505"/>
                  </a:lnTo>
                  <a:lnTo>
                    <a:pt x="8690483" y="5083505"/>
                  </a:lnTo>
                  <a:lnTo>
                    <a:pt x="8695157" y="5078819"/>
                  </a:lnTo>
                  <a:lnTo>
                    <a:pt x="8695157" y="5067249"/>
                  </a:lnTo>
                  <a:close/>
                </a:path>
                <a:path w="12215494" h="5083809">
                  <a:moveTo>
                    <a:pt x="8695157" y="3376511"/>
                  </a:moveTo>
                  <a:lnTo>
                    <a:pt x="8690483" y="3371824"/>
                  </a:lnTo>
                  <a:lnTo>
                    <a:pt x="8678888" y="3371824"/>
                  </a:lnTo>
                  <a:lnTo>
                    <a:pt x="8674202" y="3376511"/>
                  </a:lnTo>
                  <a:lnTo>
                    <a:pt x="8674202" y="3388080"/>
                  </a:lnTo>
                  <a:lnTo>
                    <a:pt x="8678888" y="3392767"/>
                  </a:lnTo>
                  <a:lnTo>
                    <a:pt x="8690483" y="3392767"/>
                  </a:lnTo>
                  <a:lnTo>
                    <a:pt x="8695157" y="3388080"/>
                  </a:lnTo>
                  <a:lnTo>
                    <a:pt x="8695157" y="3376511"/>
                  </a:lnTo>
                  <a:close/>
                </a:path>
                <a:path w="12215494" h="5083809">
                  <a:moveTo>
                    <a:pt x="8695157" y="1695843"/>
                  </a:moveTo>
                  <a:lnTo>
                    <a:pt x="8690483" y="1691157"/>
                  </a:lnTo>
                  <a:lnTo>
                    <a:pt x="8678888" y="1691157"/>
                  </a:lnTo>
                  <a:lnTo>
                    <a:pt x="8674202" y="1695843"/>
                  </a:lnTo>
                  <a:lnTo>
                    <a:pt x="8674202" y="1707413"/>
                  </a:lnTo>
                  <a:lnTo>
                    <a:pt x="8678888" y="1712099"/>
                  </a:lnTo>
                  <a:lnTo>
                    <a:pt x="8690483" y="1712099"/>
                  </a:lnTo>
                  <a:lnTo>
                    <a:pt x="8695157" y="1707413"/>
                  </a:lnTo>
                  <a:lnTo>
                    <a:pt x="8695157" y="1695843"/>
                  </a:lnTo>
                  <a:close/>
                </a:path>
                <a:path w="12215494" h="5083809">
                  <a:moveTo>
                    <a:pt x="8695157" y="4686"/>
                  </a:moveTo>
                  <a:lnTo>
                    <a:pt x="8690483" y="0"/>
                  </a:lnTo>
                  <a:lnTo>
                    <a:pt x="8678888" y="0"/>
                  </a:lnTo>
                  <a:lnTo>
                    <a:pt x="8674202" y="4686"/>
                  </a:lnTo>
                  <a:lnTo>
                    <a:pt x="8674202" y="16256"/>
                  </a:lnTo>
                  <a:lnTo>
                    <a:pt x="8678888" y="20942"/>
                  </a:lnTo>
                  <a:lnTo>
                    <a:pt x="8690483" y="20942"/>
                  </a:lnTo>
                  <a:lnTo>
                    <a:pt x="8695157" y="16256"/>
                  </a:lnTo>
                  <a:lnTo>
                    <a:pt x="8695157" y="4686"/>
                  </a:lnTo>
                  <a:close/>
                </a:path>
                <a:path w="12215494" h="5083809">
                  <a:moveTo>
                    <a:pt x="8737067" y="5067249"/>
                  </a:moveTo>
                  <a:lnTo>
                    <a:pt x="8732380" y="5062563"/>
                  </a:lnTo>
                  <a:lnTo>
                    <a:pt x="8720798" y="5062563"/>
                  </a:lnTo>
                  <a:lnTo>
                    <a:pt x="8716099" y="5067249"/>
                  </a:lnTo>
                  <a:lnTo>
                    <a:pt x="8716099" y="5078819"/>
                  </a:lnTo>
                  <a:lnTo>
                    <a:pt x="8720798" y="5083505"/>
                  </a:lnTo>
                  <a:lnTo>
                    <a:pt x="8732380" y="5083505"/>
                  </a:lnTo>
                  <a:lnTo>
                    <a:pt x="8737067" y="5078819"/>
                  </a:lnTo>
                  <a:lnTo>
                    <a:pt x="8737067" y="5067249"/>
                  </a:lnTo>
                  <a:close/>
                </a:path>
                <a:path w="12215494" h="5083809">
                  <a:moveTo>
                    <a:pt x="8737067" y="3376511"/>
                  </a:moveTo>
                  <a:lnTo>
                    <a:pt x="8732380" y="3371824"/>
                  </a:lnTo>
                  <a:lnTo>
                    <a:pt x="8720798" y="3371824"/>
                  </a:lnTo>
                  <a:lnTo>
                    <a:pt x="8716099" y="3376511"/>
                  </a:lnTo>
                  <a:lnTo>
                    <a:pt x="8716099" y="3388080"/>
                  </a:lnTo>
                  <a:lnTo>
                    <a:pt x="8720798" y="3392767"/>
                  </a:lnTo>
                  <a:lnTo>
                    <a:pt x="8732380" y="3392767"/>
                  </a:lnTo>
                  <a:lnTo>
                    <a:pt x="8737067" y="3388080"/>
                  </a:lnTo>
                  <a:lnTo>
                    <a:pt x="8737067" y="3376511"/>
                  </a:lnTo>
                  <a:close/>
                </a:path>
                <a:path w="12215494" h="5083809">
                  <a:moveTo>
                    <a:pt x="8737067" y="1695843"/>
                  </a:moveTo>
                  <a:lnTo>
                    <a:pt x="8732380" y="1691157"/>
                  </a:lnTo>
                  <a:lnTo>
                    <a:pt x="8720798" y="1691157"/>
                  </a:lnTo>
                  <a:lnTo>
                    <a:pt x="8716099" y="1695843"/>
                  </a:lnTo>
                  <a:lnTo>
                    <a:pt x="8716099" y="1707413"/>
                  </a:lnTo>
                  <a:lnTo>
                    <a:pt x="8720798" y="1712099"/>
                  </a:lnTo>
                  <a:lnTo>
                    <a:pt x="8732380" y="1712099"/>
                  </a:lnTo>
                  <a:lnTo>
                    <a:pt x="8737067" y="1707413"/>
                  </a:lnTo>
                  <a:lnTo>
                    <a:pt x="8737067" y="1695843"/>
                  </a:lnTo>
                  <a:close/>
                </a:path>
                <a:path w="12215494" h="5083809">
                  <a:moveTo>
                    <a:pt x="8737067" y="4686"/>
                  </a:moveTo>
                  <a:lnTo>
                    <a:pt x="8732380" y="0"/>
                  </a:lnTo>
                  <a:lnTo>
                    <a:pt x="8720798" y="0"/>
                  </a:lnTo>
                  <a:lnTo>
                    <a:pt x="8716099" y="4686"/>
                  </a:lnTo>
                  <a:lnTo>
                    <a:pt x="8716099" y="16256"/>
                  </a:lnTo>
                  <a:lnTo>
                    <a:pt x="8720798" y="20942"/>
                  </a:lnTo>
                  <a:lnTo>
                    <a:pt x="8732380" y="20942"/>
                  </a:lnTo>
                  <a:lnTo>
                    <a:pt x="8737067" y="16256"/>
                  </a:lnTo>
                  <a:lnTo>
                    <a:pt x="8737067" y="4686"/>
                  </a:lnTo>
                  <a:close/>
                </a:path>
                <a:path w="12215494" h="5083809">
                  <a:moveTo>
                    <a:pt x="8778964" y="5067249"/>
                  </a:moveTo>
                  <a:lnTo>
                    <a:pt x="8774290" y="5062563"/>
                  </a:lnTo>
                  <a:lnTo>
                    <a:pt x="8762695" y="5062563"/>
                  </a:lnTo>
                  <a:lnTo>
                    <a:pt x="8758009" y="5067249"/>
                  </a:lnTo>
                  <a:lnTo>
                    <a:pt x="8758009" y="5078819"/>
                  </a:lnTo>
                  <a:lnTo>
                    <a:pt x="8762695" y="5083505"/>
                  </a:lnTo>
                  <a:lnTo>
                    <a:pt x="8774290" y="5083505"/>
                  </a:lnTo>
                  <a:lnTo>
                    <a:pt x="8778964" y="5078819"/>
                  </a:lnTo>
                  <a:lnTo>
                    <a:pt x="8778964" y="5067249"/>
                  </a:lnTo>
                  <a:close/>
                </a:path>
                <a:path w="12215494" h="5083809">
                  <a:moveTo>
                    <a:pt x="8778964" y="3376511"/>
                  </a:moveTo>
                  <a:lnTo>
                    <a:pt x="8774290" y="3371824"/>
                  </a:lnTo>
                  <a:lnTo>
                    <a:pt x="8762695" y="3371824"/>
                  </a:lnTo>
                  <a:lnTo>
                    <a:pt x="8758009" y="3376511"/>
                  </a:lnTo>
                  <a:lnTo>
                    <a:pt x="8758009" y="3388080"/>
                  </a:lnTo>
                  <a:lnTo>
                    <a:pt x="8762695" y="3392767"/>
                  </a:lnTo>
                  <a:lnTo>
                    <a:pt x="8774290" y="3392767"/>
                  </a:lnTo>
                  <a:lnTo>
                    <a:pt x="8778964" y="3388080"/>
                  </a:lnTo>
                  <a:lnTo>
                    <a:pt x="8778964" y="3376511"/>
                  </a:lnTo>
                  <a:close/>
                </a:path>
                <a:path w="12215494" h="5083809">
                  <a:moveTo>
                    <a:pt x="8778964" y="1695843"/>
                  </a:moveTo>
                  <a:lnTo>
                    <a:pt x="8774290" y="1691157"/>
                  </a:lnTo>
                  <a:lnTo>
                    <a:pt x="8762695" y="1691157"/>
                  </a:lnTo>
                  <a:lnTo>
                    <a:pt x="8758009" y="1695843"/>
                  </a:lnTo>
                  <a:lnTo>
                    <a:pt x="8758009" y="1707413"/>
                  </a:lnTo>
                  <a:lnTo>
                    <a:pt x="8762695" y="1712099"/>
                  </a:lnTo>
                  <a:lnTo>
                    <a:pt x="8774290" y="1712099"/>
                  </a:lnTo>
                  <a:lnTo>
                    <a:pt x="8778964" y="1707413"/>
                  </a:lnTo>
                  <a:lnTo>
                    <a:pt x="8778964" y="1695843"/>
                  </a:lnTo>
                  <a:close/>
                </a:path>
                <a:path w="12215494" h="5083809">
                  <a:moveTo>
                    <a:pt x="8778964" y="4686"/>
                  </a:moveTo>
                  <a:lnTo>
                    <a:pt x="8774290" y="0"/>
                  </a:lnTo>
                  <a:lnTo>
                    <a:pt x="8762695" y="0"/>
                  </a:lnTo>
                  <a:lnTo>
                    <a:pt x="8758009" y="4686"/>
                  </a:lnTo>
                  <a:lnTo>
                    <a:pt x="8758009" y="16256"/>
                  </a:lnTo>
                  <a:lnTo>
                    <a:pt x="8762695" y="20942"/>
                  </a:lnTo>
                  <a:lnTo>
                    <a:pt x="8774290" y="20942"/>
                  </a:lnTo>
                  <a:lnTo>
                    <a:pt x="8778964" y="16256"/>
                  </a:lnTo>
                  <a:lnTo>
                    <a:pt x="8778964" y="4686"/>
                  </a:lnTo>
                  <a:close/>
                </a:path>
                <a:path w="12215494" h="5083809">
                  <a:moveTo>
                    <a:pt x="8820874" y="5067249"/>
                  </a:moveTo>
                  <a:lnTo>
                    <a:pt x="8816188" y="5062563"/>
                  </a:lnTo>
                  <a:lnTo>
                    <a:pt x="8804605" y="5062563"/>
                  </a:lnTo>
                  <a:lnTo>
                    <a:pt x="8799906" y="5067249"/>
                  </a:lnTo>
                  <a:lnTo>
                    <a:pt x="8799906" y="5078819"/>
                  </a:lnTo>
                  <a:lnTo>
                    <a:pt x="8804605" y="5083505"/>
                  </a:lnTo>
                  <a:lnTo>
                    <a:pt x="8816188" y="5083505"/>
                  </a:lnTo>
                  <a:lnTo>
                    <a:pt x="8820874" y="5078819"/>
                  </a:lnTo>
                  <a:lnTo>
                    <a:pt x="8820874" y="5067249"/>
                  </a:lnTo>
                  <a:close/>
                </a:path>
                <a:path w="12215494" h="5083809">
                  <a:moveTo>
                    <a:pt x="8820874" y="3376511"/>
                  </a:moveTo>
                  <a:lnTo>
                    <a:pt x="8816188" y="3371824"/>
                  </a:lnTo>
                  <a:lnTo>
                    <a:pt x="8804605" y="3371824"/>
                  </a:lnTo>
                  <a:lnTo>
                    <a:pt x="8799906" y="3376511"/>
                  </a:lnTo>
                  <a:lnTo>
                    <a:pt x="8799906" y="3388080"/>
                  </a:lnTo>
                  <a:lnTo>
                    <a:pt x="8804605" y="3392767"/>
                  </a:lnTo>
                  <a:lnTo>
                    <a:pt x="8816188" y="3392767"/>
                  </a:lnTo>
                  <a:lnTo>
                    <a:pt x="8820874" y="3388080"/>
                  </a:lnTo>
                  <a:lnTo>
                    <a:pt x="8820874" y="3376511"/>
                  </a:lnTo>
                  <a:close/>
                </a:path>
                <a:path w="12215494" h="5083809">
                  <a:moveTo>
                    <a:pt x="8820874" y="1695843"/>
                  </a:moveTo>
                  <a:lnTo>
                    <a:pt x="8816188" y="1691157"/>
                  </a:lnTo>
                  <a:lnTo>
                    <a:pt x="8804605" y="1691157"/>
                  </a:lnTo>
                  <a:lnTo>
                    <a:pt x="8799906" y="1695843"/>
                  </a:lnTo>
                  <a:lnTo>
                    <a:pt x="8799906" y="1707413"/>
                  </a:lnTo>
                  <a:lnTo>
                    <a:pt x="8804605" y="1712099"/>
                  </a:lnTo>
                  <a:lnTo>
                    <a:pt x="8816188" y="1712099"/>
                  </a:lnTo>
                  <a:lnTo>
                    <a:pt x="8820874" y="1707413"/>
                  </a:lnTo>
                  <a:lnTo>
                    <a:pt x="8820874" y="1695843"/>
                  </a:lnTo>
                  <a:close/>
                </a:path>
                <a:path w="12215494" h="5083809">
                  <a:moveTo>
                    <a:pt x="8820874" y="4686"/>
                  </a:moveTo>
                  <a:lnTo>
                    <a:pt x="8816188" y="0"/>
                  </a:lnTo>
                  <a:lnTo>
                    <a:pt x="8804605" y="0"/>
                  </a:lnTo>
                  <a:lnTo>
                    <a:pt x="8799906" y="4686"/>
                  </a:lnTo>
                  <a:lnTo>
                    <a:pt x="8799906" y="16256"/>
                  </a:lnTo>
                  <a:lnTo>
                    <a:pt x="8804605" y="20942"/>
                  </a:lnTo>
                  <a:lnTo>
                    <a:pt x="8816188" y="20942"/>
                  </a:lnTo>
                  <a:lnTo>
                    <a:pt x="8820874" y="16256"/>
                  </a:lnTo>
                  <a:lnTo>
                    <a:pt x="8820874" y="4686"/>
                  </a:lnTo>
                  <a:close/>
                </a:path>
                <a:path w="12215494" h="5083809">
                  <a:moveTo>
                    <a:pt x="8862784" y="5067249"/>
                  </a:moveTo>
                  <a:lnTo>
                    <a:pt x="8858085" y="5062563"/>
                  </a:lnTo>
                  <a:lnTo>
                    <a:pt x="8846502" y="5062563"/>
                  </a:lnTo>
                  <a:lnTo>
                    <a:pt x="8841816" y="5067249"/>
                  </a:lnTo>
                  <a:lnTo>
                    <a:pt x="8841816" y="5078819"/>
                  </a:lnTo>
                  <a:lnTo>
                    <a:pt x="8846502" y="5083505"/>
                  </a:lnTo>
                  <a:lnTo>
                    <a:pt x="8858085" y="5083505"/>
                  </a:lnTo>
                  <a:lnTo>
                    <a:pt x="8862784" y="5078819"/>
                  </a:lnTo>
                  <a:lnTo>
                    <a:pt x="8862784" y="5067249"/>
                  </a:lnTo>
                  <a:close/>
                </a:path>
                <a:path w="12215494" h="5083809">
                  <a:moveTo>
                    <a:pt x="8862784" y="3376511"/>
                  </a:moveTo>
                  <a:lnTo>
                    <a:pt x="8858085" y="3371824"/>
                  </a:lnTo>
                  <a:lnTo>
                    <a:pt x="8846502" y="3371824"/>
                  </a:lnTo>
                  <a:lnTo>
                    <a:pt x="8841816" y="3376511"/>
                  </a:lnTo>
                  <a:lnTo>
                    <a:pt x="8841816" y="3388080"/>
                  </a:lnTo>
                  <a:lnTo>
                    <a:pt x="8846502" y="3392767"/>
                  </a:lnTo>
                  <a:lnTo>
                    <a:pt x="8858085" y="3392767"/>
                  </a:lnTo>
                  <a:lnTo>
                    <a:pt x="8862784" y="3388080"/>
                  </a:lnTo>
                  <a:lnTo>
                    <a:pt x="8862784" y="3376511"/>
                  </a:lnTo>
                  <a:close/>
                </a:path>
                <a:path w="12215494" h="5083809">
                  <a:moveTo>
                    <a:pt x="8862784" y="1695843"/>
                  </a:moveTo>
                  <a:lnTo>
                    <a:pt x="8858085" y="1691157"/>
                  </a:lnTo>
                  <a:lnTo>
                    <a:pt x="8846502" y="1691157"/>
                  </a:lnTo>
                  <a:lnTo>
                    <a:pt x="8841816" y="1695843"/>
                  </a:lnTo>
                  <a:lnTo>
                    <a:pt x="8841816" y="1707413"/>
                  </a:lnTo>
                  <a:lnTo>
                    <a:pt x="8846502" y="1712099"/>
                  </a:lnTo>
                  <a:lnTo>
                    <a:pt x="8858085" y="1712099"/>
                  </a:lnTo>
                  <a:lnTo>
                    <a:pt x="8862784" y="1707413"/>
                  </a:lnTo>
                  <a:lnTo>
                    <a:pt x="8862784" y="1695843"/>
                  </a:lnTo>
                  <a:close/>
                </a:path>
                <a:path w="12215494" h="5083809">
                  <a:moveTo>
                    <a:pt x="8862784" y="4686"/>
                  </a:moveTo>
                  <a:lnTo>
                    <a:pt x="8858085" y="0"/>
                  </a:lnTo>
                  <a:lnTo>
                    <a:pt x="8846502" y="0"/>
                  </a:lnTo>
                  <a:lnTo>
                    <a:pt x="8841816" y="4686"/>
                  </a:lnTo>
                  <a:lnTo>
                    <a:pt x="8841816" y="16256"/>
                  </a:lnTo>
                  <a:lnTo>
                    <a:pt x="8846502" y="20942"/>
                  </a:lnTo>
                  <a:lnTo>
                    <a:pt x="8858085" y="20942"/>
                  </a:lnTo>
                  <a:lnTo>
                    <a:pt x="8862784" y="16256"/>
                  </a:lnTo>
                  <a:lnTo>
                    <a:pt x="8862784" y="4686"/>
                  </a:lnTo>
                  <a:close/>
                </a:path>
                <a:path w="12215494" h="5083809">
                  <a:moveTo>
                    <a:pt x="8904681" y="5067249"/>
                  </a:moveTo>
                  <a:lnTo>
                    <a:pt x="8899995" y="5062563"/>
                  </a:lnTo>
                  <a:lnTo>
                    <a:pt x="8888412" y="5062563"/>
                  </a:lnTo>
                  <a:lnTo>
                    <a:pt x="8883726" y="5067249"/>
                  </a:lnTo>
                  <a:lnTo>
                    <a:pt x="8883726" y="5078819"/>
                  </a:lnTo>
                  <a:lnTo>
                    <a:pt x="8888412" y="5083505"/>
                  </a:lnTo>
                  <a:lnTo>
                    <a:pt x="8899995" y="5083505"/>
                  </a:lnTo>
                  <a:lnTo>
                    <a:pt x="8904681" y="5078819"/>
                  </a:lnTo>
                  <a:lnTo>
                    <a:pt x="8904681" y="5067249"/>
                  </a:lnTo>
                  <a:close/>
                </a:path>
                <a:path w="12215494" h="5083809">
                  <a:moveTo>
                    <a:pt x="8904681" y="3376511"/>
                  </a:moveTo>
                  <a:lnTo>
                    <a:pt x="8899995" y="3371824"/>
                  </a:lnTo>
                  <a:lnTo>
                    <a:pt x="8888412" y="3371824"/>
                  </a:lnTo>
                  <a:lnTo>
                    <a:pt x="8883726" y="3376511"/>
                  </a:lnTo>
                  <a:lnTo>
                    <a:pt x="8883726" y="3388080"/>
                  </a:lnTo>
                  <a:lnTo>
                    <a:pt x="8888412" y="3392767"/>
                  </a:lnTo>
                  <a:lnTo>
                    <a:pt x="8899995" y="3392767"/>
                  </a:lnTo>
                  <a:lnTo>
                    <a:pt x="8904681" y="3388080"/>
                  </a:lnTo>
                  <a:lnTo>
                    <a:pt x="8904681" y="3376511"/>
                  </a:lnTo>
                  <a:close/>
                </a:path>
                <a:path w="12215494" h="5083809">
                  <a:moveTo>
                    <a:pt x="8904681" y="1695843"/>
                  </a:moveTo>
                  <a:lnTo>
                    <a:pt x="8899995" y="1691157"/>
                  </a:lnTo>
                  <a:lnTo>
                    <a:pt x="8888412" y="1691157"/>
                  </a:lnTo>
                  <a:lnTo>
                    <a:pt x="8883726" y="1695843"/>
                  </a:lnTo>
                  <a:lnTo>
                    <a:pt x="8883726" y="1707413"/>
                  </a:lnTo>
                  <a:lnTo>
                    <a:pt x="8888412" y="1712099"/>
                  </a:lnTo>
                  <a:lnTo>
                    <a:pt x="8899995" y="1712099"/>
                  </a:lnTo>
                  <a:lnTo>
                    <a:pt x="8904681" y="1707413"/>
                  </a:lnTo>
                  <a:lnTo>
                    <a:pt x="8904681" y="1695843"/>
                  </a:lnTo>
                  <a:close/>
                </a:path>
                <a:path w="12215494" h="5083809">
                  <a:moveTo>
                    <a:pt x="8904681" y="4686"/>
                  </a:moveTo>
                  <a:lnTo>
                    <a:pt x="8899995" y="0"/>
                  </a:lnTo>
                  <a:lnTo>
                    <a:pt x="8888412" y="0"/>
                  </a:lnTo>
                  <a:lnTo>
                    <a:pt x="8883726" y="4686"/>
                  </a:lnTo>
                  <a:lnTo>
                    <a:pt x="8883726" y="16256"/>
                  </a:lnTo>
                  <a:lnTo>
                    <a:pt x="8888412" y="20942"/>
                  </a:lnTo>
                  <a:lnTo>
                    <a:pt x="8899995" y="20942"/>
                  </a:lnTo>
                  <a:lnTo>
                    <a:pt x="8904681" y="16256"/>
                  </a:lnTo>
                  <a:lnTo>
                    <a:pt x="8904681" y="4686"/>
                  </a:lnTo>
                  <a:close/>
                </a:path>
                <a:path w="12215494" h="5083809">
                  <a:moveTo>
                    <a:pt x="8946591" y="5067249"/>
                  </a:moveTo>
                  <a:lnTo>
                    <a:pt x="8941892" y="5062563"/>
                  </a:lnTo>
                  <a:lnTo>
                    <a:pt x="8930310" y="5062563"/>
                  </a:lnTo>
                  <a:lnTo>
                    <a:pt x="8925623" y="5067249"/>
                  </a:lnTo>
                  <a:lnTo>
                    <a:pt x="8925623" y="5078819"/>
                  </a:lnTo>
                  <a:lnTo>
                    <a:pt x="8930310" y="5083505"/>
                  </a:lnTo>
                  <a:lnTo>
                    <a:pt x="8941892" y="5083505"/>
                  </a:lnTo>
                  <a:lnTo>
                    <a:pt x="8946591" y="5078819"/>
                  </a:lnTo>
                  <a:lnTo>
                    <a:pt x="8946591" y="5067249"/>
                  </a:lnTo>
                  <a:close/>
                </a:path>
                <a:path w="12215494" h="5083809">
                  <a:moveTo>
                    <a:pt x="8946591" y="3376511"/>
                  </a:moveTo>
                  <a:lnTo>
                    <a:pt x="8941892" y="3371824"/>
                  </a:lnTo>
                  <a:lnTo>
                    <a:pt x="8930310" y="3371824"/>
                  </a:lnTo>
                  <a:lnTo>
                    <a:pt x="8925623" y="3376511"/>
                  </a:lnTo>
                  <a:lnTo>
                    <a:pt x="8925623" y="3388080"/>
                  </a:lnTo>
                  <a:lnTo>
                    <a:pt x="8930310" y="3392767"/>
                  </a:lnTo>
                  <a:lnTo>
                    <a:pt x="8941892" y="3392767"/>
                  </a:lnTo>
                  <a:lnTo>
                    <a:pt x="8946591" y="3388080"/>
                  </a:lnTo>
                  <a:lnTo>
                    <a:pt x="8946591" y="3376511"/>
                  </a:lnTo>
                  <a:close/>
                </a:path>
                <a:path w="12215494" h="5083809">
                  <a:moveTo>
                    <a:pt x="8946591" y="1695843"/>
                  </a:moveTo>
                  <a:lnTo>
                    <a:pt x="8941892" y="1691157"/>
                  </a:lnTo>
                  <a:lnTo>
                    <a:pt x="8930310" y="1691157"/>
                  </a:lnTo>
                  <a:lnTo>
                    <a:pt x="8925623" y="1695843"/>
                  </a:lnTo>
                  <a:lnTo>
                    <a:pt x="8925623" y="1707413"/>
                  </a:lnTo>
                  <a:lnTo>
                    <a:pt x="8930310" y="1712099"/>
                  </a:lnTo>
                  <a:lnTo>
                    <a:pt x="8941892" y="1712099"/>
                  </a:lnTo>
                  <a:lnTo>
                    <a:pt x="8946591" y="1707413"/>
                  </a:lnTo>
                  <a:lnTo>
                    <a:pt x="8946591" y="1695843"/>
                  </a:lnTo>
                  <a:close/>
                </a:path>
                <a:path w="12215494" h="5083809">
                  <a:moveTo>
                    <a:pt x="8946591" y="4686"/>
                  </a:moveTo>
                  <a:lnTo>
                    <a:pt x="8941892" y="0"/>
                  </a:lnTo>
                  <a:lnTo>
                    <a:pt x="8930310" y="0"/>
                  </a:lnTo>
                  <a:lnTo>
                    <a:pt x="8925623" y="4686"/>
                  </a:lnTo>
                  <a:lnTo>
                    <a:pt x="8925623" y="16256"/>
                  </a:lnTo>
                  <a:lnTo>
                    <a:pt x="8930310" y="20942"/>
                  </a:lnTo>
                  <a:lnTo>
                    <a:pt x="8941892" y="20942"/>
                  </a:lnTo>
                  <a:lnTo>
                    <a:pt x="8946591" y="16256"/>
                  </a:lnTo>
                  <a:lnTo>
                    <a:pt x="8946591" y="4686"/>
                  </a:lnTo>
                  <a:close/>
                </a:path>
                <a:path w="12215494" h="5083809">
                  <a:moveTo>
                    <a:pt x="8988488" y="5067249"/>
                  </a:moveTo>
                  <a:lnTo>
                    <a:pt x="8983802" y="5062563"/>
                  </a:lnTo>
                  <a:lnTo>
                    <a:pt x="8972220" y="5062563"/>
                  </a:lnTo>
                  <a:lnTo>
                    <a:pt x="8967533" y="5067249"/>
                  </a:lnTo>
                  <a:lnTo>
                    <a:pt x="8967533" y="5078819"/>
                  </a:lnTo>
                  <a:lnTo>
                    <a:pt x="8972220" y="5083505"/>
                  </a:lnTo>
                  <a:lnTo>
                    <a:pt x="8983802" y="5083505"/>
                  </a:lnTo>
                  <a:lnTo>
                    <a:pt x="8988488" y="5078819"/>
                  </a:lnTo>
                  <a:lnTo>
                    <a:pt x="8988488" y="5067249"/>
                  </a:lnTo>
                  <a:close/>
                </a:path>
                <a:path w="12215494" h="5083809">
                  <a:moveTo>
                    <a:pt x="8988488" y="3376511"/>
                  </a:moveTo>
                  <a:lnTo>
                    <a:pt x="8983802" y="3371824"/>
                  </a:lnTo>
                  <a:lnTo>
                    <a:pt x="8972220" y="3371824"/>
                  </a:lnTo>
                  <a:lnTo>
                    <a:pt x="8967533" y="3376511"/>
                  </a:lnTo>
                  <a:lnTo>
                    <a:pt x="8967533" y="3388080"/>
                  </a:lnTo>
                  <a:lnTo>
                    <a:pt x="8972220" y="3392767"/>
                  </a:lnTo>
                  <a:lnTo>
                    <a:pt x="8983802" y="3392767"/>
                  </a:lnTo>
                  <a:lnTo>
                    <a:pt x="8988488" y="3388080"/>
                  </a:lnTo>
                  <a:lnTo>
                    <a:pt x="8988488" y="3376511"/>
                  </a:lnTo>
                  <a:close/>
                </a:path>
                <a:path w="12215494" h="5083809">
                  <a:moveTo>
                    <a:pt x="8988488" y="1695843"/>
                  </a:moveTo>
                  <a:lnTo>
                    <a:pt x="8983802" y="1691157"/>
                  </a:lnTo>
                  <a:lnTo>
                    <a:pt x="8972220" y="1691157"/>
                  </a:lnTo>
                  <a:lnTo>
                    <a:pt x="8967533" y="1695843"/>
                  </a:lnTo>
                  <a:lnTo>
                    <a:pt x="8967533" y="1707413"/>
                  </a:lnTo>
                  <a:lnTo>
                    <a:pt x="8972220" y="1712099"/>
                  </a:lnTo>
                  <a:lnTo>
                    <a:pt x="8983802" y="1712099"/>
                  </a:lnTo>
                  <a:lnTo>
                    <a:pt x="8988488" y="1707413"/>
                  </a:lnTo>
                  <a:lnTo>
                    <a:pt x="8988488" y="1695843"/>
                  </a:lnTo>
                  <a:close/>
                </a:path>
                <a:path w="12215494" h="5083809">
                  <a:moveTo>
                    <a:pt x="8988488" y="4686"/>
                  </a:moveTo>
                  <a:lnTo>
                    <a:pt x="8983802" y="0"/>
                  </a:lnTo>
                  <a:lnTo>
                    <a:pt x="8972220" y="0"/>
                  </a:lnTo>
                  <a:lnTo>
                    <a:pt x="8967533" y="4686"/>
                  </a:lnTo>
                  <a:lnTo>
                    <a:pt x="8967533" y="16256"/>
                  </a:lnTo>
                  <a:lnTo>
                    <a:pt x="8972220" y="20942"/>
                  </a:lnTo>
                  <a:lnTo>
                    <a:pt x="8983802" y="20942"/>
                  </a:lnTo>
                  <a:lnTo>
                    <a:pt x="8988488" y="16256"/>
                  </a:lnTo>
                  <a:lnTo>
                    <a:pt x="8988488" y="4686"/>
                  </a:lnTo>
                  <a:close/>
                </a:path>
                <a:path w="12215494" h="5083809">
                  <a:moveTo>
                    <a:pt x="9030398" y="5067249"/>
                  </a:moveTo>
                  <a:lnTo>
                    <a:pt x="9025699" y="5062563"/>
                  </a:lnTo>
                  <a:lnTo>
                    <a:pt x="9014130" y="5062563"/>
                  </a:lnTo>
                  <a:lnTo>
                    <a:pt x="9009431" y="5067249"/>
                  </a:lnTo>
                  <a:lnTo>
                    <a:pt x="9009431" y="5078819"/>
                  </a:lnTo>
                  <a:lnTo>
                    <a:pt x="9014130" y="5083505"/>
                  </a:lnTo>
                  <a:lnTo>
                    <a:pt x="9025699" y="5083505"/>
                  </a:lnTo>
                  <a:lnTo>
                    <a:pt x="9030398" y="5078819"/>
                  </a:lnTo>
                  <a:lnTo>
                    <a:pt x="9030398" y="5067249"/>
                  </a:lnTo>
                  <a:close/>
                </a:path>
                <a:path w="12215494" h="5083809">
                  <a:moveTo>
                    <a:pt x="9030398" y="3376511"/>
                  </a:moveTo>
                  <a:lnTo>
                    <a:pt x="9025699" y="3371824"/>
                  </a:lnTo>
                  <a:lnTo>
                    <a:pt x="9014130" y="3371824"/>
                  </a:lnTo>
                  <a:lnTo>
                    <a:pt x="9009431" y="3376511"/>
                  </a:lnTo>
                  <a:lnTo>
                    <a:pt x="9009431" y="3388080"/>
                  </a:lnTo>
                  <a:lnTo>
                    <a:pt x="9014130" y="3392767"/>
                  </a:lnTo>
                  <a:lnTo>
                    <a:pt x="9025699" y="3392767"/>
                  </a:lnTo>
                  <a:lnTo>
                    <a:pt x="9030398" y="3388080"/>
                  </a:lnTo>
                  <a:lnTo>
                    <a:pt x="9030398" y="3376511"/>
                  </a:lnTo>
                  <a:close/>
                </a:path>
                <a:path w="12215494" h="5083809">
                  <a:moveTo>
                    <a:pt x="9030398" y="1695843"/>
                  </a:moveTo>
                  <a:lnTo>
                    <a:pt x="9025699" y="1691157"/>
                  </a:lnTo>
                  <a:lnTo>
                    <a:pt x="9014130" y="1691157"/>
                  </a:lnTo>
                  <a:lnTo>
                    <a:pt x="9009431" y="1695843"/>
                  </a:lnTo>
                  <a:lnTo>
                    <a:pt x="9009431" y="1707413"/>
                  </a:lnTo>
                  <a:lnTo>
                    <a:pt x="9014130" y="1712099"/>
                  </a:lnTo>
                  <a:lnTo>
                    <a:pt x="9025699" y="1712099"/>
                  </a:lnTo>
                  <a:lnTo>
                    <a:pt x="9030398" y="1707413"/>
                  </a:lnTo>
                  <a:lnTo>
                    <a:pt x="9030398" y="1695843"/>
                  </a:lnTo>
                  <a:close/>
                </a:path>
                <a:path w="12215494" h="5083809">
                  <a:moveTo>
                    <a:pt x="9030398" y="4686"/>
                  </a:moveTo>
                  <a:lnTo>
                    <a:pt x="9025699" y="0"/>
                  </a:lnTo>
                  <a:lnTo>
                    <a:pt x="9014130" y="0"/>
                  </a:lnTo>
                  <a:lnTo>
                    <a:pt x="9009431" y="4686"/>
                  </a:lnTo>
                  <a:lnTo>
                    <a:pt x="9009431" y="16256"/>
                  </a:lnTo>
                  <a:lnTo>
                    <a:pt x="9014130" y="20942"/>
                  </a:lnTo>
                  <a:lnTo>
                    <a:pt x="9025699" y="20942"/>
                  </a:lnTo>
                  <a:lnTo>
                    <a:pt x="9030398" y="16256"/>
                  </a:lnTo>
                  <a:lnTo>
                    <a:pt x="9030398" y="4686"/>
                  </a:lnTo>
                  <a:close/>
                </a:path>
                <a:path w="12215494" h="5083809">
                  <a:moveTo>
                    <a:pt x="9072296" y="5067249"/>
                  </a:moveTo>
                  <a:lnTo>
                    <a:pt x="9067609" y="5062563"/>
                  </a:lnTo>
                  <a:lnTo>
                    <a:pt x="9056027" y="5062563"/>
                  </a:lnTo>
                  <a:lnTo>
                    <a:pt x="9051341" y="5067249"/>
                  </a:lnTo>
                  <a:lnTo>
                    <a:pt x="9051341" y="5078819"/>
                  </a:lnTo>
                  <a:lnTo>
                    <a:pt x="9056027" y="5083505"/>
                  </a:lnTo>
                  <a:lnTo>
                    <a:pt x="9067609" y="5083505"/>
                  </a:lnTo>
                  <a:lnTo>
                    <a:pt x="9072296" y="5078819"/>
                  </a:lnTo>
                  <a:lnTo>
                    <a:pt x="9072296" y="5067249"/>
                  </a:lnTo>
                  <a:close/>
                </a:path>
                <a:path w="12215494" h="5083809">
                  <a:moveTo>
                    <a:pt x="9072296" y="3376511"/>
                  </a:moveTo>
                  <a:lnTo>
                    <a:pt x="9067609" y="3371824"/>
                  </a:lnTo>
                  <a:lnTo>
                    <a:pt x="9056027" y="3371824"/>
                  </a:lnTo>
                  <a:lnTo>
                    <a:pt x="9051341" y="3376511"/>
                  </a:lnTo>
                  <a:lnTo>
                    <a:pt x="9051341" y="3388080"/>
                  </a:lnTo>
                  <a:lnTo>
                    <a:pt x="9056027" y="3392767"/>
                  </a:lnTo>
                  <a:lnTo>
                    <a:pt x="9067609" y="3392767"/>
                  </a:lnTo>
                  <a:lnTo>
                    <a:pt x="9072296" y="3388080"/>
                  </a:lnTo>
                  <a:lnTo>
                    <a:pt x="9072296" y="3376511"/>
                  </a:lnTo>
                  <a:close/>
                </a:path>
                <a:path w="12215494" h="5083809">
                  <a:moveTo>
                    <a:pt x="9072296" y="1695843"/>
                  </a:moveTo>
                  <a:lnTo>
                    <a:pt x="9067609" y="1691157"/>
                  </a:lnTo>
                  <a:lnTo>
                    <a:pt x="9056027" y="1691157"/>
                  </a:lnTo>
                  <a:lnTo>
                    <a:pt x="9051341" y="1695843"/>
                  </a:lnTo>
                  <a:lnTo>
                    <a:pt x="9051341" y="1707413"/>
                  </a:lnTo>
                  <a:lnTo>
                    <a:pt x="9056027" y="1712099"/>
                  </a:lnTo>
                  <a:lnTo>
                    <a:pt x="9067609" y="1712099"/>
                  </a:lnTo>
                  <a:lnTo>
                    <a:pt x="9072296" y="1707413"/>
                  </a:lnTo>
                  <a:lnTo>
                    <a:pt x="9072296" y="1695843"/>
                  </a:lnTo>
                  <a:close/>
                </a:path>
                <a:path w="12215494" h="5083809">
                  <a:moveTo>
                    <a:pt x="9072296" y="4686"/>
                  </a:moveTo>
                  <a:lnTo>
                    <a:pt x="9067609" y="0"/>
                  </a:lnTo>
                  <a:lnTo>
                    <a:pt x="9056027" y="0"/>
                  </a:lnTo>
                  <a:lnTo>
                    <a:pt x="9051341" y="4686"/>
                  </a:lnTo>
                  <a:lnTo>
                    <a:pt x="9051341" y="16256"/>
                  </a:lnTo>
                  <a:lnTo>
                    <a:pt x="9056027" y="20942"/>
                  </a:lnTo>
                  <a:lnTo>
                    <a:pt x="9067609" y="20942"/>
                  </a:lnTo>
                  <a:lnTo>
                    <a:pt x="9072296" y="16256"/>
                  </a:lnTo>
                  <a:lnTo>
                    <a:pt x="9072296" y="4686"/>
                  </a:lnTo>
                  <a:close/>
                </a:path>
                <a:path w="12215494" h="5083809">
                  <a:moveTo>
                    <a:pt x="9114206" y="5067249"/>
                  </a:moveTo>
                  <a:lnTo>
                    <a:pt x="9109519" y="5062563"/>
                  </a:lnTo>
                  <a:lnTo>
                    <a:pt x="9097937" y="5062563"/>
                  </a:lnTo>
                  <a:lnTo>
                    <a:pt x="9093238" y="5067249"/>
                  </a:lnTo>
                  <a:lnTo>
                    <a:pt x="9093238" y="5078819"/>
                  </a:lnTo>
                  <a:lnTo>
                    <a:pt x="9097937" y="5083505"/>
                  </a:lnTo>
                  <a:lnTo>
                    <a:pt x="9109519" y="5083505"/>
                  </a:lnTo>
                  <a:lnTo>
                    <a:pt x="9114206" y="5078819"/>
                  </a:lnTo>
                  <a:lnTo>
                    <a:pt x="9114206" y="5067249"/>
                  </a:lnTo>
                  <a:close/>
                </a:path>
                <a:path w="12215494" h="5083809">
                  <a:moveTo>
                    <a:pt x="9114206" y="3376511"/>
                  </a:moveTo>
                  <a:lnTo>
                    <a:pt x="9109519" y="3371824"/>
                  </a:lnTo>
                  <a:lnTo>
                    <a:pt x="9097937" y="3371824"/>
                  </a:lnTo>
                  <a:lnTo>
                    <a:pt x="9093238" y="3376511"/>
                  </a:lnTo>
                  <a:lnTo>
                    <a:pt x="9093238" y="3388080"/>
                  </a:lnTo>
                  <a:lnTo>
                    <a:pt x="9097937" y="3392767"/>
                  </a:lnTo>
                  <a:lnTo>
                    <a:pt x="9109519" y="3392767"/>
                  </a:lnTo>
                  <a:lnTo>
                    <a:pt x="9114206" y="3388080"/>
                  </a:lnTo>
                  <a:lnTo>
                    <a:pt x="9114206" y="3376511"/>
                  </a:lnTo>
                  <a:close/>
                </a:path>
                <a:path w="12215494" h="5083809">
                  <a:moveTo>
                    <a:pt x="9114206" y="1695843"/>
                  </a:moveTo>
                  <a:lnTo>
                    <a:pt x="9109519" y="1691157"/>
                  </a:lnTo>
                  <a:lnTo>
                    <a:pt x="9097937" y="1691157"/>
                  </a:lnTo>
                  <a:lnTo>
                    <a:pt x="9093238" y="1695843"/>
                  </a:lnTo>
                  <a:lnTo>
                    <a:pt x="9093238" y="1707413"/>
                  </a:lnTo>
                  <a:lnTo>
                    <a:pt x="9097937" y="1712099"/>
                  </a:lnTo>
                  <a:lnTo>
                    <a:pt x="9109519" y="1712099"/>
                  </a:lnTo>
                  <a:lnTo>
                    <a:pt x="9114206" y="1707413"/>
                  </a:lnTo>
                  <a:lnTo>
                    <a:pt x="9114206" y="1695843"/>
                  </a:lnTo>
                  <a:close/>
                </a:path>
                <a:path w="12215494" h="5083809">
                  <a:moveTo>
                    <a:pt x="9114206" y="4686"/>
                  </a:moveTo>
                  <a:lnTo>
                    <a:pt x="9109519" y="0"/>
                  </a:lnTo>
                  <a:lnTo>
                    <a:pt x="9097937" y="0"/>
                  </a:lnTo>
                  <a:lnTo>
                    <a:pt x="9093238" y="4686"/>
                  </a:lnTo>
                  <a:lnTo>
                    <a:pt x="9093238" y="16256"/>
                  </a:lnTo>
                  <a:lnTo>
                    <a:pt x="9097937" y="20942"/>
                  </a:lnTo>
                  <a:lnTo>
                    <a:pt x="9109519" y="20942"/>
                  </a:lnTo>
                  <a:lnTo>
                    <a:pt x="9114206" y="16256"/>
                  </a:lnTo>
                  <a:lnTo>
                    <a:pt x="9114206" y="4686"/>
                  </a:lnTo>
                  <a:close/>
                </a:path>
                <a:path w="12215494" h="5083809">
                  <a:moveTo>
                    <a:pt x="9156116" y="5067249"/>
                  </a:moveTo>
                  <a:lnTo>
                    <a:pt x="9151417" y="5062563"/>
                  </a:lnTo>
                  <a:lnTo>
                    <a:pt x="9139834" y="5062563"/>
                  </a:lnTo>
                  <a:lnTo>
                    <a:pt x="9135148" y="5067249"/>
                  </a:lnTo>
                  <a:lnTo>
                    <a:pt x="9135148" y="5078819"/>
                  </a:lnTo>
                  <a:lnTo>
                    <a:pt x="9139834" y="5083505"/>
                  </a:lnTo>
                  <a:lnTo>
                    <a:pt x="9151417" y="5083505"/>
                  </a:lnTo>
                  <a:lnTo>
                    <a:pt x="9156116" y="5078819"/>
                  </a:lnTo>
                  <a:lnTo>
                    <a:pt x="9156116" y="5067249"/>
                  </a:lnTo>
                  <a:close/>
                </a:path>
                <a:path w="12215494" h="5083809">
                  <a:moveTo>
                    <a:pt x="9156116" y="3376511"/>
                  </a:moveTo>
                  <a:lnTo>
                    <a:pt x="9151417" y="3371824"/>
                  </a:lnTo>
                  <a:lnTo>
                    <a:pt x="9139834" y="3371824"/>
                  </a:lnTo>
                  <a:lnTo>
                    <a:pt x="9135148" y="3376511"/>
                  </a:lnTo>
                  <a:lnTo>
                    <a:pt x="9135148" y="3388080"/>
                  </a:lnTo>
                  <a:lnTo>
                    <a:pt x="9139834" y="3392767"/>
                  </a:lnTo>
                  <a:lnTo>
                    <a:pt x="9151417" y="3392767"/>
                  </a:lnTo>
                  <a:lnTo>
                    <a:pt x="9156116" y="3388080"/>
                  </a:lnTo>
                  <a:lnTo>
                    <a:pt x="9156116" y="3376511"/>
                  </a:lnTo>
                  <a:close/>
                </a:path>
                <a:path w="12215494" h="5083809">
                  <a:moveTo>
                    <a:pt x="9156116" y="1695843"/>
                  </a:moveTo>
                  <a:lnTo>
                    <a:pt x="9151417" y="1691157"/>
                  </a:lnTo>
                  <a:lnTo>
                    <a:pt x="9139834" y="1691157"/>
                  </a:lnTo>
                  <a:lnTo>
                    <a:pt x="9135148" y="1695843"/>
                  </a:lnTo>
                  <a:lnTo>
                    <a:pt x="9135148" y="1707413"/>
                  </a:lnTo>
                  <a:lnTo>
                    <a:pt x="9139834" y="1712099"/>
                  </a:lnTo>
                  <a:lnTo>
                    <a:pt x="9151417" y="1712099"/>
                  </a:lnTo>
                  <a:lnTo>
                    <a:pt x="9156116" y="1707413"/>
                  </a:lnTo>
                  <a:lnTo>
                    <a:pt x="9156116" y="1695843"/>
                  </a:lnTo>
                  <a:close/>
                </a:path>
                <a:path w="12215494" h="5083809">
                  <a:moveTo>
                    <a:pt x="9156116" y="4686"/>
                  </a:moveTo>
                  <a:lnTo>
                    <a:pt x="9151417" y="0"/>
                  </a:lnTo>
                  <a:lnTo>
                    <a:pt x="9139834" y="0"/>
                  </a:lnTo>
                  <a:lnTo>
                    <a:pt x="9135148" y="4686"/>
                  </a:lnTo>
                  <a:lnTo>
                    <a:pt x="9135148" y="16256"/>
                  </a:lnTo>
                  <a:lnTo>
                    <a:pt x="9139834" y="20942"/>
                  </a:lnTo>
                  <a:lnTo>
                    <a:pt x="9151417" y="20942"/>
                  </a:lnTo>
                  <a:lnTo>
                    <a:pt x="9156116" y="16256"/>
                  </a:lnTo>
                  <a:lnTo>
                    <a:pt x="9156116" y="4686"/>
                  </a:lnTo>
                  <a:close/>
                </a:path>
                <a:path w="12215494" h="5083809">
                  <a:moveTo>
                    <a:pt x="9198013" y="5067249"/>
                  </a:moveTo>
                  <a:lnTo>
                    <a:pt x="9193327" y="5062563"/>
                  </a:lnTo>
                  <a:lnTo>
                    <a:pt x="9181744" y="5062563"/>
                  </a:lnTo>
                  <a:lnTo>
                    <a:pt x="9177045" y="5067249"/>
                  </a:lnTo>
                  <a:lnTo>
                    <a:pt x="9177045" y="5078819"/>
                  </a:lnTo>
                  <a:lnTo>
                    <a:pt x="9181744" y="5083505"/>
                  </a:lnTo>
                  <a:lnTo>
                    <a:pt x="9193327" y="5083505"/>
                  </a:lnTo>
                  <a:lnTo>
                    <a:pt x="9198013" y="5078819"/>
                  </a:lnTo>
                  <a:lnTo>
                    <a:pt x="9198013" y="5067249"/>
                  </a:lnTo>
                  <a:close/>
                </a:path>
                <a:path w="12215494" h="5083809">
                  <a:moveTo>
                    <a:pt x="9198013" y="3376511"/>
                  </a:moveTo>
                  <a:lnTo>
                    <a:pt x="9193327" y="3371824"/>
                  </a:lnTo>
                  <a:lnTo>
                    <a:pt x="9181744" y="3371824"/>
                  </a:lnTo>
                  <a:lnTo>
                    <a:pt x="9177045" y="3376511"/>
                  </a:lnTo>
                  <a:lnTo>
                    <a:pt x="9177045" y="3388080"/>
                  </a:lnTo>
                  <a:lnTo>
                    <a:pt x="9181744" y="3392767"/>
                  </a:lnTo>
                  <a:lnTo>
                    <a:pt x="9193327" y="3392767"/>
                  </a:lnTo>
                  <a:lnTo>
                    <a:pt x="9198013" y="3388080"/>
                  </a:lnTo>
                  <a:lnTo>
                    <a:pt x="9198013" y="3376511"/>
                  </a:lnTo>
                  <a:close/>
                </a:path>
                <a:path w="12215494" h="5083809">
                  <a:moveTo>
                    <a:pt x="9198013" y="1695843"/>
                  </a:moveTo>
                  <a:lnTo>
                    <a:pt x="9193327" y="1691157"/>
                  </a:lnTo>
                  <a:lnTo>
                    <a:pt x="9181744" y="1691157"/>
                  </a:lnTo>
                  <a:lnTo>
                    <a:pt x="9177045" y="1695843"/>
                  </a:lnTo>
                  <a:lnTo>
                    <a:pt x="9177045" y="1707413"/>
                  </a:lnTo>
                  <a:lnTo>
                    <a:pt x="9181744" y="1712099"/>
                  </a:lnTo>
                  <a:lnTo>
                    <a:pt x="9193327" y="1712099"/>
                  </a:lnTo>
                  <a:lnTo>
                    <a:pt x="9198013" y="1707413"/>
                  </a:lnTo>
                  <a:lnTo>
                    <a:pt x="9198013" y="1695843"/>
                  </a:lnTo>
                  <a:close/>
                </a:path>
                <a:path w="12215494" h="5083809">
                  <a:moveTo>
                    <a:pt x="9198013" y="4686"/>
                  </a:moveTo>
                  <a:lnTo>
                    <a:pt x="9193327" y="0"/>
                  </a:lnTo>
                  <a:lnTo>
                    <a:pt x="9181744" y="0"/>
                  </a:lnTo>
                  <a:lnTo>
                    <a:pt x="9177045" y="4686"/>
                  </a:lnTo>
                  <a:lnTo>
                    <a:pt x="9177045" y="16256"/>
                  </a:lnTo>
                  <a:lnTo>
                    <a:pt x="9181744" y="20942"/>
                  </a:lnTo>
                  <a:lnTo>
                    <a:pt x="9193327" y="20942"/>
                  </a:lnTo>
                  <a:lnTo>
                    <a:pt x="9198013" y="16256"/>
                  </a:lnTo>
                  <a:lnTo>
                    <a:pt x="9198013" y="4686"/>
                  </a:lnTo>
                  <a:close/>
                </a:path>
                <a:path w="12215494" h="5083809">
                  <a:moveTo>
                    <a:pt x="9239923" y="5067249"/>
                  </a:moveTo>
                  <a:lnTo>
                    <a:pt x="9235224" y="5062563"/>
                  </a:lnTo>
                  <a:lnTo>
                    <a:pt x="9223642" y="5062563"/>
                  </a:lnTo>
                  <a:lnTo>
                    <a:pt x="9218955" y="5067249"/>
                  </a:lnTo>
                  <a:lnTo>
                    <a:pt x="9218955" y="5078819"/>
                  </a:lnTo>
                  <a:lnTo>
                    <a:pt x="9223642" y="5083505"/>
                  </a:lnTo>
                  <a:lnTo>
                    <a:pt x="9235224" y="5083505"/>
                  </a:lnTo>
                  <a:lnTo>
                    <a:pt x="9239923" y="5078819"/>
                  </a:lnTo>
                  <a:lnTo>
                    <a:pt x="9239923" y="5067249"/>
                  </a:lnTo>
                  <a:close/>
                </a:path>
                <a:path w="12215494" h="5083809">
                  <a:moveTo>
                    <a:pt x="9239923" y="3376511"/>
                  </a:moveTo>
                  <a:lnTo>
                    <a:pt x="9235224" y="3371824"/>
                  </a:lnTo>
                  <a:lnTo>
                    <a:pt x="9223642" y="3371824"/>
                  </a:lnTo>
                  <a:lnTo>
                    <a:pt x="9218955" y="3376511"/>
                  </a:lnTo>
                  <a:lnTo>
                    <a:pt x="9218955" y="3388080"/>
                  </a:lnTo>
                  <a:lnTo>
                    <a:pt x="9223642" y="3392767"/>
                  </a:lnTo>
                  <a:lnTo>
                    <a:pt x="9235224" y="3392767"/>
                  </a:lnTo>
                  <a:lnTo>
                    <a:pt x="9239923" y="3388080"/>
                  </a:lnTo>
                  <a:lnTo>
                    <a:pt x="9239923" y="3376511"/>
                  </a:lnTo>
                  <a:close/>
                </a:path>
                <a:path w="12215494" h="5083809">
                  <a:moveTo>
                    <a:pt x="9239923" y="1695856"/>
                  </a:moveTo>
                  <a:lnTo>
                    <a:pt x="9235224" y="1691157"/>
                  </a:lnTo>
                  <a:lnTo>
                    <a:pt x="9223642" y="1691157"/>
                  </a:lnTo>
                  <a:lnTo>
                    <a:pt x="9218955" y="1695856"/>
                  </a:lnTo>
                  <a:lnTo>
                    <a:pt x="9218955" y="1707413"/>
                  </a:lnTo>
                  <a:lnTo>
                    <a:pt x="9223642" y="1712099"/>
                  </a:lnTo>
                  <a:lnTo>
                    <a:pt x="9235224" y="1712099"/>
                  </a:lnTo>
                  <a:lnTo>
                    <a:pt x="9239923" y="1707413"/>
                  </a:lnTo>
                  <a:lnTo>
                    <a:pt x="9239923" y="1695856"/>
                  </a:lnTo>
                  <a:close/>
                </a:path>
                <a:path w="12215494" h="5083809">
                  <a:moveTo>
                    <a:pt x="9239923" y="4686"/>
                  </a:moveTo>
                  <a:lnTo>
                    <a:pt x="9235224" y="0"/>
                  </a:lnTo>
                  <a:lnTo>
                    <a:pt x="9223642" y="0"/>
                  </a:lnTo>
                  <a:lnTo>
                    <a:pt x="9218955" y="4686"/>
                  </a:lnTo>
                  <a:lnTo>
                    <a:pt x="9218955" y="16256"/>
                  </a:lnTo>
                  <a:lnTo>
                    <a:pt x="9223642" y="20942"/>
                  </a:lnTo>
                  <a:lnTo>
                    <a:pt x="9235224" y="20942"/>
                  </a:lnTo>
                  <a:lnTo>
                    <a:pt x="9239923" y="16256"/>
                  </a:lnTo>
                  <a:lnTo>
                    <a:pt x="9239923" y="4686"/>
                  </a:lnTo>
                  <a:close/>
                </a:path>
                <a:path w="12215494" h="5083809">
                  <a:moveTo>
                    <a:pt x="9281820" y="5067249"/>
                  </a:moveTo>
                  <a:lnTo>
                    <a:pt x="9277134" y="5062563"/>
                  </a:lnTo>
                  <a:lnTo>
                    <a:pt x="9265552" y="5062563"/>
                  </a:lnTo>
                  <a:lnTo>
                    <a:pt x="9260865" y="5067249"/>
                  </a:lnTo>
                  <a:lnTo>
                    <a:pt x="9260865" y="5078819"/>
                  </a:lnTo>
                  <a:lnTo>
                    <a:pt x="9265552" y="5083505"/>
                  </a:lnTo>
                  <a:lnTo>
                    <a:pt x="9277134" y="5083505"/>
                  </a:lnTo>
                  <a:lnTo>
                    <a:pt x="9281820" y="5078819"/>
                  </a:lnTo>
                  <a:lnTo>
                    <a:pt x="9281820" y="5067249"/>
                  </a:lnTo>
                  <a:close/>
                </a:path>
                <a:path w="12215494" h="5083809">
                  <a:moveTo>
                    <a:pt x="9281820" y="3376511"/>
                  </a:moveTo>
                  <a:lnTo>
                    <a:pt x="9277134" y="3371824"/>
                  </a:lnTo>
                  <a:lnTo>
                    <a:pt x="9265552" y="3371824"/>
                  </a:lnTo>
                  <a:lnTo>
                    <a:pt x="9260865" y="3376511"/>
                  </a:lnTo>
                  <a:lnTo>
                    <a:pt x="9260865" y="3388080"/>
                  </a:lnTo>
                  <a:lnTo>
                    <a:pt x="9265552" y="3392767"/>
                  </a:lnTo>
                  <a:lnTo>
                    <a:pt x="9277134" y="3392767"/>
                  </a:lnTo>
                  <a:lnTo>
                    <a:pt x="9281820" y="3388080"/>
                  </a:lnTo>
                  <a:lnTo>
                    <a:pt x="9281820" y="3376511"/>
                  </a:lnTo>
                  <a:close/>
                </a:path>
                <a:path w="12215494" h="5083809">
                  <a:moveTo>
                    <a:pt x="9281820" y="1695856"/>
                  </a:moveTo>
                  <a:lnTo>
                    <a:pt x="9277134" y="1691157"/>
                  </a:lnTo>
                  <a:lnTo>
                    <a:pt x="9265552" y="1691157"/>
                  </a:lnTo>
                  <a:lnTo>
                    <a:pt x="9260865" y="1695856"/>
                  </a:lnTo>
                  <a:lnTo>
                    <a:pt x="9260865" y="1707413"/>
                  </a:lnTo>
                  <a:lnTo>
                    <a:pt x="9265552" y="1712099"/>
                  </a:lnTo>
                  <a:lnTo>
                    <a:pt x="9277134" y="1712099"/>
                  </a:lnTo>
                  <a:lnTo>
                    <a:pt x="9281820" y="1707413"/>
                  </a:lnTo>
                  <a:lnTo>
                    <a:pt x="9281820" y="1695856"/>
                  </a:lnTo>
                  <a:close/>
                </a:path>
                <a:path w="12215494" h="5083809">
                  <a:moveTo>
                    <a:pt x="9281820" y="4686"/>
                  </a:moveTo>
                  <a:lnTo>
                    <a:pt x="9277134" y="0"/>
                  </a:lnTo>
                  <a:lnTo>
                    <a:pt x="9265552" y="0"/>
                  </a:lnTo>
                  <a:lnTo>
                    <a:pt x="9260865" y="4686"/>
                  </a:lnTo>
                  <a:lnTo>
                    <a:pt x="9260865" y="16256"/>
                  </a:lnTo>
                  <a:lnTo>
                    <a:pt x="9265552" y="20942"/>
                  </a:lnTo>
                  <a:lnTo>
                    <a:pt x="9277134" y="20942"/>
                  </a:lnTo>
                  <a:lnTo>
                    <a:pt x="9281820" y="16256"/>
                  </a:lnTo>
                  <a:lnTo>
                    <a:pt x="9281820" y="4686"/>
                  </a:lnTo>
                  <a:close/>
                </a:path>
                <a:path w="12215494" h="5083809">
                  <a:moveTo>
                    <a:pt x="9323730" y="5067249"/>
                  </a:moveTo>
                  <a:lnTo>
                    <a:pt x="9319031" y="5062563"/>
                  </a:lnTo>
                  <a:lnTo>
                    <a:pt x="9307462" y="5062563"/>
                  </a:lnTo>
                  <a:lnTo>
                    <a:pt x="9302763" y="5067249"/>
                  </a:lnTo>
                  <a:lnTo>
                    <a:pt x="9302763" y="5078819"/>
                  </a:lnTo>
                  <a:lnTo>
                    <a:pt x="9307462" y="5083505"/>
                  </a:lnTo>
                  <a:lnTo>
                    <a:pt x="9319031" y="5083505"/>
                  </a:lnTo>
                  <a:lnTo>
                    <a:pt x="9323730" y="5078819"/>
                  </a:lnTo>
                  <a:lnTo>
                    <a:pt x="9323730" y="5067249"/>
                  </a:lnTo>
                  <a:close/>
                </a:path>
                <a:path w="12215494" h="5083809">
                  <a:moveTo>
                    <a:pt x="9323730" y="3376511"/>
                  </a:moveTo>
                  <a:lnTo>
                    <a:pt x="9319031" y="3371824"/>
                  </a:lnTo>
                  <a:lnTo>
                    <a:pt x="9307462" y="3371824"/>
                  </a:lnTo>
                  <a:lnTo>
                    <a:pt x="9302763" y="3376511"/>
                  </a:lnTo>
                  <a:lnTo>
                    <a:pt x="9302763" y="3388080"/>
                  </a:lnTo>
                  <a:lnTo>
                    <a:pt x="9307462" y="3392767"/>
                  </a:lnTo>
                  <a:lnTo>
                    <a:pt x="9319031" y="3392767"/>
                  </a:lnTo>
                  <a:lnTo>
                    <a:pt x="9323730" y="3388080"/>
                  </a:lnTo>
                  <a:lnTo>
                    <a:pt x="9323730" y="3376511"/>
                  </a:lnTo>
                  <a:close/>
                </a:path>
                <a:path w="12215494" h="5083809">
                  <a:moveTo>
                    <a:pt x="9323730" y="1695856"/>
                  </a:moveTo>
                  <a:lnTo>
                    <a:pt x="9319031" y="1691157"/>
                  </a:lnTo>
                  <a:lnTo>
                    <a:pt x="9307462" y="1691157"/>
                  </a:lnTo>
                  <a:lnTo>
                    <a:pt x="9302763" y="1695856"/>
                  </a:lnTo>
                  <a:lnTo>
                    <a:pt x="9302763" y="1707413"/>
                  </a:lnTo>
                  <a:lnTo>
                    <a:pt x="9307462" y="1712099"/>
                  </a:lnTo>
                  <a:lnTo>
                    <a:pt x="9319031" y="1712099"/>
                  </a:lnTo>
                  <a:lnTo>
                    <a:pt x="9323730" y="1707413"/>
                  </a:lnTo>
                  <a:lnTo>
                    <a:pt x="9323730" y="1695856"/>
                  </a:lnTo>
                  <a:close/>
                </a:path>
                <a:path w="12215494" h="5083809">
                  <a:moveTo>
                    <a:pt x="9323730" y="4686"/>
                  </a:moveTo>
                  <a:lnTo>
                    <a:pt x="9319031" y="0"/>
                  </a:lnTo>
                  <a:lnTo>
                    <a:pt x="9307462" y="0"/>
                  </a:lnTo>
                  <a:lnTo>
                    <a:pt x="9302763" y="4686"/>
                  </a:lnTo>
                  <a:lnTo>
                    <a:pt x="9302763" y="16256"/>
                  </a:lnTo>
                  <a:lnTo>
                    <a:pt x="9307462" y="20942"/>
                  </a:lnTo>
                  <a:lnTo>
                    <a:pt x="9319031" y="20942"/>
                  </a:lnTo>
                  <a:lnTo>
                    <a:pt x="9323730" y="16256"/>
                  </a:lnTo>
                  <a:lnTo>
                    <a:pt x="9323730" y="4686"/>
                  </a:lnTo>
                  <a:close/>
                </a:path>
                <a:path w="12215494" h="5083809">
                  <a:moveTo>
                    <a:pt x="9365628" y="5067249"/>
                  </a:moveTo>
                  <a:lnTo>
                    <a:pt x="9360941" y="5062563"/>
                  </a:lnTo>
                  <a:lnTo>
                    <a:pt x="9349359" y="5062563"/>
                  </a:lnTo>
                  <a:lnTo>
                    <a:pt x="9344673" y="5067249"/>
                  </a:lnTo>
                  <a:lnTo>
                    <a:pt x="9344673" y="5078819"/>
                  </a:lnTo>
                  <a:lnTo>
                    <a:pt x="9349359" y="5083505"/>
                  </a:lnTo>
                  <a:lnTo>
                    <a:pt x="9360941" y="5083505"/>
                  </a:lnTo>
                  <a:lnTo>
                    <a:pt x="9365628" y="5078819"/>
                  </a:lnTo>
                  <a:lnTo>
                    <a:pt x="9365628" y="5067249"/>
                  </a:lnTo>
                  <a:close/>
                </a:path>
                <a:path w="12215494" h="5083809">
                  <a:moveTo>
                    <a:pt x="9365628" y="3376511"/>
                  </a:moveTo>
                  <a:lnTo>
                    <a:pt x="9360941" y="3371824"/>
                  </a:lnTo>
                  <a:lnTo>
                    <a:pt x="9349359" y="3371824"/>
                  </a:lnTo>
                  <a:lnTo>
                    <a:pt x="9344673" y="3376511"/>
                  </a:lnTo>
                  <a:lnTo>
                    <a:pt x="9344673" y="3388080"/>
                  </a:lnTo>
                  <a:lnTo>
                    <a:pt x="9349359" y="3392767"/>
                  </a:lnTo>
                  <a:lnTo>
                    <a:pt x="9360941" y="3392767"/>
                  </a:lnTo>
                  <a:lnTo>
                    <a:pt x="9365628" y="3388080"/>
                  </a:lnTo>
                  <a:lnTo>
                    <a:pt x="9365628" y="3376511"/>
                  </a:lnTo>
                  <a:close/>
                </a:path>
                <a:path w="12215494" h="5083809">
                  <a:moveTo>
                    <a:pt x="9365628" y="1695856"/>
                  </a:moveTo>
                  <a:lnTo>
                    <a:pt x="9360941" y="1691157"/>
                  </a:lnTo>
                  <a:lnTo>
                    <a:pt x="9349359" y="1691157"/>
                  </a:lnTo>
                  <a:lnTo>
                    <a:pt x="9344673" y="1695856"/>
                  </a:lnTo>
                  <a:lnTo>
                    <a:pt x="9344673" y="1707413"/>
                  </a:lnTo>
                  <a:lnTo>
                    <a:pt x="9349359" y="1712099"/>
                  </a:lnTo>
                  <a:lnTo>
                    <a:pt x="9360941" y="1712099"/>
                  </a:lnTo>
                  <a:lnTo>
                    <a:pt x="9365628" y="1707413"/>
                  </a:lnTo>
                  <a:lnTo>
                    <a:pt x="9365628" y="1695856"/>
                  </a:lnTo>
                  <a:close/>
                </a:path>
                <a:path w="12215494" h="5083809">
                  <a:moveTo>
                    <a:pt x="9365628" y="4686"/>
                  </a:moveTo>
                  <a:lnTo>
                    <a:pt x="9360941" y="0"/>
                  </a:lnTo>
                  <a:lnTo>
                    <a:pt x="9349359" y="0"/>
                  </a:lnTo>
                  <a:lnTo>
                    <a:pt x="9344673" y="4686"/>
                  </a:lnTo>
                  <a:lnTo>
                    <a:pt x="9344673" y="16256"/>
                  </a:lnTo>
                  <a:lnTo>
                    <a:pt x="9349359" y="20942"/>
                  </a:lnTo>
                  <a:lnTo>
                    <a:pt x="9360941" y="20942"/>
                  </a:lnTo>
                  <a:lnTo>
                    <a:pt x="9365628" y="16256"/>
                  </a:lnTo>
                  <a:lnTo>
                    <a:pt x="9365628" y="4686"/>
                  </a:lnTo>
                  <a:close/>
                </a:path>
                <a:path w="12215494" h="5083809">
                  <a:moveTo>
                    <a:pt x="9407538" y="5067249"/>
                  </a:moveTo>
                  <a:lnTo>
                    <a:pt x="9402851" y="5062563"/>
                  </a:lnTo>
                  <a:lnTo>
                    <a:pt x="9391269" y="5062563"/>
                  </a:lnTo>
                  <a:lnTo>
                    <a:pt x="9386570" y="5067249"/>
                  </a:lnTo>
                  <a:lnTo>
                    <a:pt x="9386570" y="5078819"/>
                  </a:lnTo>
                  <a:lnTo>
                    <a:pt x="9391269" y="5083505"/>
                  </a:lnTo>
                  <a:lnTo>
                    <a:pt x="9402851" y="5083505"/>
                  </a:lnTo>
                  <a:lnTo>
                    <a:pt x="9407538" y="5078819"/>
                  </a:lnTo>
                  <a:lnTo>
                    <a:pt x="9407538" y="5067249"/>
                  </a:lnTo>
                  <a:close/>
                </a:path>
                <a:path w="12215494" h="5083809">
                  <a:moveTo>
                    <a:pt x="9407538" y="3376511"/>
                  </a:moveTo>
                  <a:lnTo>
                    <a:pt x="9402851" y="3371824"/>
                  </a:lnTo>
                  <a:lnTo>
                    <a:pt x="9391269" y="3371824"/>
                  </a:lnTo>
                  <a:lnTo>
                    <a:pt x="9386570" y="3376511"/>
                  </a:lnTo>
                  <a:lnTo>
                    <a:pt x="9386570" y="3388080"/>
                  </a:lnTo>
                  <a:lnTo>
                    <a:pt x="9391269" y="3392767"/>
                  </a:lnTo>
                  <a:lnTo>
                    <a:pt x="9402851" y="3392767"/>
                  </a:lnTo>
                  <a:lnTo>
                    <a:pt x="9407538" y="3388080"/>
                  </a:lnTo>
                  <a:lnTo>
                    <a:pt x="9407538" y="3376511"/>
                  </a:lnTo>
                  <a:close/>
                </a:path>
                <a:path w="12215494" h="5083809">
                  <a:moveTo>
                    <a:pt x="9407538" y="1695856"/>
                  </a:moveTo>
                  <a:lnTo>
                    <a:pt x="9402851" y="1691157"/>
                  </a:lnTo>
                  <a:lnTo>
                    <a:pt x="9391269" y="1691157"/>
                  </a:lnTo>
                  <a:lnTo>
                    <a:pt x="9386570" y="1695856"/>
                  </a:lnTo>
                  <a:lnTo>
                    <a:pt x="9386570" y="1707413"/>
                  </a:lnTo>
                  <a:lnTo>
                    <a:pt x="9391269" y="1712099"/>
                  </a:lnTo>
                  <a:lnTo>
                    <a:pt x="9402851" y="1712099"/>
                  </a:lnTo>
                  <a:lnTo>
                    <a:pt x="9407538" y="1707413"/>
                  </a:lnTo>
                  <a:lnTo>
                    <a:pt x="9407538" y="1695856"/>
                  </a:lnTo>
                  <a:close/>
                </a:path>
                <a:path w="12215494" h="5083809">
                  <a:moveTo>
                    <a:pt x="9407538" y="4686"/>
                  </a:moveTo>
                  <a:lnTo>
                    <a:pt x="9402851" y="0"/>
                  </a:lnTo>
                  <a:lnTo>
                    <a:pt x="9391269" y="0"/>
                  </a:lnTo>
                  <a:lnTo>
                    <a:pt x="9386570" y="4686"/>
                  </a:lnTo>
                  <a:lnTo>
                    <a:pt x="9386570" y="16256"/>
                  </a:lnTo>
                  <a:lnTo>
                    <a:pt x="9391269" y="20942"/>
                  </a:lnTo>
                  <a:lnTo>
                    <a:pt x="9402851" y="20942"/>
                  </a:lnTo>
                  <a:lnTo>
                    <a:pt x="9407538" y="16256"/>
                  </a:lnTo>
                  <a:lnTo>
                    <a:pt x="9407538" y="4686"/>
                  </a:lnTo>
                  <a:close/>
                </a:path>
                <a:path w="12215494" h="5083809">
                  <a:moveTo>
                    <a:pt x="9449435" y="5067249"/>
                  </a:moveTo>
                  <a:lnTo>
                    <a:pt x="9444749" y="5062563"/>
                  </a:lnTo>
                  <a:lnTo>
                    <a:pt x="9433166" y="5062563"/>
                  </a:lnTo>
                  <a:lnTo>
                    <a:pt x="9428480" y="5067249"/>
                  </a:lnTo>
                  <a:lnTo>
                    <a:pt x="9428480" y="5078819"/>
                  </a:lnTo>
                  <a:lnTo>
                    <a:pt x="9433166" y="5083505"/>
                  </a:lnTo>
                  <a:lnTo>
                    <a:pt x="9444749" y="5083505"/>
                  </a:lnTo>
                  <a:lnTo>
                    <a:pt x="9449435" y="5078819"/>
                  </a:lnTo>
                  <a:lnTo>
                    <a:pt x="9449435" y="5067249"/>
                  </a:lnTo>
                  <a:close/>
                </a:path>
                <a:path w="12215494" h="5083809">
                  <a:moveTo>
                    <a:pt x="9449435" y="3376511"/>
                  </a:moveTo>
                  <a:lnTo>
                    <a:pt x="9444749" y="3371824"/>
                  </a:lnTo>
                  <a:lnTo>
                    <a:pt x="9433166" y="3371824"/>
                  </a:lnTo>
                  <a:lnTo>
                    <a:pt x="9428480" y="3376511"/>
                  </a:lnTo>
                  <a:lnTo>
                    <a:pt x="9428480" y="3388080"/>
                  </a:lnTo>
                  <a:lnTo>
                    <a:pt x="9433166" y="3392767"/>
                  </a:lnTo>
                  <a:lnTo>
                    <a:pt x="9444749" y="3392767"/>
                  </a:lnTo>
                  <a:lnTo>
                    <a:pt x="9449435" y="3388080"/>
                  </a:lnTo>
                  <a:lnTo>
                    <a:pt x="9449435" y="3376511"/>
                  </a:lnTo>
                  <a:close/>
                </a:path>
                <a:path w="12215494" h="5083809">
                  <a:moveTo>
                    <a:pt x="9449435" y="1695856"/>
                  </a:moveTo>
                  <a:lnTo>
                    <a:pt x="9444749" y="1691157"/>
                  </a:lnTo>
                  <a:lnTo>
                    <a:pt x="9433166" y="1691157"/>
                  </a:lnTo>
                  <a:lnTo>
                    <a:pt x="9428480" y="1695856"/>
                  </a:lnTo>
                  <a:lnTo>
                    <a:pt x="9428480" y="1707413"/>
                  </a:lnTo>
                  <a:lnTo>
                    <a:pt x="9433166" y="1712099"/>
                  </a:lnTo>
                  <a:lnTo>
                    <a:pt x="9444749" y="1712099"/>
                  </a:lnTo>
                  <a:lnTo>
                    <a:pt x="9449435" y="1707413"/>
                  </a:lnTo>
                  <a:lnTo>
                    <a:pt x="9449435" y="1695856"/>
                  </a:lnTo>
                  <a:close/>
                </a:path>
                <a:path w="12215494" h="5083809">
                  <a:moveTo>
                    <a:pt x="9449435" y="4686"/>
                  </a:moveTo>
                  <a:lnTo>
                    <a:pt x="9444749" y="0"/>
                  </a:lnTo>
                  <a:lnTo>
                    <a:pt x="9433166" y="0"/>
                  </a:lnTo>
                  <a:lnTo>
                    <a:pt x="9428480" y="4686"/>
                  </a:lnTo>
                  <a:lnTo>
                    <a:pt x="9428480" y="16256"/>
                  </a:lnTo>
                  <a:lnTo>
                    <a:pt x="9433166" y="20942"/>
                  </a:lnTo>
                  <a:lnTo>
                    <a:pt x="9444749" y="20942"/>
                  </a:lnTo>
                  <a:lnTo>
                    <a:pt x="9449435" y="16256"/>
                  </a:lnTo>
                  <a:lnTo>
                    <a:pt x="9449435" y="4686"/>
                  </a:lnTo>
                  <a:close/>
                </a:path>
                <a:path w="12215494" h="5083809">
                  <a:moveTo>
                    <a:pt x="9491345" y="5067249"/>
                  </a:moveTo>
                  <a:lnTo>
                    <a:pt x="9486659" y="5062563"/>
                  </a:lnTo>
                  <a:lnTo>
                    <a:pt x="9475064" y="5062563"/>
                  </a:lnTo>
                  <a:lnTo>
                    <a:pt x="9470377" y="5067249"/>
                  </a:lnTo>
                  <a:lnTo>
                    <a:pt x="9470377" y="5078819"/>
                  </a:lnTo>
                  <a:lnTo>
                    <a:pt x="9475064" y="5083505"/>
                  </a:lnTo>
                  <a:lnTo>
                    <a:pt x="9486659" y="5083505"/>
                  </a:lnTo>
                  <a:lnTo>
                    <a:pt x="9491345" y="5078819"/>
                  </a:lnTo>
                  <a:lnTo>
                    <a:pt x="9491345" y="5067249"/>
                  </a:lnTo>
                  <a:close/>
                </a:path>
                <a:path w="12215494" h="5083809">
                  <a:moveTo>
                    <a:pt x="9491345" y="3376511"/>
                  </a:moveTo>
                  <a:lnTo>
                    <a:pt x="9486659" y="3371824"/>
                  </a:lnTo>
                  <a:lnTo>
                    <a:pt x="9475064" y="3371824"/>
                  </a:lnTo>
                  <a:lnTo>
                    <a:pt x="9470377" y="3376511"/>
                  </a:lnTo>
                  <a:lnTo>
                    <a:pt x="9470377" y="3388080"/>
                  </a:lnTo>
                  <a:lnTo>
                    <a:pt x="9475064" y="3392767"/>
                  </a:lnTo>
                  <a:lnTo>
                    <a:pt x="9486659" y="3392767"/>
                  </a:lnTo>
                  <a:lnTo>
                    <a:pt x="9491345" y="3388080"/>
                  </a:lnTo>
                  <a:lnTo>
                    <a:pt x="9491345" y="3376511"/>
                  </a:lnTo>
                  <a:close/>
                </a:path>
                <a:path w="12215494" h="5083809">
                  <a:moveTo>
                    <a:pt x="9491345" y="1695856"/>
                  </a:moveTo>
                  <a:lnTo>
                    <a:pt x="9486659" y="1691157"/>
                  </a:lnTo>
                  <a:lnTo>
                    <a:pt x="9475064" y="1691157"/>
                  </a:lnTo>
                  <a:lnTo>
                    <a:pt x="9470377" y="1695856"/>
                  </a:lnTo>
                  <a:lnTo>
                    <a:pt x="9470377" y="1707413"/>
                  </a:lnTo>
                  <a:lnTo>
                    <a:pt x="9475064" y="1712099"/>
                  </a:lnTo>
                  <a:lnTo>
                    <a:pt x="9486659" y="1712099"/>
                  </a:lnTo>
                  <a:lnTo>
                    <a:pt x="9491345" y="1707413"/>
                  </a:lnTo>
                  <a:lnTo>
                    <a:pt x="9491345" y="1695856"/>
                  </a:lnTo>
                  <a:close/>
                </a:path>
                <a:path w="12215494" h="5083809">
                  <a:moveTo>
                    <a:pt x="9491345" y="4686"/>
                  </a:moveTo>
                  <a:lnTo>
                    <a:pt x="9486659" y="0"/>
                  </a:lnTo>
                  <a:lnTo>
                    <a:pt x="9475064" y="0"/>
                  </a:lnTo>
                  <a:lnTo>
                    <a:pt x="9470377" y="4686"/>
                  </a:lnTo>
                  <a:lnTo>
                    <a:pt x="9470377" y="16256"/>
                  </a:lnTo>
                  <a:lnTo>
                    <a:pt x="9475064" y="20942"/>
                  </a:lnTo>
                  <a:lnTo>
                    <a:pt x="9486659" y="20942"/>
                  </a:lnTo>
                  <a:lnTo>
                    <a:pt x="9491345" y="16256"/>
                  </a:lnTo>
                  <a:lnTo>
                    <a:pt x="9491345" y="4686"/>
                  </a:lnTo>
                  <a:close/>
                </a:path>
                <a:path w="12215494" h="5083809">
                  <a:moveTo>
                    <a:pt x="9533255" y="5067249"/>
                  </a:moveTo>
                  <a:lnTo>
                    <a:pt x="9528556" y="5062563"/>
                  </a:lnTo>
                  <a:lnTo>
                    <a:pt x="9516974" y="5062563"/>
                  </a:lnTo>
                  <a:lnTo>
                    <a:pt x="9512287" y="5067249"/>
                  </a:lnTo>
                  <a:lnTo>
                    <a:pt x="9512287" y="5078819"/>
                  </a:lnTo>
                  <a:lnTo>
                    <a:pt x="9516974" y="5083505"/>
                  </a:lnTo>
                  <a:lnTo>
                    <a:pt x="9528556" y="5083505"/>
                  </a:lnTo>
                  <a:lnTo>
                    <a:pt x="9533255" y="5078819"/>
                  </a:lnTo>
                  <a:lnTo>
                    <a:pt x="9533255" y="5067249"/>
                  </a:lnTo>
                  <a:close/>
                </a:path>
                <a:path w="12215494" h="5083809">
                  <a:moveTo>
                    <a:pt x="9533255" y="3376511"/>
                  </a:moveTo>
                  <a:lnTo>
                    <a:pt x="9528556" y="3371824"/>
                  </a:lnTo>
                  <a:lnTo>
                    <a:pt x="9516974" y="3371824"/>
                  </a:lnTo>
                  <a:lnTo>
                    <a:pt x="9512287" y="3376511"/>
                  </a:lnTo>
                  <a:lnTo>
                    <a:pt x="9512287" y="3388080"/>
                  </a:lnTo>
                  <a:lnTo>
                    <a:pt x="9516974" y="3392767"/>
                  </a:lnTo>
                  <a:lnTo>
                    <a:pt x="9528556" y="3392767"/>
                  </a:lnTo>
                  <a:lnTo>
                    <a:pt x="9533255" y="3388080"/>
                  </a:lnTo>
                  <a:lnTo>
                    <a:pt x="9533255" y="3376511"/>
                  </a:lnTo>
                  <a:close/>
                </a:path>
                <a:path w="12215494" h="5083809">
                  <a:moveTo>
                    <a:pt x="9533255" y="1695856"/>
                  </a:moveTo>
                  <a:lnTo>
                    <a:pt x="9528556" y="1691157"/>
                  </a:lnTo>
                  <a:lnTo>
                    <a:pt x="9516974" y="1691157"/>
                  </a:lnTo>
                  <a:lnTo>
                    <a:pt x="9512287" y="1695856"/>
                  </a:lnTo>
                  <a:lnTo>
                    <a:pt x="9512287" y="1707413"/>
                  </a:lnTo>
                  <a:lnTo>
                    <a:pt x="9516974" y="1712099"/>
                  </a:lnTo>
                  <a:lnTo>
                    <a:pt x="9528556" y="1712099"/>
                  </a:lnTo>
                  <a:lnTo>
                    <a:pt x="9533255" y="1707413"/>
                  </a:lnTo>
                  <a:lnTo>
                    <a:pt x="9533255" y="1695856"/>
                  </a:lnTo>
                  <a:close/>
                </a:path>
                <a:path w="12215494" h="5083809">
                  <a:moveTo>
                    <a:pt x="9533255" y="4686"/>
                  </a:moveTo>
                  <a:lnTo>
                    <a:pt x="9528556" y="0"/>
                  </a:lnTo>
                  <a:lnTo>
                    <a:pt x="9516974" y="0"/>
                  </a:lnTo>
                  <a:lnTo>
                    <a:pt x="9512287" y="4686"/>
                  </a:lnTo>
                  <a:lnTo>
                    <a:pt x="9512287" y="16256"/>
                  </a:lnTo>
                  <a:lnTo>
                    <a:pt x="9516974" y="20942"/>
                  </a:lnTo>
                  <a:lnTo>
                    <a:pt x="9528556" y="20942"/>
                  </a:lnTo>
                  <a:lnTo>
                    <a:pt x="9533255" y="16256"/>
                  </a:lnTo>
                  <a:lnTo>
                    <a:pt x="9533255" y="4686"/>
                  </a:lnTo>
                  <a:close/>
                </a:path>
                <a:path w="12215494" h="5083809">
                  <a:moveTo>
                    <a:pt x="9575152" y="5067249"/>
                  </a:moveTo>
                  <a:lnTo>
                    <a:pt x="9570466" y="5062563"/>
                  </a:lnTo>
                  <a:lnTo>
                    <a:pt x="9558871" y="5062563"/>
                  </a:lnTo>
                  <a:lnTo>
                    <a:pt x="9554197" y="5067249"/>
                  </a:lnTo>
                  <a:lnTo>
                    <a:pt x="9554197" y="5078819"/>
                  </a:lnTo>
                  <a:lnTo>
                    <a:pt x="9558871" y="5083505"/>
                  </a:lnTo>
                  <a:lnTo>
                    <a:pt x="9570466" y="5083505"/>
                  </a:lnTo>
                  <a:lnTo>
                    <a:pt x="9575152" y="5078819"/>
                  </a:lnTo>
                  <a:lnTo>
                    <a:pt x="9575152" y="5067249"/>
                  </a:lnTo>
                  <a:close/>
                </a:path>
                <a:path w="12215494" h="5083809">
                  <a:moveTo>
                    <a:pt x="9575152" y="3376511"/>
                  </a:moveTo>
                  <a:lnTo>
                    <a:pt x="9570466" y="3371824"/>
                  </a:lnTo>
                  <a:lnTo>
                    <a:pt x="9558871" y="3371824"/>
                  </a:lnTo>
                  <a:lnTo>
                    <a:pt x="9554197" y="3376511"/>
                  </a:lnTo>
                  <a:lnTo>
                    <a:pt x="9554197" y="3388080"/>
                  </a:lnTo>
                  <a:lnTo>
                    <a:pt x="9558871" y="3392767"/>
                  </a:lnTo>
                  <a:lnTo>
                    <a:pt x="9570466" y="3392767"/>
                  </a:lnTo>
                  <a:lnTo>
                    <a:pt x="9575152" y="3388080"/>
                  </a:lnTo>
                  <a:lnTo>
                    <a:pt x="9575152" y="3376511"/>
                  </a:lnTo>
                  <a:close/>
                </a:path>
                <a:path w="12215494" h="5083809">
                  <a:moveTo>
                    <a:pt x="9575152" y="1695856"/>
                  </a:moveTo>
                  <a:lnTo>
                    <a:pt x="9570466" y="1691157"/>
                  </a:lnTo>
                  <a:lnTo>
                    <a:pt x="9558871" y="1691157"/>
                  </a:lnTo>
                  <a:lnTo>
                    <a:pt x="9554197" y="1695856"/>
                  </a:lnTo>
                  <a:lnTo>
                    <a:pt x="9554197" y="1707413"/>
                  </a:lnTo>
                  <a:lnTo>
                    <a:pt x="9558871" y="1712099"/>
                  </a:lnTo>
                  <a:lnTo>
                    <a:pt x="9570466" y="1712099"/>
                  </a:lnTo>
                  <a:lnTo>
                    <a:pt x="9575152" y="1707413"/>
                  </a:lnTo>
                  <a:lnTo>
                    <a:pt x="9575152" y="1695856"/>
                  </a:lnTo>
                  <a:close/>
                </a:path>
                <a:path w="12215494" h="5083809">
                  <a:moveTo>
                    <a:pt x="9575152" y="4686"/>
                  </a:moveTo>
                  <a:lnTo>
                    <a:pt x="9570466" y="0"/>
                  </a:lnTo>
                  <a:lnTo>
                    <a:pt x="9558871" y="0"/>
                  </a:lnTo>
                  <a:lnTo>
                    <a:pt x="9554197" y="4686"/>
                  </a:lnTo>
                  <a:lnTo>
                    <a:pt x="9554197" y="16256"/>
                  </a:lnTo>
                  <a:lnTo>
                    <a:pt x="9558871" y="20942"/>
                  </a:lnTo>
                  <a:lnTo>
                    <a:pt x="9570466" y="20942"/>
                  </a:lnTo>
                  <a:lnTo>
                    <a:pt x="9575152" y="16256"/>
                  </a:lnTo>
                  <a:lnTo>
                    <a:pt x="9575152" y="4686"/>
                  </a:lnTo>
                  <a:close/>
                </a:path>
                <a:path w="12215494" h="5083809">
                  <a:moveTo>
                    <a:pt x="9617062" y="5067249"/>
                  </a:moveTo>
                  <a:lnTo>
                    <a:pt x="9612363" y="5062563"/>
                  </a:lnTo>
                  <a:lnTo>
                    <a:pt x="9600781" y="5062563"/>
                  </a:lnTo>
                  <a:lnTo>
                    <a:pt x="9596095" y="5067249"/>
                  </a:lnTo>
                  <a:lnTo>
                    <a:pt x="9596095" y="5078819"/>
                  </a:lnTo>
                  <a:lnTo>
                    <a:pt x="9600781" y="5083505"/>
                  </a:lnTo>
                  <a:lnTo>
                    <a:pt x="9612363" y="5083505"/>
                  </a:lnTo>
                  <a:lnTo>
                    <a:pt x="9617062" y="5078819"/>
                  </a:lnTo>
                  <a:lnTo>
                    <a:pt x="9617062" y="5067249"/>
                  </a:lnTo>
                  <a:close/>
                </a:path>
                <a:path w="12215494" h="5083809">
                  <a:moveTo>
                    <a:pt x="9617062" y="3376511"/>
                  </a:moveTo>
                  <a:lnTo>
                    <a:pt x="9612363" y="3371824"/>
                  </a:lnTo>
                  <a:lnTo>
                    <a:pt x="9600781" y="3371824"/>
                  </a:lnTo>
                  <a:lnTo>
                    <a:pt x="9596095" y="3376511"/>
                  </a:lnTo>
                  <a:lnTo>
                    <a:pt x="9596095" y="3388080"/>
                  </a:lnTo>
                  <a:lnTo>
                    <a:pt x="9600781" y="3392767"/>
                  </a:lnTo>
                  <a:lnTo>
                    <a:pt x="9612363" y="3392767"/>
                  </a:lnTo>
                  <a:lnTo>
                    <a:pt x="9617062" y="3388080"/>
                  </a:lnTo>
                  <a:lnTo>
                    <a:pt x="9617062" y="3376511"/>
                  </a:lnTo>
                  <a:close/>
                </a:path>
                <a:path w="12215494" h="5083809">
                  <a:moveTo>
                    <a:pt x="9617062" y="1695856"/>
                  </a:moveTo>
                  <a:lnTo>
                    <a:pt x="9612363" y="1691157"/>
                  </a:lnTo>
                  <a:lnTo>
                    <a:pt x="9600781" y="1691157"/>
                  </a:lnTo>
                  <a:lnTo>
                    <a:pt x="9596095" y="1695856"/>
                  </a:lnTo>
                  <a:lnTo>
                    <a:pt x="9596095" y="1707413"/>
                  </a:lnTo>
                  <a:lnTo>
                    <a:pt x="9600781" y="1712099"/>
                  </a:lnTo>
                  <a:lnTo>
                    <a:pt x="9612363" y="1712099"/>
                  </a:lnTo>
                  <a:lnTo>
                    <a:pt x="9617062" y="1707413"/>
                  </a:lnTo>
                  <a:lnTo>
                    <a:pt x="9617062" y="1695856"/>
                  </a:lnTo>
                  <a:close/>
                </a:path>
                <a:path w="12215494" h="5083809">
                  <a:moveTo>
                    <a:pt x="9617062" y="4686"/>
                  </a:moveTo>
                  <a:lnTo>
                    <a:pt x="9612363" y="0"/>
                  </a:lnTo>
                  <a:lnTo>
                    <a:pt x="9600781" y="0"/>
                  </a:lnTo>
                  <a:lnTo>
                    <a:pt x="9596095" y="4686"/>
                  </a:lnTo>
                  <a:lnTo>
                    <a:pt x="9596095" y="16256"/>
                  </a:lnTo>
                  <a:lnTo>
                    <a:pt x="9600781" y="20942"/>
                  </a:lnTo>
                  <a:lnTo>
                    <a:pt x="9612363" y="20942"/>
                  </a:lnTo>
                  <a:lnTo>
                    <a:pt x="9617062" y="16256"/>
                  </a:lnTo>
                  <a:lnTo>
                    <a:pt x="9617062" y="4686"/>
                  </a:lnTo>
                  <a:close/>
                </a:path>
                <a:path w="12215494" h="5083809">
                  <a:moveTo>
                    <a:pt x="9658960" y="5067249"/>
                  </a:moveTo>
                  <a:lnTo>
                    <a:pt x="9654273" y="5062563"/>
                  </a:lnTo>
                  <a:lnTo>
                    <a:pt x="9642678" y="5062563"/>
                  </a:lnTo>
                  <a:lnTo>
                    <a:pt x="9638005" y="5067249"/>
                  </a:lnTo>
                  <a:lnTo>
                    <a:pt x="9638005" y="5078819"/>
                  </a:lnTo>
                  <a:lnTo>
                    <a:pt x="9642678" y="5083505"/>
                  </a:lnTo>
                  <a:lnTo>
                    <a:pt x="9654273" y="5083505"/>
                  </a:lnTo>
                  <a:lnTo>
                    <a:pt x="9658960" y="5078819"/>
                  </a:lnTo>
                  <a:lnTo>
                    <a:pt x="9658960" y="5067249"/>
                  </a:lnTo>
                  <a:close/>
                </a:path>
                <a:path w="12215494" h="5083809">
                  <a:moveTo>
                    <a:pt x="9658960" y="3376511"/>
                  </a:moveTo>
                  <a:lnTo>
                    <a:pt x="9654273" y="3371824"/>
                  </a:lnTo>
                  <a:lnTo>
                    <a:pt x="9642678" y="3371824"/>
                  </a:lnTo>
                  <a:lnTo>
                    <a:pt x="9638005" y="3376511"/>
                  </a:lnTo>
                  <a:lnTo>
                    <a:pt x="9638005" y="3388080"/>
                  </a:lnTo>
                  <a:lnTo>
                    <a:pt x="9642678" y="3392767"/>
                  </a:lnTo>
                  <a:lnTo>
                    <a:pt x="9654273" y="3392767"/>
                  </a:lnTo>
                  <a:lnTo>
                    <a:pt x="9658960" y="3388080"/>
                  </a:lnTo>
                  <a:lnTo>
                    <a:pt x="9658960" y="3376511"/>
                  </a:lnTo>
                  <a:close/>
                </a:path>
                <a:path w="12215494" h="5083809">
                  <a:moveTo>
                    <a:pt x="9658960" y="1695856"/>
                  </a:moveTo>
                  <a:lnTo>
                    <a:pt x="9654273" y="1691157"/>
                  </a:lnTo>
                  <a:lnTo>
                    <a:pt x="9642678" y="1691157"/>
                  </a:lnTo>
                  <a:lnTo>
                    <a:pt x="9638005" y="1695856"/>
                  </a:lnTo>
                  <a:lnTo>
                    <a:pt x="9638005" y="1707413"/>
                  </a:lnTo>
                  <a:lnTo>
                    <a:pt x="9642678" y="1712099"/>
                  </a:lnTo>
                  <a:lnTo>
                    <a:pt x="9654273" y="1712099"/>
                  </a:lnTo>
                  <a:lnTo>
                    <a:pt x="9658960" y="1707413"/>
                  </a:lnTo>
                  <a:lnTo>
                    <a:pt x="9658960" y="1695856"/>
                  </a:lnTo>
                  <a:close/>
                </a:path>
                <a:path w="12215494" h="5083809">
                  <a:moveTo>
                    <a:pt x="9658960" y="4686"/>
                  </a:moveTo>
                  <a:lnTo>
                    <a:pt x="9654273" y="0"/>
                  </a:lnTo>
                  <a:lnTo>
                    <a:pt x="9642678" y="0"/>
                  </a:lnTo>
                  <a:lnTo>
                    <a:pt x="9638005" y="4686"/>
                  </a:lnTo>
                  <a:lnTo>
                    <a:pt x="9638005" y="16256"/>
                  </a:lnTo>
                  <a:lnTo>
                    <a:pt x="9642678" y="20942"/>
                  </a:lnTo>
                  <a:lnTo>
                    <a:pt x="9654273" y="20942"/>
                  </a:lnTo>
                  <a:lnTo>
                    <a:pt x="9658960" y="16256"/>
                  </a:lnTo>
                  <a:lnTo>
                    <a:pt x="9658960" y="4686"/>
                  </a:lnTo>
                  <a:close/>
                </a:path>
                <a:path w="12215494" h="5083809">
                  <a:moveTo>
                    <a:pt x="9700870" y="5067249"/>
                  </a:moveTo>
                  <a:lnTo>
                    <a:pt x="9696183" y="5062563"/>
                  </a:lnTo>
                  <a:lnTo>
                    <a:pt x="9684588" y="5062563"/>
                  </a:lnTo>
                  <a:lnTo>
                    <a:pt x="9679902" y="5067249"/>
                  </a:lnTo>
                  <a:lnTo>
                    <a:pt x="9679902" y="5078819"/>
                  </a:lnTo>
                  <a:lnTo>
                    <a:pt x="9684588" y="5083505"/>
                  </a:lnTo>
                  <a:lnTo>
                    <a:pt x="9696183" y="5083505"/>
                  </a:lnTo>
                  <a:lnTo>
                    <a:pt x="9700870" y="5078819"/>
                  </a:lnTo>
                  <a:lnTo>
                    <a:pt x="9700870" y="5067249"/>
                  </a:lnTo>
                  <a:close/>
                </a:path>
                <a:path w="12215494" h="5083809">
                  <a:moveTo>
                    <a:pt x="9700870" y="3376511"/>
                  </a:moveTo>
                  <a:lnTo>
                    <a:pt x="9696183" y="3371824"/>
                  </a:lnTo>
                  <a:lnTo>
                    <a:pt x="9684588" y="3371824"/>
                  </a:lnTo>
                  <a:lnTo>
                    <a:pt x="9679902" y="3376511"/>
                  </a:lnTo>
                  <a:lnTo>
                    <a:pt x="9679902" y="3388080"/>
                  </a:lnTo>
                  <a:lnTo>
                    <a:pt x="9684588" y="3392767"/>
                  </a:lnTo>
                  <a:lnTo>
                    <a:pt x="9696183" y="3392767"/>
                  </a:lnTo>
                  <a:lnTo>
                    <a:pt x="9700870" y="3388080"/>
                  </a:lnTo>
                  <a:lnTo>
                    <a:pt x="9700870" y="3376511"/>
                  </a:lnTo>
                  <a:close/>
                </a:path>
                <a:path w="12215494" h="5083809">
                  <a:moveTo>
                    <a:pt x="9700870" y="1695856"/>
                  </a:moveTo>
                  <a:lnTo>
                    <a:pt x="9696183" y="1691157"/>
                  </a:lnTo>
                  <a:lnTo>
                    <a:pt x="9684588" y="1691157"/>
                  </a:lnTo>
                  <a:lnTo>
                    <a:pt x="9679902" y="1695856"/>
                  </a:lnTo>
                  <a:lnTo>
                    <a:pt x="9679902" y="1707413"/>
                  </a:lnTo>
                  <a:lnTo>
                    <a:pt x="9684588" y="1712099"/>
                  </a:lnTo>
                  <a:lnTo>
                    <a:pt x="9696183" y="1712099"/>
                  </a:lnTo>
                  <a:lnTo>
                    <a:pt x="9700870" y="1707413"/>
                  </a:lnTo>
                  <a:lnTo>
                    <a:pt x="9700870" y="1695856"/>
                  </a:lnTo>
                  <a:close/>
                </a:path>
                <a:path w="12215494" h="5083809">
                  <a:moveTo>
                    <a:pt x="9700870" y="4686"/>
                  </a:moveTo>
                  <a:lnTo>
                    <a:pt x="9696183" y="0"/>
                  </a:lnTo>
                  <a:lnTo>
                    <a:pt x="9684588" y="0"/>
                  </a:lnTo>
                  <a:lnTo>
                    <a:pt x="9679902" y="4686"/>
                  </a:lnTo>
                  <a:lnTo>
                    <a:pt x="9679902" y="16256"/>
                  </a:lnTo>
                  <a:lnTo>
                    <a:pt x="9684588" y="20942"/>
                  </a:lnTo>
                  <a:lnTo>
                    <a:pt x="9696183" y="20942"/>
                  </a:lnTo>
                  <a:lnTo>
                    <a:pt x="9700870" y="16256"/>
                  </a:lnTo>
                  <a:lnTo>
                    <a:pt x="9700870" y="4686"/>
                  </a:lnTo>
                  <a:close/>
                </a:path>
                <a:path w="12215494" h="5083809">
                  <a:moveTo>
                    <a:pt x="9742767" y="5067249"/>
                  </a:moveTo>
                  <a:lnTo>
                    <a:pt x="9738081" y="5062563"/>
                  </a:lnTo>
                  <a:lnTo>
                    <a:pt x="9726485" y="5062563"/>
                  </a:lnTo>
                  <a:lnTo>
                    <a:pt x="9721812" y="5067249"/>
                  </a:lnTo>
                  <a:lnTo>
                    <a:pt x="9721812" y="5078819"/>
                  </a:lnTo>
                  <a:lnTo>
                    <a:pt x="9726485" y="5083505"/>
                  </a:lnTo>
                  <a:lnTo>
                    <a:pt x="9738081" y="5083505"/>
                  </a:lnTo>
                  <a:lnTo>
                    <a:pt x="9742767" y="5078819"/>
                  </a:lnTo>
                  <a:lnTo>
                    <a:pt x="9742767" y="5067249"/>
                  </a:lnTo>
                  <a:close/>
                </a:path>
                <a:path w="12215494" h="5083809">
                  <a:moveTo>
                    <a:pt x="9742767" y="3376511"/>
                  </a:moveTo>
                  <a:lnTo>
                    <a:pt x="9738081" y="3371824"/>
                  </a:lnTo>
                  <a:lnTo>
                    <a:pt x="9726485" y="3371824"/>
                  </a:lnTo>
                  <a:lnTo>
                    <a:pt x="9721812" y="3376511"/>
                  </a:lnTo>
                  <a:lnTo>
                    <a:pt x="9721812" y="3388080"/>
                  </a:lnTo>
                  <a:lnTo>
                    <a:pt x="9726485" y="3392767"/>
                  </a:lnTo>
                  <a:lnTo>
                    <a:pt x="9738081" y="3392767"/>
                  </a:lnTo>
                  <a:lnTo>
                    <a:pt x="9742767" y="3388080"/>
                  </a:lnTo>
                  <a:lnTo>
                    <a:pt x="9742767" y="3376511"/>
                  </a:lnTo>
                  <a:close/>
                </a:path>
                <a:path w="12215494" h="5083809">
                  <a:moveTo>
                    <a:pt x="9742767" y="1695856"/>
                  </a:moveTo>
                  <a:lnTo>
                    <a:pt x="9738081" y="1691157"/>
                  </a:lnTo>
                  <a:lnTo>
                    <a:pt x="9726485" y="1691157"/>
                  </a:lnTo>
                  <a:lnTo>
                    <a:pt x="9721812" y="1695856"/>
                  </a:lnTo>
                  <a:lnTo>
                    <a:pt x="9721812" y="1707413"/>
                  </a:lnTo>
                  <a:lnTo>
                    <a:pt x="9726485" y="1712099"/>
                  </a:lnTo>
                  <a:lnTo>
                    <a:pt x="9738081" y="1712099"/>
                  </a:lnTo>
                  <a:lnTo>
                    <a:pt x="9742767" y="1707413"/>
                  </a:lnTo>
                  <a:lnTo>
                    <a:pt x="9742767" y="1695856"/>
                  </a:lnTo>
                  <a:close/>
                </a:path>
                <a:path w="12215494" h="5083809">
                  <a:moveTo>
                    <a:pt x="9742767" y="4686"/>
                  </a:moveTo>
                  <a:lnTo>
                    <a:pt x="9738081" y="0"/>
                  </a:lnTo>
                  <a:lnTo>
                    <a:pt x="9726485" y="0"/>
                  </a:lnTo>
                  <a:lnTo>
                    <a:pt x="9721812" y="4686"/>
                  </a:lnTo>
                  <a:lnTo>
                    <a:pt x="9721812" y="16256"/>
                  </a:lnTo>
                  <a:lnTo>
                    <a:pt x="9726485" y="20942"/>
                  </a:lnTo>
                  <a:lnTo>
                    <a:pt x="9738081" y="20942"/>
                  </a:lnTo>
                  <a:lnTo>
                    <a:pt x="9742767" y="16256"/>
                  </a:lnTo>
                  <a:lnTo>
                    <a:pt x="9742767" y="4686"/>
                  </a:lnTo>
                  <a:close/>
                </a:path>
                <a:path w="12215494" h="5083809">
                  <a:moveTo>
                    <a:pt x="9784677" y="5067249"/>
                  </a:moveTo>
                  <a:lnTo>
                    <a:pt x="9779991" y="5062563"/>
                  </a:lnTo>
                  <a:lnTo>
                    <a:pt x="9768395" y="5062563"/>
                  </a:lnTo>
                  <a:lnTo>
                    <a:pt x="9763709" y="5067249"/>
                  </a:lnTo>
                  <a:lnTo>
                    <a:pt x="9763709" y="5078819"/>
                  </a:lnTo>
                  <a:lnTo>
                    <a:pt x="9768395" y="5083505"/>
                  </a:lnTo>
                  <a:lnTo>
                    <a:pt x="9779991" y="5083505"/>
                  </a:lnTo>
                  <a:lnTo>
                    <a:pt x="9784677" y="5078819"/>
                  </a:lnTo>
                  <a:lnTo>
                    <a:pt x="9784677" y="5067249"/>
                  </a:lnTo>
                  <a:close/>
                </a:path>
                <a:path w="12215494" h="5083809">
                  <a:moveTo>
                    <a:pt x="9784677" y="3376511"/>
                  </a:moveTo>
                  <a:lnTo>
                    <a:pt x="9779991" y="3371824"/>
                  </a:lnTo>
                  <a:lnTo>
                    <a:pt x="9768395" y="3371824"/>
                  </a:lnTo>
                  <a:lnTo>
                    <a:pt x="9763709" y="3376511"/>
                  </a:lnTo>
                  <a:lnTo>
                    <a:pt x="9763709" y="3388080"/>
                  </a:lnTo>
                  <a:lnTo>
                    <a:pt x="9768395" y="3392767"/>
                  </a:lnTo>
                  <a:lnTo>
                    <a:pt x="9779991" y="3392767"/>
                  </a:lnTo>
                  <a:lnTo>
                    <a:pt x="9784677" y="3388080"/>
                  </a:lnTo>
                  <a:lnTo>
                    <a:pt x="9784677" y="3376511"/>
                  </a:lnTo>
                  <a:close/>
                </a:path>
                <a:path w="12215494" h="5083809">
                  <a:moveTo>
                    <a:pt x="9784677" y="1695856"/>
                  </a:moveTo>
                  <a:lnTo>
                    <a:pt x="9779991" y="1691157"/>
                  </a:lnTo>
                  <a:lnTo>
                    <a:pt x="9768395" y="1691157"/>
                  </a:lnTo>
                  <a:lnTo>
                    <a:pt x="9763709" y="1695856"/>
                  </a:lnTo>
                  <a:lnTo>
                    <a:pt x="9763709" y="1707413"/>
                  </a:lnTo>
                  <a:lnTo>
                    <a:pt x="9768395" y="1712099"/>
                  </a:lnTo>
                  <a:lnTo>
                    <a:pt x="9779991" y="1712099"/>
                  </a:lnTo>
                  <a:lnTo>
                    <a:pt x="9784677" y="1707413"/>
                  </a:lnTo>
                  <a:lnTo>
                    <a:pt x="9784677" y="1695856"/>
                  </a:lnTo>
                  <a:close/>
                </a:path>
                <a:path w="12215494" h="5083809">
                  <a:moveTo>
                    <a:pt x="9784677" y="4686"/>
                  </a:moveTo>
                  <a:lnTo>
                    <a:pt x="9779991" y="0"/>
                  </a:lnTo>
                  <a:lnTo>
                    <a:pt x="9768395" y="0"/>
                  </a:lnTo>
                  <a:lnTo>
                    <a:pt x="9763709" y="4686"/>
                  </a:lnTo>
                  <a:lnTo>
                    <a:pt x="9763709" y="16256"/>
                  </a:lnTo>
                  <a:lnTo>
                    <a:pt x="9768395" y="20942"/>
                  </a:lnTo>
                  <a:lnTo>
                    <a:pt x="9779991" y="20942"/>
                  </a:lnTo>
                  <a:lnTo>
                    <a:pt x="9784677" y="16256"/>
                  </a:lnTo>
                  <a:lnTo>
                    <a:pt x="9784677" y="4686"/>
                  </a:lnTo>
                  <a:close/>
                </a:path>
                <a:path w="12215494" h="5083809">
                  <a:moveTo>
                    <a:pt x="9826574" y="5067249"/>
                  </a:moveTo>
                  <a:lnTo>
                    <a:pt x="9821888" y="5062563"/>
                  </a:lnTo>
                  <a:lnTo>
                    <a:pt x="9810305" y="5062563"/>
                  </a:lnTo>
                  <a:lnTo>
                    <a:pt x="9805619" y="5067249"/>
                  </a:lnTo>
                  <a:lnTo>
                    <a:pt x="9805619" y="5078819"/>
                  </a:lnTo>
                  <a:lnTo>
                    <a:pt x="9810305" y="5083505"/>
                  </a:lnTo>
                  <a:lnTo>
                    <a:pt x="9821888" y="5083505"/>
                  </a:lnTo>
                  <a:lnTo>
                    <a:pt x="9826574" y="5078819"/>
                  </a:lnTo>
                  <a:lnTo>
                    <a:pt x="9826574" y="5067249"/>
                  </a:lnTo>
                  <a:close/>
                </a:path>
                <a:path w="12215494" h="5083809">
                  <a:moveTo>
                    <a:pt x="9826574" y="3376511"/>
                  </a:moveTo>
                  <a:lnTo>
                    <a:pt x="9821888" y="3371824"/>
                  </a:lnTo>
                  <a:lnTo>
                    <a:pt x="9810305" y="3371824"/>
                  </a:lnTo>
                  <a:lnTo>
                    <a:pt x="9805619" y="3376511"/>
                  </a:lnTo>
                  <a:lnTo>
                    <a:pt x="9805619" y="3388080"/>
                  </a:lnTo>
                  <a:lnTo>
                    <a:pt x="9810305" y="3392767"/>
                  </a:lnTo>
                  <a:lnTo>
                    <a:pt x="9821888" y="3392767"/>
                  </a:lnTo>
                  <a:lnTo>
                    <a:pt x="9826574" y="3388080"/>
                  </a:lnTo>
                  <a:lnTo>
                    <a:pt x="9826574" y="3376511"/>
                  </a:lnTo>
                  <a:close/>
                </a:path>
                <a:path w="12215494" h="5083809">
                  <a:moveTo>
                    <a:pt x="9826574" y="1695856"/>
                  </a:moveTo>
                  <a:lnTo>
                    <a:pt x="9821888" y="1691157"/>
                  </a:lnTo>
                  <a:lnTo>
                    <a:pt x="9810305" y="1691157"/>
                  </a:lnTo>
                  <a:lnTo>
                    <a:pt x="9805619" y="1695856"/>
                  </a:lnTo>
                  <a:lnTo>
                    <a:pt x="9805619" y="1707413"/>
                  </a:lnTo>
                  <a:lnTo>
                    <a:pt x="9810305" y="1712099"/>
                  </a:lnTo>
                  <a:lnTo>
                    <a:pt x="9821888" y="1712099"/>
                  </a:lnTo>
                  <a:lnTo>
                    <a:pt x="9826574" y="1707413"/>
                  </a:lnTo>
                  <a:lnTo>
                    <a:pt x="9826574" y="1695856"/>
                  </a:lnTo>
                  <a:close/>
                </a:path>
                <a:path w="12215494" h="5083809">
                  <a:moveTo>
                    <a:pt x="9826574" y="4686"/>
                  </a:moveTo>
                  <a:lnTo>
                    <a:pt x="9821888" y="0"/>
                  </a:lnTo>
                  <a:lnTo>
                    <a:pt x="9810305" y="0"/>
                  </a:lnTo>
                  <a:lnTo>
                    <a:pt x="9805619" y="4686"/>
                  </a:lnTo>
                  <a:lnTo>
                    <a:pt x="9805619" y="16256"/>
                  </a:lnTo>
                  <a:lnTo>
                    <a:pt x="9810305" y="20942"/>
                  </a:lnTo>
                  <a:lnTo>
                    <a:pt x="9821888" y="20942"/>
                  </a:lnTo>
                  <a:lnTo>
                    <a:pt x="9826574" y="16256"/>
                  </a:lnTo>
                  <a:lnTo>
                    <a:pt x="9826574" y="4686"/>
                  </a:lnTo>
                  <a:close/>
                </a:path>
                <a:path w="12215494" h="5083809">
                  <a:moveTo>
                    <a:pt x="9868471" y="5067249"/>
                  </a:moveTo>
                  <a:lnTo>
                    <a:pt x="9863798" y="5062563"/>
                  </a:lnTo>
                  <a:lnTo>
                    <a:pt x="9852203" y="5062563"/>
                  </a:lnTo>
                  <a:lnTo>
                    <a:pt x="9847516" y="5067249"/>
                  </a:lnTo>
                  <a:lnTo>
                    <a:pt x="9847516" y="5078819"/>
                  </a:lnTo>
                  <a:lnTo>
                    <a:pt x="9852203" y="5083505"/>
                  </a:lnTo>
                  <a:lnTo>
                    <a:pt x="9863798" y="5083505"/>
                  </a:lnTo>
                  <a:lnTo>
                    <a:pt x="9868471" y="5078819"/>
                  </a:lnTo>
                  <a:lnTo>
                    <a:pt x="9868471" y="5067249"/>
                  </a:lnTo>
                  <a:close/>
                </a:path>
                <a:path w="12215494" h="5083809">
                  <a:moveTo>
                    <a:pt x="9868471" y="3376511"/>
                  </a:moveTo>
                  <a:lnTo>
                    <a:pt x="9863798" y="3371824"/>
                  </a:lnTo>
                  <a:lnTo>
                    <a:pt x="9852203" y="3371824"/>
                  </a:lnTo>
                  <a:lnTo>
                    <a:pt x="9847516" y="3376511"/>
                  </a:lnTo>
                  <a:lnTo>
                    <a:pt x="9847516" y="3388080"/>
                  </a:lnTo>
                  <a:lnTo>
                    <a:pt x="9852203" y="3392767"/>
                  </a:lnTo>
                  <a:lnTo>
                    <a:pt x="9863798" y="3392767"/>
                  </a:lnTo>
                  <a:lnTo>
                    <a:pt x="9868471" y="3388080"/>
                  </a:lnTo>
                  <a:lnTo>
                    <a:pt x="9868471" y="3376511"/>
                  </a:lnTo>
                  <a:close/>
                </a:path>
                <a:path w="12215494" h="5083809">
                  <a:moveTo>
                    <a:pt x="9868471" y="1695856"/>
                  </a:moveTo>
                  <a:lnTo>
                    <a:pt x="9863798" y="1691157"/>
                  </a:lnTo>
                  <a:lnTo>
                    <a:pt x="9852203" y="1691157"/>
                  </a:lnTo>
                  <a:lnTo>
                    <a:pt x="9847516" y="1695856"/>
                  </a:lnTo>
                  <a:lnTo>
                    <a:pt x="9847516" y="1707413"/>
                  </a:lnTo>
                  <a:lnTo>
                    <a:pt x="9852203" y="1712099"/>
                  </a:lnTo>
                  <a:lnTo>
                    <a:pt x="9863798" y="1712099"/>
                  </a:lnTo>
                  <a:lnTo>
                    <a:pt x="9868471" y="1707413"/>
                  </a:lnTo>
                  <a:lnTo>
                    <a:pt x="9868471" y="1695856"/>
                  </a:lnTo>
                  <a:close/>
                </a:path>
                <a:path w="12215494" h="5083809">
                  <a:moveTo>
                    <a:pt x="9868471" y="4686"/>
                  </a:moveTo>
                  <a:lnTo>
                    <a:pt x="9863798" y="0"/>
                  </a:lnTo>
                  <a:lnTo>
                    <a:pt x="9852203" y="0"/>
                  </a:lnTo>
                  <a:lnTo>
                    <a:pt x="9847516" y="4686"/>
                  </a:lnTo>
                  <a:lnTo>
                    <a:pt x="9847516" y="16256"/>
                  </a:lnTo>
                  <a:lnTo>
                    <a:pt x="9852203" y="20942"/>
                  </a:lnTo>
                  <a:lnTo>
                    <a:pt x="9863798" y="20942"/>
                  </a:lnTo>
                  <a:lnTo>
                    <a:pt x="9868471" y="16256"/>
                  </a:lnTo>
                  <a:lnTo>
                    <a:pt x="9868471" y="4686"/>
                  </a:lnTo>
                  <a:close/>
                </a:path>
                <a:path w="12215494" h="5083809">
                  <a:moveTo>
                    <a:pt x="9910381" y="5067249"/>
                  </a:moveTo>
                  <a:lnTo>
                    <a:pt x="9905695" y="5062563"/>
                  </a:lnTo>
                  <a:lnTo>
                    <a:pt x="9894113" y="5062563"/>
                  </a:lnTo>
                  <a:lnTo>
                    <a:pt x="9889414" y="5067249"/>
                  </a:lnTo>
                  <a:lnTo>
                    <a:pt x="9889414" y="5078819"/>
                  </a:lnTo>
                  <a:lnTo>
                    <a:pt x="9894113" y="5083505"/>
                  </a:lnTo>
                  <a:lnTo>
                    <a:pt x="9905695" y="5083505"/>
                  </a:lnTo>
                  <a:lnTo>
                    <a:pt x="9910381" y="5078819"/>
                  </a:lnTo>
                  <a:lnTo>
                    <a:pt x="9910381" y="5067249"/>
                  </a:lnTo>
                  <a:close/>
                </a:path>
                <a:path w="12215494" h="5083809">
                  <a:moveTo>
                    <a:pt x="9910381" y="3376511"/>
                  </a:moveTo>
                  <a:lnTo>
                    <a:pt x="9905695" y="3371824"/>
                  </a:lnTo>
                  <a:lnTo>
                    <a:pt x="9894113" y="3371824"/>
                  </a:lnTo>
                  <a:lnTo>
                    <a:pt x="9889414" y="3376511"/>
                  </a:lnTo>
                  <a:lnTo>
                    <a:pt x="9889414" y="3388080"/>
                  </a:lnTo>
                  <a:lnTo>
                    <a:pt x="9894113" y="3392767"/>
                  </a:lnTo>
                  <a:lnTo>
                    <a:pt x="9905695" y="3392767"/>
                  </a:lnTo>
                  <a:lnTo>
                    <a:pt x="9910381" y="3388080"/>
                  </a:lnTo>
                  <a:lnTo>
                    <a:pt x="9910381" y="3376511"/>
                  </a:lnTo>
                  <a:close/>
                </a:path>
                <a:path w="12215494" h="5083809">
                  <a:moveTo>
                    <a:pt x="9910381" y="1695856"/>
                  </a:moveTo>
                  <a:lnTo>
                    <a:pt x="9905695" y="1691157"/>
                  </a:lnTo>
                  <a:lnTo>
                    <a:pt x="9894113" y="1691157"/>
                  </a:lnTo>
                  <a:lnTo>
                    <a:pt x="9889414" y="1695856"/>
                  </a:lnTo>
                  <a:lnTo>
                    <a:pt x="9889414" y="1707413"/>
                  </a:lnTo>
                  <a:lnTo>
                    <a:pt x="9894113" y="1712099"/>
                  </a:lnTo>
                  <a:lnTo>
                    <a:pt x="9905695" y="1712099"/>
                  </a:lnTo>
                  <a:lnTo>
                    <a:pt x="9910381" y="1707413"/>
                  </a:lnTo>
                  <a:lnTo>
                    <a:pt x="9910381" y="1695856"/>
                  </a:lnTo>
                  <a:close/>
                </a:path>
                <a:path w="12215494" h="5083809">
                  <a:moveTo>
                    <a:pt x="9910381" y="4686"/>
                  </a:moveTo>
                  <a:lnTo>
                    <a:pt x="9905695" y="0"/>
                  </a:lnTo>
                  <a:lnTo>
                    <a:pt x="9894113" y="0"/>
                  </a:lnTo>
                  <a:lnTo>
                    <a:pt x="9889414" y="4686"/>
                  </a:lnTo>
                  <a:lnTo>
                    <a:pt x="9889414" y="16256"/>
                  </a:lnTo>
                  <a:lnTo>
                    <a:pt x="9894113" y="20942"/>
                  </a:lnTo>
                  <a:lnTo>
                    <a:pt x="9905695" y="20942"/>
                  </a:lnTo>
                  <a:lnTo>
                    <a:pt x="9910381" y="16256"/>
                  </a:lnTo>
                  <a:lnTo>
                    <a:pt x="9910381" y="4686"/>
                  </a:lnTo>
                  <a:close/>
                </a:path>
                <a:path w="12215494" h="5083809">
                  <a:moveTo>
                    <a:pt x="9952279" y="5067249"/>
                  </a:moveTo>
                  <a:lnTo>
                    <a:pt x="9947605" y="5062563"/>
                  </a:lnTo>
                  <a:lnTo>
                    <a:pt x="9936010" y="5062563"/>
                  </a:lnTo>
                  <a:lnTo>
                    <a:pt x="9931324" y="5067249"/>
                  </a:lnTo>
                  <a:lnTo>
                    <a:pt x="9931324" y="5078819"/>
                  </a:lnTo>
                  <a:lnTo>
                    <a:pt x="9936010" y="5083505"/>
                  </a:lnTo>
                  <a:lnTo>
                    <a:pt x="9947605" y="5083505"/>
                  </a:lnTo>
                  <a:lnTo>
                    <a:pt x="9952279" y="5078819"/>
                  </a:lnTo>
                  <a:lnTo>
                    <a:pt x="9952279" y="5067249"/>
                  </a:lnTo>
                  <a:close/>
                </a:path>
                <a:path w="12215494" h="5083809">
                  <a:moveTo>
                    <a:pt x="9952279" y="3376511"/>
                  </a:moveTo>
                  <a:lnTo>
                    <a:pt x="9947605" y="3371824"/>
                  </a:lnTo>
                  <a:lnTo>
                    <a:pt x="9936010" y="3371824"/>
                  </a:lnTo>
                  <a:lnTo>
                    <a:pt x="9931324" y="3376511"/>
                  </a:lnTo>
                  <a:lnTo>
                    <a:pt x="9931324" y="3388080"/>
                  </a:lnTo>
                  <a:lnTo>
                    <a:pt x="9936010" y="3392767"/>
                  </a:lnTo>
                  <a:lnTo>
                    <a:pt x="9947605" y="3392767"/>
                  </a:lnTo>
                  <a:lnTo>
                    <a:pt x="9952279" y="3388080"/>
                  </a:lnTo>
                  <a:lnTo>
                    <a:pt x="9952279" y="3376511"/>
                  </a:lnTo>
                  <a:close/>
                </a:path>
                <a:path w="12215494" h="5083809">
                  <a:moveTo>
                    <a:pt x="9952279" y="1695856"/>
                  </a:moveTo>
                  <a:lnTo>
                    <a:pt x="9947605" y="1691157"/>
                  </a:lnTo>
                  <a:lnTo>
                    <a:pt x="9936010" y="1691157"/>
                  </a:lnTo>
                  <a:lnTo>
                    <a:pt x="9931324" y="1695856"/>
                  </a:lnTo>
                  <a:lnTo>
                    <a:pt x="9931324" y="1707413"/>
                  </a:lnTo>
                  <a:lnTo>
                    <a:pt x="9936010" y="1712099"/>
                  </a:lnTo>
                  <a:lnTo>
                    <a:pt x="9947605" y="1712099"/>
                  </a:lnTo>
                  <a:lnTo>
                    <a:pt x="9952279" y="1707413"/>
                  </a:lnTo>
                  <a:lnTo>
                    <a:pt x="9952279" y="1695856"/>
                  </a:lnTo>
                  <a:close/>
                </a:path>
                <a:path w="12215494" h="5083809">
                  <a:moveTo>
                    <a:pt x="9952279" y="4686"/>
                  </a:moveTo>
                  <a:lnTo>
                    <a:pt x="9947605" y="0"/>
                  </a:lnTo>
                  <a:lnTo>
                    <a:pt x="9936010" y="0"/>
                  </a:lnTo>
                  <a:lnTo>
                    <a:pt x="9931324" y="4686"/>
                  </a:lnTo>
                  <a:lnTo>
                    <a:pt x="9931324" y="16256"/>
                  </a:lnTo>
                  <a:lnTo>
                    <a:pt x="9936010" y="20942"/>
                  </a:lnTo>
                  <a:lnTo>
                    <a:pt x="9947605" y="20942"/>
                  </a:lnTo>
                  <a:lnTo>
                    <a:pt x="9952279" y="16256"/>
                  </a:lnTo>
                  <a:lnTo>
                    <a:pt x="9952279" y="4686"/>
                  </a:lnTo>
                  <a:close/>
                </a:path>
                <a:path w="12215494" h="5083809">
                  <a:moveTo>
                    <a:pt x="9994189" y="5067249"/>
                  </a:moveTo>
                  <a:lnTo>
                    <a:pt x="9989502" y="5062563"/>
                  </a:lnTo>
                  <a:lnTo>
                    <a:pt x="9977920" y="5062563"/>
                  </a:lnTo>
                  <a:lnTo>
                    <a:pt x="9973221" y="5067249"/>
                  </a:lnTo>
                  <a:lnTo>
                    <a:pt x="9973221" y="5078819"/>
                  </a:lnTo>
                  <a:lnTo>
                    <a:pt x="9977920" y="5083505"/>
                  </a:lnTo>
                  <a:lnTo>
                    <a:pt x="9989502" y="5083505"/>
                  </a:lnTo>
                  <a:lnTo>
                    <a:pt x="9994189" y="5078819"/>
                  </a:lnTo>
                  <a:lnTo>
                    <a:pt x="9994189" y="5067249"/>
                  </a:lnTo>
                  <a:close/>
                </a:path>
                <a:path w="12215494" h="5083809">
                  <a:moveTo>
                    <a:pt x="9994189" y="3376511"/>
                  </a:moveTo>
                  <a:lnTo>
                    <a:pt x="9989502" y="3371824"/>
                  </a:lnTo>
                  <a:lnTo>
                    <a:pt x="9977920" y="3371824"/>
                  </a:lnTo>
                  <a:lnTo>
                    <a:pt x="9973221" y="3376511"/>
                  </a:lnTo>
                  <a:lnTo>
                    <a:pt x="9973221" y="3388080"/>
                  </a:lnTo>
                  <a:lnTo>
                    <a:pt x="9977920" y="3392767"/>
                  </a:lnTo>
                  <a:lnTo>
                    <a:pt x="9989502" y="3392767"/>
                  </a:lnTo>
                  <a:lnTo>
                    <a:pt x="9994189" y="3388080"/>
                  </a:lnTo>
                  <a:lnTo>
                    <a:pt x="9994189" y="3376511"/>
                  </a:lnTo>
                  <a:close/>
                </a:path>
                <a:path w="12215494" h="5083809">
                  <a:moveTo>
                    <a:pt x="9994189" y="1695856"/>
                  </a:moveTo>
                  <a:lnTo>
                    <a:pt x="9989502" y="1691157"/>
                  </a:lnTo>
                  <a:lnTo>
                    <a:pt x="9977920" y="1691157"/>
                  </a:lnTo>
                  <a:lnTo>
                    <a:pt x="9973221" y="1695856"/>
                  </a:lnTo>
                  <a:lnTo>
                    <a:pt x="9973221" y="1707413"/>
                  </a:lnTo>
                  <a:lnTo>
                    <a:pt x="9977920" y="1712099"/>
                  </a:lnTo>
                  <a:lnTo>
                    <a:pt x="9989502" y="1712099"/>
                  </a:lnTo>
                  <a:lnTo>
                    <a:pt x="9994189" y="1707413"/>
                  </a:lnTo>
                  <a:lnTo>
                    <a:pt x="9994189" y="1695856"/>
                  </a:lnTo>
                  <a:close/>
                </a:path>
                <a:path w="12215494" h="5083809">
                  <a:moveTo>
                    <a:pt x="9994189" y="4686"/>
                  </a:moveTo>
                  <a:lnTo>
                    <a:pt x="9989502" y="0"/>
                  </a:lnTo>
                  <a:lnTo>
                    <a:pt x="9977920" y="0"/>
                  </a:lnTo>
                  <a:lnTo>
                    <a:pt x="9973221" y="4686"/>
                  </a:lnTo>
                  <a:lnTo>
                    <a:pt x="9973221" y="16256"/>
                  </a:lnTo>
                  <a:lnTo>
                    <a:pt x="9977920" y="20942"/>
                  </a:lnTo>
                  <a:lnTo>
                    <a:pt x="9989502" y="20942"/>
                  </a:lnTo>
                  <a:lnTo>
                    <a:pt x="9994189" y="16256"/>
                  </a:lnTo>
                  <a:lnTo>
                    <a:pt x="9994189" y="4686"/>
                  </a:lnTo>
                  <a:close/>
                </a:path>
                <a:path w="12215494" h="5083809">
                  <a:moveTo>
                    <a:pt x="10036099" y="5067249"/>
                  </a:moveTo>
                  <a:lnTo>
                    <a:pt x="10031412" y="5062563"/>
                  </a:lnTo>
                  <a:lnTo>
                    <a:pt x="10019817" y="5062563"/>
                  </a:lnTo>
                  <a:lnTo>
                    <a:pt x="10015131" y="5067249"/>
                  </a:lnTo>
                  <a:lnTo>
                    <a:pt x="10015131" y="5078819"/>
                  </a:lnTo>
                  <a:lnTo>
                    <a:pt x="10019817" y="5083505"/>
                  </a:lnTo>
                  <a:lnTo>
                    <a:pt x="10031412" y="5083505"/>
                  </a:lnTo>
                  <a:lnTo>
                    <a:pt x="10036099" y="5078819"/>
                  </a:lnTo>
                  <a:lnTo>
                    <a:pt x="10036099" y="5067249"/>
                  </a:lnTo>
                  <a:close/>
                </a:path>
                <a:path w="12215494" h="5083809">
                  <a:moveTo>
                    <a:pt x="10036099" y="3376511"/>
                  </a:moveTo>
                  <a:lnTo>
                    <a:pt x="10031412" y="3371824"/>
                  </a:lnTo>
                  <a:lnTo>
                    <a:pt x="10019817" y="3371824"/>
                  </a:lnTo>
                  <a:lnTo>
                    <a:pt x="10015131" y="3376511"/>
                  </a:lnTo>
                  <a:lnTo>
                    <a:pt x="10015131" y="3388080"/>
                  </a:lnTo>
                  <a:lnTo>
                    <a:pt x="10019817" y="3392767"/>
                  </a:lnTo>
                  <a:lnTo>
                    <a:pt x="10031412" y="3392767"/>
                  </a:lnTo>
                  <a:lnTo>
                    <a:pt x="10036099" y="3388080"/>
                  </a:lnTo>
                  <a:lnTo>
                    <a:pt x="10036099" y="3376511"/>
                  </a:lnTo>
                  <a:close/>
                </a:path>
                <a:path w="12215494" h="5083809">
                  <a:moveTo>
                    <a:pt x="10036099" y="1695856"/>
                  </a:moveTo>
                  <a:lnTo>
                    <a:pt x="10031412" y="1691157"/>
                  </a:lnTo>
                  <a:lnTo>
                    <a:pt x="10019817" y="1691157"/>
                  </a:lnTo>
                  <a:lnTo>
                    <a:pt x="10015131" y="1695856"/>
                  </a:lnTo>
                  <a:lnTo>
                    <a:pt x="10015131" y="1707413"/>
                  </a:lnTo>
                  <a:lnTo>
                    <a:pt x="10019817" y="1712099"/>
                  </a:lnTo>
                  <a:lnTo>
                    <a:pt x="10031412" y="1712099"/>
                  </a:lnTo>
                  <a:lnTo>
                    <a:pt x="10036099" y="1707413"/>
                  </a:lnTo>
                  <a:lnTo>
                    <a:pt x="10036099" y="1695856"/>
                  </a:lnTo>
                  <a:close/>
                </a:path>
                <a:path w="12215494" h="5083809">
                  <a:moveTo>
                    <a:pt x="10036099" y="4686"/>
                  </a:moveTo>
                  <a:lnTo>
                    <a:pt x="10031412" y="0"/>
                  </a:lnTo>
                  <a:lnTo>
                    <a:pt x="10019817" y="0"/>
                  </a:lnTo>
                  <a:lnTo>
                    <a:pt x="10015131" y="4686"/>
                  </a:lnTo>
                  <a:lnTo>
                    <a:pt x="10015131" y="16256"/>
                  </a:lnTo>
                  <a:lnTo>
                    <a:pt x="10019817" y="20942"/>
                  </a:lnTo>
                  <a:lnTo>
                    <a:pt x="10031412" y="20942"/>
                  </a:lnTo>
                  <a:lnTo>
                    <a:pt x="10036099" y="16256"/>
                  </a:lnTo>
                  <a:lnTo>
                    <a:pt x="10036099" y="4686"/>
                  </a:lnTo>
                  <a:close/>
                </a:path>
                <a:path w="12215494" h="5083809">
                  <a:moveTo>
                    <a:pt x="10077996" y="5067249"/>
                  </a:moveTo>
                  <a:lnTo>
                    <a:pt x="10073322" y="5062563"/>
                  </a:lnTo>
                  <a:lnTo>
                    <a:pt x="10061727" y="5062563"/>
                  </a:lnTo>
                  <a:lnTo>
                    <a:pt x="10057041" y="5067249"/>
                  </a:lnTo>
                  <a:lnTo>
                    <a:pt x="10057041" y="5078819"/>
                  </a:lnTo>
                  <a:lnTo>
                    <a:pt x="10061727" y="5083505"/>
                  </a:lnTo>
                  <a:lnTo>
                    <a:pt x="10073322" y="5083505"/>
                  </a:lnTo>
                  <a:lnTo>
                    <a:pt x="10077996" y="5078819"/>
                  </a:lnTo>
                  <a:lnTo>
                    <a:pt x="10077996" y="5067249"/>
                  </a:lnTo>
                  <a:close/>
                </a:path>
                <a:path w="12215494" h="5083809">
                  <a:moveTo>
                    <a:pt x="10077996" y="3376511"/>
                  </a:moveTo>
                  <a:lnTo>
                    <a:pt x="10073322" y="3371824"/>
                  </a:lnTo>
                  <a:lnTo>
                    <a:pt x="10061727" y="3371824"/>
                  </a:lnTo>
                  <a:lnTo>
                    <a:pt x="10057041" y="3376511"/>
                  </a:lnTo>
                  <a:lnTo>
                    <a:pt x="10057041" y="3388080"/>
                  </a:lnTo>
                  <a:lnTo>
                    <a:pt x="10061727" y="3392767"/>
                  </a:lnTo>
                  <a:lnTo>
                    <a:pt x="10073322" y="3392767"/>
                  </a:lnTo>
                  <a:lnTo>
                    <a:pt x="10077996" y="3388080"/>
                  </a:lnTo>
                  <a:lnTo>
                    <a:pt x="10077996" y="3376511"/>
                  </a:lnTo>
                  <a:close/>
                </a:path>
                <a:path w="12215494" h="5083809">
                  <a:moveTo>
                    <a:pt x="10077996" y="1695856"/>
                  </a:moveTo>
                  <a:lnTo>
                    <a:pt x="10073322" y="1691157"/>
                  </a:lnTo>
                  <a:lnTo>
                    <a:pt x="10061727" y="1691157"/>
                  </a:lnTo>
                  <a:lnTo>
                    <a:pt x="10057041" y="1695856"/>
                  </a:lnTo>
                  <a:lnTo>
                    <a:pt x="10057041" y="1707413"/>
                  </a:lnTo>
                  <a:lnTo>
                    <a:pt x="10061727" y="1712099"/>
                  </a:lnTo>
                  <a:lnTo>
                    <a:pt x="10073322" y="1712099"/>
                  </a:lnTo>
                  <a:lnTo>
                    <a:pt x="10077996" y="1707413"/>
                  </a:lnTo>
                  <a:lnTo>
                    <a:pt x="10077996" y="1695856"/>
                  </a:lnTo>
                  <a:close/>
                </a:path>
                <a:path w="12215494" h="5083809">
                  <a:moveTo>
                    <a:pt x="10077996" y="4686"/>
                  </a:moveTo>
                  <a:lnTo>
                    <a:pt x="10073322" y="0"/>
                  </a:lnTo>
                  <a:lnTo>
                    <a:pt x="10061727" y="0"/>
                  </a:lnTo>
                  <a:lnTo>
                    <a:pt x="10057041" y="4686"/>
                  </a:lnTo>
                  <a:lnTo>
                    <a:pt x="10057041" y="16256"/>
                  </a:lnTo>
                  <a:lnTo>
                    <a:pt x="10061727" y="20942"/>
                  </a:lnTo>
                  <a:lnTo>
                    <a:pt x="10073322" y="20942"/>
                  </a:lnTo>
                  <a:lnTo>
                    <a:pt x="10077996" y="16256"/>
                  </a:lnTo>
                  <a:lnTo>
                    <a:pt x="10077996" y="4686"/>
                  </a:lnTo>
                  <a:close/>
                </a:path>
                <a:path w="12215494" h="5083809">
                  <a:moveTo>
                    <a:pt x="10119906" y="5067249"/>
                  </a:moveTo>
                  <a:lnTo>
                    <a:pt x="10115220" y="5062563"/>
                  </a:lnTo>
                  <a:lnTo>
                    <a:pt x="10103625" y="5062563"/>
                  </a:lnTo>
                  <a:lnTo>
                    <a:pt x="10098938" y="5067249"/>
                  </a:lnTo>
                  <a:lnTo>
                    <a:pt x="10098938" y="5078819"/>
                  </a:lnTo>
                  <a:lnTo>
                    <a:pt x="10103625" y="5083505"/>
                  </a:lnTo>
                  <a:lnTo>
                    <a:pt x="10115220" y="5083505"/>
                  </a:lnTo>
                  <a:lnTo>
                    <a:pt x="10119906" y="5078819"/>
                  </a:lnTo>
                  <a:lnTo>
                    <a:pt x="10119906" y="5067249"/>
                  </a:lnTo>
                  <a:close/>
                </a:path>
                <a:path w="12215494" h="5083809">
                  <a:moveTo>
                    <a:pt x="10119906" y="3376511"/>
                  </a:moveTo>
                  <a:lnTo>
                    <a:pt x="10115220" y="3371824"/>
                  </a:lnTo>
                  <a:lnTo>
                    <a:pt x="10103625" y="3371824"/>
                  </a:lnTo>
                  <a:lnTo>
                    <a:pt x="10098938" y="3376511"/>
                  </a:lnTo>
                  <a:lnTo>
                    <a:pt x="10098938" y="3388080"/>
                  </a:lnTo>
                  <a:lnTo>
                    <a:pt x="10103625" y="3392767"/>
                  </a:lnTo>
                  <a:lnTo>
                    <a:pt x="10115220" y="3392767"/>
                  </a:lnTo>
                  <a:lnTo>
                    <a:pt x="10119906" y="3388080"/>
                  </a:lnTo>
                  <a:lnTo>
                    <a:pt x="10119906" y="3376511"/>
                  </a:lnTo>
                  <a:close/>
                </a:path>
                <a:path w="12215494" h="5083809">
                  <a:moveTo>
                    <a:pt x="10119906" y="1695856"/>
                  </a:moveTo>
                  <a:lnTo>
                    <a:pt x="10115220" y="1691157"/>
                  </a:lnTo>
                  <a:lnTo>
                    <a:pt x="10103625" y="1691157"/>
                  </a:lnTo>
                  <a:lnTo>
                    <a:pt x="10098938" y="1695856"/>
                  </a:lnTo>
                  <a:lnTo>
                    <a:pt x="10098938" y="1707413"/>
                  </a:lnTo>
                  <a:lnTo>
                    <a:pt x="10103625" y="1712099"/>
                  </a:lnTo>
                  <a:lnTo>
                    <a:pt x="10115220" y="1712099"/>
                  </a:lnTo>
                  <a:lnTo>
                    <a:pt x="10119906" y="1707413"/>
                  </a:lnTo>
                  <a:lnTo>
                    <a:pt x="10119906" y="1695856"/>
                  </a:lnTo>
                  <a:close/>
                </a:path>
                <a:path w="12215494" h="5083809">
                  <a:moveTo>
                    <a:pt x="10119906" y="4686"/>
                  </a:moveTo>
                  <a:lnTo>
                    <a:pt x="10115220" y="0"/>
                  </a:lnTo>
                  <a:lnTo>
                    <a:pt x="10103625" y="0"/>
                  </a:lnTo>
                  <a:lnTo>
                    <a:pt x="10098938" y="4686"/>
                  </a:lnTo>
                  <a:lnTo>
                    <a:pt x="10098938" y="16256"/>
                  </a:lnTo>
                  <a:lnTo>
                    <a:pt x="10103625" y="20942"/>
                  </a:lnTo>
                  <a:lnTo>
                    <a:pt x="10115220" y="20942"/>
                  </a:lnTo>
                  <a:lnTo>
                    <a:pt x="10119906" y="16256"/>
                  </a:lnTo>
                  <a:lnTo>
                    <a:pt x="10119906" y="4686"/>
                  </a:lnTo>
                  <a:close/>
                </a:path>
                <a:path w="12215494" h="5083809">
                  <a:moveTo>
                    <a:pt x="10161803" y="5067249"/>
                  </a:moveTo>
                  <a:lnTo>
                    <a:pt x="10157117" y="5062563"/>
                  </a:lnTo>
                  <a:lnTo>
                    <a:pt x="10145535" y="5062563"/>
                  </a:lnTo>
                  <a:lnTo>
                    <a:pt x="10140848" y="5067249"/>
                  </a:lnTo>
                  <a:lnTo>
                    <a:pt x="10140848" y="5078819"/>
                  </a:lnTo>
                  <a:lnTo>
                    <a:pt x="10145535" y="5083505"/>
                  </a:lnTo>
                  <a:lnTo>
                    <a:pt x="10157117" y="5083505"/>
                  </a:lnTo>
                  <a:lnTo>
                    <a:pt x="10161803" y="5078819"/>
                  </a:lnTo>
                  <a:lnTo>
                    <a:pt x="10161803" y="5067249"/>
                  </a:lnTo>
                  <a:close/>
                </a:path>
                <a:path w="12215494" h="5083809">
                  <a:moveTo>
                    <a:pt x="10161803" y="3376511"/>
                  </a:moveTo>
                  <a:lnTo>
                    <a:pt x="10157117" y="3371824"/>
                  </a:lnTo>
                  <a:lnTo>
                    <a:pt x="10145535" y="3371824"/>
                  </a:lnTo>
                  <a:lnTo>
                    <a:pt x="10140848" y="3376511"/>
                  </a:lnTo>
                  <a:lnTo>
                    <a:pt x="10140848" y="3388080"/>
                  </a:lnTo>
                  <a:lnTo>
                    <a:pt x="10145535" y="3392767"/>
                  </a:lnTo>
                  <a:lnTo>
                    <a:pt x="10157117" y="3392767"/>
                  </a:lnTo>
                  <a:lnTo>
                    <a:pt x="10161803" y="3388080"/>
                  </a:lnTo>
                  <a:lnTo>
                    <a:pt x="10161803" y="3376511"/>
                  </a:lnTo>
                  <a:close/>
                </a:path>
                <a:path w="12215494" h="5083809">
                  <a:moveTo>
                    <a:pt x="10161803" y="1695856"/>
                  </a:moveTo>
                  <a:lnTo>
                    <a:pt x="10157117" y="1691157"/>
                  </a:lnTo>
                  <a:lnTo>
                    <a:pt x="10145535" y="1691157"/>
                  </a:lnTo>
                  <a:lnTo>
                    <a:pt x="10140848" y="1695856"/>
                  </a:lnTo>
                  <a:lnTo>
                    <a:pt x="10140848" y="1707413"/>
                  </a:lnTo>
                  <a:lnTo>
                    <a:pt x="10145535" y="1712099"/>
                  </a:lnTo>
                  <a:lnTo>
                    <a:pt x="10157117" y="1712099"/>
                  </a:lnTo>
                  <a:lnTo>
                    <a:pt x="10161803" y="1707413"/>
                  </a:lnTo>
                  <a:lnTo>
                    <a:pt x="10161803" y="1695856"/>
                  </a:lnTo>
                  <a:close/>
                </a:path>
                <a:path w="12215494" h="5083809">
                  <a:moveTo>
                    <a:pt x="10161803" y="4686"/>
                  </a:moveTo>
                  <a:lnTo>
                    <a:pt x="10157117" y="0"/>
                  </a:lnTo>
                  <a:lnTo>
                    <a:pt x="10145535" y="0"/>
                  </a:lnTo>
                  <a:lnTo>
                    <a:pt x="10140848" y="4686"/>
                  </a:lnTo>
                  <a:lnTo>
                    <a:pt x="10140848" y="16256"/>
                  </a:lnTo>
                  <a:lnTo>
                    <a:pt x="10145535" y="20942"/>
                  </a:lnTo>
                  <a:lnTo>
                    <a:pt x="10157117" y="20942"/>
                  </a:lnTo>
                  <a:lnTo>
                    <a:pt x="10161803" y="16256"/>
                  </a:lnTo>
                  <a:lnTo>
                    <a:pt x="10161803" y="4686"/>
                  </a:lnTo>
                  <a:close/>
                </a:path>
                <a:path w="12215494" h="5083809">
                  <a:moveTo>
                    <a:pt x="10203713" y="5067249"/>
                  </a:moveTo>
                  <a:lnTo>
                    <a:pt x="10199014" y="5062563"/>
                  </a:lnTo>
                  <a:lnTo>
                    <a:pt x="10187445" y="5062563"/>
                  </a:lnTo>
                  <a:lnTo>
                    <a:pt x="10182746" y="5067249"/>
                  </a:lnTo>
                  <a:lnTo>
                    <a:pt x="10182746" y="5078819"/>
                  </a:lnTo>
                  <a:lnTo>
                    <a:pt x="10187445" y="5083505"/>
                  </a:lnTo>
                  <a:lnTo>
                    <a:pt x="10199014" y="5083505"/>
                  </a:lnTo>
                  <a:lnTo>
                    <a:pt x="10203713" y="5078819"/>
                  </a:lnTo>
                  <a:lnTo>
                    <a:pt x="10203713" y="5067249"/>
                  </a:lnTo>
                  <a:close/>
                </a:path>
                <a:path w="12215494" h="5083809">
                  <a:moveTo>
                    <a:pt x="10203713" y="3376511"/>
                  </a:moveTo>
                  <a:lnTo>
                    <a:pt x="10199014" y="3371824"/>
                  </a:lnTo>
                  <a:lnTo>
                    <a:pt x="10187445" y="3371824"/>
                  </a:lnTo>
                  <a:lnTo>
                    <a:pt x="10182746" y="3376511"/>
                  </a:lnTo>
                  <a:lnTo>
                    <a:pt x="10182746" y="3388080"/>
                  </a:lnTo>
                  <a:lnTo>
                    <a:pt x="10187445" y="3392767"/>
                  </a:lnTo>
                  <a:lnTo>
                    <a:pt x="10199014" y="3392767"/>
                  </a:lnTo>
                  <a:lnTo>
                    <a:pt x="10203713" y="3388080"/>
                  </a:lnTo>
                  <a:lnTo>
                    <a:pt x="10203713" y="3376511"/>
                  </a:lnTo>
                  <a:close/>
                </a:path>
                <a:path w="12215494" h="5083809">
                  <a:moveTo>
                    <a:pt x="10203713" y="1695856"/>
                  </a:moveTo>
                  <a:lnTo>
                    <a:pt x="10199014" y="1691157"/>
                  </a:lnTo>
                  <a:lnTo>
                    <a:pt x="10187445" y="1691157"/>
                  </a:lnTo>
                  <a:lnTo>
                    <a:pt x="10182746" y="1695856"/>
                  </a:lnTo>
                  <a:lnTo>
                    <a:pt x="10182746" y="1707413"/>
                  </a:lnTo>
                  <a:lnTo>
                    <a:pt x="10187445" y="1712099"/>
                  </a:lnTo>
                  <a:lnTo>
                    <a:pt x="10199014" y="1712099"/>
                  </a:lnTo>
                  <a:lnTo>
                    <a:pt x="10203713" y="1707413"/>
                  </a:lnTo>
                  <a:lnTo>
                    <a:pt x="10203713" y="1695856"/>
                  </a:lnTo>
                  <a:close/>
                </a:path>
                <a:path w="12215494" h="5083809">
                  <a:moveTo>
                    <a:pt x="10203713" y="4686"/>
                  </a:moveTo>
                  <a:lnTo>
                    <a:pt x="10199014" y="0"/>
                  </a:lnTo>
                  <a:lnTo>
                    <a:pt x="10187445" y="0"/>
                  </a:lnTo>
                  <a:lnTo>
                    <a:pt x="10182746" y="4686"/>
                  </a:lnTo>
                  <a:lnTo>
                    <a:pt x="10182746" y="16256"/>
                  </a:lnTo>
                  <a:lnTo>
                    <a:pt x="10187445" y="20942"/>
                  </a:lnTo>
                  <a:lnTo>
                    <a:pt x="10199014" y="20942"/>
                  </a:lnTo>
                  <a:lnTo>
                    <a:pt x="10203713" y="16256"/>
                  </a:lnTo>
                  <a:lnTo>
                    <a:pt x="10203713" y="4686"/>
                  </a:lnTo>
                  <a:close/>
                </a:path>
                <a:path w="12215494" h="5083809">
                  <a:moveTo>
                    <a:pt x="10245611" y="5067249"/>
                  </a:moveTo>
                  <a:lnTo>
                    <a:pt x="10240924" y="5062563"/>
                  </a:lnTo>
                  <a:lnTo>
                    <a:pt x="10229342" y="5062563"/>
                  </a:lnTo>
                  <a:lnTo>
                    <a:pt x="10224656" y="5067249"/>
                  </a:lnTo>
                  <a:lnTo>
                    <a:pt x="10224656" y="5078819"/>
                  </a:lnTo>
                  <a:lnTo>
                    <a:pt x="10229342" y="5083505"/>
                  </a:lnTo>
                  <a:lnTo>
                    <a:pt x="10240924" y="5083505"/>
                  </a:lnTo>
                  <a:lnTo>
                    <a:pt x="10245611" y="5078819"/>
                  </a:lnTo>
                  <a:lnTo>
                    <a:pt x="10245611" y="5067249"/>
                  </a:lnTo>
                  <a:close/>
                </a:path>
                <a:path w="12215494" h="5083809">
                  <a:moveTo>
                    <a:pt x="10245611" y="3376511"/>
                  </a:moveTo>
                  <a:lnTo>
                    <a:pt x="10240924" y="3371824"/>
                  </a:lnTo>
                  <a:lnTo>
                    <a:pt x="10229342" y="3371824"/>
                  </a:lnTo>
                  <a:lnTo>
                    <a:pt x="10224656" y="3376511"/>
                  </a:lnTo>
                  <a:lnTo>
                    <a:pt x="10224656" y="3388080"/>
                  </a:lnTo>
                  <a:lnTo>
                    <a:pt x="10229342" y="3392767"/>
                  </a:lnTo>
                  <a:lnTo>
                    <a:pt x="10240924" y="3392767"/>
                  </a:lnTo>
                  <a:lnTo>
                    <a:pt x="10245611" y="3388080"/>
                  </a:lnTo>
                  <a:lnTo>
                    <a:pt x="10245611" y="3376511"/>
                  </a:lnTo>
                  <a:close/>
                </a:path>
                <a:path w="12215494" h="5083809">
                  <a:moveTo>
                    <a:pt x="10245611" y="1695856"/>
                  </a:moveTo>
                  <a:lnTo>
                    <a:pt x="10240924" y="1691157"/>
                  </a:lnTo>
                  <a:lnTo>
                    <a:pt x="10229342" y="1691157"/>
                  </a:lnTo>
                  <a:lnTo>
                    <a:pt x="10224656" y="1695856"/>
                  </a:lnTo>
                  <a:lnTo>
                    <a:pt x="10224656" y="1707413"/>
                  </a:lnTo>
                  <a:lnTo>
                    <a:pt x="10229342" y="1712099"/>
                  </a:lnTo>
                  <a:lnTo>
                    <a:pt x="10240924" y="1712099"/>
                  </a:lnTo>
                  <a:lnTo>
                    <a:pt x="10245611" y="1707413"/>
                  </a:lnTo>
                  <a:lnTo>
                    <a:pt x="10245611" y="1695856"/>
                  </a:lnTo>
                  <a:close/>
                </a:path>
                <a:path w="12215494" h="5083809">
                  <a:moveTo>
                    <a:pt x="10245611" y="4686"/>
                  </a:moveTo>
                  <a:lnTo>
                    <a:pt x="10240924" y="0"/>
                  </a:lnTo>
                  <a:lnTo>
                    <a:pt x="10229342" y="0"/>
                  </a:lnTo>
                  <a:lnTo>
                    <a:pt x="10224656" y="4686"/>
                  </a:lnTo>
                  <a:lnTo>
                    <a:pt x="10224656" y="16256"/>
                  </a:lnTo>
                  <a:lnTo>
                    <a:pt x="10229342" y="20942"/>
                  </a:lnTo>
                  <a:lnTo>
                    <a:pt x="10240924" y="20942"/>
                  </a:lnTo>
                  <a:lnTo>
                    <a:pt x="10245611" y="16256"/>
                  </a:lnTo>
                  <a:lnTo>
                    <a:pt x="10245611" y="4686"/>
                  </a:lnTo>
                  <a:close/>
                </a:path>
                <a:path w="12215494" h="5083809">
                  <a:moveTo>
                    <a:pt x="10287521" y="5067249"/>
                  </a:moveTo>
                  <a:lnTo>
                    <a:pt x="10282834" y="5062563"/>
                  </a:lnTo>
                  <a:lnTo>
                    <a:pt x="10271252" y="5062563"/>
                  </a:lnTo>
                  <a:lnTo>
                    <a:pt x="10266553" y="5067249"/>
                  </a:lnTo>
                  <a:lnTo>
                    <a:pt x="10266553" y="5078819"/>
                  </a:lnTo>
                  <a:lnTo>
                    <a:pt x="10271252" y="5083505"/>
                  </a:lnTo>
                  <a:lnTo>
                    <a:pt x="10282834" y="5083505"/>
                  </a:lnTo>
                  <a:lnTo>
                    <a:pt x="10287521" y="5078819"/>
                  </a:lnTo>
                  <a:lnTo>
                    <a:pt x="10287521" y="5067249"/>
                  </a:lnTo>
                  <a:close/>
                </a:path>
                <a:path w="12215494" h="5083809">
                  <a:moveTo>
                    <a:pt x="10287521" y="3376511"/>
                  </a:moveTo>
                  <a:lnTo>
                    <a:pt x="10282834" y="3371824"/>
                  </a:lnTo>
                  <a:lnTo>
                    <a:pt x="10271252" y="3371824"/>
                  </a:lnTo>
                  <a:lnTo>
                    <a:pt x="10266553" y="3376511"/>
                  </a:lnTo>
                  <a:lnTo>
                    <a:pt x="10266553" y="3388080"/>
                  </a:lnTo>
                  <a:lnTo>
                    <a:pt x="10271252" y="3392767"/>
                  </a:lnTo>
                  <a:lnTo>
                    <a:pt x="10282834" y="3392767"/>
                  </a:lnTo>
                  <a:lnTo>
                    <a:pt x="10287521" y="3388080"/>
                  </a:lnTo>
                  <a:lnTo>
                    <a:pt x="10287521" y="3376511"/>
                  </a:lnTo>
                  <a:close/>
                </a:path>
                <a:path w="12215494" h="5083809">
                  <a:moveTo>
                    <a:pt x="10287521" y="1695856"/>
                  </a:moveTo>
                  <a:lnTo>
                    <a:pt x="10282834" y="1691157"/>
                  </a:lnTo>
                  <a:lnTo>
                    <a:pt x="10271252" y="1691157"/>
                  </a:lnTo>
                  <a:lnTo>
                    <a:pt x="10266553" y="1695856"/>
                  </a:lnTo>
                  <a:lnTo>
                    <a:pt x="10266553" y="1707413"/>
                  </a:lnTo>
                  <a:lnTo>
                    <a:pt x="10271252" y="1712099"/>
                  </a:lnTo>
                  <a:lnTo>
                    <a:pt x="10282834" y="1712099"/>
                  </a:lnTo>
                  <a:lnTo>
                    <a:pt x="10287521" y="1707413"/>
                  </a:lnTo>
                  <a:lnTo>
                    <a:pt x="10287521" y="1695856"/>
                  </a:lnTo>
                  <a:close/>
                </a:path>
                <a:path w="12215494" h="5083809">
                  <a:moveTo>
                    <a:pt x="10287521" y="4686"/>
                  </a:moveTo>
                  <a:lnTo>
                    <a:pt x="10282834" y="0"/>
                  </a:lnTo>
                  <a:lnTo>
                    <a:pt x="10271252" y="0"/>
                  </a:lnTo>
                  <a:lnTo>
                    <a:pt x="10266553" y="4686"/>
                  </a:lnTo>
                  <a:lnTo>
                    <a:pt x="10266553" y="16256"/>
                  </a:lnTo>
                  <a:lnTo>
                    <a:pt x="10271252" y="20942"/>
                  </a:lnTo>
                  <a:lnTo>
                    <a:pt x="10282834" y="20942"/>
                  </a:lnTo>
                  <a:lnTo>
                    <a:pt x="10287521" y="16256"/>
                  </a:lnTo>
                  <a:lnTo>
                    <a:pt x="10287521" y="4686"/>
                  </a:lnTo>
                  <a:close/>
                </a:path>
                <a:path w="12215494" h="5083809">
                  <a:moveTo>
                    <a:pt x="10329431" y="5067249"/>
                  </a:moveTo>
                  <a:lnTo>
                    <a:pt x="10324732" y="5062563"/>
                  </a:lnTo>
                  <a:lnTo>
                    <a:pt x="10313149" y="5062563"/>
                  </a:lnTo>
                  <a:lnTo>
                    <a:pt x="10308463" y="5067249"/>
                  </a:lnTo>
                  <a:lnTo>
                    <a:pt x="10308463" y="5078819"/>
                  </a:lnTo>
                  <a:lnTo>
                    <a:pt x="10313149" y="5083505"/>
                  </a:lnTo>
                  <a:lnTo>
                    <a:pt x="10324732" y="5083505"/>
                  </a:lnTo>
                  <a:lnTo>
                    <a:pt x="10329431" y="5078819"/>
                  </a:lnTo>
                  <a:lnTo>
                    <a:pt x="10329431" y="5067249"/>
                  </a:lnTo>
                  <a:close/>
                </a:path>
                <a:path w="12215494" h="5083809">
                  <a:moveTo>
                    <a:pt x="10329431" y="3376511"/>
                  </a:moveTo>
                  <a:lnTo>
                    <a:pt x="10324732" y="3371824"/>
                  </a:lnTo>
                  <a:lnTo>
                    <a:pt x="10313149" y="3371824"/>
                  </a:lnTo>
                  <a:lnTo>
                    <a:pt x="10308463" y="3376511"/>
                  </a:lnTo>
                  <a:lnTo>
                    <a:pt x="10308463" y="3388080"/>
                  </a:lnTo>
                  <a:lnTo>
                    <a:pt x="10313149" y="3392767"/>
                  </a:lnTo>
                  <a:lnTo>
                    <a:pt x="10324732" y="3392767"/>
                  </a:lnTo>
                  <a:lnTo>
                    <a:pt x="10329431" y="3388080"/>
                  </a:lnTo>
                  <a:lnTo>
                    <a:pt x="10329431" y="3376511"/>
                  </a:lnTo>
                  <a:close/>
                </a:path>
                <a:path w="12215494" h="5083809">
                  <a:moveTo>
                    <a:pt x="10329431" y="1695856"/>
                  </a:moveTo>
                  <a:lnTo>
                    <a:pt x="10324732" y="1691157"/>
                  </a:lnTo>
                  <a:lnTo>
                    <a:pt x="10313149" y="1691157"/>
                  </a:lnTo>
                  <a:lnTo>
                    <a:pt x="10308463" y="1695856"/>
                  </a:lnTo>
                  <a:lnTo>
                    <a:pt x="10308463" y="1707413"/>
                  </a:lnTo>
                  <a:lnTo>
                    <a:pt x="10313149" y="1712099"/>
                  </a:lnTo>
                  <a:lnTo>
                    <a:pt x="10324732" y="1712099"/>
                  </a:lnTo>
                  <a:lnTo>
                    <a:pt x="10329431" y="1707413"/>
                  </a:lnTo>
                  <a:lnTo>
                    <a:pt x="10329431" y="1695856"/>
                  </a:lnTo>
                  <a:close/>
                </a:path>
                <a:path w="12215494" h="5083809">
                  <a:moveTo>
                    <a:pt x="10329431" y="4686"/>
                  </a:moveTo>
                  <a:lnTo>
                    <a:pt x="10324732" y="0"/>
                  </a:lnTo>
                  <a:lnTo>
                    <a:pt x="10313149" y="0"/>
                  </a:lnTo>
                  <a:lnTo>
                    <a:pt x="10308463" y="4686"/>
                  </a:lnTo>
                  <a:lnTo>
                    <a:pt x="10308463" y="16256"/>
                  </a:lnTo>
                  <a:lnTo>
                    <a:pt x="10313149" y="20942"/>
                  </a:lnTo>
                  <a:lnTo>
                    <a:pt x="10324732" y="20942"/>
                  </a:lnTo>
                  <a:lnTo>
                    <a:pt x="10329431" y="16256"/>
                  </a:lnTo>
                  <a:lnTo>
                    <a:pt x="10329431" y="4686"/>
                  </a:lnTo>
                  <a:close/>
                </a:path>
                <a:path w="12215494" h="5083809">
                  <a:moveTo>
                    <a:pt x="10371328" y="5067249"/>
                  </a:moveTo>
                  <a:lnTo>
                    <a:pt x="10366642" y="5062563"/>
                  </a:lnTo>
                  <a:lnTo>
                    <a:pt x="10355059" y="5062563"/>
                  </a:lnTo>
                  <a:lnTo>
                    <a:pt x="10350373" y="5067249"/>
                  </a:lnTo>
                  <a:lnTo>
                    <a:pt x="10350373" y="5078819"/>
                  </a:lnTo>
                  <a:lnTo>
                    <a:pt x="10355059" y="5083505"/>
                  </a:lnTo>
                  <a:lnTo>
                    <a:pt x="10366642" y="5083505"/>
                  </a:lnTo>
                  <a:lnTo>
                    <a:pt x="10371328" y="5078819"/>
                  </a:lnTo>
                  <a:lnTo>
                    <a:pt x="10371328" y="5067249"/>
                  </a:lnTo>
                  <a:close/>
                </a:path>
                <a:path w="12215494" h="5083809">
                  <a:moveTo>
                    <a:pt x="10371328" y="3376511"/>
                  </a:moveTo>
                  <a:lnTo>
                    <a:pt x="10366642" y="3371824"/>
                  </a:lnTo>
                  <a:lnTo>
                    <a:pt x="10355059" y="3371824"/>
                  </a:lnTo>
                  <a:lnTo>
                    <a:pt x="10350373" y="3376511"/>
                  </a:lnTo>
                  <a:lnTo>
                    <a:pt x="10350373" y="3388080"/>
                  </a:lnTo>
                  <a:lnTo>
                    <a:pt x="10355059" y="3392767"/>
                  </a:lnTo>
                  <a:lnTo>
                    <a:pt x="10366642" y="3392767"/>
                  </a:lnTo>
                  <a:lnTo>
                    <a:pt x="10371328" y="3388080"/>
                  </a:lnTo>
                  <a:lnTo>
                    <a:pt x="10371328" y="3376511"/>
                  </a:lnTo>
                  <a:close/>
                </a:path>
                <a:path w="12215494" h="5083809">
                  <a:moveTo>
                    <a:pt x="10371328" y="1695856"/>
                  </a:moveTo>
                  <a:lnTo>
                    <a:pt x="10366642" y="1691157"/>
                  </a:lnTo>
                  <a:lnTo>
                    <a:pt x="10355059" y="1691157"/>
                  </a:lnTo>
                  <a:lnTo>
                    <a:pt x="10350373" y="1695856"/>
                  </a:lnTo>
                  <a:lnTo>
                    <a:pt x="10350373" y="1707413"/>
                  </a:lnTo>
                  <a:lnTo>
                    <a:pt x="10355059" y="1712099"/>
                  </a:lnTo>
                  <a:lnTo>
                    <a:pt x="10366642" y="1712099"/>
                  </a:lnTo>
                  <a:lnTo>
                    <a:pt x="10371328" y="1707413"/>
                  </a:lnTo>
                  <a:lnTo>
                    <a:pt x="10371328" y="1695856"/>
                  </a:lnTo>
                  <a:close/>
                </a:path>
                <a:path w="12215494" h="5083809">
                  <a:moveTo>
                    <a:pt x="10371328" y="4686"/>
                  </a:moveTo>
                  <a:lnTo>
                    <a:pt x="10366642" y="0"/>
                  </a:lnTo>
                  <a:lnTo>
                    <a:pt x="10355059" y="0"/>
                  </a:lnTo>
                  <a:lnTo>
                    <a:pt x="10350373" y="4686"/>
                  </a:lnTo>
                  <a:lnTo>
                    <a:pt x="10350373" y="16256"/>
                  </a:lnTo>
                  <a:lnTo>
                    <a:pt x="10355059" y="20942"/>
                  </a:lnTo>
                  <a:lnTo>
                    <a:pt x="10366642" y="20942"/>
                  </a:lnTo>
                  <a:lnTo>
                    <a:pt x="10371328" y="16256"/>
                  </a:lnTo>
                  <a:lnTo>
                    <a:pt x="10371328" y="4686"/>
                  </a:lnTo>
                  <a:close/>
                </a:path>
                <a:path w="12215494" h="5083809">
                  <a:moveTo>
                    <a:pt x="10413238" y="5067249"/>
                  </a:moveTo>
                  <a:lnTo>
                    <a:pt x="10408539" y="5062563"/>
                  </a:lnTo>
                  <a:lnTo>
                    <a:pt x="10396957" y="5062563"/>
                  </a:lnTo>
                  <a:lnTo>
                    <a:pt x="10392270" y="5067249"/>
                  </a:lnTo>
                  <a:lnTo>
                    <a:pt x="10392270" y="5078819"/>
                  </a:lnTo>
                  <a:lnTo>
                    <a:pt x="10396957" y="5083505"/>
                  </a:lnTo>
                  <a:lnTo>
                    <a:pt x="10408539" y="5083505"/>
                  </a:lnTo>
                  <a:lnTo>
                    <a:pt x="10413238" y="5078819"/>
                  </a:lnTo>
                  <a:lnTo>
                    <a:pt x="10413238" y="5067249"/>
                  </a:lnTo>
                  <a:close/>
                </a:path>
                <a:path w="12215494" h="5083809">
                  <a:moveTo>
                    <a:pt x="10413238" y="3376511"/>
                  </a:moveTo>
                  <a:lnTo>
                    <a:pt x="10408539" y="3371824"/>
                  </a:lnTo>
                  <a:lnTo>
                    <a:pt x="10396957" y="3371824"/>
                  </a:lnTo>
                  <a:lnTo>
                    <a:pt x="10392270" y="3376511"/>
                  </a:lnTo>
                  <a:lnTo>
                    <a:pt x="10392270" y="3388080"/>
                  </a:lnTo>
                  <a:lnTo>
                    <a:pt x="10396957" y="3392767"/>
                  </a:lnTo>
                  <a:lnTo>
                    <a:pt x="10408539" y="3392767"/>
                  </a:lnTo>
                  <a:lnTo>
                    <a:pt x="10413238" y="3388080"/>
                  </a:lnTo>
                  <a:lnTo>
                    <a:pt x="10413238" y="3376511"/>
                  </a:lnTo>
                  <a:close/>
                </a:path>
                <a:path w="12215494" h="5083809">
                  <a:moveTo>
                    <a:pt x="10413238" y="1695856"/>
                  </a:moveTo>
                  <a:lnTo>
                    <a:pt x="10408539" y="1691157"/>
                  </a:lnTo>
                  <a:lnTo>
                    <a:pt x="10396957" y="1691157"/>
                  </a:lnTo>
                  <a:lnTo>
                    <a:pt x="10392270" y="1695856"/>
                  </a:lnTo>
                  <a:lnTo>
                    <a:pt x="10392270" y="1707413"/>
                  </a:lnTo>
                  <a:lnTo>
                    <a:pt x="10396957" y="1712099"/>
                  </a:lnTo>
                  <a:lnTo>
                    <a:pt x="10408539" y="1712099"/>
                  </a:lnTo>
                  <a:lnTo>
                    <a:pt x="10413238" y="1707413"/>
                  </a:lnTo>
                  <a:lnTo>
                    <a:pt x="10413238" y="1695856"/>
                  </a:lnTo>
                  <a:close/>
                </a:path>
                <a:path w="12215494" h="5083809">
                  <a:moveTo>
                    <a:pt x="10413238" y="4686"/>
                  </a:moveTo>
                  <a:lnTo>
                    <a:pt x="10408539" y="0"/>
                  </a:lnTo>
                  <a:lnTo>
                    <a:pt x="10396957" y="0"/>
                  </a:lnTo>
                  <a:lnTo>
                    <a:pt x="10392270" y="4686"/>
                  </a:lnTo>
                  <a:lnTo>
                    <a:pt x="10392270" y="16256"/>
                  </a:lnTo>
                  <a:lnTo>
                    <a:pt x="10396957" y="20942"/>
                  </a:lnTo>
                  <a:lnTo>
                    <a:pt x="10408539" y="20942"/>
                  </a:lnTo>
                  <a:lnTo>
                    <a:pt x="10413238" y="16256"/>
                  </a:lnTo>
                  <a:lnTo>
                    <a:pt x="10413238" y="4686"/>
                  </a:lnTo>
                  <a:close/>
                </a:path>
                <a:path w="12215494" h="5083809">
                  <a:moveTo>
                    <a:pt x="10455135" y="5067249"/>
                  </a:moveTo>
                  <a:lnTo>
                    <a:pt x="10450449" y="5062563"/>
                  </a:lnTo>
                  <a:lnTo>
                    <a:pt x="10438867" y="5062563"/>
                  </a:lnTo>
                  <a:lnTo>
                    <a:pt x="10434180" y="5067249"/>
                  </a:lnTo>
                  <a:lnTo>
                    <a:pt x="10434180" y="5078819"/>
                  </a:lnTo>
                  <a:lnTo>
                    <a:pt x="10438867" y="5083505"/>
                  </a:lnTo>
                  <a:lnTo>
                    <a:pt x="10450449" y="5083505"/>
                  </a:lnTo>
                  <a:lnTo>
                    <a:pt x="10455135" y="5078819"/>
                  </a:lnTo>
                  <a:lnTo>
                    <a:pt x="10455135" y="5067249"/>
                  </a:lnTo>
                  <a:close/>
                </a:path>
                <a:path w="12215494" h="5083809">
                  <a:moveTo>
                    <a:pt x="10455135" y="3376511"/>
                  </a:moveTo>
                  <a:lnTo>
                    <a:pt x="10450449" y="3371824"/>
                  </a:lnTo>
                  <a:lnTo>
                    <a:pt x="10438867" y="3371824"/>
                  </a:lnTo>
                  <a:lnTo>
                    <a:pt x="10434180" y="3376511"/>
                  </a:lnTo>
                  <a:lnTo>
                    <a:pt x="10434180" y="3388080"/>
                  </a:lnTo>
                  <a:lnTo>
                    <a:pt x="10438867" y="3392767"/>
                  </a:lnTo>
                  <a:lnTo>
                    <a:pt x="10450449" y="3392767"/>
                  </a:lnTo>
                  <a:lnTo>
                    <a:pt x="10455135" y="3388080"/>
                  </a:lnTo>
                  <a:lnTo>
                    <a:pt x="10455135" y="3376511"/>
                  </a:lnTo>
                  <a:close/>
                </a:path>
                <a:path w="12215494" h="5083809">
                  <a:moveTo>
                    <a:pt x="10455135" y="1695856"/>
                  </a:moveTo>
                  <a:lnTo>
                    <a:pt x="10450449" y="1691157"/>
                  </a:lnTo>
                  <a:lnTo>
                    <a:pt x="10438867" y="1691157"/>
                  </a:lnTo>
                  <a:lnTo>
                    <a:pt x="10434180" y="1695856"/>
                  </a:lnTo>
                  <a:lnTo>
                    <a:pt x="10434180" y="1707413"/>
                  </a:lnTo>
                  <a:lnTo>
                    <a:pt x="10438867" y="1712099"/>
                  </a:lnTo>
                  <a:lnTo>
                    <a:pt x="10450449" y="1712099"/>
                  </a:lnTo>
                  <a:lnTo>
                    <a:pt x="10455135" y="1707413"/>
                  </a:lnTo>
                  <a:lnTo>
                    <a:pt x="10455135" y="1695856"/>
                  </a:lnTo>
                  <a:close/>
                </a:path>
                <a:path w="12215494" h="5083809">
                  <a:moveTo>
                    <a:pt x="10455135" y="4686"/>
                  </a:moveTo>
                  <a:lnTo>
                    <a:pt x="10450449" y="0"/>
                  </a:lnTo>
                  <a:lnTo>
                    <a:pt x="10438867" y="0"/>
                  </a:lnTo>
                  <a:lnTo>
                    <a:pt x="10434180" y="4686"/>
                  </a:lnTo>
                  <a:lnTo>
                    <a:pt x="10434180" y="16256"/>
                  </a:lnTo>
                  <a:lnTo>
                    <a:pt x="10438867" y="20942"/>
                  </a:lnTo>
                  <a:lnTo>
                    <a:pt x="10450449" y="20942"/>
                  </a:lnTo>
                  <a:lnTo>
                    <a:pt x="10455135" y="16256"/>
                  </a:lnTo>
                  <a:lnTo>
                    <a:pt x="10455135" y="4686"/>
                  </a:lnTo>
                  <a:close/>
                </a:path>
                <a:path w="12215494" h="5083809">
                  <a:moveTo>
                    <a:pt x="10497045" y="5067249"/>
                  </a:moveTo>
                  <a:lnTo>
                    <a:pt x="10492346" y="5062563"/>
                  </a:lnTo>
                  <a:lnTo>
                    <a:pt x="10480777" y="5062563"/>
                  </a:lnTo>
                  <a:lnTo>
                    <a:pt x="10476078" y="5067249"/>
                  </a:lnTo>
                  <a:lnTo>
                    <a:pt x="10476078" y="5078819"/>
                  </a:lnTo>
                  <a:lnTo>
                    <a:pt x="10480777" y="5083505"/>
                  </a:lnTo>
                  <a:lnTo>
                    <a:pt x="10492346" y="5083505"/>
                  </a:lnTo>
                  <a:lnTo>
                    <a:pt x="10497045" y="5078819"/>
                  </a:lnTo>
                  <a:lnTo>
                    <a:pt x="10497045" y="5067249"/>
                  </a:lnTo>
                  <a:close/>
                </a:path>
                <a:path w="12215494" h="5083809">
                  <a:moveTo>
                    <a:pt x="10497045" y="3376511"/>
                  </a:moveTo>
                  <a:lnTo>
                    <a:pt x="10492346" y="3371824"/>
                  </a:lnTo>
                  <a:lnTo>
                    <a:pt x="10480777" y="3371824"/>
                  </a:lnTo>
                  <a:lnTo>
                    <a:pt x="10476078" y="3376511"/>
                  </a:lnTo>
                  <a:lnTo>
                    <a:pt x="10476078" y="3388080"/>
                  </a:lnTo>
                  <a:lnTo>
                    <a:pt x="10480777" y="3392767"/>
                  </a:lnTo>
                  <a:lnTo>
                    <a:pt x="10492346" y="3392767"/>
                  </a:lnTo>
                  <a:lnTo>
                    <a:pt x="10497045" y="3388080"/>
                  </a:lnTo>
                  <a:lnTo>
                    <a:pt x="10497045" y="3376511"/>
                  </a:lnTo>
                  <a:close/>
                </a:path>
                <a:path w="12215494" h="5083809">
                  <a:moveTo>
                    <a:pt x="10497045" y="1695856"/>
                  </a:moveTo>
                  <a:lnTo>
                    <a:pt x="10492346" y="1691157"/>
                  </a:lnTo>
                  <a:lnTo>
                    <a:pt x="10480777" y="1691157"/>
                  </a:lnTo>
                  <a:lnTo>
                    <a:pt x="10476078" y="1695856"/>
                  </a:lnTo>
                  <a:lnTo>
                    <a:pt x="10476078" y="1707413"/>
                  </a:lnTo>
                  <a:lnTo>
                    <a:pt x="10480777" y="1712099"/>
                  </a:lnTo>
                  <a:lnTo>
                    <a:pt x="10492346" y="1712099"/>
                  </a:lnTo>
                  <a:lnTo>
                    <a:pt x="10497045" y="1707413"/>
                  </a:lnTo>
                  <a:lnTo>
                    <a:pt x="10497045" y="1695856"/>
                  </a:lnTo>
                  <a:close/>
                </a:path>
                <a:path w="12215494" h="5083809">
                  <a:moveTo>
                    <a:pt x="10497045" y="4686"/>
                  </a:moveTo>
                  <a:lnTo>
                    <a:pt x="10492346" y="0"/>
                  </a:lnTo>
                  <a:lnTo>
                    <a:pt x="10480777" y="0"/>
                  </a:lnTo>
                  <a:lnTo>
                    <a:pt x="10476078" y="4686"/>
                  </a:lnTo>
                  <a:lnTo>
                    <a:pt x="10476078" y="16256"/>
                  </a:lnTo>
                  <a:lnTo>
                    <a:pt x="10480777" y="20942"/>
                  </a:lnTo>
                  <a:lnTo>
                    <a:pt x="10492346" y="20942"/>
                  </a:lnTo>
                  <a:lnTo>
                    <a:pt x="10497045" y="16256"/>
                  </a:lnTo>
                  <a:lnTo>
                    <a:pt x="10497045" y="4686"/>
                  </a:lnTo>
                  <a:close/>
                </a:path>
                <a:path w="12215494" h="5083809">
                  <a:moveTo>
                    <a:pt x="10538943" y="5067249"/>
                  </a:moveTo>
                  <a:lnTo>
                    <a:pt x="10534256" y="5062563"/>
                  </a:lnTo>
                  <a:lnTo>
                    <a:pt x="10522674" y="5062563"/>
                  </a:lnTo>
                  <a:lnTo>
                    <a:pt x="10517988" y="5067249"/>
                  </a:lnTo>
                  <a:lnTo>
                    <a:pt x="10517988" y="5078819"/>
                  </a:lnTo>
                  <a:lnTo>
                    <a:pt x="10522674" y="5083505"/>
                  </a:lnTo>
                  <a:lnTo>
                    <a:pt x="10534256" y="5083505"/>
                  </a:lnTo>
                  <a:lnTo>
                    <a:pt x="10538943" y="5078819"/>
                  </a:lnTo>
                  <a:lnTo>
                    <a:pt x="10538943" y="5067249"/>
                  </a:lnTo>
                  <a:close/>
                </a:path>
                <a:path w="12215494" h="5083809">
                  <a:moveTo>
                    <a:pt x="10538943" y="3376511"/>
                  </a:moveTo>
                  <a:lnTo>
                    <a:pt x="10534256" y="3371824"/>
                  </a:lnTo>
                  <a:lnTo>
                    <a:pt x="10522674" y="3371824"/>
                  </a:lnTo>
                  <a:lnTo>
                    <a:pt x="10517988" y="3376511"/>
                  </a:lnTo>
                  <a:lnTo>
                    <a:pt x="10517988" y="3388080"/>
                  </a:lnTo>
                  <a:lnTo>
                    <a:pt x="10522674" y="3392767"/>
                  </a:lnTo>
                  <a:lnTo>
                    <a:pt x="10534256" y="3392767"/>
                  </a:lnTo>
                  <a:lnTo>
                    <a:pt x="10538943" y="3388080"/>
                  </a:lnTo>
                  <a:lnTo>
                    <a:pt x="10538943" y="3376511"/>
                  </a:lnTo>
                  <a:close/>
                </a:path>
                <a:path w="12215494" h="5083809">
                  <a:moveTo>
                    <a:pt x="10538943" y="1695856"/>
                  </a:moveTo>
                  <a:lnTo>
                    <a:pt x="10534256" y="1691157"/>
                  </a:lnTo>
                  <a:lnTo>
                    <a:pt x="10522674" y="1691157"/>
                  </a:lnTo>
                  <a:lnTo>
                    <a:pt x="10517988" y="1695856"/>
                  </a:lnTo>
                  <a:lnTo>
                    <a:pt x="10517988" y="1707413"/>
                  </a:lnTo>
                  <a:lnTo>
                    <a:pt x="10522674" y="1712099"/>
                  </a:lnTo>
                  <a:lnTo>
                    <a:pt x="10534256" y="1712099"/>
                  </a:lnTo>
                  <a:lnTo>
                    <a:pt x="10538943" y="1707413"/>
                  </a:lnTo>
                  <a:lnTo>
                    <a:pt x="10538943" y="1695856"/>
                  </a:lnTo>
                  <a:close/>
                </a:path>
                <a:path w="12215494" h="5083809">
                  <a:moveTo>
                    <a:pt x="10538943" y="4686"/>
                  </a:moveTo>
                  <a:lnTo>
                    <a:pt x="10534256" y="0"/>
                  </a:lnTo>
                  <a:lnTo>
                    <a:pt x="10522674" y="0"/>
                  </a:lnTo>
                  <a:lnTo>
                    <a:pt x="10517988" y="4686"/>
                  </a:lnTo>
                  <a:lnTo>
                    <a:pt x="10517988" y="16256"/>
                  </a:lnTo>
                  <a:lnTo>
                    <a:pt x="10522674" y="20942"/>
                  </a:lnTo>
                  <a:lnTo>
                    <a:pt x="10534256" y="20942"/>
                  </a:lnTo>
                  <a:lnTo>
                    <a:pt x="10538943" y="16256"/>
                  </a:lnTo>
                  <a:lnTo>
                    <a:pt x="10538943" y="4686"/>
                  </a:lnTo>
                  <a:close/>
                </a:path>
                <a:path w="12215494" h="5083809">
                  <a:moveTo>
                    <a:pt x="10580853" y="5067249"/>
                  </a:moveTo>
                  <a:lnTo>
                    <a:pt x="10576166" y="5062563"/>
                  </a:lnTo>
                  <a:lnTo>
                    <a:pt x="10564584" y="5062563"/>
                  </a:lnTo>
                  <a:lnTo>
                    <a:pt x="10559885" y="5067249"/>
                  </a:lnTo>
                  <a:lnTo>
                    <a:pt x="10559885" y="5078819"/>
                  </a:lnTo>
                  <a:lnTo>
                    <a:pt x="10564584" y="5083505"/>
                  </a:lnTo>
                  <a:lnTo>
                    <a:pt x="10576166" y="5083505"/>
                  </a:lnTo>
                  <a:lnTo>
                    <a:pt x="10580853" y="5078819"/>
                  </a:lnTo>
                  <a:lnTo>
                    <a:pt x="10580853" y="5067249"/>
                  </a:lnTo>
                  <a:close/>
                </a:path>
                <a:path w="12215494" h="5083809">
                  <a:moveTo>
                    <a:pt x="10580853" y="3376511"/>
                  </a:moveTo>
                  <a:lnTo>
                    <a:pt x="10576166" y="3371824"/>
                  </a:lnTo>
                  <a:lnTo>
                    <a:pt x="10564584" y="3371824"/>
                  </a:lnTo>
                  <a:lnTo>
                    <a:pt x="10559885" y="3376511"/>
                  </a:lnTo>
                  <a:lnTo>
                    <a:pt x="10559885" y="3388080"/>
                  </a:lnTo>
                  <a:lnTo>
                    <a:pt x="10564584" y="3392767"/>
                  </a:lnTo>
                  <a:lnTo>
                    <a:pt x="10576166" y="3392767"/>
                  </a:lnTo>
                  <a:lnTo>
                    <a:pt x="10580853" y="3388080"/>
                  </a:lnTo>
                  <a:lnTo>
                    <a:pt x="10580853" y="3376511"/>
                  </a:lnTo>
                  <a:close/>
                </a:path>
                <a:path w="12215494" h="5083809">
                  <a:moveTo>
                    <a:pt x="10580853" y="1695856"/>
                  </a:moveTo>
                  <a:lnTo>
                    <a:pt x="10576166" y="1691157"/>
                  </a:lnTo>
                  <a:lnTo>
                    <a:pt x="10564584" y="1691157"/>
                  </a:lnTo>
                  <a:lnTo>
                    <a:pt x="10559885" y="1695856"/>
                  </a:lnTo>
                  <a:lnTo>
                    <a:pt x="10559885" y="1707413"/>
                  </a:lnTo>
                  <a:lnTo>
                    <a:pt x="10564584" y="1712099"/>
                  </a:lnTo>
                  <a:lnTo>
                    <a:pt x="10576166" y="1712099"/>
                  </a:lnTo>
                  <a:lnTo>
                    <a:pt x="10580853" y="1707413"/>
                  </a:lnTo>
                  <a:lnTo>
                    <a:pt x="10580853" y="1695856"/>
                  </a:lnTo>
                  <a:close/>
                </a:path>
                <a:path w="12215494" h="5083809">
                  <a:moveTo>
                    <a:pt x="10580853" y="4686"/>
                  </a:moveTo>
                  <a:lnTo>
                    <a:pt x="10576166" y="0"/>
                  </a:lnTo>
                  <a:lnTo>
                    <a:pt x="10564584" y="0"/>
                  </a:lnTo>
                  <a:lnTo>
                    <a:pt x="10559885" y="4686"/>
                  </a:lnTo>
                  <a:lnTo>
                    <a:pt x="10559885" y="16256"/>
                  </a:lnTo>
                  <a:lnTo>
                    <a:pt x="10564584" y="20942"/>
                  </a:lnTo>
                  <a:lnTo>
                    <a:pt x="10576166" y="20942"/>
                  </a:lnTo>
                  <a:lnTo>
                    <a:pt x="10580853" y="16256"/>
                  </a:lnTo>
                  <a:lnTo>
                    <a:pt x="10580853" y="4686"/>
                  </a:lnTo>
                  <a:close/>
                </a:path>
                <a:path w="12215494" h="5083809">
                  <a:moveTo>
                    <a:pt x="10622763" y="5067249"/>
                  </a:moveTo>
                  <a:lnTo>
                    <a:pt x="10618064" y="5062563"/>
                  </a:lnTo>
                  <a:lnTo>
                    <a:pt x="10606481" y="5062563"/>
                  </a:lnTo>
                  <a:lnTo>
                    <a:pt x="10601795" y="5067249"/>
                  </a:lnTo>
                  <a:lnTo>
                    <a:pt x="10601795" y="5078819"/>
                  </a:lnTo>
                  <a:lnTo>
                    <a:pt x="10606481" y="5083505"/>
                  </a:lnTo>
                  <a:lnTo>
                    <a:pt x="10618064" y="5083505"/>
                  </a:lnTo>
                  <a:lnTo>
                    <a:pt x="10622763" y="5078819"/>
                  </a:lnTo>
                  <a:lnTo>
                    <a:pt x="10622763" y="5067249"/>
                  </a:lnTo>
                  <a:close/>
                </a:path>
                <a:path w="12215494" h="5083809">
                  <a:moveTo>
                    <a:pt x="10622763" y="3376511"/>
                  </a:moveTo>
                  <a:lnTo>
                    <a:pt x="10618064" y="3371824"/>
                  </a:lnTo>
                  <a:lnTo>
                    <a:pt x="10606481" y="3371824"/>
                  </a:lnTo>
                  <a:lnTo>
                    <a:pt x="10601795" y="3376511"/>
                  </a:lnTo>
                  <a:lnTo>
                    <a:pt x="10601795" y="3388080"/>
                  </a:lnTo>
                  <a:lnTo>
                    <a:pt x="10606481" y="3392767"/>
                  </a:lnTo>
                  <a:lnTo>
                    <a:pt x="10618064" y="3392767"/>
                  </a:lnTo>
                  <a:lnTo>
                    <a:pt x="10622763" y="3388080"/>
                  </a:lnTo>
                  <a:lnTo>
                    <a:pt x="10622763" y="3376511"/>
                  </a:lnTo>
                  <a:close/>
                </a:path>
                <a:path w="12215494" h="5083809">
                  <a:moveTo>
                    <a:pt x="10622763" y="1695856"/>
                  </a:moveTo>
                  <a:lnTo>
                    <a:pt x="10618064" y="1691157"/>
                  </a:lnTo>
                  <a:lnTo>
                    <a:pt x="10606481" y="1691157"/>
                  </a:lnTo>
                  <a:lnTo>
                    <a:pt x="10601795" y="1695856"/>
                  </a:lnTo>
                  <a:lnTo>
                    <a:pt x="10601795" y="1707413"/>
                  </a:lnTo>
                  <a:lnTo>
                    <a:pt x="10606481" y="1712099"/>
                  </a:lnTo>
                  <a:lnTo>
                    <a:pt x="10618064" y="1712099"/>
                  </a:lnTo>
                  <a:lnTo>
                    <a:pt x="10622763" y="1707413"/>
                  </a:lnTo>
                  <a:lnTo>
                    <a:pt x="10622763" y="1695856"/>
                  </a:lnTo>
                  <a:close/>
                </a:path>
                <a:path w="12215494" h="5083809">
                  <a:moveTo>
                    <a:pt x="10622763" y="4686"/>
                  </a:moveTo>
                  <a:lnTo>
                    <a:pt x="10618064" y="0"/>
                  </a:lnTo>
                  <a:lnTo>
                    <a:pt x="10606481" y="0"/>
                  </a:lnTo>
                  <a:lnTo>
                    <a:pt x="10601795" y="4686"/>
                  </a:lnTo>
                  <a:lnTo>
                    <a:pt x="10601795" y="16256"/>
                  </a:lnTo>
                  <a:lnTo>
                    <a:pt x="10606481" y="20942"/>
                  </a:lnTo>
                  <a:lnTo>
                    <a:pt x="10618064" y="20942"/>
                  </a:lnTo>
                  <a:lnTo>
                    <a:pt x="10622763" y="16256"/>
                  </a:lnTo>
                  <a:lnTo>
                    <a:pt x="10622763" y="4686"/>
                  </a:lnTo>
                  <a:close/>
                </a:path>
                <a:path w="12215494" h="5083809">
                  <a:moveTo>
                    <a:pt x="10664660" y="5067249"/>
                  </a:moveTo>
                  <a:lnTo>
                    <a:pt x="10659974" y="5062563"/>
                  </a:lnTo>
                  <a:lnTo>
                    <a:pt x="10648391" y="5062563"/>
                  </a:lnTo>
                  <a:lnTo>
                    <a:pt x="10643692" y="5067249"/>
                  </a:lnTo>
                  <a:lnTo>
                    <a:pt x="10643692" y="5078819"/>
                  </a:lnTo>
                  <a:lnTo>
                    <a:pt x="10648391" y="5083505"/>
                  </a:lnTo>
                  <a:lnTo>
                    <a:pt x="10659974" y="5083505"/>
                  </a:lnTo>
                  <a:lnTo>
                    <a:pt x="10664660" y="5078819"/>
                  </a:lnTo>
                  <a:lnTo>
                    <a:pt x="10664660" y="5067249"/>
                  </a:lnTo>
                  <a:close/>
                </a:path>
                <a:path w="12215494" h="5083809">
                  <a:moveTo>
                    <a:pt x="10664660" y="3376511"/>
                  </a:moveTo>
                  <a:lnTo>
                    <a:pt x="10659974" y="3371824"/>
                  </a:lnTo>
                  <a:lnTo>
                    <a:pt x="10648391" y="3371824"/>
                  </a:lnTo>
                  <a:lnTo>
                    <a:pt x="10643692" y="3376511"/>
                  </a:lnTo>
                  <a:lnTo>
                    <a:pt x="10643692" y="3388080"/>
                  </a:lnTo>
                  <a:lnTo>
                    <a:pt x="10648391" y="3392767"/>
                  </a:lnTo>
                  <a:lnTo>
                    <a:pt x="10659974" y="3392767"/>
                  </a:lnTo>
                  <a:lnTo>
                    <a:pt x="10664660" y="3388080"/>
                  </a:lnTo>
                  <a:lnTo>
                    <a:pt x="10664660" y="3376511"/>
                  </a:lnTo>
                  <a:close/>
                </a:path>
                <a:path w="12215494" h="5083809">
                  <a:moveTo>
                    <a:pt x="10664660" y="1695856"/>
                  </a:moveTo>
                  <a:lnTo>
                    <a:pt x="10659974" y="1691157"/>
                  </a:lnTo>
                  <a:lnTo>
                    <a:pt x="10648391" y="1691157"/>
                  </a:lnTo>
                  <a:lnTo>
                    <a:pt x="10643692" y="1695856"/>
                  </a:lnTo>
                  <a:lnTo>
                    <a:pt x="10643692" y="1707413"/>
                  </a:lnTo>
                  <a:lnTo>
                    <a:pt x="10648391" y="1712099"/>
                  </a:lnTo>
                  <a:lnTo>
                    <a:pt x="10659974" y="1712099"/>
                  </a:lnTo>
                  <a:lnTo>
                    <a:pt x="10664660" y="1707413"/>
                  </a:lnTo>
                  <a:lnTo>
                    <a:pt x="10664660" y="1695856"/>
                  </a:lnTo>
                  <a:close/>
                </a:path>
                <a:path w="12215494" h="5083809">
                  <a:moveTo>
                    <a:pt x="10664660" y="4686"/>
                  </a:moveTo>
                  <a:lnTo>
                    <a:pt x="10659974" y="0"/>
                  </a:lnTo>
                  <a:lnTo>
                    <a:pt x="10648391" y="0"/>
                  </a:lnTo>
                  <a:lnTo>
                    <a:pt x="10643692" y="4686"/>
                  </a:lnTo>
                  <a:lnTo>
                    <a:pt x="10643692" y="16256"/>
                  </a:lnTo>
                  <a:lnTo>
                    <a:pt x="10648391" y="20942"/>
                  </a:lnTo>
                  <a:lnTo>
                    <a:pt x="10659974" y="20942"/>
                  </a:lnTo>
                  <a:lnTo>
                    <a:pt x="10664660" y="16256"/>
                  </a:lnTo>
                  <a:lnTo>
                    <a:pt x="10664660" y="4686"/>
                  </a:lnTo>
                  <a:close/>
                </a:path>
                <a:path w="12215494" h="5083809">
                  <a:moveTo>
                    <a:pt x="10706570" y="5067249"/>
                  </a:moveTo>
                  <a:lnTo>
                    <a:pt x="10701871" y="5062563"/>
                  </a:lnTo>
                  <a:lnTo>
                    <a:pt x="10690289" y="5062563"/>
                  </a:lnTo>
                  <a:lnTo>
                    <a:pt x="10685602" y="5067249"/>
                  </a:lnTo>
                  <a:lnTo>
                    <a:pt x="10685602" y="5078819"/>
                  </a:lnTo>
                  <a:lnTo>
                    <a:pt x="10690289" y="5083505"/>
                  </a:lnTo>
                  <a:lnTo>
                    <a:pt x="10701871" y="5083505"/>
                  </a:lnTo>
                  <a:lnTo>
                    <a:pt x="10706570" y="5078819"/>
                  </a:lnTo>
                  <a:lnTo>
                    <a:pt x="10706570" y="5067249"/>
                  </a:lnTo>
                  <a:close/>
                </a:path>
                <a:path w="12215494" h="5083809">
                  <a:moveTo>
                    <a:pt x="10706570" y="3376511"/>
                  </a:moveTo>
                  <a:lnTo>
                    <a:pt x="10701871" y="3371824"/>
                  </a:lnTo>
                  <a:lnTo>
                    <a:pt x="10690289" y="3371824"/>
                  </a:lnTo>
                  <a:lnTo>
                    <a:pt x="10685602" y="3376511"/>
                  </a:lnTo>
                  <a:lnTo>
                    <a:pt x="10685602" y="3388080"/>
                  </a:lnTo>
                  <a:lnTo>
                    <a:pt x="10690289" y="3392767"/>
                  </a:lnTo>
                  <a:lnTo>
                    <a:pt x="10701871" y="3392767"/>
                  </a:lnTo>
                  <a:lnTo>
                    <a:pt x="10706570" y="3388080"/>
                  </a:lnTo>
                  <a:lnTo>
                    <a:pt x="10706570" y="3376511"/>
                  </a:lnTo>
                  <a:close/>
                </a:path>
                <a:path w="12215494" h="5083809">
                  <a:moveTo>
                    <a:pt x="10706570" y="1695856"/>
                  </a:moveTo>
                  <a:lnTo>
                    <a:pt x="10701871" y="1691157"/>
                  </a:lnTo>
                  <a:lnTo>
                    <a:pt x="10690289" y="1691157"/>
                  </a:lnTo>
                  <a:lnTo>
                    <a:pt x="10685602" y="1695856"/>
                  </a:lnTo>
                  <a:lnTo>
                    <a:pt x="10685602" y="1707413"/>
                  </a:lnTo>
                  <a:lnTo>
                    <a:pt x="10690289" y="1712099"/>
                  </a:lnTo>
                  <a:lnTo>
                    <a:pt x="10701871" y="1712099"/>
                  </a:lnTo>
                  <a:lnTo>
                    <a:pt x="10706570" y="1707413"/>
                  </a:lnTo>
                  <a:lnTo>
                    <a:pt x="10706570" y="1695856"/>
                  </a:lnTo>
                  <a:close/>
                </a:path>
                <a:path w="12215494" h="5083809">
                  <a:moveTo>
                    <a:pt x="10706570" y="4686"/>
                  </a:moveTo>
                  <a:lnTo>
                    <a:pt x="10701871" y="0"/>
                  </a:lnTo>
                  <a:lnTo>
                    <a:pt x="10690289" y="0"/>
                  </a:lnTo>
                  <a:lnTo>
                    <a:pt x="10685602" y="4686"/>
                  </a:lnTo>
                  <a:lnTo>
                    <a:pt x="10685602" y="16256"/>
                  </a:lnTo>
                  <a:lnTo>
                    <a:pt x="10690289" y="20942"/>
                  </a:lnTo>
                  <a:lnTo>
                    <a:pt x="10701871" y="20942"/>
                  </a:lnTo>
                  <a:lnTo>
                    <a:pt x="10706570" y="16256"/>
                  </a:lnTo>
                  <a:lnTo>
                    <a:pt x="10706570" y="4686"/>
                  </a:lnTo>
                  <a:close/>
                </a:path>
                <a:path w="12215494" h="5083809">
                  <a:moveTo>
                    <a:pt x="10748467" y="5067249"/>
                  </a:moveTo>
                  <a:lnTo>
                    <a:pt x="10743781" y="5062563"/>
                  </a:lnTo>
                  <a:lnTo>
                    <a:pt x="10732199" y="5062563"/>
                  </a:lnTo>
                  <a:lnTo>
                    <a:pt x="10727512" y="5067249"/>
                  </a:lnTo>
                  <a:lnTo>
                    <a:pt x="10727512" y="5078819"/>
                  </a:lnTo>
                  <a:lnTo>
                    <a:pt x="10732199" y="5083505"/>
                  </a:lnTo>
                  <a:lnTo>
                    <a:pt x="10743781" y="5083505"/>
                  </a:lnTo>
                  <a:lnTo>
                    <a:pt x="10748467" y="5078819"/>
                  </a:lnTo>
                  <a:lnTo>
                    <a:pt x="10748467" y="5067249"/>
                  </a:lnTo>
                  <a:close/>
                </a:path>
                <a:path w="12215494" h="5083809">
                  <a:moveTo>
                    <a:pt x="10748467" y="3376511"/>
                  </a:moveTo>
                  <a:lnTo>
                    <a:pt x="10743781" y="3371824"/>
                  </a:lnTo>
                  <a:lnTo>
                    <a:pt x="10732199" y="3371824"/>
                  </a:lnTo>
                  <a:lnTo>
                    <a:pt x="10727512" y="3376511"/>
                  </a:lnTo>
                  <a:lnTo>
                    <a:pt x="10727512" y="3388080"/>
                  </a:lnTo>
                  <a:lnTo>
                    <a:pt x="10732199" y="3392767"/>
                  </a:lnTo>
                  <a:lnTo>
                    <a:pt x="10743781" y="3392767"/>
                  </a:lnTo>
                  <a:lnTo>
                    <a:pt x="10748467" y="3388080"/>
                  </a:lnTo>
                  <a:lnTo>
                    <a:pt x="10748467" y="3376511"/>
                  </a:lnTo>
                  <a:close/>
                </a:path>
                <a:path w="12215494" h="5083809">
                  <a:moveTo>
                    <a:pt x="10748467" y="1695856"/>
                  </a:moveTo>
                  <a:lnTo>
                    <a:pt x="10743781" y="1691157"/>
                  </a:lnTo>
                  <a:lnTo>
                    <a:pt x="10732199" y="1691157"/>
                  </a:lnTo>
                  <a:lnTo>
                    <a:pt x="10727512" y="1695856"/>
                  </a:lnTo>
                  <a:lnTo>
                    <a:pt x="10727512" y="1707413"/>
                  </a:lnTo>
                  <a:lnTo>
                    <a:pt x="10732199" y="1712099"/>
                  </a:lnTo>
                  <a:lnTo>
                    <a:pt x="10743781" y="1712099"/>
                  </a:lnTo>
                  <a:lnTo>
                    <a:pt x="10748467" y="1707413"/>
                  </a:lnTo>
                  <a:lnTo>
                    <a:pt x="10748467" y="1695856"/>
                  </a:lnTo>
                  <a:close/>
                </a:path>
                <a:path w="12215494" h="5083809">
                  <a:moveTo>
                    <a:pt x="10748467" y="4686"/>
                  </a:moveTo>
                  <a:lnTo>
                    <a:pt x="10743781" y="0"/>
                  </a:lnTo>
                  <a:lnTo>
                    <a:pt x="10732199" y="0"/>
                  </a:lnTo>
                  <a:lnTo>
                    <a:pt x="10727512" y="4686"/>
                  </a:lnTo>
                  <a:lnTo>
                    <a:pt x="10727512" y="16256"/>
                  </a:lnTo>
                  <a:lnTo>
                    <a:pt x="10732199" y="20942"/>
                  </a:lnTo>
                  <a:lnTo>
                    <a:pt x="10743781" y="20942"/>
                  </a:lnTo>
                  <a:lnTo>
                    <a:pt x="10748467" y="16256"/>
                  </a:lnTo>
                  <a:lnTo>
                    <a:pt x="10748467" y="4686"/>
                  </a:lnTo>
                  <a:close/>
                </a:path>
                <a:path w="12215494" h="5083809">
                  <a:moveTo>
                    <a:pt x="10790377" y="5067249"/>
                  </a:moveTo>
                  <a:lnTo>
                    <a:pt x="10785678" y="5062563"/>
                  </a:lnTo>
                  <a:lnTo>
                    <a:pt x="10774096" y="5062563"/>
                  </a:lnTo>
                  <a:lnTo>
                    <a:pt x="10769410" y="5067249"/>
                  </a:lnTo>
                  <a:lnTo>
                    <a:pt x="10769410" y="5078819"/>
                  </a:lnTo>
                  <a:lnTo>
                    <a:pt x="10774096" y="5083505"/>
                  </a:lnTo>
                  <a:lnTo>
                    <a:pt x="10785678" y="5083505"/>
                  </a:lnTo>
                  <a:lnTo>
                    <a:pt x="10790377" y="5078819"/>
                  </a:lnTo>
                  <a:lnTo>
                    <a:pt x="10790377" y="5067249"/>
                  </a:lnTo>
                  <a:close/>
                </a:path>
                <a:path w="12215494" h="5083809">
                  <a:moveTo>
                    <a:pt x="10790377" y="3376511"/>
                  </a:moveTo>
                  <a:lnTo>
                    <a:pt x="10785678" y="3371824"/>
                  </a:lnTo>
                  <a:lnTo>
                    <a:pt x="10774096" y="3371824"/>
                  </a:lnTo>
                  <a:lnTo>
                    <a:pt x="10769410" y="3376511"/>
                  </a:lnTo>
                  <a:lnTo>
                    <a:pt x="10769410" y="3388080"/>
                  </a:lnTo>
                  <a:lnTo>
                    <a:pt x="10774096" y="3392767"/>
                  </a:lnTo>
                  <a:lnTo>
                    <a:pt x="10785678" y="3392767"/>
                  </a:lnTo>
                  <a:lnTo>
                    <a:pt x="10790377" y="3388080"/>
                  </a:lnTo>
                  <a:lnTo>
                    <a:pt x="10790377" y="3376511"/>
                  </a:lnTo>
                  <a:close/>
                </a:path>
                <a:path w="12215494" h="5083809">
                  <a:moveTo>
                    <a:pt x="10790377" y="1695856"/>
                  </a:moveTo>
                  <a:lnTo>
                    <a:pt x="10785678" y="1691157"/>
                  </a:lnTo>
                  <a:lnTo>
                    <a:pt x="10774096" y="1691157"/>
                  </a:lnTo>
                  <a:lnTo>
                    <a:pt x="10769410" y="1695856"/>
                  </a:lnTo>
                  <a:lnTo>
                    <a:pt x="10769410" y="1707413"/>
                  </a:lnTo>
                  <a:lnTo>
                    <a:pt x="10774096" y="1712099"/>
                  </a:lnTo>
                  <a:lnTo>
                    <a:pt x="10785678" y="1712099"/>
                  </a:lnTo>
                  <a:lnTo>
                    <a:pt x="10790377" y="1707413"/>
                  </a:lnTo>
                  <a:lnTo>
                    <a:pt x="10790377" y="1695856"/>
                  </a:lnTo>
                  <a:close/>
                </a:path>
                <a:path w="12215494" h="5083809">
                  <a:moveTo>
                    <a:pt x="10790377" y="4686"/>
                  </a:moveTo>
                  <a:lnTo>
                    <a:pt x="10785678" y="0"/>
                  </a:lnTo>
                  <a:lnTo>
                    <a:pt x="10774096" y="0"/>
                  </a:lnTo>
                  <a:lnTo>
                    <a:pt x="10769410" y="4686"/>
                  </a:lnTo>
                  <a:lnTo>
                    <a:pt x="10769410" y="16256"/>
                  </a:lnTo>
                  <a:lnTo>
                    <a:pt x="10774096" y="20942"/>
                  </a:lnTo>
                  <a:lnTo>
                    <a:pt x="10785678" y="20942"/>
                  </a:lnTo>
                  <a:lnTo>
                    <a:pt x="10790377" y="16256"/>
                  </a:lnTo>
                  <a:lnTo>
                    <a:pt x="10790377" y="4686"/>
                  </a:lnTo>
                  <a:close/>
                </a:path>
                <a:path w="12215494" h="5083809">
                  <a:moveTo>
                    <a:pt x="10832275" y="5067249"/>
                  </a:moveTo>
                  <a:lnTo>
                    <a:pt x="10827588" y="5062563"/>
                  </a:lnTo>
                  <a:lnTo>
                    <a:pt x="10815993" y="5062563"/>
                  </a:lnTo>
                  <a:lnTo>
                    <a:pt x="10811320" y="5067249"/>
                  </a:lnTo>
                  <a:lnTo>
                    <a:pt x="10811320" y="5078819"/>
                  </a:lnTo>
                  <a:lnTo>
                    <a:pt x="10815993" y="5083505"/>
                  </a:lnTo>
                  <a:lnTo>
                    <a:pt x="10827588" y="5083505"/>
                  </a:lnTo>
                  <a:lnTo>
                    <a:pt x="10832275" y="5078819"/>
                  </a:lnTo>
                  <a:lnTo>
                    <a:pt x="10832275" y="5067249"/>
                  </a:lnTo>
                  <a:close/>
                </a:path>
                <a:path w="12215494" h="5083809">
                  <a:moveTo>
                    <a:pt x="10832275" y="3376511"/>
                  </a:moveTo>
                  <a:lnTo>
                    <a:pt x="10827588" y="3371824"/>
                  </a:lnTo>
                  <a:lnTo>
                    <a:pt x="10815993" y="3371824"/>
                  </a:lnTo>
                  <a:lnTo>
                    <a:pt x="10811320" y="3376511"/>
                  </a:lnTo>
                  <a:lnTo>
                    <a:pt x="10811320" y="3388080"/>
                  </a:lnTo>
                  <a:lnTo>
                    <a:pt x="10815993" y="3392767"/>
                  </a:lnTo>
                  <a:lnTo>
                    <a:pt x="10827588" y="3392767"/>
                  </a:lnTo>
                  <a:lnTo>
                    <a:pt x="10832275" y="3388080"/>
                  </a:lnTo>
                  <a:lnTo>
                    <a:pt x="10832275" y="3376511"/>
                  </a:lnTo>
                  <a:close/>
                </a:path>
                <a:path w="12215494" h="5083809">
                  <a:moveTo>
                    <a:pt x="10832275" y="1695856"/>
                  </a:moveTo>
                  <a:lnTo>
                    <a:pt x="10827588" y="1691157"/>
                  </a:lnTo>
                  <a:lnTo>
                    <a:pt x="10815993" y="1691157"/>
                  </a:lnTo>
                  <a:lnTo>
                    <a:pt x="10811320" y="1695856"/>
                  </a:lnTo>
                  <a:lnTo>
                    <a:pt x="10811320" y="1707413"/>
                  </a:lnTo>
                  <a:lnTo>
                    <a:pt x="10815993" y="1712099"/>
                  </a:lnTo>
                  <a:lnTo>
                    <a:pt x="10827588" y="1712099"/>
                  </a:lnTo>
                  <a:lnTo>
                    <a:pt x="10832275" y="1707413"/>
                  </a:lnTo>
                  <a:lnTo>
                    <a:pt x="10832275" y="1695856"/>
                  </a:lnTo>
                  <a:close/>
                </a:path>
                <a:path w="12215494" h="5083809">
                  <a:moveTo>
                    <a:pt x="10832275" y="4686"/>
                  </a:moveTo>
                  <a:lnTo>
                    <a:pt x="10827588" y="0"/>
                  </a:lnTo>
                  <a:lnTo>
                    <a:pt x="10815993" y="0"/>
                  </a:lnTo>
                  <a:lnTo>
                    <a:pt x="10811320" y="4686"/>
                  </a:lnTo>
                  <a:lnTo>
                    <a:pt x="10811320" y="16256"/>
                  </a:lnTo>
                  <a:lnTo>
                    <a:pt x="10815993" y="20942"/>
                  </a:lnTo>
                  <a:lnTo>
                    <a:pt x="10827588" y="20942"/>
                  </a:lnTo>
                  <a:lnTo>
                    <a:pt x="10832275" y="16256"/>
                  </a:lnTo>
                  <a:lnTo>
                    <a:pt x="10832275" y="4686"/>
                  </a:lnTo>
                  <a:close/>
                </a:path>
                <a:path w="12215494" h="5083809">
                  <a:moveTo>
                    <a:pt x="10874185" y="5067249"/>
                  </a:moveTo>
                  <a:lnTo>
                    <a:pt x="10869498" y="5062563"/>
                  </a:lnTo>
                  <a:lnTo>
                    <a:pt x="10857903" y="5062563"/>
                  </a:lnTo>
                  <a:lnTo>
                    <a:pt x="10853217" y="5067249"/>
                  </a:lnTo>
                  <a:lnTo>
                    <a:pt x="10853217" y="5078819"/>
                  </a:lnTo>
                  <a:lnTo>
                    <a:pt x="10857903" y="5083505"/>
                  </a:lnTo>
                  <a:lnTo>
                    <a:pt x="10869498" y="5083505"/>
                  </a:lnTo>
                  <a:lnTo>
                    <a:pt x="10874185" y="5078819"/>
                  </a:lnTo>
                  <a:lnTo>
                    <a:pt x="10874185" y="5067249"/>
                  </a:lnTo>
                  <a:close/>
                </a:path>
                <a:path w="12215494" h="5083809">
                  <a:moveTo>
                    <a:pt x="10874185" y="3376511"/>
                  </a:moveTo>
                  <a:lnTo>
                    <a:pt x="10869498" y="3371824"/>
                  </a:lnTo>
                  <a:lnTo>
                    <a:pt x="10857903" y="3371824"/>
                  </a:lnTo>
                  <a:lnTo>
                    <a:pt x="10853217" y="3376511"/>
                  </a:lnTo>
                  <a:lnTo>
                    <a:pt x="10853217" y="3388080"/>
                  </a:lnTo>
                  <a:lnTo>
                    <a:pt x="10857903" y="3392767"/>
                  </a:lnTo>
                  <a:lnTo>
                    <a:pt x="10869498" y="3392767"/>
                  </a:lnTo>
                  <a:lnTo>
                    <a:pt x="10874185" y="3388080"/>
                  </a:lnTo>
                  <a:lnTo>
                    <a:pt x="10874185" y="3376511"/>
                  </a:lnTo>
                  <a:close/>
                </a:path>
                <a:path w="12215494" h="5083809">
                  <a:moveTo>
                    <a:pt x="10874185" y="1695856"/>
                  </a:moveTo>
                  <a:lnTo>
                    <a:pt x="10869498" y="1691157"/>
                  </a:lnTo>
                  <a:lnTo>
                    <a:pt x="10857903" y="1691157"/>
                  </a:lnTo>
                  <a:lnTo>
                    <a:pt x="10853217" y="1695856"/>
                  </a:lnTo>
                  <a:lnTo>
                    <a:pt x="10853217" y="1707413"/>
                  </a:lnTo>
                  <a:lnTo>
                    <a:pt x="10857903" y="1712099"/>
                  </a:lnTo>
                  <a:lnTo>
                    <a:pt x="10869498" y="1712099"/>
                  </a:lnTo>
                  <a:lnTo>
                    <a:pt x="10874185" y="1707413"/>
                  </a:lnTo>
                  <a:lnTo>
                    <a:pt x="10874185" y="1695856"/>
                  </a:lnTo>
                  <a:close/>
                </a:path>
                <a:path w="12215494" h="5083809">
                  <a:moveTo>
                    <a:pt x="10874185" y="4686"/>
                  </a:moveTo>
                  <a:lnTo>
                    <a:pt x="10869498" y="0"/>
                  </a:lnTo>
                  <a:lnTo>
                    <a:pt x="10857903" y="0"/>
                  </a:lnTo>
                  <a:lnTo>
                    <a:pt x="10853217" y="4686"/>
                  </a:lnTo>
                  <a:lnTo>
                    <a:pt x="10853217" y="16256"/>
                  </a:lnTo>
                  <a:lnTo>
                    <a:pt x="10857903" y="20942"/>
                  </a:lnTo>
                  <a:lnTo>
                    <a:pt x="10869498" y="20942"/>
                  </a:lnTo>
                  <a:lnTo>
                    <a:pt x="10874185" y="16256"/>
                  </a:lnTo>
                  <a:lnTo>
                    <a:pt x="10874185" y="4686"/>
                  </a:lnTo>
                  <a:close/>
                </a:path>
                <a:path w="12215494" h="5083809">
                  <a:moveTo>
                    <a:pt x="10916082" y="5067249"/>
                  </a:moveTo>
                  <a:lnTo>
                    <a:pt x="10911396" y="5062563"/>
                  </a:lnTo>
                  <a:lnTo>
                    <a:pt x="10899800" y="5062563"/>
                  </a:lnTo>
                  <a:lnTo>
                    <a:pt x="10895127" y="5067249"/>
                  </a:lnTo>
                  <a:lnTo>
                    <a:pt x="10895127" y="5078819"/>
                  </a:lnTo>
                  <a:lnTo>
                    <a:pt x="10899800" y="5083505"/>
                  </a:lnTo>
                  <a:lnTo>
                    <a:pt x="10911396" y="5083505"/>
                  </a:lnTo>
                  <a:lnTo>
                    <a:pt x="10916082" y="5078819"/>
                  </a:lnTo>
                  <a:lnTo>
                    <a:pt x="10916082" y="5067249"/>
                  </a:lnTo>
                  <a:close/>
                </a:path>
                <a:path w="12215494" h="5083809">
                  <a:moveTo>
                    <a:pt x="10916082" y="3376511"/>
                  </a:moveTo>
                  <a:lnTo>
                    <a:pt x="10911396" y="3371824"/>
                  </a:lnTo>
                  <a:lnTo>
                    <a:pt x="10899800" y="3371824"/>
                  </a:lnTo>
                  <a:lnTo>
                    <a:pt x="10895127" y="3376511"/>
                  </a:lnTo>
                  <a:lnTo>
                    <a:pt x="10895127" y="3388080"/>
                  </a:lnTo>
                  <a:lnTo>
                    <a:pt x="10899800" y="3392767"/>
                  </a:lnTo>
                  <a:lnTo>
                    <a:pt x="10911396" y="3392767"/>
                  </a:lnTo>
                  <a:lnTo>
                    <a:pt x="10916082" y="3388080"/>
                  </a:lnTo>
                  <a:lnTo>
                    <a:pt x="10916082" y="3376511"/>
                  </a:lnTo>
                  <a:close/>
                </a:path>
                <a:path w="12215494" h="5083809">
                  <a:moveTo>
                    <a:pt x="10916082" y="1695856"/>
                  </a:moveTo>
                  <a:lnTo>
                    <a:pt x="10911396" y="1691157"/>
                  </a:lnTo>
                  <a:lnTo>
                    <a:pt x="10899800" y="1691157"/>
                  </a:lnTo>
                  <a:lnTo>
                    <a:pt x="10895127" y="1695856"/>
                  </a:lnTo>
                  <a:lnTo>
                    <a:pt x="10895127" y="1707413"/>
                  </a:lnTo>
                  <a:lnTo>
                    <a:pt x="10899800" y="1712099"/>
                  </a:lnTo>
                  <a:lnTo>
                    <a:pt x="10911396" y="1712099"/>
                  </a:lnTo>
                  <a:lnTo>
                    <a:pt x="10916082" y="1707413"/>
                  </a:lnTo>
                  <a:lnTo>
                    <a:pt x="10916082" y="1695856"/>
                  </a:lnTo>
                  <a:close/>
                </a:path>
                <a:path w="12215494" h="5083809">
                  <a:moveTo>
                    <a:pt x="10916082" y="4686"/>
                  </a:moveTo>
                  <a:lnTo>
                    <a:pt x="10911396" y="0"/>
                  </a:lnTo>
                  <a:lnTo>
                    <a:pt x="10899800" y="0"/>
                  </a:lnTo>
                  <a:lnTo>
                    <a:pt x="10895127" y="4686"/>
                  </a:lnTo>
                  <a:lnTo>
                    <a:pt x="10895127" y="16256"/>
                  </a:lnTo>
                  <a:lnTo>
                    <a:pt x="10899800" y="20942"/>
                  </a:lnTo>
                  <a:lnTo>
                    <a:pt x="10911396" y="20942"/>
                  </a:lnTo>
                  <a:lnTo>
                    <a:pt x="10916082" y="16256"/>
                  </a:lnTo>
                  <a:lnTo>
                    <a:pt x="10916082" y="4686"/>
                  </a:lnTo>
                  <a:close/>
                </a:path>
                <a:path w="12215494" h="5083809">
                  <a:moveTo>
                    <a:pt x="10957992" y="5067249"/>
                  </a:moveTo>
                  <a:lnTo>
                    <a:pt x="10953306" y="5062563"/>
                  </a:lnTo>
                  <a:lnTo>
                    <a:pt x="10941710" y="5062563"/>
                  </a:lnTo>
                  <a:lnTo>
                    <a:pt x="10937024" y="5067249"/>
                  </a:lnTo>
                  <a:lnTo>
                    <a:pt x="10937024" y="5078819"/>
                  </a:lnTo>
                  <a:lnTo>
                    <a:pt x="10941710" y="5083505"/>
                  </a:lnTo>
                  <a:lnTo>
                    <a:pt x="10953306" y="5083505"/>
                  </a:lnTo>
                  <a:lnTo>
                    <a:pt x="10957992" y="5078819"/>
                  </a:lnTo>
                  <a:lnTo>
                    <a:pt x="10957992" y="5067249"/>
                  </a:lnTo>
                  <a:close/>
                </a:path>
                <a:path w="12215494" h="5083809">
                  <a:moveTo>
                    <a:pt x="10957992" y="3376511"/>
                  </a:moveTo>
                  <a:lnTo>
                    <a:pt x="10953306" y="3371824"/>
                  </a:lnTo>
                  <a:lnTo>
                    <a:pt x="10941710" y="3371824"/>
                  </a:lnTo>
                  <a:lnTo>
                    <a:pt x="10937024" y="3376511"/>
                  </a:lnTo>
                  <a:lnTo>
                    <a:pt x="10937024" y="3388080"/>
                  </a:lnTo>
                  <a:lnTo>
                    <a:pt x="10941710" y="3392767"/>
                  </a:lnTo>
                  <a:lnTo>
                    <a:pt x="10953306" y="3392767"/>
                  </a:lnTo>
                  <a:lnTo>
                    <a:pt x="10957992" y="3388080"/>
                  </a:lnTo>
                  <a:lnTo>
                    <a:pt x="10957992" y="3376511"/>
                  </a:lnTo>
                  <a:close/>
                </a:path>
                <a:path w="12215494" h="5083809">
                  <a:moveTo>
                    <a:pt x="10957992" y="1695856"/>
                  </a:moveTo>
                  <a:lnTo>
                    <a:pt x="10953306" y="1691157"/>
                  </a:lnTo>
                  <a:lnTo>
                    <a:pt x="10941710" y="1691157"/>
                  </a:lnTo>
                  <a:lnTo>
                    <a:pt x="10937024" y="1695856"/>
                  </a:lnTo>
                  <a:lnTo>
                    <a:pt x="10937024" y="1707413"/>
                  </a:lnTo>
                  <a:lnTo>
                    <a:pt x="10941710" y="1712099"/>
                  </a:lnTo>
                  <a:lnTo>
                    <a:pt x="10953306" y="1712099"/>
                  </a:lnTo>
                  <a:lnTo>
                    <a:pt x="10957992" y="1707413"/>
                  </a:lnTo>
                  <a:lnTo>
                    <a:pt x="10957992" y="1695856"/>
                  </a:lnTo>
                  <a:close/>
                </a:path>
                <a:path w="12215494" h="5083809">
                  <a:moveTo>
                    <a:pt x="10957992" y="4686"/>
                  </a:moveTo>
                  <a:lnTo>
                    <a:pt x="10953306" y="0"/>
                  </a:lnTo>
                  <a:lnTo>
                    <a:pt x="10941710" y="0"/>
                  </a:lnTo>
                  <a:lnTo>
                    <a:pt x="10937024" y="4686"/>
                  </a:lnTo>
                  <a:lnTo>
                    <a:pt x="10937024" y="16256"/>
                  </a:lnTo>
                  <a:lnTo>
                    <a:pt x="10941710" y="20942"/>
                  </a:lnTo>
                  <a:lnTo>
                    <a:pt x="10953306" y="20942"/>
                  </a:lnTo>
                  <a:lnTo>
                    <a:pt x="10957992" y="16256"/>
                  </a:lnTo>
                  <a:lnTo>
                    <a:pt x="10957992" y="4686"/>
                  </a:lnTo>
                  <a:close/>
                </a:path>
                <a:path w="12215494" h="5083809">
                  <a:moveTo>
                    <a:pt x="10999902" y="5067249"/>
                  </a:moveTo>
                  <a:lnTo>
                    <a:pt x="10995203" y="5062563"/>
                  </a:lnTo>
                  <a:lnTo>
                    <a:pt x="10983620" y="5062563"/>
                  </a:lnTo>
                  <a:lnTo>
                    <a:pt x="10978934" y="5067249"/>
                  </a:lnTo>
                  <a:lnTo>
                    <a:pt x="10978934" y="5078819"/>
                  </a:lnTo>
                  <a:lnTo>
                    <a:pt x="10983620" y="5083505"/>
                  </a:lnTo>
                  <a:lnTo>
                    <a:pt x="10995203" y="5083505"/>
                  </a:lnTo>
                  <a:lnTo>
                    <a:pt x="10999902" y="5078819"/>
                  </a:lnTo>
                  <a:lnTo>
                    <a:pt x="10999902" y="5067249"/>
                  </a:lnTo>
                  <a:close/>
                </a:path>
                <a:path w="12215494" h="5083809">
                  <a:moveTo>
                    <a:pt x="10999902" y="3376511"/>
                  </a:moveTo>
                  <a:lnTo>
                    <a:pt x="10995203" y="3371824"/>
                  </a:lnTo>
                  <a:lnTo>
                    <a:pt x="10983620" y="3371824"/>
                  </a:lnTo>
                  <a:lnTo>
                    <a:pt x="10978934" y="3376511"/>
                  </a:lnTo>
                  <a:lnTo>
                    <a:pt x="10978934" y="3388080"/>
                  </a:lnTo>
                  <a:lnTo>
                    <a:pt x="10983620" y="3392767"/>
                  </a:lnTo>
                  <a:lnTo>
                    <a:pt x="10995203" y="3392767"/>
                  </a:lnTo>
                  <a:lnTo>
                    <a:pt x="10999902" y="3388080"/>
                  </a:lnTo>
                  <a:lnTo>
                    <a:pt x="10999902" y="3376511"/>
                  </a:lnTo>
                  <a:close/>
                </a:path>
                <a:path w="12215494" h="5083809">
                  <a:moveTo>
                    <a:pt x="10999902" y="1695856"/>
                  </a:moveTo>
                  <a:lnTo>
                    <a:pt x="10995203" y="1691157"/>
                  </a:lnTo>
                  <a:lnTo>
                    <a:pt x="10983620" y="1691157"/>
                  </a:lnTo>
                  <a:lnTo>
                    <a:pt x="10978934" y="1695856"/>
                  </a:lnTo>
                  <a:lnTo>
                    <a:pt x="10978934" y="1707413"/>
                  </a:lnTo>
                  <a:lnTo>
                    <a:pt x="10983620" y="1712099"/>
                  </a:lnTo>
                  <a:lnTo>
                    <a:pt x="10995203" y="1712099"/>
                  </a:lnTo>
                  <a:lnTo>
                    <a:pt x="10999902" y="1707413"/>
                  </a:lnTo>
                  <a:lnTo>
                    <a:pt x="10999902" y="1695856"/>
                  </a:lnTo>
                  <a:close/>
                </a:path>
                <a:path w="12215494" h="5083809">
                  <a:moveTo>
                    <a:pt x="10999902" y="4686"/>
                  </a:moveTo>
                  <a:lnTo>
                    <a:pt x="10995203" y="0"/>
                  </a:lnTo>
                  <a:lnTo>
                    <a:pt x="10983620" y="0"/>
                  </a:lnTo>
                  <a:lnTo>
                    <a:pt x="10978934" y="4686"/>
                  </a:lnTo>
                  <a:lnTo>
                    <a:pt x="10978934" y="16256"/>
                  </a:lnTo>
                  <a:lnTo>
                    <a:pt x="10983620" y="20942"/>
                  </a:lnTo>
                  <a:lnTo>
                    <a:pt x="10995203" y="20942"/>
                  </a:lnTo>
                  <a:lnTo>
                    <a:pt x="10999902" y="16256"/>
                  </a:lnTo>
                  <a:lnTo>
                    <a:pt x="10999902" y="4686"/>
                  </a:lnTo>
                  <a:close/>
                </a:path>
                <a:path w="12215494" h="5083809">
                  <a:moveTo>
                    <a:pt x="11041799" y="5067249"/>
                  </a:moveTo>
                  <a:lnTo>
                    <a:pt x="11037113" y="5062563"/>
                  </a:lnTo>
                  <a:lnTo>
                    <a:pt x="11025518" y="5062563"/>
                  </a:lnTo>
                  <a:lnTo>
                    <a:pt x="11020844" y="5067249"/>
                  </a:lnTo>
                  <a:lnTo>
                    <a:pt x="11020844" y="5078819"/>
                  </a:lnTo>
                  <a:lnTo>
                    <a:pt x="11025518" y="5083505"/>
                  </a:lnTo>
                  <a:lnTo>
                    <a:pt x="11037113" y="5083505"/>
                  </a:lnTo>
                  <a:lnTo>
                    <a:pt x="11041799" y="5078819"/>
                  </a:lnTo>
                  <a:lnTo>
                    <a:pt x="11041799" y="5067249"/>
                  </a:lnTo>
                  <a:close/>
                </a:path>
                <a:path w="12215494" h="5083809">
                  <a:moveTo>
                    <a:pt x="11041799" y="3376511"/>
                  </a:moveTo>
                  <a:lnTo>
                    <a:pt x="11037113" y="3371824"/>
                  </a:lnTo>
                  <a:lnTo>
                    <a:pt x="11025518" y="3371824"/>
                  </a:lnTo>
                  <a:lnTo>
                    <a:pt x="11020844" y="3376511"/>
                  </a:lnTo>
                  <a:lnTo>
                    <a:pt x="11020844" y="3388080"/>
                  </a:lnTo>
                  <a:lnTo>
                    <a:pt x="11025518" y="3392767"/>
                  </a:lnTo>
                  <a:lnTo>
                    <a:pt x="11037113" y="3392767"/>
                  </a:lnTo>
                  <a:lnTo>
                    <a:pt x="11041799" y="3388080"/>
                  </a:lnTo>
                  <a:lnTo>
                    <a:pt x="11041799" y="3376511"/>
                  </a:lnTo>
                  <a:close/>
                </a:path>
                <a:path w="12215494" h="5083809">
                  <a:moveTo>
                    <a:pt x="11041799" y="1695856"/>
                  </a:moveTo>
                  <a:lnTo>
                    <a:pt x="11037113" y="1691157"/>
                  </a:lnTo>
                  <a:lnTo>
                    <a:pt x="11025518" y="1691157"/>
                  </a:lnTo>
                  <a:lnTo>
                    <a:pt x="11020844" y="1695856"/>
                  </a:lnTo>
                  <a:lnTo>
                    <a:pt x="11020844" y="1707413"/>
                  </a:lnTo>
                  <a:lnTo>
                    <a:pt x="11025518" y="1712099"/>
                  </a:lnTo>
                  <a:lnTo>
                    <a:pt x="11037113" y="1712099"/>
                  </a:lnTo>
                  <a:lnTo>
                    <a:pt x="11041799" y="1707413"/>
                  </a:lnTo>
                  <a:lnTo>
                    <a:pt x="11041799" y="1695856"/>
                  </a:lnTo>
                  <a:close/>
                </a:path>
                <a:path w="12215494" h="5083809">
                  <a:moveTo>
                    <a:pt x="11041799" y="4686"/>
                  </a:moveTo>
                  <a:lnTo>
                    <a:pt x="11037113" y="0"/>
                  </a:lnTo>
                  <a:lnTo>
                    <a:pt x="11025518" y="0"/>
                  </a:lnTo>
                  <a:lnTo>
                    <a:pt x="11020844" y="4686"/>
                  </a:lnTo>
                  <a:lnTo>
                    <a:pt x="11020844" y="16256"/>
                  </a:lnTo>
                  <a:lnTo>
                    <a:pt x="11025518" y="20942"/>
                  </a:lnTo>
                  <a:lnTo>
                    <a:pt x="11037113" y="20942"/>
                  </a:lnTo>
                  <a:lnTo>
                    <a:pt x="11041799" y="16256"/>
                  </a:lnTo>
                  <a:lnTo>
                    <a:pt x="11041799" y="4686"/>
                  </a:lnTo>
                  <a:close/>
                </a:path>
                <a:path w="12215494" h="5083809">
                  <a:moveTo>
                    <a:pt x="11083709" y="5067249"/>
                  </a:moveTo>
                  <a:lnTo>
                    <a:pt x="11079010" y="5062563"/>
                  </a:lnTo>
                  <a:lnTo>
                    <a:pt x="11067428" y="5062563"/>
                  </a:lnTo>
                  <a:lnTo>
                    <a:pt x="11062741" y="5067249"/>
                  </a:lnTo>
                  <a:lnTo>
                    <a:pt x="11062741" y="5078819"/>
                  </a:lnTo>
                  <a:lnTo>
                    <a:pt x="11067428" y="5083505"/>
                  </a:lnTo>
                  <a:lnTo>
                    <a:pt x="11079010" y="5083505"/>
                  </a:lnTo>
                  <a:lnTo>
                    <a:pt x="11083709" y="5078819"/>
                  </a:lnTo>
                  <a:lnTo>
                    <a:pt x="11083709" y="5067249"/>
                  </a:lnTo>
                  <a:close/>
                </a:path>
                <a:path w="12215494" h="5083809">
                  <a:moveTo>
                    <a:pt x="11083709" y="3376511"/>
                  </a:moveTo>
                  <a:lnTo>
                    <a:pt x="11079010" y="3371824"/>
                  </a:lnTo>
                  <a:lnTo>
                    <a:pt x="11067428" y="3371824"/>
                  </a:lnTo>
                  <a:lnTo>
                    <a:pt x="11062741" y="3376511"/>
                  </a:lnTo>
                  <a:lnTo>
                    <a:pt x="11062741" y="3388080"/>
                  </a:lnTo>
                  <a:lnTo>
                    <a:pt x="11067428" y="3392767"/>
                  </a:lnTo>
                  <a:lnTo>
                    <a:pt x="11079010" y="3392767"/>
                  </a:lnTo>
                  <a:lnTo>
                    <a:pt x="11083709" y="3388080"/>
                  </a:lnTo>
                  <a:lnTo>
                    <a:pt x="11083709" y="3376511"/>
                  </a:lnTo>
                  <a:close/>
                </a:path>
                <a:path w="12215494" h="5083809">
                  <a:moveTo>
                    <a:pt x="11083709" y="1695856"/>
                  </a:moveTo>
                  <a:lnTo>
                    <a:pt x="11079010" y="1691157"/>
                  </a:lnTo>
                  <a:lnTo>
                    <a:pt x="11067428" y="1691157"/>
                  </a:lnTo>
                  <a:lnTo>
                    <a:pt x="11062741" y="1695856"/>
                  </a:lnTo>
                  <a:lnTo>
                    <a:pt x="11062741" y="1707413"/>
                  </a:lnTo>
                  <a:lnTo>
                    <a:pt x="11067428" y="1712099"/>
                  </a:lnTo>
                  <a:lnTo>
                    <a:pt x="11079010" y="1712099"/>
                  </a:lnTo>
                  <a:lnTo>
                    <a:pt x="11083709" y="1707413"/>
                  </a:lnTo>
                  <a:lnTo>
                    <a:pt x="11083709" y="1695856"/>
                  </a:lnTo>
                  <a:close/>
                </a:path>
                <a:path w="12215494" h="5083809">
                  <a:moveTo>
                    <a:pt x="11083709" y="4686"/>
                  </a:moveTo>
                  <a:lnTo>
                    <a:pt x="11079010" y="0"/>
                  </a:lnTo>
                  <a:lnTo>
                    <a:pt x="11067428" y="0"/>
                  </a:lnTo>
                  <a:lnTo>
                    <a:pt x="11062741" y="4686"/>
                  </a:lnTo>
                  <a:lnTo>
                    <a:pt x="11062741" y="16256"/>
                  </a:lnTo>
                  <a:lnTo>
                    <a:pt x="11067428" y="20942"/>
                  </a:lnTo>
                  <a:lnTo>
                    <a:pt x="11079010" y="20942"/>
                  </a:lnTo>
                  <a:lnTo>
                    <a:pt x="11083709" y="16256"/>
                  </a:lnTo>
                  <a:lnTo>
                    <a:pt x="11083709" y="4686"/>
                  </a:lnTo>
                  <a:close/>
                </a:path>
                <a:path w="12215494" h="5083809">
                  <a:moveTo>
                    <a:pt x="11125606" y="5067249"/>
                  </a:moveTo>
                  <a:lnTo>
                    <a:pt x="11120920" y="5062563"/>
                  </a:lnTo>
                  <a:lnTo>
                    <a:pt x="11109338" y="5062563"/>
                  </a:lnTo>
                  <a:lnTo>
                    <a:pt x="11104651" y="5067249"/>
                  </a:lnTo>
                  <a:lnTo>
                    <a:pt x="11104651" y="5078819"/>
                  </a:lnTo>
                  <a:lnTo>
                    <a:pt x="11109338" y="5083505"/>
                  </a:lnTo>
                  <a:lnTo>
                    <a:pt x="11120920" y="5083505"/>
                  </a:lnTo>
                  <a:lnTo>
                    <a:pt x="11125606" y="5078819"/>
                  </a:lnTo>
                  <a:lnTo>
                    <a:pt x="11125606" y="5067249"/>
                  </a:lnTo>
                  <a:close/>
                </a:path>
                <a:path w="12215494" h="5083809">
                  <a:moveTo>
                    <a:pt x="11125606" y="3376511"/>
                  </a:moveTo>
                  <a:lnTo>
                    <a:pt x="11120920" y="3371824"/>
                  </a:lnTo>
                  <a:lnTo>
                    <a:pt x="11109338" y="3371824"/>
                  </a:lnTo>
                  <a:lnTo>
                    <a:pt x="11104651" y="3376511"/>
                  </a:lnTo>
                  <a:lnTo>
                    <a:pt x="11104651" y="3388080"/>
                  </a:lnTo>
                  <a:lnTo>
                    <a:pt x="11109338" y="3392767"/>
                  </a:lnTo>
                  <a:lnTo>
                    <a:pt x="11120920" y="3392767"/>
                  </a:lnTo>
                  <a:lnTo>
                    <a:pt x="11125606" y="3388080"/>
                  </a:lnTo>
                  <a:lnTo>
                    <a:pt x="11125606" y="3376511"/>
                  </a:lnTo>
                  <a:close/>
                </a:path>
                <a:path w="12215494" h="5083809">
                  <a:moveTo>
                    <a:pt x="11125606" y="1695856"/>
                  </a:moveTo>
                  <a:lnTo>
                    <a:pt x="11120920" y="1691157"/>
                  </a:lnTo>
                  <a:lnTo>
                    <a:pt x="11109338" y="1691157"/>
                  </a:lnTo>
                  <a:lnTo>
                    <a:pt x="11104651" y="1695856"/>
                  </a:lnTo>
                  <a:lnTo>
                    <a:pt x="11104651" y="1707413"/>
                  </a:lnTo>
                  <a:lnTo>
                    <a:pt x="11109338" y="1712099"/>
                  </a:lnTo>
                  <a:lnTo>
                    <a:pt x="11120920" y="1712099"/>
                  </a:lnTo>
                  <a:lnTo>
                    <a:pt x="11125606" y="1707413"/>
                  </a:lnTo>
                  <a:lnTo>
                    <a:pt x="11125606" y="1695856"/>
                  </a:lnTo>
                  <a:close/>
                </a:path>
                <a:path w="12215494" h="5083809">
                  <a:moveTo>
                    <a:pt x="11125606" y="4686"/>
                  </a:moveTo>
                  <a:lnTo>
                    <a:pt x="11120920" y="0"/>
                  </a:lnTo>
                  <a:lnTo>
                    <a:pt x="11109338" y="0"/>
                  </a:lnTo>
                  <a:lnTo>
                    <a:pt x="11104651" y="4686"/>
                  </a:lnTo>
                  <a:lnTo>
                    <a:pt x="11104651" y="16256"/>
                  </a:lnTo>
                  <a:lnTo>
                    <a:pt x="11109338" y="20942"/>
                  </a:lnTo>
                  <a:lnTo>
                    <a:pt x="11120920" y="20942"/>
                  </a:lnTo>
                  <a:lnTo>
                    <a:pt x="11125606" y="16256"/>
                  </a:lnTo>
                  <a:lnTo>
                    <a:pt x="11125606" y="4686"/>
                  </a:lnTo>
                  <a:close/>
                </a:path>
                <a:path w="12215494" h="5083809">
                  <a:moveTo>
                    <a:pt x="11167516" y="5067249"/>
                  </a:moveTo>
                  <a:lnTo>
                    <a:pt x="11162830" y="5062563"/>
                  </a:lnTo>
                  <a:lnTo>
                    <a:pt x="11151248" y="5062563"/>
                  </a:lnTo>
                  <a:lnTo>
                    <a:pt x="11146549" y="5067249"/>
                  </a:lnTo>
                  <a:lnTo>
                    <a:pt x="11146549" y="5078819"/>
                  </a:lnTo>
                  <a:lnTo>
                    <a:pt x="11151248" y="5083505"/>
                  </a:lnTo>
                  <a:lnTo>
                    <a:pt x="11162830" y="5083505"/>
                  </a:lnTo>
                  <a:lnTo>
                    <a:pt x="11167516" y="5078819"/>
                  </a:lnTo>
                  <a:lnTo>
                    <a:pt x="11167516" y="5067249"/>
                  </a:lnTo>
                  <a:close/>
                </a:path>
                <a:path w="12215494" h="5083809">
                  <a:moveTo>
                    <a:pt x="11167516" y="3376511"/>
                  </a:moveTo>
                  <a:lnTo>
                    <a:pt x="11162830" y="3371824"/>
                  </a:lnTo>
                  <a:lnTo>
                    <a:pt x="11151248" y="3371824"/>
                  </a:lnTo>
                  <a:lnTo>
                    <a:pt x="11146549" y="3376511"/>
                  </a:lnTo>
                  <a:lnTo>
                    <a:pt x="11146549" y="3388080"/>
                  </a:lnTo>
                  <a:lnTo>
                    <a:pt x="11151248" y="3392767"/>
                  </a:lnTo>
                  <a:lnTo>
                    <a:pt x="11162830" y="3392767"/>
                  </a:lnTo>
                  <a:lnTo>
                    <a:pt x="11167516" y="3388080"/>
                  </a:lnTo>
                  <a:lnTo>
                    <a:pt x="11167516" y="3376511"/>
                  </a:lnTo>
                  <a:close/>
                </a:path>
                <a:path w="12215494" h="5083809">
                  <a:moveTo>
                    <a:pt x="11167516" y="1695856"/>
                  </a:moveTo>
                  <a:lnTo>
                    <a:pt x="11162830" y="1691157"/>
                  </a:lnTo>
                  <a:lnTo>
                    <a:pt x="11151248" y="1691157"/>
                  </a:lnTo>
                  <a:lnTo>
                    <a:pt x="11146549" y="1695856"/>
                  </a:lnTo>
                  <a:lnTo>
                    <a:pt x="11146549" y="1707413"/>
                  </a:lnTo>
                  <a:lnTo>
                    <a:pt x="11151248" y="1712099"/>
                  </a:lnTo>
                  <a:lnTo>
                    <a:pt x="11162830" y="1712099"/>
                  </a:lnTo>
                  <a:lnTo>
                    <a:pt x="11167516" y="1707413"/>
                  </a:lnTo>
                  <a:lnTo>
                    <a:pt x="11167516" y="1695856"/>
                  </a:lnTo>
                  <a:close/>
                </a:path>
                <a:path w="12215494" h="5083809">
                  <a:moveTo>
                    <a:pt x="11167516" y="4686"/>
                  </a:moveTo>
                  <a:lnTo>
                    <a:pt x="11162830" y="0"/>
                  </a:lnTo>
                  <a:lnTo>
                    <a:pt x="11151248" y="0"/>
                  </a:lnTo>
                  <a:lnTo>
                    <a:pt x="11146549" y="4686"/>
                  </a:lnTo>
                  <a:lnTo>
                    <a:pt x="11146549" y="16256"/>
                  </a:lnTo>
                  <a:lnTo>
                    <a:pt x="11151248" y="20942"/>
                  </a:lnTo>
                  <a:lnTo>
                    <a:pt x="11162830" y="20942"/>
                  </a:lnTo>
                  <a:lnTo>
                    <a:pt x="11167516" y="16256"/>
                  </a:lnTo>
                  <a:lnTo>
                    <a:pt x="11167516" y="4686"/>
                  </a:lnTo>
                  <a:close/>
                </a:path>
                <a:path w="12215494" h="5083809">
                  <a:moveTo>
                    <a:pt x="11209414" y="5067249"/>
                  </a:moveTo>
                  <a:lnTo>
                    <a:pt x="11204727" y="5062563"/>
                  </a:lnTo>
                  <a:lnTo>
                    <a:pt x="11193145" y="5062563"/>
                  </a:lnTo>
                  <a:lnTo>
                    <a:pt x="11188459" y="5067249"/>
                  </a:lnTo>
                  <a:lnTo>
                    <a:pt x="11188459" y="5078819"/>
                  </a:lnTo>
                  <a:lnTo>
                    <a:pt x="11193145" y="5083505"/>
                  </a:lnTo>
                  <a:lnTo>
                    <a:pt x="11204727" y="5083505"/>
                  </a:lnTo>
                  <a:lnTo>
                    <a:pt x="11209414" y="5078819"/>
                  </a:lnTo>
                  <a:lnTo>
                    <a:pt x="11209414" y="5067249"/>
                  </a:lnTo>
                  <a:close/>
                </a:path>
                <a:path w="12215494" h="5083809">
                  <a:moveTo>
                    <a:pt x="11209414" y="3376511"/>
                  </a:moveTo>
                  <a:lnTo>
                    <a:pt x="11204727" y="3371824"/>
                  </a:lnTo>
                  <a:lnTo>
                    <a:pt x="11193145" y="3371824"/>
                  </a:lnTo>
                  <a:lnTo>
                    <a:pt x="11188459" y="3376511"/>
                  </a:lnTo>
                  <a:lnTo>
                    <a:pt x="11188459" y="3388080"/>
                  </a:lnTo>
                  <a:lnTo>
                    <a:pt x="11193145" y="3392767"/>
                  </a:lnTo>
                  <a:lnTo>
                    <a:pt x="11204727" y="3392767"/>
                  </a:lnTo>
                  <a:lnTo>
                    <a:pt x="11209414" y="3388080"/>
                  </a:lnTo>
                  <a:lnTo>
                    <a:pt x="11209414" y="3376511"/>
                  </a:lnTo>
                  <a:close/>
                </a:path>
                <a:path w="12215494" h="5083809">
                  <a:moveTo>
                    <a:pt x="11209414" y="1695856"/>
                  </a:moveTo>
                  <a:lnTo>
                    <a:pt x="11204727" y="1691157"/>
                  </a:lnTo>
                  <a:lnTo>
                    <a:pt x="11193145" y="1691157"/>
                  </a:lnTo>
                  <a:lnTo>
                    <a:pt x="11188459" y="1695856"/>
                  </a:lnTo>
                  <a:lnTo>
                    <a:pt x="11188459" y="1707413"/>
                  </a:lnTo>
                  <a:lnTo>
                    <a:pt x="11193145" y="1712099"/>
                  </a:lnTo>
                  <a:lnTo>
                    <a:pt x="11204727" y="1712099"/>
                  </a:lnTo>
                  <a:lnTo>
                    <a:pt x="11209414" y="1707413"/>
                  </a:lnTo>
                  <a:lnTo>
                    <a:pt x="11209414" y="1695856"/>
                  </a:lnTo>
                  <a:close/>
                </a:path>
                <a:path w="12215494" h="5083809">
                  <a:moveTo>
                    <a:pt x="11209414" y="4686"/>
                  </a:moveTo>
                  <a:lnTo>
                    <a:pt x="11204727" y="0"/>
                  </a:lnTo>
                  <a:lnTo>
                    <a:pt x="11193145" y="0"/>
                  </a:lnTo>
                  <a:lnTo>
                    <a:pt x="11188459" y="4686"/>
                  </a:lnTo>
                  <a:lnTo>
                    <a:pt x="11188459" y="16256"/>
                  </a:lnTo>
                  <a:lnTo>
                    <a:pt x="11193145" y="20942"/>
                  </a:lnTo>
                  <a:lnTo>
                    <a:pt x="11204727" y="20942"/>
                  </a:lnTo>
                  <a:lnTo>
                    <a:pt x="11209414" y="16256"/>
                  </a:lnTo>
                  <a:lnTo>
                    <a:pt x="11209414" y="4686"/>
                  </a:lnTo>
                  <a:close/>
                </a:path>
                <a:path w="12215494" h="5083809">
                  <a:moveTo>
                    <a:pt x="11251324" y="5067249"/>
                  </a:moveTo>
                  <a:lnTo>
                    <a:pt x="11246637" y="5062563"/>
                  </a:lnTo>
                  <a:lnTo>
                    <a:pt x="11235055" y="5062563"/>
                  </a:lnTo>
                  <a:lnTo>
                    <a:pt x="11230356" y="5067249"/>
                  </a:lnTo>
                  <a:lnTo>
                    <a:pt x="11230356" y="5078819"/>
                  </a:lnTo>
                  <a:lnTo>
                    <a:pt x="11235055" y="5083505"/>
                  </a:lnTo>
                  <a:lnTo>
                    <a:pt x="11246637" y="5083505"/>
                  </a:lnTo>
                  <a:lnTo>
                    <a:pt x="11251324" y="5078819"/>
                  </a:lnTo>
                  <a:lnTo>
                    <a:pt x="11251324" y="5067249"/>
                  </a:lnTo>
                  <a:close/>
                </a:path>
                <a:path w="12215494" h="5083809">
                  <a:moveTo>
                    <a:pt x="11251324" y="3376511"/>
                  </a:moveTo>
                  <a:lnTo>
                    <a:pt x="11246637" y="3371824"/>
                  </a:lnTo>
                  <a:lnTo>
                    <a:pt x="11235055" y="3371824"/>
                  </a:lnTo>
                  <a:lnTo>
                    <a:pt x="11230356" y="3376511"/>
                  </a:lnTo>
                  <a:lnTo>
                    <a:pt x="11230356" y="3388080"/>
                  </a:lnTo>
                  <a:lnTo>
                    <a:pt x="11235055" y="3392767"/>
                  </a:lnTo>
                  <a:lnTo>
                    <a:pt x="11246637" y="3392767"/>
                  </a:lnTo>
                  <a:lnTo>
                    <a:pt x="11251324" y="3388080"/>
                  </a:lnTo>
                  <a:lnTo>
                    <a:pt x="11251324" y="3376511"/>
                  </a:lnTo>
                  <a:close/>
                </a:path>
                <a:path w="12215494" h="5083809">
                  <a:moveTo>
                    <a:pt x="11251324" y="1695856"/>
                  </a:moveTo>
                  <a:lnTo>
                    <a:pt x="11246637" y="1691157"/>
                  </a:lnTo>
                  <a:lnTo>
                    <a:pt x="11235055" y="1691157"/>
                  </a:lnTo>
                  <a:lnTo>
                    <a:pt x="11230356" y="1695856"/>
                  </a:lnTo>
                  <a:lnTo>
                    <a:pt x="11230356" y="1707413"/>
                  </a:lnTo>
                  <a:lnTo>
                    <a:pt x="11235055" y="1712099"/>
                  </a:lnTo>
                  <a:lnTo>
                    <a:pt x="11246637" y="1712099"/>
                  </a:lnTo>
                  <a:lnTo>
                    <a:pt x="11251324" y="1707413"/>
                  </a:lnTo>
                  <a:lnTo>
                    <a:pt x="11251324" y="1695856"/>
                  </a:lnTo>
                  <a:close/>
                </a:path>
                <a:path w="12215494" h="5083809">
                  <a:moveTo>
                    <a:pt x="11251324" y="4686"/>
                  </a:moveTo>
                  <a:lnTo>
                    <a:pt x="11246637" y="0"/>
                  </a:lnTo>
                  <a:lnTo>
                    <a:pt x="11235055" y="0"/>
                  </a:lnTo>
                  <a:lnTo>
                    <a:pt x="11230356" y="4686"/>
                  </a:lnTo>
                  <a:lnTo>
                    <a:pt x="11230356" y="16256"/>
                  </a:lnTo>
                  <a:lnTo>
                    <a:pt x="11235055" y="20942"/>
                  </a:lnTo>
                  <a:lnTo>
                    <a:pt x="11246637" y="20942"/>
                  </a:lnTo>
                  <a:lnTo>
                    <a:pt x="11251324" y="16256"/>
                  </a:lnTo>
                  <a:lnTo>
                    <a:pt x="11251324" y="4686"/>
                  </a:lnTo>
                  <a:close/>
                </a:path>
                <a:path w="12215494" h="5083809">
                  <a:moveTo>
                    <a:pt x="11293234" y="5067249"/>
                  </a:moveTo>
                  <a:lnTo>
                    <a:pt x="11288535" y="5062563"/>
                  </a:lnTo>
                  <a:lnTo>
                    <a:pt x="11276952" y="5062563"/>
                  </a:lnTo>
                  <a:lnTo>
                    <a:pt x="11272266" y="5067249"/>
                  </a:lnTo>
                  <a:lnTo>
                    <a:pt x="11272266" y="5078819"/>
                  </a:lnTo>
                  <a:lnTo>
                    <a:pt x="11276952" y="5083505"/>
                  </a:lnTo>
                  <a:lnTo>
                    <a:pt x="11288535" y="5083505"/>
                  </a:lnTo>
                  <a:lnTo>
                    <a:pt x="11293234" y="5078819"/>
                  </a:lnTo>
                  <a:lnTo>
                    <a:pt x="11293234" y="5067249"/>
                  </a:lnTo>
                  <a:close/>
                </a:path>
                <a:path w="12215494" h="5083809">
                  <a:moveTo>
                    <a:pt x="11293234" y="3376511"/>
                  </a:moveTo>
                  <a:lnTo>
                    <a:pt x="11288535" y="3371824"/>
                  </a:lnTo>
                  <a:lnTo>
                    <a:pt x="11276952" y="3371824"/>
                  </a:lnTo>
                  <a:lnTo>
                    <a:pt x="11272266" y="3376511"/>
                  </a:lnTo>
                  <a:lnTo>
                    <a:pt x="11272266" y="3388080"/>
                  </a:lnTo>
                  <a:lnTo>
                    <a:pt x="11276952" y="3392767"/>
                  </a:lnTo>
                  <a:lnTo>
                    <a:pt x="11288535" y="3392767"/>
                  </a:lnTo>
                  <a:lnTo>
                    <a:pt x="11293234" y="3388080"/>
                  </a:lnTo>
                  <a:lnTo>
                    <a:pt x="11293234" y="3376511"/>
                  </a:lnTo>
                  <a:close/>
                </a:path>
                <a:path w="12215494" h="5083809">
                  <a:moveTo>
                    <a:pt x="11293234" y="1695856"/>
                  </a:moveTo>
                  <a:lnTo>
                    <a:pt x="11288535" y="1691157"/>
                  </a:lnTo>
                  <a:lnTo>
                    <a:pt x="11276952" y="1691157"/>
                  </a:lnTo>
                  <a:lnTo>
                    <a:pt x="11272266" y="1695856"/>
                  </a:lnTo>
                  <a:lnTo>
                    <a:pt x="11272266" y="1707413"/>
                  </a:lnTo>
                  <a:lnTo>
                    <a:pt x="11276952" y="1712099"/>
                  </a:lnTo>
                  <a:lnTo>
                    <a:pt x="11288535" y="1712099"/>
                  </a:lnTo>
                  <a:lnTo>
                    <a:pt x="11293234" y="1707413"/>
                  </a:lnTo>
                  <a:lnTo>
                    <a:pt x="11293234" y="1695856"/>
                  </a:lnTo>
                  <a:close/>
                </a:path>
                <a:path w="12215494" h="5083809">
                  <a:moveTo>
                    <a:pt x="11293234" y="4686"/>
                  </a:moveTo>
                  <a:lnTo>
                    <a:pt x="11288535" y="0"/>
                  </a:lnTo>
                  <a:lnTo>
                    <a:pt x="11276952" y="0"/>
                  </a:lnTo>
                  <a:lnTo>
                    <a:pt x="11272266" y="4686"/>
                  </a:lnTo>
                  <a:lnTo>
                    <a:pt x="11272266" y="16256"/>
                  </a:lnTo>
                  <a:lnTo>
                    <a:pt x="11276952" y="20942"/>
                  </a:lnTo>
                  <a:lnTo>
                    <a:pt x="11288535" y="20942"/>
                  </a:lnTo>
                  <a:lnTo>
                    <a:pt x="11293234" y="16256"/>
                  </a:lnTo>
                  <a:lnTo>
                    <a:pt x="11293234" y="4686"/>
                  </a:lnTo>
                  <a:close/>
                </a:path>
                <a:path w="12215494" h="5083809">
                  <a:moveTo>
                    <a:pt x="11335131" y="5067249"/>
                  </a:moveTo>
                  <a:lnTo>
                    <a:pt x="11330445" y="5062563"/>
                  </a:lnTo>
                  <a:lnTo>
                    <a:pt x="11318862" y="5062563"/>
                  </a:lnTo>
                  <a:lnTo>
                    <a:pt x="11314176" y="5067249"/>
                  </a:lnTo>
                  <a:lnTo>
                    <a:pt x="11314176" y="5078819"/>
                  </a:lnTo>
                  <a:lnTo>
                    <a:pt x="11318862" y="5083505"/>
                  </a:lnTo>
                  <a:lnTo>
                    <a:pt x="11330445" y="5083505"/>
                  </a:lnTo>
                  <a:lnTo>
                    <a:pt x="11335131" y="5078819"/>
                  </a:lnTo>
                  <a:lnTo>
                    <a:pt x="11335131" y="5067249"/>
                  </a:lnTo>
                  <a:close/>
                </a:path>
                <a:path w="12215494" h="5083809">
                  <a:moveTo>
                    <a:pt x="11335131" y="3376511"/>
                  </a:moveTo>
                  <a:lnTo>
                    <a:pt x="11330445" y="3371824"/>
                  </a:lnTo>
                  <a:lnTo>
                    <a:pt x="11318862" y="3371824"/>
                  </a:lnTo>
                  <a:lnTo>
                    <a:pt x="11314176" y="3376511"/>
                  </a:lnTo>
                  <a:lnTo>
                    <a:pt x="11314176" y="3388080"/>
                  </a:lnTo>
                  <a:lnTo>
                    <a:pt x="11318862" y="3392767"/>
                  </a:lnTo>
                  <a:lnTo>
                    <a:pt x="11330445" y="3392767"/>
                  </a:lnTo>
                  <a:lnTo>
                    <a:pt x="11335131" y="3388080"/>
                  </a:lnTo>
                  <a:lnTo>
                    <a:pt x="11335131" y="3376511"/>
                  </a:lnTo>
                  <a:close/>
                </a:path>
                <a:path w="12215494" h="5083809">
                  <a:moveTo>
                    <a:pt x="11335131" y="1695856"/>
                  </a:moveTo>
                  <a:lnTo>
                    <a:pt x="11330445" y="1691157"/>
                  </a:lnTo>
                  <a:lnTo>
                    <a:pt x="11318862" y="1691157"/>
                  </a:lnTo>
                  <a:lnTo>
                    <a:pt x="11314176" y="1695856"/>
                  </a:lnTo>
                  <a:lnTo>
                    <a:pt x="11314176" y="1707413"/>
                  </a:lnTo>
                  <a:lnTo>
                    <a:pt x="11318862" y="1712099"/>
                  </a:lnTo>
                  <a:lnTo>
                    <a:pt x="11330445" y="1712099"/>
                  </a:lnTo>
                  <a:lnTo>
                    <a:pt x="11335131" y="1707413"/>
                  </a:lnTo>
                  <a:lnTo>
                    <a:pt x="11335131" y="1695856"/>
                  </a:lnTo>
                  <a:close/>
                </a:path>
                <a:path w="12215494" h="5083809">
                  <a:moveTo>
                    <a:pt x="11335131" y="4686"/>
                  </a:moveTo>
                  <a:lnTo>
                    <a:pt x="11330445" y="0"/>
                  </a:lnTo>
                  <a:lnTo>
                    <a:pt x="11318862" y="0"/>
                  </a:lnTo>
                  <a:lnTo>
                    <a:pt x="11314176" y="4686"/>
                  </a:lnTo>
                  <a:lnTo>
                    <a:pt x="11314176" y="16256"/>
                  </a:lnTo>
                  <a:lnTo>
                    <a:pt x="11318862" y="20942"/>
                  </a:lnTo>
                  <a:lnTo>
                    <a:pt x="11330445" y="20942"/>
                  </a:lnTo>
                  <a:lnTo>
                    <a:pt x="11335131" y="16256"/>
                  </a:lnTo>
                  <a:lnTo>
                    <a:pt x="11335131" y="4686"/>
                  </a:lnTo>
                  <a:close/>
                </a:path>
                <a:path w="12215494" h="5083809">
                  <a:moveTo>
                    <a:pt x="11377041" y="5067249"/>
                  </a:moveTo>
                  <a:lnTo>
                    <a:pt x="11372342" y="5062563"/>
                  </a:lnTo>
                  <a:lnTo>
                    <a:pt x="11360760" y="5062563"/>
                  </a:lnTo>
                  <a:lnTo>
                    <a:pt x="11356073" y="5067249"/>
                  </a:lnTo>
                  <a:lnTo>
                    <a:pt x="11356073" y="5078819"/>
                  </a:lnTo>
                  <a:lnTo>
                    <a:pt x="11360760" y="5083505"/>
                  </a:lnTo>
                  <a:lnTo>
                    <a:pt x="11372342" y="5083505"/>
                  </a:lnTo>
                  <a:lnTo>
                    <a:pt x="11377041" y="5078819"/>
                  </a:lnTo>
                  <a:lnTo>
                    <a:pt x="11377041" y="5067249"/>
                  </a:lnTo>
                  <a:close/>
                </a:path>
                <a:path w="12215494" h="5083809">
                  <a:moveTo>
                    <a:pt x="11377041" y="3376511"/>
                  </a:moveTo>
                  <a:lnTo>
                    <a:pt x="11372342" y="3371824"/>
                  </a:lnTo>
                  <a:lnTo>
                    <a:pt x="11360760" y="3371824"/>
                  </a:lnTo>
                  <a:lnTo>
                    <a:pt x="11356073" y="3376511"/>
                  </a:lnTo>
                  <a:lnTo>
                    <a:pt x="11356073" y="3388080"/>
                  </a:lnTo>
                  <a:lnTo>
                    <a:pt x="11360760" y="3392767"/>
                  </a:lnTo>
                  <a:lnTo>
                    <a:pt x="11372342" y="3392767"/>
                  </a:lnTo>
                  <a:lnTo>
                    <a:pt x="11377041" y="3388080"/>
                  </a:lnTo>
                  <a:lnTo>
                    <a:pt x="11377041" y="3376511"/>
                  </a:lnTo>
                  <a:close/>
                </a:path>
                <a:path w="12215494" h="5083809">
                  <a:moveTo>
                    <a:pt x="11377041" y="1695856"/>
                  </a:moveTo>
                  <a:lnTo>
                    <a:pt x="11372342" y="1691157"/>
                  </a:lnTo>
                  <a:lnTo>
                    <a:pt x="11360760" y="1691157"/>
                  </a:lnTo>
                  <a:lnTo>
                    <a:pt x="11356073" y="1695856"/>
                  </a:lnTo>
                  <a:lnTo>
                    <a:pt x="11356073" y="1707413"/>
                  </a:lnTo>
                  <a:lnTo>
                    <a:pt x="11360760" y="1712099"/>
                  </a:lnTo>
                  <a:lnTo>
                    <a:pt x="11372342" y="1712099"/>
                  </a:lnTo>
                  <a:lnTo>
                    <a:pt x="11377041" y="1707413"/>
                  </a:lnTo>
                  <a:lnTo>
                    <a:pt x="11377041" y="1695856"/>
                  </a:lnTo>
                  <a:close/>
                </a:path>
                <a:path w="12215494" h="5083809">
                  <a:moveTo>
                    <a:pt x="11377041" y="4686"/>
                  </a:moveTo>
                  <a:lnTo>
                    <a:pt x="11372342" y="0"/>
                  </a:lnTo>
                  <a:lnTo>
                    <a:pt x="11360760" y="0"/>
                  </a:lnTo>
                  <a:lnTo>
                    <a:pt x="11356073" y="4686"/>
                  </a:lnTo>
                  <a:lnTo>
                    <a:pt x="11356073" y="16256"/>
                  </a:lnTo>
                  <a:lnTo>
                    <a:pt x="11360760" y="20942"/>
                  </a:lnTo>
                  <a:lnTo>
                    <a:pt x="11372342" y="20942"/>
                  </a:lnTo>
                  <a:lnTo>
                    <a:pt x="11377041" y="16256"/>
                  </a:lnTo>
                  <a:lnTo>
                    <a:pt x="11377041" y="4686"/>
                  </a:lnTo>
                  <a:close/>
                </a:path>
                <a:path w="12215494" h="5083809">
                  <a:moveTo>
                    <a:pt x="11418938" y="5067249"/>
                  </a:moveTo>
                  <a:lnTo>
                    <a:pt x="11414252" y="5062563"/>
                  </a:lnTo>
                  <a:lnTo>
                    <a:pt x="11402670" y="5062563"/>
                  </a:lnTo>
                  <a:lnTo>
                    <a:pt x="11397983" y="5067249"/>
                  </a:lnTo>
                  <a:lnTo>
                    <a:pt x="11397983" y="5078819"/>
                  </a:lnTo>
                  <a:lnTo>
                    <a:pt x="11402670" y="5083505"/>
                  </a:lnTo>
                  <a:lnTo>
                    <a:pt x="11414252" y="5083505"/>
                  </a:lnTo>
                  <a:lnTo>
                    <a:pt x="11418938" y="5078819"/>
                  </a:lnTo>
                  <a:lnTo>
                    <a:pt x="11418938" y="5067249"/>
                  </a:lnTo>
                  <a:close/>
                </a:path>
                <a:path w="12215494" h="5083809">
                  <a:moveTo>
                    <a:pt x="11418938" y="3376511"/>
                  </a:moveTo>
                  <a:lnTo>
                    <a:pt x="11414252" y="3371824"/>
                  </a:lnTo>
                  <a:lnTo>
                    <a:pt x="11402670" y="3371824"/>
                  </a:lnTo>
                  <a:lnTo>
                    <a:pt x="11397983" y="3376511"/>
                  </a:lnTo>
                  <a:lnTo>
                    <a:pt x="11397983" y="3388080"/>
                  </a:lnTo>
                  <a:lnTo>
                    <a:pt x="11402670" y="3392767"/>
                  </a:lnTo>
                  <a:lnTo>
                    <a:pt x="11414252" y="3392767"/>
                  </a:lnTo>
                  <a:lnTo>
                    <a:pt x="11418938" y="3388080"/>
                  </a:lnTo>
                  <a:lnTo>
                    <a:pt x="11418938" y="3376511"/>
                  </a:lnTo>
                  <a:close/>
                </a:path>
                <a:path w="12215494" h="5083809">
                  <a:moveTo>
                    <a:pt x="11418938" y="1695856"/>
                  </a:moveTo>
                  <a:lnTo>
                    <a:pt x="11414252" y="1691157"/>
                  </a:lnTo>
                  <a:lnTo>
                    <a:pt x="11402670" y="1691157"/>
                  </a:lnTo>
                  <a:lnTo>
                    <a:pt x="11397983" y="1695856"/>
                  </a:lnTo>
                  <a:lnTo>
                    <a:pt x="11397983" y="1707413"/>
                  </a:lnTo>
                  <a:lnTo>
                    <a:pt x="11402670" y="1712099"/>
                  </a:lnTo>
                  <a:lnTo>
                    <a:pt x="11414252" y="1712099"/>
                  </a:lnTo>
                  <a:lnTo>
                    <a:pt x="11418938" y="1707413"/>
                  </a:lnTo>
                  <a:lnTo>
                    <a:pt x="11418938" y="1695856"/>
                  </a:lnTo>
                  <a:close/>
                </a:path>
                <a:path w="12215494" h="5083809">
                  <a:moveTo>
                    <a:pt x="11418938" y="4686"/>
                  </a:moveTo>
                  <a:lnTo>
                    <a:pt x="11414252" y="0"/>
                  </a:lnTo>
                  <a:lnTo>
                    <a:pt x="11402670" y="0"/>
                  </a:lnTo>
                  <a:lnTo>
                    <a:pt x="11397983" y="4686"/>
                  </a:lnTo>
                  <a:lnTo>
                    <a:pt x="11397983" y="16256"/>
                  </a:lnTo>
                  <a:lnTo>
                    <a:pt x="11402670" y="20942"/>
                  </a:lnTo>
                  <a:lnTo>
                    <a:pt x="11414252" y="20942"/>
                  </a:lnTo>
                  <a:lnTo>
                    <a:pt x="11418938" y="16256"/>
                  </a:lnTo>
                  <a:lnTo>
                    <a:pt x="11418938" y="4686"/>
                  </a:lnTo>
                  <a:close/>
                </a:path>
                <a:path w="12215494" h="5083809">
                  <a:moveTo>
                    <a:pt x="11460848" y="5067249"/>
                  </a:moveTo>
                  <a:lnTo>
                    <a:pt x="11456149" y="5062563"/>
                  </a:lnTo>
                  <a:lnTo>
                    <a:pt x="11444580" y="5062563"/>
                  </a:lnTo>
                  <a:lnTo>
                    <a:pt x="11439881" y="5067249"/>
                  </a:lnTo>
                  <a:lnTo>
                    <a:pt x="11439881" y="5078819"/>
                  </a:lnTo>
                  <a:lnTo>
                    <a:pt x="11444580" y="5083505"/>
                  </a:lnTo>
                  <a:lnTo>
                    <a:pt x="11456149" y="5083505"/>
                  </a:lnTo>
                  <a:lnTo>
                    <a:pt x="11460848" y="5078819"/>
                  </a:lnTo>
                  <a:lnTo>
                    <a:pt x="11460848" y="5067249"/>
                  </a:lnTo>
                  <a:close/>
                </a:path>
                <a:path w="12215494" h="5083809">
                  <a:moveTo>
                    <a:pt x="11460848" y="3376511"/>
                  </a:moveTo>
                  <a:lnTo>
                    <a:pt x="11456149" y="3371824"/>
                  </a:lnTo>
                  <a:lnTo>
                    <a:pt x="11444580" y="3371824"/>
                  </a:lnTo>
                  <a:lnTo>
                    <a:pt x="11439881" y="3376511"/>
                  </a:lnTo>
                  <a:lnTo>
                    <a:pt x="11439881" y="3388080"/>
                  </a:lnTo>
                  <a:lnTo>
                    <a:pt x="11444580" y="3392767"/>
                  </a:lnTo>
                  <a:lnTo>
                    <a:pt x="11456149" y="3392767"/>
                  </a:lnTo>
                  <a:lnTo>
                    <a:pt x="11460848" y="3388080"/>
                  </a:lnTo>
                  <a:lnTo>
                    <a:pt x="11460848" y="3376511"/>
                  </a:lnTo>
                  <a:close/>
                </a:path>
                <a:path w="12215494" h="5083809">
                  <a:moveTo>
                    <a:pt x="11460848" y="1695856"/>
                  </a:moveTo>
                  <a:lnTo>
                    <a:pt x="11456149" y="1691157"/>
                  </a:lnTo>
                  <a:lnTo>
                    <a:pt x="11444580" y="1691157"/>
                  </a:lnTo>
                  <a:lnTo>
                    <a:pt x="11439881" y="1695856"/>
                  </a:lnTo>
                  <a:lnTo>
                    <a:pt x="11439881" y="1707413"/>
                  </a:lnTo>
                  <a:lnTo>
                    <a:pt x="11444580" y="1712099"/>
                  </a:lnTo>
                  <a:lnTo>
                    <a:pt x="11456149" y="1712099"/>
                  </a:lnTo>
                  <a:lnTo>
                    <a:pt x="11460848" y="1707413"/>
                  </a:lnTo>
                  <a:lnTo>
                    <a:pt x="11460848" y="1695856"/>
                  </a:lnTo>
                  <a:close/>
                </a:path>
                <a:path w="12215494" h="5083809">
                  <a:moveTo>
                    <a:pt x="11460848" y="4686"/>
                  </a:moveTo>
                  <a:lnTo>
                    <a:pt x="11456149" y="0"/>
                  </a:lnTo>
                  <a:lnTo>
                    <a:pt x="11444580" y="0"/>
                  </a:lnTo>
                  <a:lnTo>
                    <a:pt x="11439881" y="4686"/>
                  </a:lnTo>
                  <a:lnTo>
                    <a:pt x="11439881" y="16256"/>
                  </a:lnTo>
                  <a:lnTo>
                    <a:pt x="11444580" y="20942"/>
                  </a:lnTo>
                  <a:lnTo>
                    <a:pt x="11456149" y="20942"/>
                  </a:lnTo>
                  <a:lnTo>
                    <a:pt x="11460848" y="16256"/>
                  </a:lnTo>
                  <a:lnTo>
                    <a:pt x="11460848" y="4686"/>
                  </a:lnTo>
                  <a:close/>
                </a:path>
                <a:path w="12215494" h="5083809">
                  <a:moveTo>
                    <a:pt x="11502746" y="5067249"/>
                  </a:moveTo>
                  <a:lnTo>
                    <a:pt x="11498059" y="5062563"/>
                  </a:lnTo>
                  <a:lnTo>
                    <a:pt x="11486477" y="5062563"/>
                  </a:lnTo>
                  <a:lnTo>
                    <a:pt x="11481791" y="5067249"/>
                  </a:lnTo>
                  <a:lnTo>
                    <a:pt x="11481791" y="5078819"/>
                  </a:lnTo>
                  <a:lnTo>
                    <a:pt x="11486477" y="5083505"/>
                  </a:lnTo>
                  <a:lnTo>
                    <a:pt x="11498059" y="5083505"/>
                  </a:lnTo>
                  <a:lnTo>
                    <a:pt x="11502746" y="5078819"/>
                  </a:lnTo>
                  <a:lnTo>
                    <a:pt x="11502746" y="5067249"/>
                  </a:lnTo>
                  <a:close/>
                </a:path>
                <a:path w="12215494" h="5083809">
                  <a:moveTo>
                    <a:pt x="11502746" y="3376511"/>
                  </a:moveTo>
                  <a:lnTo>
                    <a:pt x="11498059" y="3371824"/>
                  </a:lnTo>
                  <a:lnTo>
                    <a:pt x="11486477" y="3371824"/>
                  </a:lnTo>
                  <a:lnTo>
                    <a:pt x="11481791" y="3376511"/>
                  </a:lnTo>
                  <a:lnTo>
                    <a:pt x="11481791" y="3388080"/>
                  </a:lnTo>
                  <a:lnTo>
                    <a:pt x="11486477" y="3392767"/>
                  </a:lnTo>
                  <a:lnTo>
                    <a:pt x="11498059" y="3392767"/>
                  </a:lnTo>
                  <a:lnTo>
                    <a:pt x="11502746" y="3388080"/>
                  </a:lnTo>
                  <a:lnTo>
                    <a:pt x="11502746" y="3376511"/>
                  </a:lnTo>
                  <a:close/>
                </a:path>
                <a:path w="12215494" h="5083809">
                  <a:moveTo>
                    <a:pt x="11502746" y="1695856"/>
                  </a:moveTo>
                  <a:lnTo>
                    <a:pt x="11498059" y="1691157"/>
                  </a:lnTo>
                  <a:lnTo>
                    <a:pt x="11486477" y="1691157"/>
                  </a:lnTo>
                  <a:lnTo>
                    <a:pt x="11481791" y="1695856"/>
                  </a:lnTo>
                  <a:lnTo>
                    <a:pt x="11481791" y="1707413"/>
                  </a:lnTo>
                  <a:lnTo>
                    <a:pt x="11486477" y="1712099"/>
                  </a:lnTo>
                  <a:lnTo>
                    <a:pt x="11498059" y="1712099"/>
                  </a:lnTo>
                  <a:lnTo>
                    <a:pt x="11502746" y="1707413"/>
                  </a:lnTo>
                  <a:lnTo>
                    <a:pt x="11502746" y="1695856"/>
                  </a:lnTo>
                  <a:close/>
                </a:path>
                <a:path w="12215494" h="5083809">
                  <a:moveTo>
                    <a:pt x="11502746" y="4686"/>
                  </a:moveTo>
                  <a:lnTo>
                    <a:pt x="11498059" y="0"/>
                  </a:lnTo>
                  <a:lnTo>
                    <a:pt x="11486477" y="0"/>
                  </a:lnTo>
                  <a:lnTo>
                    <a:pt x="11481791" y="4686"/>
                  </a:lnTo>
                  <a:lnTo>
                    <a:pt x="11481791" y="16256"/>
                  </a:lnTo>
                  <a:lnTo>
                    <a:pt x="11486477" y="20942"/>
                  </a:lnTo>
                  <a:lnTo>
                    <a:pt x="11498059" y="20942"/>
                  </a:lnTo>
                  <a:lnTo>
                    <a:pt x="11502746" y="16256"/>
                  </a:lnTo>
                  <a:lnTo>
                    <a:pt x="11502746" y="4686"/>
                  </a:lnTo>
                  <a:close/>
                </a:path>
                <a:path w="12215494" h="5083809">
                  <a:moveTo>
                    <a:pt x="11544656" y="5067249"/>
                  </a:moveTo>
                  <a:lnTo>
                    <a:pt x="11539969" y="5062563"/>
                  </a:lnTo>
                  <a:lnTo>
                    <a:pt x="11528387" y="5062563"/>
                  </a:lnTo>
                  <a:lnTo>
                    <a:pt x="11523688" y="5067249"/>
                  </a:lnTo>
                  <a:lnTo>
                    <a:pt x="11523688" y="5078819"/>
                  </a:lnTo>
                  <a:lnTo>
                    <a:pt x="11528387" y="5083505"/>
                  </a:lnTo>
                  <a:lnTo>
                    <a:pt x="11539969" y="5083505"/>
                  </a:lnTo>
                  <a:lnTo>
                    <a:pt x="11544656" y="5078819"/>
                  </a:lnTo>
                  <a:lnTo>
                    <a:pt x="11544656" y="5067249"/>
                  </a:lnTo>
                  <a:close/>
                </a:path>
                <a:path w="12215494" h="5083809">
                  <a:moveTo>
                    <a:pt x="11544656" y="3376511"/>
                  </a:moveTo>
                  <a:lnTo>
                    <a:pt x="11539969" y="3371824"/>
                  </a:lnTo>
                  <a:lnTo>
                    <a:pt x="11528387" y="3371824"/>
                  </a:lnTo>
                  <a:lnTo>
                    <a:pt x="11523688" y="3376511"/>
                  </a:lnTo>
                  <a:lnTo>
                    <a:pt x="11523688" y="3388080"/>
                  </a:lnTo>
                  <a:lnTo>
                    <a:pt x="11528387" y="3392767"/>
                  </a:lnTo>
                  <a:lnTo>
                    <a:pt x="11539969" y="3392767"/>
                  </a:lnTo>
                  <a:lnTo>
                    <a:pt x="11544656" y="3388080"/>
                  </a:lnTo>
                  <a:lnTo>
                    <a:pt x="11544656" y="3376511"/>
                  </a:lnTo>
                  <a:close/>
                </a:path>
                <a:path w="12215494" h="5083809">
                  <a:moveTo>
                    <a:pt x="11544656" y="1695856"/>
                  </a:moveTo>
                  <a:lnTo>
                    <a:pt x="11539969" y="1691157"/>
                  </a:lnTo>
                  <a:lnTo>
                    <a:pt x="11528387" y="1691157"/>
                  </a:lnTo>
                  <a:lnTo>
                    <a:pt x="11523688" y="1695856"/>
                  </a:lnTo>
                  <a:lnTo>
                    <a:pt x="11523688" y="1707413"/>
                  </a:lnTo>
                  <a:lnTo>
                    <a:pt x="11528387" y="1712099"/>
                  </a:lnTo>
                  <a:lnTo>
                    <a:pt x="11539969" y="1712099"/>
                  </a:lnTo>
                  <a:lnTo>
                    <a:pt x="11544656" y="1707413"/>
                  </a:lnTo>
                  <a:lnTo>
                    <a:pt x="11544656" y="1695856"/>
                  </a:lnTo>
                  <a:close/>
                </a:path>
                <a:path w="12215494" h="5083809">
                  <a:moveTo>
                    <a:pt x="11544656" y="4686"/>
                  </a:moveTo>
                  <a:lnTo>
                    <a:pt x="11539969" y="0"/>
                  </a:lnTo>
                  <a:lnTo>
                    <a:pt x="11528387" y="0"/>
                  </a:lnTo>
                  <a:lnTo>
                    <a:pt x="11523688" y="4686"/>
                  </a:lnTo>
                  <a:lnTo>
                    <a:pt x="11523688" y="16256"/>
                  </a:lnTo>
                  <a:lnTo>
                    <a:pt x="11528387" y="20942"/>
                  </a:lnTo>
                  <a:lnTo>
                    <a:pt x="11539969" y="20942"/>
                  </a:lnTo>
                  <a:lnTo>
                    <a:pt x="11544656" y="16256"/>
                  </a:lnTo>
                  <a:lnTo>
                    <a:pt x="11544656" y="4686"/>
                  </a:lnTo>
                  <a:close/>
                </a:path>
                <a:path w="12215494" h="5083809">
                  <a:moveTo>
                    <a:pt x="11586566" y="5067249"/>
                  </a:moveTo>
                  <a:lnTo>
                    <a:pt x="11581879" y="5062563"/>
                  </a:lnTo>
                  <a:lnTo>
                    <a:pt x="11570284" y="5062563"/>
                  </a:lnTo>
                  <a:lnTo>
                    <a:pt x="11565598" y="5067249"/>
                  </a:lnTo>
                  <a:lnTo>
                    <a:pt x="11565598" y="5078819"/>
                  </a:lnTo>
                  <a:lnTo>
                    <a:pt x="11570284" y="5083505"/>
                  </a:lnTo>
                  <a:lnTo>
                    <a:pt x="11581879" y="5083505"/>
                  </a:lnTo>
                  <a:lnTo>
                    <a:pt x="11586566" y="5078819"/>
                  </a:lnTo>
                  <a:lnTo>
                    <a:pt x="11586566" y="5067249"/>
                  </a:lnTo>
                  <a:close/>
                </a:path>
                <a:path w="12215494" h="5083809">
                  <a:moveTo>
                    <a:pt x="11586566" y="3376511"/>
                  </a:moveTo>
                  <a:lnTo>
                    <a:pt x="11581879" y="3371824"/>
                  </a:lnTo>
                  <a:lnTo>
                    <a:pt x="11570284" y="3371824"/>
                  </a:lnTo>
                  <a:lnTo>
                    <a:pt x="11565598" y="3376511"/>
                  </a:lnTo>
                  <a:lnTo>
                    <a:pt x="11565598" y="3388080"/>
                  </a:lnTo>
                  <a:lnTo>
                    <a:pt x="11570284" y="3392767"/>
                  </a:lnTo>
                  <a:lnTo>
                    <a:pt x="11581879" y="3392767"/>
                  </a:lnTo>
                  <a:lnTo>
                    <a:pt x="11586566" y="3388080"/>
                  </a:lnTo>
                  <a:lnTo>
                    <a:pt x="11586566" y="3376511"/>
                  </a:lnTo>
                  <a:close/>
                </a:path>
                <a:path w="12215494" h="5083809">
                  <a:moveTo>
                    <a:pt x="11586566" y="1695856"/>
                  </a:moveTo>
                  <a:lnTo>
                    <a:pt x="11581879" y="1691157"/>
                  </a:lnTo>
                  <a:lnTo>
                    <a:pt x="11570284" y="1691157"/>
                  </a:lnTo>
                  <a:lnTo>
                    <a:pt x="11565598" y="1695856"/>
                  </a:lnTo>
                  <a:lnTo>
                    <a:pt x="11565598" y="1707413"/>
                  </a:lnTo>
                  <a:lnTo>
                    <a:pt x="11570284" y="1712099"/>
                  </a:lnTo>
                  <a:lnTo>
                    <a:pt x="11581879" y="1712099"/>
                  </a:lnTo>
                  <a:lnTo>
                    <a:pt x="11586566" y="1707413"/>
                  </a:lnTo>
                  <a:lnTo>
                    <a:pt x="11586566" y="1695856"/>
                  </a:lnTo>
                  <a:close/>
                </a:path>
                <a:path w="12215494" h="5083809">
                  <a:moveTo>
                    <a:pt x="11586566" y="4686"/>
                  </a:moveTo>
                  <a:lnTo>
                    <a:pt x="11581879" y="0"/>
                  </a:lnTo>
                  <a:lnTo>
                    <a:pt x="11570284" y="0"/>
                  </a:lnTo>
                  <a:lnTo>
                    <a:pt x="11565598" y="4686"/>
                  </a:lnTo>
                  <a:lnTo>
                    <a:pt x="11565598" y="16256"/>
                  </a:lnTo>
                  <a:lnTo>
                    <a:pt x="11570284" y="20942"/>
                  </a:lnTo>
                  <a:lnTo>
                    <a:pt x="11581879" y="20942"/>
                  </a:lnTo>
                  <a:lnTo>
                    <a:pt x="11586566" y="16256"/>
                  </a:lnTo>
                  <a:lnTo>
                    <a:pt x="11586566" y="4686"/>
                  </a:lnTo>
                  <a:close/>
                </a:path>
                <a:path w="12215494" h="5083809">
                  <a:moveTo>
                    <a:pt x="11628463" y="5067249"/>
                  </a:moveTo>
                  <a:lnTo>
                    <a:pt x="11623789" y="5062563"/>
                  </a:lnTo>
                  <a:lnTo>
                    <a:pt x="11612194" y="5062563"/>
                  </a:lnTo>
                  <a:lnTo>
                    <a:pt x="11607495" y="5067249"/>
                  </a:lnTo>
                  <a:lnTo>
                    <a:pt x="11607495" y="5078819"/>
                  </a:lnTo>
                  <a:lnTo>
                    <a:pt x="11612194" y="5083505"/>
                  </a:lnTo>
                  <a:lnTo>
                    <a:pt x="11623789" y="5083505"/>
                  </a:lnTo>
                  <a:lnTo>
                    <a:pt x="11628463" y="5078819"/>
                  </a:lnTo>
                  <a:lnTo>
                    <a:pt x="11628463" y="5067249"/>
                  </a:lnTo>
                  <a:close/>
                </a:path>
                <a:path w="12215494" h="5083809">
                  <a:moveTo>
                    <a:pt x="11628463" y="3376511"/>
                  </a:moveTo>
                  <a:lnTo>
                    <a:pt x="11623789" y="3371824"/>
                  </a:lnTo>
                  <a:lnTo>
                    <a:pt x="11612194" y="3371824"/>
                  </a:lnTo>
                  <a:lnTo>
                    <a:pt x="11607495" y="3376511"/>
                  </a:lnTo>
                  <a:lnTo>
                    <a:pt x="11607495" y="3388080"/>
                  </a:lnTo>
                  <a:lnTo>
                    <a:pt x="11612194" y="3392767"/>
                  </a:lnTo>
                  <a:lnTo>
                    <a:pt x="11623789" y="3392767"/>
                  </a:lnTo>
                  <a:lnTo>
                    <a:pt x="11628463" y="3388080"/>
                  </a:lnTo>
                  <a:lnTo>
                    <a:pt x="11628463" y="3376511"/>
                  </a:lnTo>
                  <a:close/>
                </a:path>
                <a:path w="12215494" h="5083809">
                  <a:moveTo>
                    <a:pt x="11628463" y="1695856"/>
                  </a:moveTo>
                  <a:lnTo>
                    <a:pt x="11623789" y="1691157"/>
                  </a:lnTo>
                  <a:lnTo>
                    <a:pt x="11612194" y="1691157"/>
                  </a:lnTo>
                  <a:lnTo>
                    <a:pt x="11607495" y="1695856"/>
                  </a:lnTo>
                  <a:lnTo>
                    <a:pt x="11607495" y="1707413"/>
                  </a:lnTo>
                  <a:lnTo>
                    <a:pt x="11612194" y="1712099"/>
                  </a:lnTo>
                  <a:lnTo>
                    <a:pt x="11623789" y="1712099"/>
                  </a:lnTo>
                  <a:lnTo>
                    <a:pt x="11628463" y="1707413"/>
                  </a:lnTo>
                  <a:lnTo>
                    <a:pt x="11628463" y="1695856"/>
                  </a:lnTo>
                  <a:close/>
                </a:path>
                <a:path w="12215494" h="5083809">
                  <a:moveTo>
                    <a:pt x="11628463" y="4686"/>
                  </a:moveTo>
                  <a:lnTo>
                    <a:pt x="11623789" y="0"/>
                  </a:lnTo>
                  <a:lnTo>
                    <a:pt x="11612194" y="0"/>
                  </a:lnTo>
                  <a:lnTo>
                    <a:pt x="11607495" y="4686"/>
                  </a:lnTo>
                  <a:lnTo>
                    <a:pt x="11607495" y="16256"/>
                  </a:lnTo>
                  <a:lnTo>
                    <a:pt x="11612194" y="20942"/>
                  </a:lnTo>
                  <a:lnTo>
                    <a:pt x="11623789" y="20942"/>
                  </a:lnTo>
                  <a:lnTo>
                    <a:pt x="11628463" y="16256"/>
                  </a:lnTo>
                  <a:lnTo>
                    <a:pt x="11628463" y="4686"/>
                  </a:lnTo>
                  <a:close/>
                </a:path>
                <a:path w="12215494" h="5083809">
                  <a:moveTo>
                    <a:pt x="11670373" y="5067249"/>
                  </a:moveTo>
                  <a:lnTo>
                    <a:pt x="11665687" y="5062563"/>
                  </a:lnTo>
                  <a:lnTo>
                    <a:pt x="11654092" y="5062563"/>
                  </a:lnTo>
                  <a:lnTo>
                    <a:pt x="11649405" y="5067249"/>
                  </a:lnTo>
                  <a:lnTo>
                    <a:pt x="11649405" y="5078819"/>
                  </a:lnTo>
                  <a:lnTo>
                    <a:pt x="11654092" y="5083505"/>
                  </a:lnTo>
                  <a:lnTo>
                    <a:pt x="11665687" y="5083505"/>
                  </a:lnTo>
                  <a:lnTo>
                    <a:pt x="11670373" y="5078819"/>
                  </a:lnTo>
                  <a:lnTo>
                    <a:pt x="11670373" y="5067249"/>
                  </a:lnTo>
                  <a:close/>
                </a:path>
                <a:path w="12215494" h="5083809">
                  <a:moveTo>
                    <a:pt x="11670373" y="3376511"/>
                  </a:moveTo>
                  <a:lnTo>
                    <a:pt x="11665687" y="3371824"/>
                  </a:lnTo>
                  <a:lnTo>
                    <a:pt x="11654092" y="3371824"/>
                  </a:lnTo>
                  <a:lnTo>
                    <a:pt x="11649405" y="3376511"/>
                  </a:lnTo>
                  <a:lnTo>
                    <a:pt x="11649405" y="3388080"/>
                  </a:lnTo>
                  <a:lnTo>
                    <a:pt x="11654092" y="3392767"/>
                  </a:lnTo>
                  <a:lnTo>
                    <a:pt x="11665687" y="3392767"/>
                  </a:lnTo>
                  <a:lnTo>
                    <a:pt x="11670373" y="3388080"/>
                  </a:lnTo>
                  <a:lnTo>
                    <a:pt x="11670373" y="3376511"/>
                  </a:lnTo>
                  <a:close/>
                </a:path>
                <a:path w="12215494" h="5083809">
                  <a:moveTo>
                    <a:pt x="11670373" y="1695856"/>
                  </a:moveTo>
                  <a:lnTo>
                    <a:pt x="11665687" y="1691157"/>
                  </a:lnTo>
                  <a:lnTo>
                    <a:pt x="11654092" y="1691157"/>
                  </a:lnTo>
                  <a:lnTo>
                    <a:pt x="11649405" y="1695856"/>
                  </a:lnTo>
                  <a:lnTo>
                    <a:pt x="11649405" y="1707413"/>
                  </a:lnTo>
                  <a:lnTo>
                    <a:pt x="11654092" y="1712099"/>
                  </a:lnTo>
                  <a:lnTo>
                    <a:pt x="11665687" y="1712099"/>
                  </a:lnTo>
                  <a:lnTo>
                    <a:pt x="11670373" y="1707413"/>
                  </a:lnTo>
                  <a:lnTo>
                    <a:pt x="11670373" y="1695856"/>
                  </a:lnTo>
                  <a:close/>
                </a:path>
                <a:path w="12215494" h="5083809">
                  <a:moveTo>
                    <a:pt x="11670373" y="4686"/>
                  </a:moveTo>
                  <a:lnTo>
                    <a:pt x="11665687" y="0"/>
                  </a:lnTo>
                  <a:lnTo>
                    <a:pt x="11654092" y="0"/>
                  </a:lnTo>
                  <a:lnTo>
                    <a:pt x="11649405" y="4686"/>
                  </a:lnTo>
                  <a:lnTo>
                    <a:pt x="11649405" y="16256"/>
                  </a:lnTo>
                  <a:lnTo>
                    <a:pt x="11654092" y="20942"/>
                  </a:lnTo>
                  <a:lnTo>
                    <a:pt x="11665687" y="20942"/>
                  </a:lnTo>
                  <a:lnTo>
                    <a:pt x="11670373" y="16256"/>
                  </a:lnTo>
                  <a:lnTo>
                    <a:pt x="11670373" y="4686"/>
                  </a:lnTo>
                  <a:close/>
                </a:path>
                <a:path w="12215494" h="5083809">
                  <a:moveTo>
                    <a:pt x="11712270" y="5067249"/>
                  </a:moveTo>
                  <a:lnTo>
                    <a:pt x="11707597" y="5062563"/>
                  </a:lnTo>
                  <a:lnTo>
                    <a:pt x="11696002" y="5062563"/>
                  </a:lnTo>
                  <a:lnTo>
                    <a:pt x="11691315" y="5067249"/>
                  </a:lnTo>
                  <a:lnTo>
                    <a:pt x="11691315" y="5078819"/>
                  </a:lnTo>
                  <a:lnTo>
                    <a:pt x="11696002" y="5083505"/>
                  </a:lnTo>
                  <a:lnTo>
                    <a:pt x="11707597" y="5083505"/>
                  </a:lnTo>
                  <a:lnTo>
                    <a:pt x="11712270" y="5078819"/>
                  </a:lnTo>
                  <a:lnTo>
                    <a:pt x="11712270" y="5067249"/>
                  </a:lnTo>
                  <a:close/>
                </a:path>
                <a:path w="12215494" h="5083809">
                  <a:moveTo>
                    <a:pt x="11712270" y="3376511"/>
                  </a:moveTo>
                  <a:lnTo>
                    <a:pt x="11707597" y="3371824"/>
                  </a:lnTo>
                  <a:lnTo>
                    <a:pt x="11696002" y="3371824"/>
                  </a:lnTo>
                  <a:lnTo>
                    <a:pt x="11691315" y="3376511"/>
                  </a:lnTo>
                  <a:lnTo>
                    <a:pt x="11691315" y="3388080"/>
                  </a:lnTo>
                  <a:lnTo>
                    <a:pt x="11696002" y="3392767"/>
                  </a:lnTo>
                  <a:lnTo>
                    <a:pt x="11707597" y="3392767"/>
                  </a:lnTo>
                  <a:lnTo>
                    <a:pt x="11712270" y="3388080"/>
                  </a:lnTo>
                  <a:lnTo>
                    <a:pt x="11712270" y="3376511"/>
                  </a:lnTo>
                  <a:close/>
                </a:path>
                <a:path w="12215494" h="5083809">
                  <a:moveTo>
                    <a:pt x="11712270" y="1695856"/>
                  </a:moveTo>
                  <a:lnTo>
                    <a:pt x="11707597" y="1691157"/>
                  </a:lnTo>
                  <a:lnTo>
                    <a:pt x="11696002" y="1691157"/>
                  </a:lnTo>
                  <a:lnTo>
                    <a:pt x="11691315" y="1695856"/>
                  </a:lnTo>
                  <a:lnTo>
                    <a:pt x="11691315" y="1707413"/>
                  </a:lnTo>
                  <a:lnTo>
                    <a:pt x="11696002" y="1712099"/>
                  </a:lnTo>
                  <a:lnTo>
                    <a:pt x="11707597" y="1712099"/>
                  </a:lnTo>
                  <a:lnTo>
                    <a:pt x="11712270" y="1707413"/>
                  </a:lnTo>
                  <a:lnTo>
                    <a:pt x="11712270" y="1695856"/>
                  </a:lnTo>
                  <a:close/>
                </a:path>
                <a:path w="12215494" h="5083809">
                  <a:moveTo>
                    <a:pt x="11712270" y="4686"/>
                  </a:moveTo>
                  <a:lnTo>
                    <a:pt x="11707597" y="0"/>
                  </a:lnTo>
                  <a:lnTo>
                    <a:pt x="11696002" y="0"/>
                  </a:lnTo>
                  <a:lnTo>
                    <a:pt x="11691315" y="4686"/>
                  </a:lnTo>
                  <a:lnTo>
                    <a:pt x="11691315" y="16256"/>
                  </a:lnTo>
                  <a:lnTo>
                    <a:pt x="11696002" y="20942"/>
                  </a:lnTo>
                  <a:lnTo>
                    <a:pt x="11707597" y="20942"/>
                  </a:lnTo>
                  <a:lnTo>
                    <a:pt x="11712270" y="16256"/>
                  </a:lnTo>
                  <a:lnTo>
                    <a:pt x="11712270" y="4686"/>
                  </a:lnTo>
                  <a:close/>
                </a:path>
                <a:path w="12215494" h="5083809">
                  <a:moveTo>
                    <a:pt x="11754180" y="5067249"/>
                  </a:moveTo>
                  <a:lnTo>
                    <a:pt x="11749494" y="5062563"/>
                  </a:lnTo>
                  <a:lnTo>
                    <a:pt x="11737912" y="5062563"/>
                  </a:lnTo>
                  <a:lnTo>
                    <a:pt x="11733213" y="5067249"/>
                  </a:lnTo>
                  <a:lnTo>
                    <a:pt x="11733213" y="5078819"/>
                  </a:lnTo>
                  <a:lnTo>
                    <a:pt x="11737912" y="5083505"/>
                  </a:lnTo>
                  <a:lnTo>
                    <a:pt x="11749494" y="5083505"/>
                  </a:lnTo>
                  <a:lnTo>
                    <a:pt x="11754180" y="5078819"/>
                  </a:lnTo>
                  <a:lnTo>
                    <a:pt x="11754180" y="5067249"/>
                  </a:lnTo>
                  <a:close/>
                </a:path>
                <a:path w="12215494" h="5083809">
                  <a:moveTo>
                    <a:pt x="11754180" y="3376511"/>
                  </a:moveTo>
                  <a:lnTo>
                    <a:pt x="11749494" y="3371824"/>
                  </a:lnTo>
                  <a:lnTo>
                    <a:pt x="11737912" y="3371824"/>
                  </a:lnTo>
                  <a:lnTo>
                    <a:pt x="11733213" y="3376511"/>
                  </a:lnTo>
                  <a:lnTo>
                    <a:pt x="11733213" y="3388080"/>
                  </a:lnTo>
                  <a:lnTo>
                    <a:pt x="11737912" y="3392767"/>
                  </a:lnTo>
                  <a:lnTo>
                    <a:pt x="11749494" y="3392767"/>
                  </a:lnTo>
                  <a:lnTo>
                    <a:pt x="11754180" y="3388080"/>
                  </a:lnTo>
                  <a:lnTo>
                    <a:pt x="11754180" y="3376511"/>
                  </a:lnTo>
                  <a:close/>
                </a:path>
                <a:path w="12215494" h="5083809">
                  <a:moveTo>
                    <a:pt x="11754180" y="1695856"/>
                  </a:moveTo>
                  <a:lnTo>
                    <a:pt x="11749494" y="1691157"/>
                  </a:lnTo>
                  <a:lnTo>
                    <a:pt x="11737912" y="1691157"/>
                  </a:lnTo>
                  <a:lnTo>
                    <a:pt x="11733213" y="1695856"/>
                  </a:lnTo>
                  <a:lnTo>
                    <a:pt x="11733213" y="1707413"/>
                  </a:lnTo>
                  <a:lnTo>
                    <a:pt x="11737912" y="1712099"/>
                  </a:lnTo>
                  <a:lnTo>
                    <a:pt x="11749494" y="1712099"/>
                  </a:lnTo>
                  <a:lnTo>
                    <a:pt x="11754180" y="1707413"/>
                  </a:lnTo>
                  <a:lnTo>
                    <a:pt x="11754180" y="1695856"/>
                  </a:lnTo>
                  <a:close/>
                </a:path>
                <a:path w="12215494" h="5083809">
                  <a:moveTo>
                    <a:pt x="11754180" y="4686"/>
                  </a:moveTo>
                  <a:lnTo>
                    <a:pt x="11749494" y="0"/>
                  </a:lnTo>
                  <a:lnTo>
                    <a:pt x="11737912" y="0"/>
                  </a:lnTo>
                  <a:lnTo>
                    <a:pt x="11733213" y="4686"/>
                  </a:lnTo>
                  <a:lnTo>
                    <a:pt x="11733213" y="16256"/>
                  </a:lnTo>
                  <a:lnTo>
                    <a:pt x="11737912" y="20942"/>
                  </a:lnTo>
                  <a:lnTo>
                    <a:pt x="11749494" y="20942"/>
                  </a:lnTo>
                  <a:lnTo>
                    <a:pt x="11754180" y="16256"/>
                  </a:lnTo>
                  <a:lnTo>
                    <a:pt x="11754180" y="4686"/>
                  </a:lnTo>
                  <a:close/>
                </a:path>
                <a:path w="12215494" h="5083809">
                  <a:moveTo>
                    <a:pt x="11796078" y="5067249"/>
                  </a:moveTo>
                  <a:lnTo>
                    <a:pt x="11791404" y="5062563"/>
                  </a:lnTo>
                  <a:lnTo>
                    <a:pt x="11779809" y="5062563"/>
                  </a:lnTo>
                  <a:lnTo>
                    <a:pt x="11775123" y="5067249"/>
                  </a:lnTo>
                  <a:lnTo>
                    <a:pt x="11775123" y="5078819"/>
                  </a:lnTo>
                  <a:lnTo>
                    <a:pt x="11779809" y="5083505"/>
                  </a:lnTo>
                  <a:lnTo>
                    <a:pt x="11791404" y="5083505"/>
                  </a:lnTo>
                  <a:lnTo>
                    <a:pt x="11796078" y="5078819"/>
                  </a:lnTo>
                  <a:lnTo>
                    <a:pt x="11796078" y="5067249"/>
                  </a:lnTo>
                  <a:close/>
                </a:path>
                <a:path w="12215494" h="5083809">
                  <a:moveTo>
                    <a:pt x="11796078" y="3376511"/>
                  </a:moveTo>
                  <a:lnTo>
                    <a:pt x="11791404" y="3371824"/>
                  </a:lnTo>
                  <a:lnTo>
                    <a:pt x="11779809" y="3371824"/>
                  </a:lnTo>
                  <a:lnTo>
                    <a:pt x="11775123" y="3376511"/>
                  </a:lnTo>
                  <a:lnTo>
                    <a:pt x="11775123" y="3388080"/>
                  </a:lnTo>
                  <a:lnTo>
                    <a:pt x="11779809" y="3392767"/>
                  </a:lnTo>
                  <a:lnTo>
                    <a:pt x="11791404" y="3392767"/>
                  </a:lnTo>
                  <a:lnTo>
                    <a:pt x="11796078" y="3388080"/>
                  </a:lnTo>
                  <a:lnTo>
                    <a:pt x="11796078" y="3376511"/>
                  </a:lnTo>
                  <a:close/>
                </a:path>
                <a:path w="12215494" h="5083809">
                  <a:moveTo>
                    <a:pt x="11796078" y="1695856"/>
                  </a:moveTo>
                  <a:lnTo>
                    <a:pt x="11791404" y="1691157"/>
                  </a:lnTo>
                  <a:lnTo>
                    <a:pt x="11779809" y="1691157"/>
                  </a:lnTo>
                  <a:lnTo>
                    <a:pt x="11775123" y="1695856"/>
                  </a:lnTo>
                  <a:lnTo>
                    <a:pt x="11775123" y="1707413"/>
                  </a:lnTo>
                  <a:lnTo>
                    <a:pt x="11779809" y="1712099"/>
                  </a:lnTo>
                  <a:lnTo>
                    <a:pt x="11791404" y="1712099"/>
                  </a:lnTo>
                  <a:lnTo>
                    <a:pt x="11796078" y="1707413"/>
                  </a:lnTo>
                  <a:lnTo>
                    <a:pt x="11796078" y="1695856"/>
                  </a:lnTo>
                  <a:close/>
                </a:path>
                <a:path w="12215494" h="5083809">
                  <a:moveTo>
                    <a:pt x="11796078" y="4686"/>
                  </a:moveTo>
                  <a:lnTo>
                    <a:pt x="11791404" y="0"/>
                  </a:lnTo>
                  <a:lnTo>
                    <a:pt x="11779809" y="0"/>
                  </a:lnTo>
                  <a:lnTo>
                    <a:pt x="11775123" y="4686"/>
                  </a:lnTo>
                  <a:lnTo>
                    <a:pt x="11775123" y="16256"/>
                  </a:lnTo>
                  <a:lnTo>
                    <a:pt x="11779809" y="20942"/>
                  </a:lnTo>
                  <a:lnTo>
                    <a:pt x="11791404" y="20942"/>
                  </a:lnTo>
                  <a:lnTo>
                    <a:pt x="11796078" y="16256"/>
                  </a:lnTo>
                  <a:lnTo>
                    <a:pt x="11796078" y="4686"/>
                  </a:lnTo>
                  <a:close/>
                </a:path>
                <a:path w="12215494" h="5083809">
                  <a:moveTo>
                    <a:pt x="11837988" y="5067249"/>
                  </a:moveTo>
                  <a:lnTo>
                    <a:pt x="11833301" y="5062563"/>
                  </a:lnTo>
                  <a:lnTo>
                    <a:pt x="11821719" y="5062563"/>
                  </a:lnTo>
                  <a:lnTo>
                    <a:pt x="11817020" y="5067249"/>
                  </a:lnTo>
                  <a:lnTo>
                    <a:pt x="11817020" y="5078819"/>
                  </a:lnTo>
                  <a:lnTo>
                    <a:pt x="11821719" y="5083505"/>
                  </a:lnTo>
                  <a:lnTo>
                    <a:pt x="11833301" y="5083505"/>
                  </a:lnTo>
                  <a:lnTo>
                    <a:pt x="11837988" y="5078819"/>
                  </a:lnTo>
                  <a:lnTo>
                    <a:pt x="11837988" y="5067249"/>
                  </a:lnTo>
                  <a:close/>
                </a:path>
                <a:path w="12215494" h="5083809">
                  <a:moveTo>
                    <a:pt x="11837988" y="3376511"/>
                  </a:moveTo>
                  <a:lnTo>
                    <a:pt x="11833301" y="3371824"/>
                  </a:lnTo>
                  <a:lnTo>
                    <a:pt x="11821719" y="3371824"/>
                  </a:lnTo>
                  <a:lnTo>
                    <a:pt x="11817020" y="3376511"/>
                  </a:lnTo>
                  <a:lnTo>
                    <a:pt x="11817020" y="3388080"/>
                  </a:lnTo>
                  <a:lnTo>
                    <a:pt x="11821719" y="3392767"/>
                  </a:lnTo>
                  <a:lnTo>
                    <a:pt x="11833301" y="3392767"/>
                  </a:lnTo>
                  <a:lnTo>
                    <a:pt x="11837988" y="3388080"/>
                  </a:lnTo>
                  <a:lnTo>
                    <a:pt x="11837988" y="3376511"/>
                  </a:lnTo>
                  <a:close/>
                </a:path>
                <a:path w="12215494" h="5083809">
                  <a:moveTo>
                    <a:pt x="11837988" y="1695856"/>
                  </a:moveTo>
                  <a:lnTo>
                    <a:pt x="11833301" y="1691157"/>
                  </a:lnTo>
                  <a:lnTo>
                    <a:pt x="11821719" y="1691157"/>
                  </a:lnTo>
                  <a:lnTo>
                    <a:pt x="11817020" y="1695856"/>
                  </a:lnTo>
                  <a:lnTo>
                    <a:pt x="11817020" y="1707413"/>
                  </a:lnTo>
                  <a:lnTo>
                    <a:pt x="11821719" y="1712099"/>
                  </a:lnTo>
                  <a:lnTo>
                    <a:pt x="11833301" y="1712099"/>
                  </a:lnTo>
                  <a:lnTo>
                    <a:pt x="11837988" y="1707413"/>
                  </a:lnTo>
                  <a:lnTo>
                    <a:pt x="11837988" y="1695856"/>
                  </a:lnTo>
                  <a:close/>
                </a:path>
                <a:path w="12215494" h="5083809">
                  <a:moveTo>
                    <a:pt x="11837988" y="4686"/>
                  </a:moveTo>
                  <a:lnTo>
                    <a:pt x="11833301" y="0"/>
                  </a:lnTo>
                  <a:lnTo>
                    <a:pt x="11821719" y="0"/>
                  </a:lnTo>
                  <a:lnTo>
                    <a:pt x="11817020" y="4686"/>
                  </a:lnTo>
                  <a:lnTo>
                    <a:pt x="11817020" y="16256"/>
                  </a:lnTo>
                  <a:lnTo>
                    <a:pt x="11821719" y="20942"/>
                  </a:lnTo>
                  <a:lnTo>
                    <a:pt x="11833301" y="20942"/>
                  </a:lnTo>
                  <a:lnTo>
                    <a:pt x="11837988" y="16256"/>
                  </a:lnTo>
                  <a:lnTo>
                    <a:pt x="11837988" y="4686"/>
                  </a:lnTo>
                  <a:close/>
                </a:path>
                <a:path w="12215494" h="5083809">
                  <a:moveTo>
                    <a:pt x="11879885" y="5067249"/>
                  </a:moveTo>
                  <a:lnTo>
                    <a:pt x="11875211" y="5062563"/>
                  </a:lnTo>
                  <a:lnTo>
                    <a:pt x="11863616" y="5062563"/>
                  </a:lnTo>
                  <a:lnTo>
                    <a:pt x="11858943" y="5067249"/>
                  </a:lnTo>
                  <a:lnTo>
                    <a:pt x="11858943" y="5078819"/>
                  </a:lnTo>
                  <a:lnTo>
                    <a:pt x="11863616" y="5083505"/>
                  </a:lnTo>
                  <a:lnTo>
                    <a:pt x="11875211" y="5083505"/>
                  </a:lnTo>
                  <a:lnTo>
                    <a:pt x="11879885" y="5078819"/>
                  </a:lnTo>
                  <a:lnTo>
                    <a:pt x="11879885" y="5067249"/>
                  </a:lnTo>
                  <a:close/>
                </a:path>
                <a:path w="12215494" h="5083809">
                  <a:moveTo>
                    <a:pt x="11879885" y="3376511"/>
                  </a:moveTo>
                  <a:lnTo>
                    <a:pt x="11875211" y="3371824"/>
                  </a:lnTo>
                  <a:lnTo>
                    <a:pt x="11863616" y="3371824"/>
                  </a:lnTo>
                  <a:lnTo>
                    <a:pt x="11858943" y="3376511"/>
                  </a:lnTo>
                  <a:lnTo>
                    <a:pt x="11858943" y="3388080"/>
                  </a:lnTo>
                  <a:lnTo>
                    <a:pt x="11863616" y="3392767"/>
                  </a:lnTo>
                  <a:lnTo>
                    <a:pt x="11875211" y="3392767"/>
                  </a:lnTo>
                  <a:lnTo>
                    <a:pt x="11879885" y="3388080"/>
                  </a:lnTo>
                  <a:lnTo>
                    <a:pt x="11879885" y="3376511"/>
                  </a:lnTo>
                  <a:close/>
                </a:path>
                <a:path w="12215494" h="5083809">
                  <a:moveTo>
                    <a:pt x="11879885" y="1695856"/>
                  </a:moveTo>
                  <a:lnTo>
                    <a:pt x="11875211" y="1691157"/>
                  </a:lnTo>
                  <a:lnTo>
                    <a:pt x="11863616" y="1691157"/>
                  </a:lnTo>
                  <a:lnTo>
                    <a:pt x="11858943" y="1695856"/>
                  </a:lnTo>
                  <a:lnTo>
                    <a:pt x="11858943" y="1707413"/>
                  </a:lnTo>
                  <a:lnTo>
                    <a:pt x="11863616" y="1712099"/>
                  </a:lnTo>
                  <a:lnTo>
                    <a:pt x="11875211" y="1712099"/>
                  </a:lnTo>
                  <a:lnTo>
                    <a:pt x="11879885" y="1707413"/>
                  </a:lnTo>
                  <a:lnTo>
                    <a:pt x="11879885" y="1695856"/>
                  </a:lnTo>
                  <a:close/>
                </a:path>
                <a:path w="12215494" h="5083809">
                  <a:moveTo>
                    <a:pt x="11879885" y="4686"/>
                  </a:moveTo>
                  <a:lnTo>
                    <a:pt x="11875211" y="0"/>
                  </a:lnTo>
                  <a:lnTo>
                    <a:pt x="11863616" y="0"/>
                  </a:lnTo>
                  <a:lnTo>
                    <a:pt x="11858943" y="4686"/>
                  </a:lnTo>
                  <a:lnTo>
                    <a:pt x="11858943" y="16256"/>
                  </a:lnTo>
                  <a:lnTo>
                    <a:pt x="11863616" y="20942"/>
                  </a:lnTo>
                  <a:lnTo>
                    <a:pt x="11875211" y="20942"/>
                  </a:lnTo>
                  <a:lnTo>
                    <a:pt x="11879885" y="16256"/>
                  </a:lnTo>
                  <a:lnTo>
                    <a:pt x="11879885" y="4686"/>
                  </a:lnTo>
                  <a:close/>
                </a:path>
                <a:path w="12215494" h="5083809">
                  <a:moveTo>
                    <a:pt x="11921808" y="5067249"/>
                  </a:moveTo>
                  <a:lnTo>
                    <a:pt x="11917121" y="5062563"/>
                  </a:lnTo>
                  <a:lnTo>
                    <a:pt x="11905526" y="5062563"/>
                  </a:lnTo>
                  <a:lnTo>
                    <a:pt x="11900840" y="5067249"/>
                  </a:lnTo>
                  <a:lnTo>
                    <a:pt x="11900840" y="5078819"/>
                  </a:lnTo>
                  <a:lnTo>
                    <a:pt x="11905526" y="5083505"/>
                  </a:lnTo>
                  <a:lnTo>
                    <a:pt x="11917121" y="5083505"/>
                  </a:lnTo>
                  <a:lnTo>
                    <a:pt x="11921808" y="5078819"/>
                  </a:lnTo>
                  <a:lnTo>
                    <a:pt x="11921808" y="5067249"/>
                  </a:lnTo>
                  <a:close/>
                </a:path>
                <a:path w="12215494" h="5083809">
                  <a:moveTo>
                    <a:pt x="11921808" y="3376511"/>
                  </a:moveTo>
                  <a:lnTo>
                    <a:pt x="11917121" y="3371824"/>
                  </a:lnTo>
                  <a:lnTo>
                    <a:pt x="11905526" y="3371824"/>
                  </a:lnTo>
                  <a:lnTo>
                    <a:pt x="11900840" y="3376511"/>
                  </a:lnTo>
                  <a:lnTo>
                    <a:pt x="11900840" y="3388080"/>
                  </a:lnTo>
                  <a:lnTo>
                    <a:pt x="11905526" y="3392767"/>
                  </a:lnTo>
                  <a:lnTo>
                    <a:pt x="11917121" y="3392767"/>
                  </a:lnTo>
                  <a:lnTo>
                    <a:pt x="11921808" y="3388080"/>
                  </a:lnTo>
                  <a:lnTo>
                    <a:pt x="11921808" y="3376511"/>
                  </a:lnTo>
                  <a:close/>
                </a:path>
                <a:path w="12215494" h="5083809">
                  <a:moveTo>
                    <a:pt x="11921808" y="1695856"/>
                  </a:moveTo>
                  <a:lnTo>
                    <a:pt x="11917121" y="1691157"/>
                  </a:lnTo>
                  <a:lnTo>
                    <a:pt x="11905526" y="1691157"/>
                  </a:lnTo>
                  <a:lnTo>
                    <a:pt x="11900840" y="1695856"/>
                  </a:lnTo>
                  <a:lnTo>
                    <a:pt x="11900840" y="1707413"/>
                  </a:lnTo>
                  <a:lnTo>
                    <a:pt x="11905526" y="1712099"/>
                  </a:lnTo>
                  <a:lnTo>
                    <a:pt x="11917121" y="1712099"/>
                  </a:lnTo>
                  <a:lnTo>
                    <a:pt x="11921808" y="1707413"/>
                  </a:lnTo>
                  <a:lnTo>
                    <a:pt x="11921808" y="1695856"/>
                  </a:lnTo>
                  <a:close/>
                </a:path>
                <a:path w="12215494" h="5083809">
                  <a:moveTo>
                    <a:pt x="11921808" y="4686"/>
                  </a:moveTo>
                  <a:lnTo>
                    <a:pt x="11917121" y="0"/>
                  </a:lnTo>
                  <a:lnTo>
                    <a:pt x="11905526" y="0"/>
                  </a:lnTo>
                  <a:lnTo>
                    <a:pt x="11900840" y="4686"/>
                  </a:lnTo>
                  <a:lnTo>
                    <a:pt x="11900840" y="16256"/>
                  </a:lnTo>
                  <a:lnTo>
                    <a:pt x="11905526" y="20942"/>
                  </a:lnTo>
                  <a:lnTo>
                    <a:pt x="11917121" y="20942"/>
                  </a:lnTo>
                  <a:lnTo>
                    <a:pt x="11921808" y="16256"/>
                  </a:lnTo>
                  <a:lnTo>
                    <a:pt x="11921808" y="4686"/>
                  </a:lnTo>
                  <a:close/>
                </a:path>
                <a:path w="12215494" h="5083809">
                  <a:moveTo>
                    <a:pt x="11963705" y="5067249"/>
                  </a:moveTo>
                  <a:lnTo>
                    <a:pt x="11959019" y="5062563"/>
                  </a:lnTo>
                  <a:lnTo>
                    <a:pt x="11947423" y="5062563"/>
                  </a:lnTo>
                  <a:lnTo>
                    <a:pt x="11942750" y="5067249"/>
                  </a:lnTo>
                  <a:lnTo>
                    <a:pt x="11942750" y="5078819"/>
                  </a:lnTo>
                  <a:lnTo>
                    <a:pt x="11947423" y="5083505"/>
                  </a:lnTo>
                  <a:lnTo>
                    <a:pt x="11959019" y="5083505"/>
                  </a:lnTo>
                  <a:lnTo>
                    <a:pt x="11963705" y="5078819"/>
                  </a:lnTo>
                  <a:lnTo>
                    <a:pt x="11963705" y="5067249"/>
                  </a:lnTo>
                  <a:close/>
                </a:path>
                <a:path w="12215494" h="5083809">
                  <a:moveTo>
                    <a:pt x="11963705" y="3376511"/>
                  </a:moveTo>
                  <a:lnTo>
                    <a:pt x="11959019" y="3371824"/>
                  </a:lnTo>
                  <a:lnTo>
                    <a:pt x="11947423" y="3371824"/>
                  </a:lnTo>
                  <a:lnTo>
                    <a:pt x="11942750" y="3376511"/>
                  </a:lnTo>
                  <a:lnTo>
                    <a:pt x="11942750" y="3388080"/>
                  </a:lnTo>
                  <a:lnTo>
                    <a:pt x="11947423" y="3392767"/>
                  </a:lnTo>
                  <a:lnTo>
                    <a:pt x="11959019" y="3392767"/>
                  </a:lnTo>
                  <a:lnTo>
                    <a:pt x="11963705" y="3388080"/>
                  </a:lnTo>
                  <a:lnTo>
                    <a:pt x="11963705" y="3376511"/>
                  </a:lnTo>
                  <a:close/>
                </a:path>
                <a:path w="12215494" h="5083809">
                  <a:moveTo>
                    <a:pt x="11963705" y="1695856"/>
                  </a:moveTo>
                  <a:lnTo>
                    <a:pt x="11959019" y="1691157"/>
                  </a:lnTo>
                  <a:lnTo>
                    <a:pt x="11947423" y="1691157"/>
                  </a:lnTo>
                  <a:lnTo>
                    <a:pt x="11942750" y="1695856"/>
                  </a:lnTo>
                  <a:lnTo>
                    <a:pt x="11942750" y="1707413"/>
                  </a:lnTo>
                  <a:lnTo>
                    <a:pt x="11947423" y="1712099"/>
                  </a:lnTo>
                  <a:lnTo>
                    <a:pt x="11959019" y="1712099"/>
                  </a:lnTo>
                  <a:lnTo>
                    <a:pt x="11963705" y="1707413"/>
                  </a:lnTo>
                  <a:lnTo>
                    <a:pt x="11963705" y="1695856"/>
                  </a:lnTo>
                  <a:close/>
                </a:path>
                <a:path w="12215494" h="5083809">
                  <a:moveTo>
                    <a:pt x="11963705" y="4686"/>
                  </a:moveTo>
                  <a:lnTo>
                    <a:pt x="11959019" y="0"/>
                  </a:lnTo>
                  <a:lnTo>
                    <a:pt x="11947423" y="0"/>
                  </a:lnTo>
                  <a:lnTo>
                    <a:pt x="11942750" y="4686"/>
                  </a:lnTo>
                  <a:lnTo>
                    <a:pt x="11942750" y="16256"/>
                  </a:lnTo>
                  <a:lnTo>
                    <a:pt x="11947423" y="20942"/>
                  </a:lnTo>
                  <a:lnTo>
                    <a:pt x="11959019" y="20942"/>
                  </a:lnTo>
                  <a:lnTo>
                    <a:pt x="11963705" y="16256"/>
                  </a:lnTo>
                  <a:lnTo>
                    <a:pt x="11963705" y="4686"/>
                  </a:lnTo>
                  <a:close/>
                </a:path>
                <a:path w="12215494" h="5083809">
                  <a:moveTo>
                    <a:pt x="12005615" y="5067249"/>
                  </a:moveTo>
                  <a:lnTo>
                    <a:pt x="12000929" y="5062563"/>
                  </a:lnTo>
                  <a:lnTo>
                    <a:pt x="11989333" y="5062563"/>
                  </a:lnTo>
                  <a:lnTo>
                    <a:pt x="11984647" y="5067249"/>
                  </a:lnTo>
                  <a:lnTo>
                    <a:pt x="11984647" y="5078819"/>
                  </a:lnTo>
                  <a:lnTo>
                    <a:pt x="11989333" y="5083505"/>
                  </a:lnTo>
                  <a:lnTo>
                    <a:pt x="12000929" y="5083505"/>
                  </a:lnTo>
                  <a:lnTo>
                    <a:pt x="12005615" y="5078819"/>
                  </a:lnTo>
                  <a:lnTo>
                    <a:pt x="12005615" y="5067249"/>
                  </a:lnTo>
                  <a:close/>
                </a:path>
                <a:path w="12215494" h="5083809">
                  <a:moveTo>
                    <a:pt x="12005615" y="3376511"/>
                  </a:moveTo>
                  <a:lnTo>
                    <a:pt x="12000929" y="3371824"/>
                  </a:lnTo>
                  <a:lnTo>
                    <a:pt x="11989333" y="3371824"/>
                  </a:lnTo>
                  <a:lnTo>
                    <a:pt x="11984647" y="3376511"/>
                  </a:lnTo>
                  <a:lnTo>
                    <a:pt x="11984647" y="3388080"/>
                  </a:lnTo>
                  <a:lnTo>
                    <a:pt x="11989333" y="3392767"/>
                  </a:lnTo>
                  <a:lnTo>
                    <a:pt x="12000929" y="3392767"/>
                  </a:lnTo>
                  <a:lnTo>
                    <a:pt x="12005615" y="3388080"/>
                  </a:lnTo>
                  <a:lnTo>
                    <a:pt x="12005615" y="3376511"/>
                  </a:lnTo>
                  <a:close/>
                </a:path>
                <a:path w="12215494" h="5083809">
                  <a:moveTo>
                    <a:pt x="12005615" y="1695856"/>
                  </a:moveTo>
                  <a:lnTo>
                    <a:pt x="12000929" y="1691157"/>
                  </a:lnTo>
                  <a:lnTo>
                    <a:pt x="11989333" y="1691157"/>
                  </a:lnTo>
                  <a:lnTo>
                    <a:pt x="11984647" y="1695856"/>
                  </a:lnTo>
                  <a:lnTo>
                    <a:pt x="11984647" y="1707413"/>
                  </a:lnTo>
                  <a:lnTo>
                    <a:pt x="11989333" y="1712099"/>
                  </a:lnTo>
                  <a:lnTo>
                    <a:pt x="12000929" y="1712099"/>
                  </a:lnTo>
                  <a:lnTo>
                    <a:pt x="12005615" y="1707413"/>
                  </a:lnTo>
                  <a:lnTo>
                    <a:pt x="12005615" y="1695856"/>
                  </a:lnTo>
                  <a:close/>
                </a:path>
                <a:path w="12215494" h="5083809">
                  <a:moveTo>
                    <a:pt x="12005615" y="4686"/>
                  </a:moveTo>
                  <a:lnTo>
                    <a:pt x="12000929" y="0"/>
                  </a:lnTo>
                  <a:lnTo>
                    <a:pt x="11989333" y="0"/>
                  </a:lnTo>
                  <a:lnTo>
                    <a:pt x="11984647" y="4686"/>
                  </a:lnTo>
                  <a:lnTo>
                    <a:pt x="11984647" y="16256"/>
                  </a:lnTo>
                  <a:lnTo>
                    <a:pt x="11989333" y="20942"/>
                  </a:lnTo>
                  <a:lnTo>
                    <a:pt x="12000929" y="20942"/>
                  </a:lnTo>
                  <a:lnTo>
                    <a:pt x="12005615" y="16256"/>
                  </a:lnTo>
                  <a:lnTo>
                    <a:pt x="12005615" y="4686"/>
                  </a:lnTo>
                  <a:close/>
                </a:path>
                <a:path w="12215494" h="5083809">
                  <a:moveTo>
                    <a:pt x="12047525" y="5067249"/>
                  </a:moveTo>
                  <a:lnTo>
                    <a:pt x="12042826" y="5062563"/>
                  </a:lnTo>
                  <a:lnTo>
                    <a:pt x="12031243" y="5062563"/>
                  </a:lnTo>
                  <a:lnTo>
                    <a:pt x="12026557" y="5067249"/>
                  </a:lnTo>
                  <a:lnTo>
                    <a:pt x="12026557" y="5078819"/>
                  </a:lnTo>
                  <a:lnTo>
                    <a:pt x="12031243" y="5083505"/>
                  </a:lnTo>
                  <a:lnTo>
                    <a:pt x="12042826" y="5083505"/>
                  </a:lnTo>
                  <a:lnTo>
                    <a:pt x="12047525" y="5078819"/>
                  </a:lnTo>
                  <a:lnTo>
                    <a:pt x="12047525" y="5067249"/>
                  </a:lnTo>
                  <a:close/>
                </a:path>
                <a:path w="12215494" h="5083809">
                  <a:moveTo>
                    <a:pt x="12047525" y="3376511"/>
                  </a:moveTo>
                  <a:lnTo>
                    <a:pt x="12042826" y="3371824"/>
                  </a:lnTo>
                  <a:lnTo>
                    <a:pt x="12031243" y="3371824"/>
                  </a:lnTo>
                  <a:lnTo>
                    <a:pt x="12026557" y="3376511"/>
                  </a:lnTo>
                  <a:lnTo>
                    <a:pt x="12026557" y="3388080"/>
                  </a:lnTo>
                  <a:lnTo>
                    <a:pt x="12031243" y="3392767"/>
                  </a:lnTo>
                  <a:lnTo>
                    <a:pt x="12042826" y="3392767"/>
                  </a:lnTo>
                  <a:lnTo>
                    <a:pt x="12047525" y="3388080"/>
                  </a:lnTo>
                  <a:lnTo>
                    <a:pt x="12047525" y="3376511"/>
                  </a:lnTo>
                  <a:close/>
                </a:path>
                <a:path w="12215494" h="5083809">
                  <a:moveTo>
                    <a:pt x="12047525" y="1695856"/>
                  </a:moveTo>
                  <a:lnTo>
                    <a:pt x="12042826" y="1691157"/>
                  </a:lnTo>
                  <a:lnTo>
                    <a:pt x="12031243" y="1691157"/>
                  </a:lnTo>
                  <a:lnTo>
                    <a:pt x="12026557" y="1695856"/>
                  </a:lnTo>
                  <a:lnTo>
                    <a:pt x="12026557" y="1707413"/>
                  </a:lnTo>
                  <a:lnTo>
                    <a:pt x="12031243" y="1712099"/>
                  </a:lnTo>
                  <a:lnTo>
                    <a:pt x="12042826" y="1712099"/>
                  </a:lnTo>
                  <a:lnTo>
                    <a:pt x="12047525" y="1707413"/>
                  </a:lnTo>
                  <a:lnTo>
                    <a:pt x="12047525" y="1695856"/>
                  </a:lnTo>
                  <a:close/>
                </a:path>
                <a:path w="12215494" h="5083809">
                  <a:moveTo>
                    <a:pt x="12047525" y="4686"/>
                  </a:moveTo>
                  <a:lnTo>
                    <a:pt x="12042826" y="0"/>
                  </a:lnTo>
                  <a:lnTo>
                    <a:pt x="12031243" y="0"/>
                  </a:lnTo>
                  <a:lnTo>
                    <a:pt x="12026557" y="4686"/>
                  </a:lnTo>
                  <a:lnTo>
                    <a:pt x="12026557" y="16256"/>
                  </a:lnTo>
                  <a:lnTo>
                    <a:pt x="12031243" y="20942"/>
                  </a:lnTo>
                  <a:lnTo>
                    <a:pt x="12042826" y="20942"/>
                  </a:lnTo>
                  <a:lnTo>
                    <a:pt x="12047525" y="16256"/>
                  </a:lnTo>
                  <a:lnTo>
                    <a:pt x="12047525" y="4686"/>
                  </a:lnTo>
                  <a:close/>
                </a:path>
                <a:path w="12215494" h="5083809">
                  <a:moveTo>
                    <a:pt x="12089422" y="5067249"/>
                  </a:moveTo>
                  <a:lnTo>
                    <a:pt x="12084736" y="5062563"/>
                  </a:lnTo>
                  <a:lnTo>
                    <a:pt x="12073141" y="5062563"/>
                  </a:lnTo>
                  <a:lnTo>
                    <a:pt x="12068467" y="5067249"/>
                  </a:lnTo>
                  <a:lnTo>
                    <a:pt x="12068467" y="5078819"/>
                  </a:lnTo>
                  <a:lnTo>
                    <a:pt x="12073141" y="5083505"/>
                  </a:lnTo>
                  <a:lnTo>
                    <a:pt x="12084736" y="5083505"/>
                  </a:lnTo>
                  <a:lnTo>
                    <a:pt x="12089422" y="5078819"/>
                  </a:lnTo>
                  <a:lnTo>
                    <a:pt x="12089422" y="5067249"/>
                  </a:lnTo>
                  <a:close/>
                </a:path>
                <a:path w="12215494" h="5083809">
                  <a:moveTo>
                    <a:pt x="12089422" y="3376511"/>
                  </a:moveTo>
                  <a:lnTo>
                    <a:pt x="12084736" y="3371824"/>
                  </a:lnTo>
                  <a:lnTo>
                    <a:pt x="12073141" y="3371824"/>
                  </a:lnTo>
                  <a:lnTo>
                    <a:pt x="12068467" y="3376511"/>
                  </a:lnTo>
                  <a:lnTo>
                    <a:pt x="12068467" y="3388080"/>
                  </a:lnTo>
                  <a:lnTo>
                    <a:pt x="12073141" y="3392767"/>
                  </a:lnTo>
                  <a:lnTo>
                    <a:pt x="12084736" y="3392767"/>
                  </a:lnTo>
                  <a:lnTo>
                    <a:pt x="12089422" y="3388080"/>
                  </a:lnTo>
                  <a:lnTo>
                    <a:pt x="12089422" y="3376511"/>
                  </a:lnTo>
                  <a:close/>
                </a:path>
                <a:path w="12215494" h="5083809">
                  <a:moveTo>
                    <a:pt x="12089422" y="1695856"/>
                  </a:moveTo>
                  <a:lnTo>
                    <a:pt x="12084736" y="1691157"/>
                  </a:lnTo>
                  <a:lnTo>
                    <a:pt x="12073141" y="1691157"/>
                  </a:lnTo>
                  <a:lnTo>
                    <a:pt x="12068467" y="1695856"/>
                  </a:lnTo>
                  <a:lnTo>
                    <a:pt x="12068467" y="1707413"/>
                  </a:lnTo>
                  <a:lnTo>
                    <a:pt x="12073141" y="1712099"/>
                  </a:lnTo>
                  <a:lnTo>
                    <a:pt x="12084736" y="1712099"/>
                  </a:lnTo>
                  <a:lnTo>
                    <a:pt x="12089422" y="1707413"/>
                  </a:lnTo>
                  <a:lnTo>
                    <a:pt x="12089422" y="1695856"/>
                  </a:lnTo>
                  <a:close/>
                </a:path>
                <a:path w="12215494" h="5083809">
                  <a:moveTo>
                    <a:pt x="12089422" y="4686"/>
                  </a:moveTo>
                  <a:lnTo>
                    <a:pt x="12084736" y="0"/>
                  </a:lnTo>
                  <a:lnTo>
                    <a:pt x="12073141" y="0"/>
                  </a:lnTo>
                  <a:lnTo>
                    <a:pt x="12068467" y="4686"/>
                  </a:lnTo>
                  <a:lnTo>
                    <a:pt x="12068467" y="16256"/>
                  </a:lnTo>
                  <a:lnTo>
                    <a:pt x="12073141" y="20942"/>
                  </a:lnTo>
                  <a:lnTo>
                    <a:pt x="12084736" y="20942"/>
                  </a:lnTo>
                  <a:lnTo>
                    <a:pt x="12089422" y="16256"/>
                  </a:lnTo>
                  <a:lnTo>
                    <a:pt x="12089422" y="4686"/>
                  </a:lnTo>
                  <a:close/>
                </a:path>
                <a:path w="12215494" h="5083809">
                  <a:moveTo>
                    <a:pt x="12131332" y="5067249"/>
                  </a:moveTo>
                  <a:lnTo>
                    <a:pt x="12126633" y="5062563"/>
                  </a:lnTo>
                  <a:lnTo>
                    <a:pt x="12115051" y="5062563"/>
                  </a:lnTo>
                  <a:lnTo>
                    <a:pt x="12110364" y="5067249"/>
                  </a:lnTo>
                  <a:lnTo>
                    <a:pt x="12110364" y="5078819"/>
                  </a:lnTo>
                  <a:lnTo>
                    <a:pt x="12115051" y="5083505"/>
                  </a:lnTo>
                  <a:lnTo>
                    <a:pt x="12126633" y="5083505"/>
                  </a:lnTo>
                  <a:lnTo>
                    <a:pt x="12131332" y="5078819"/>
                  </a:lnTo>
                  <a:lnTo>
                    <a:pt x="12131332" y="5067249"/>
                  </a:lnTo>
                  <a:close/>
                </a:path>
                <a:path w="12215494" h="5083809">
                  <a:moveTo>
                    <a:pt x="12131332" y="3376511"/>
                  </a:moveTo>
                  <a:lnTo>
                    <a:pt x="12126633" y="3371824"/>
                  </a:lnTo>
                  <a:lnTo>
                    <a:pt x="12115051" y="3371824"/>
                  </a:lnTo>
                  <a:lnTo>
                    <a:pt x="12110364" y="3376511"/>
                  </a:lnTo>
                  <a:lnTo>
                    <a:pt x="12110364" y="3388080"/>
                  </a:lnTo>
                  <a:lnTo>
                    <a:pt x="12115051" y="3392767"/>
                  </a:lnTo>
                  <a:lnTo>
                    <a:pt x="12126633" y="3392767"/>
                  </a:lnTo>
                  <a:lnTo>
                    <a:pt x="12131332" y="3388080"/>
                  </a:lnTo>
                  <a:lnTo>
                    <a:pt x="12131332" y="3376511"/>
                  </a:lnTo>
                  <a:close/>
                </a:path>
                <a:path w="12215494" h="5083809">
                  <a:moveTo>
                    <a:pt x="12131332" y="1695856"/>
                  </a:moveTo>
                  <a:lnTo>
                    <a:pt x="12126633" y="1691157"/>
                  </a:lnTo>
                  <a:lnTo>
                    <a:pt x="12115051" y="1691157"/>
                  </a:lnTo>
                  <a:lnTo>
                    <a:pt x="12110364" y="1695856"/>
                  </a:lnTo>
                  <a:lnTo>
                    <a:pt x="12110364" y="1707413"/>
                  </a:lnTo>
                  <a:lnTo>
                    <a:pt x="12115051" y="1712099"/>
                  </a:lnTo>
                  <a:lnTo>
                    <a:pt x="12126633" y="1712099"/>
                  </a:lnTo>
                  <a:lnTo>
                    <a:pt x="12131332" y="1707413"/>
                  </a:lnTo>
                  <a:lnTo>
                    <a:pt x="12131332" y="1695856"/>
                  </a:lnTo>
                  <a:close/>
                </a:path>
                <a:path w="12215494" h="5083809">
                  <a:moveTo>
                    <a:pt x="12131332" y="4686"/>
                  </a:moveTo>
                  <a:lnTo>
                    <a:pt x="12126633" y="0"/>
                  </a:lnTo>
                  <a:lnTo>
                    <a:pt x="12115051" y="0"/>
                  </a:lnTo>
                  <a:lnTo>
                    <a:pt x="12110364" y="4686"/>
                  </a:lnTo>
                  <a:lnTo>
                    <a:pt x="12110364" y="16256"/>
                  </a:lnTo>
                  <a:lnTo>
                    <a:pt x="12115051" y="20942"/>
                  </a:lnTo>
                  <a:lnTo>
                    <a:pt x="12126633" y="20942"/>
                  </a:lnTo>
                  <a:lnTo>
                    <a:pt x="12131332" y="16256"/>
                  </a:lnTo>
                  <a:lnTo>
                    <a:pt x="12131332" y="4686"/>
                  </a:lnTo>
                  <a:close/>
                </a:path>
                <a:path w="12215494" h="5083809">
                  <a:moveTo>
                    <a:pt x="12173229" y="5067249"/>
                  </a:moveTo>
                  <a:lnTo>
                    <a:pt x="12168543" y="5062563"/>
                  </a:lnTo>
                  <a:lnTo>
                    <a:pt x="12156948" y="5062563"/>
                  </a:lnTo>
                  <a:lnTo>
                    <a:pt x="12152274" y="5067249"/>
                  </a:lnTo>
                  <a:lnTo>
                    <a:pt x="12152274" y="5078819"/>
                  </a:lnTo>
                  <a:lnTo>
                    <a:pt x="12156948" y="5083505"/>
                  </a:lnTo>
                  <a:lnTo>
                    <a:pt x="12168543" y="5083505"/>
                  </a:lnTo>
                  <a:lnTo>
                    <a:pt x="12173229" y="5078819"/>
                  </a:lnTo>
                  <a:lnTo>
                    <a:pt x="12173229" y="5067249"/>
                  </a:lnTo>
                  <a:close/>
                </a:path>
                <a:path w="12215494" h="5083809">
                  <a:moveTo>
                    <a:pt x="12173229" y="3376511"/>
                  </a:moveTo>
                  <a:lnTo>
                    <a:pt x="12168543" y="3371824"/>
                  </a:lnTo>
                  <a:lnTo>
                    <a:pt x="12156948" y="3371824"/>
                  </a:lnTo>
                  <a:lnTo>
                    <a:pt x="12152274" y="3376511"/>
                  </a:lnTo>
                  <a:lnTo>
                    <a:pt x="12152274" y="3388080"/>
                  </a:lnTo>
                  <a:lnTo>
                    <a:pt x="12156948" y="3392767"/>
                  </a:lnTo>
                  <a:lnTo>
                    <a:pt x="12168543" y="3392767"/>
                  </a:lnTo>
                  <a:lnTo>
                    <a:pt x="12173229" y="3388080"/>
                  </a:lnTo>
                  <a:lnTo>
                    <a:pt x="12173229" y="3376511"/>
                  </a:lnTo>
                  <a:close/>
                </a:path>
                <a:path w="12215494" h="5083809">
                  <a:moveTo>
                    <a:pt x="12173229" y="1695856"/>
                  </a:moveTo>
                  <a:lnTo>
                    <a:pt x="12168543" y="1691157"/>
                  </a:lnTo>
                  <a:lnTo>
                    <a:pt x="12156948" y="1691157"/>
                  </a:lnTo>
                  <a:lnTo>
                    <a:pt x="12152274" y="1695856"/>
                  </a:lnTo>
                  <a:lnTo>
                    <a:pt x="12152274" y="1707413"/>
                  </a:lnTo>
                  <a:lnTo>
                    <a:pt x="12156948" y="1712099"/>
                  </a:lnTo>
                  <a:lnTo>
                    <a:pt x="12168543" y="1712099"/>
                  </a:lnTo>
                  <a:lnTo>
                    <a:pt x="12173229" y="1707413"/>
                  </a:lnTo>
                  <a:lnTo>
                    <a:pt x="12173229" y="1695856"/>
                  </a:lnTo>
                  <a:close/>
                </a:path>
                <a:path w="12215494" h="5083809">
                  <a:moveTo>
                    <a:pt x="12173229" y="4686"/>
                  </a:moveTo>
                  <a:lnTo>
                    <a:pt x="12168543" y="0"/>
                  </a:lnTo>
                  <a:lnTo>
                    <a:pt x="12156948" y="0"/>
                  </a:lnTo>
                  <a:lnTo>
                    <a:pt x="12152274" y="4686"/>
                  </a:lnTo>
                  <a:lnTo>
                    <a:pt x="12152274" y="16256"/>
                  </a:lnTo>
                  <a:lnTo>
                    <a:pt x="12156948" y="20942"/>
                  </a:lnTo>
                  <a:lnTo>
                    <a:pt x="12168543" y="20942"/>
                  </a:lnTo>
                  <a:lnTo>
                    <a:pt x="12173229" y="16256"/>
                  </a:lnTo>
                  <a:lnTo>
                    <a:pt x="12173229" y="4686"/>
                  </a:lnTo>
                  <a:close/>
                </a:path>
                <a:path w="12215494" h="5083809">
                  <a:moveTo>
                    <a:pt x="12215139" y="5067249"/>
                  </a:moveTo>
                  <a:lnTo>
                    <a:pt x="12210440" y="5062563"/>
                  </a:lnTo>
                  <a:lnTo>
                    <a:pt x="12198871" y="5062563"/>
                  </a:lnTo>
                  <a:lnTo>
                    <a:pt x="12194172" y="5067249"/>
                  </a:lnTo>
                  <a:lnTo>
                    <a:pt x="12194172" y="5078819"/>
                  </a:lnTo>
                  <a:lnTo>
                    <a:pt x="12198871" y="5083505"/>
                  </a:lnTo>
                  <a:lnTo>
                    <a:pt x="12210440" y="5083505"/>
                  </a:lnTo>
                  <a:lnTo>
                    <a:pt x="12215139" y="5078819"/>
                  </a:lnTo>
                  <a:lnTo>
                    <a:pt x="12215139" y="5067249"/>
                  </a:lnTo>
                  <a:close/>
                </a:path>
                <a:path w="12215494" h="5083809">
                  <a:moveTo>
                    <a:pt x="12215139" y="3376511"/>
                  </a:moveTo>
                  <a:lnTo>
                    <a:pt x="12210440" y="3371824"/>
                  </a:lnTo>
                  <a:lnTo>
                    <a:pt x="12198871" y="3371824"/>
                  </a:lnTo>
                  <a:lnTo>
                    <a:pt x="12194172" y="3376511"/>
                  </a:lnTo>
                  <a:lnTo>
                    <a:pt x="12194172" y="3388080"/>
                  </a:lnTo>
                  <a:lnTo>
                    <a:pt x="12198871" y="3392767"/>
                  </a:lnTo>
                  <a:lnTo>
                    <a:pt x="12210440" y="3392767"/>
                  </a:lnTo>
                  <a:lnTo>
                    <a:pt x="12215139" y="3388080"/>
                  </a:lnTo>
                  <a:lnTo>
                    <a:pt x="12215139" y="3376511"/>
                  </a:lnTo>
                  <a:close/>
                </a:path>
                <a:path w="12215494" h="5083809">
                  <a:moveTo>
                    <a:pt x="12215139" y="1695856"/>
                  </a:moveTo>
                  <a:lnTo>
                    <a:pt x="12210440" y="1691157"/>
                  </a:lnTo>
                  <a:lnTo>
                    <a:pt x="12198871" y="1691157"/>
                  </a:lnTo>
                  <a:lnTo>
                    <a:pt x="12194172" y="1695856"/>
                  </a:lnTo>
                  <a:lnTo>
                    <a:pt x="12194172" y="1707413"/>
                  </a:lnTo>
                  <a:lnTo>
                    <a:pt x="12198871" y="1712099"/>
                  </a:lnTo>
                  <a:lnTo>
                    <a:pt x="12210440" y="1712099"/>
                  </a:lnTo>
                  <a:lnTo>
                    <a:pt x="12215139" y="1707413"/>
                  </a:lnTo>
                  <a:lnTo>
                    <a:pt x="12215139" y="1695856"/>
                  </a:lnTo>
                  <a:close/>
                </a:path>
                <a:path w="12215494" h="5083809">
                  <a:moveTo>
                    <a:pt x="12215139" y="4686"/>
                  </a:moveTo>
                  <a:lnTo>
                    <a:pt x="12210440" y="0"/>
                  </a:lnTo>
                  <a:lnTo>
                    <a:pt x="12198871" y="0"/>
                  </a:lnTo>
                  <a:lnTo>
                    <a:pt x="12194172" y="4686"/>
                  </a:lnTo>
                  <a:lnTo>
                    <a:pt x="12194172" y="16256"/>
                  </a:lnTo>
                  <a:lnTo>
                    <a:pt x="12198871" y="20942"/>
                  </a:lnTo>
                  <a:lnTo>
                    <a:pt x="12210440" y="20942"/>
                  </a:lnTo>
                  <a:lnTo>
                    <a:pt x="12215139" y="16256"/>
                  </a:lnTo>
                  <a:lnTo>
                    <a:pt x="12215139" y="4686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4114253" y="4412107"/>
              <a:ext cx="8417560" cy="3962400"/>
            </a:xfrm>
            <a:custGeom>
              <a:avLst/>
              <a:gdLst/>
              <a:ahLst/>
              <a:cxnLst/>
              <a:rect l="l" t="t" r="r" b="b"/>
              <a:pathLst>
                <a:path w="8417560" h="3962400">
                  <a:moveTo>
                    <a:pt x="2207407" y="3023122"/>
                  </a:moveTo>
                  <a:lnTo>
                    <a:pt x="2207407" y="3961790"/>
                  </a:lnTo>
                </a:path>
                <a:path w="8417560" h="3962400">
                  <a:moveTo>
                    <a:pt x="2207407" y="1335776"/>
                  </a:moveTo>
                  <a:lnTo>
                    <a:pt x="2207407" y="2273483"/>
                  </a:lnTo>
                </a:path>
                <a:path w="8417560" h="3962400">
                  <a:moveTo>
                    <a:pt x="6200995" y="3063939"/>
                  </a:moveTo>
                  <a:lnTo>
                    <a:pt x="6200995" y="3642754"/>
                  </a:lnTo>
                </a:path>
                <a:path w="8417560" h="3962400">
                  <a:moveTo>
                    <a:pt x="6200995" y="101194"/>
                  </a:moveTo>
                  <a:lnTo>
                    <a:pt x="6200995" y="1829764"/>
                  </a:lnTo>
                </a:path>
                <a:path w="8417560" h="3962400">
                  <a:moveTo>
                    <a:pt x="8417480" y="2690268"/>
                  </a:moveTo>
                  <a:lnTo>
                    <a:pt x="8417480" y="3551949"/>
                  </a:lnTo>
                </a:path>
                <a:path w="8417560" h="3962400">
                  <a:moveTo>
                    <a:pt x="8417480" y="0"/>
                  </a:moveTo>
                  <a:lnTo>
                    <a:pt x="8417480" y="1613523"/>
                  </a:lnTo>
                </a:path>
                <a:path w="8417560" h="3962400">
                  <a:moveTo>
                    <a:pt x="0" y="3023080"/>
                  </a:moveTo>
                  <a:lnTo>
                    <a:pt x="0" y="3903450"/>
                  </a:lnTo>
                </a:path>
                <a:path w="8417560" h="3962400">
                  <a:moveTo>
                    <a:pt x="0" y="1113146"/>
                  </a:moveTo>
                  <a:lnTo>
                    <a:pt x="0" y="2094610"/>
                  </a:lnTo>
                </a:path>
              </a:pathLst>
            </a:custGeom>
            <a:ln w="209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3457027" y="6506717"/>
              <a:ext cx="1311275" cy="929005"/>
            </a:xfrm>
            <a:custGeom>
              <a:avLst/>
              <a:gdLst/>
              <a:ahLst/>
              <a:cxnLst/>
              <a:rect l="l" t="t" r="r" b="b"/>
              <a:pathLst>
                <a:path w="1311275" h="929004">
                  <a:moveTo>
                    <a:pt x="1310721" y="0"/>
                  </a:moveTo>
                  <a:lnTo>
                    <a:pt x="0" y="0"/>
                  </a:lnTo>
                  <a:lnTo>
                    <a:pt x="0" y="928470"/>
                  </a:lnTo>
                  <a:lnTo>
                    <a:pt x="1310721" y="928470"/>
                  </a:lnTo>
                  <a:lnTo>
                    <a:pt x="1310721" y="0"/>
                  </a:lnTo>
                  <a:close/>
                </a:path>
              </a:pathLst>
            </a:custGeom>
            <a:solidFill>
              <a:srgbClr val="270A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3457028" y="6506717"/>
              <a:ext cx="1311275" cy="929005"/>
            </a:xfrm>
            <a:custGeom>
              <a:avLst/>
              <a:gdLst/>
              <a:ahLst/>
              <a:cxnLst/>
              <a:rect l="l" t="t" r="r" b="b"/>
              <a:pathLst>
                <a:path w="1311275" h="929004">
                  <a:moveTo>
                    <a:pt x="0" y="0"/>
                  </a:moveTo>
                  <a:lnTo>
                    <a:pt x="1310721" y="0"/>
                  </a:lnTo>
                  <a:lnTo>
                    <a:pt x="1310721" y="928470"/>
                  </a:lnTo>
                  <a:lnTo>
                    <a:pt x="0" y="92847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9672844" y="6241871"/>
              <a:ext cx="1311275" cy="1234440"/>
            </a:xfrm>
            <a:custGeom>
              <a:avLst/>
              <a:gdLst/>
              <a:ahLst/>
              <a:cxnLst/>
              <a:rect l="l" t="t" r="r" b="b"/>
              <a:pathLst>
                <a:path w="1311275" h="1234440">
                  <a:moveTo>
                    <a:pt x="1310721" y="0"/>
                  </a:moveTo>
                  <a:lnTo>
                    <a:pt x="0" y="0"/>
                  </a:lnTo>
                  <a:lnTo>
                    <a:pt x="0" y="1234174"/>
                  </a:lnTo>
                  <a:lnTo>
                    <a:pt x="1310721" y="1234174"/>
                  </a:lnTo>
                  <a:lnTo>
                    <a:pt x="131072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9672844" y="6241871"/>
              <a:ext cx="1311275" cy="1234440"/>
            </a:xfrm>
            <a:custGeom>
              <a:avLst/>
              <a:gdLst/>
              <a:ahLst/>
              <a:cxnLst/>
              <a:rect l="l" t="t" r="r" b="b"/>
              <a:pathLst>
                <a:path w="1311275" h="1234440">
                  <a:moveTo>
                    <a:pt x="0" y="0"/>
                  </a:moveTo>
                  <a:lnTo>
                    <a:pt x="1310721" y="0"/>
                  </a:lnTo>
                  <a:lnTo>
                    <a:pt x="1310721" y="1234175"/>
                  </a:lnTo>
                  <a:lnTo>
                    <a:pt x="0" y="1234175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5676139" y="6685591"/>
              <a:ext cx="1310640" cy="749935"/>
            </a:xfrm>
            <a:custGeom>
              <a:avLst/>
              <a:gdLst/>
              <a:ahLst/>
              <a:cxnLst/>
              <a:rect l="l" t="t" r="r" b="b"/>
              <a:pathLst>
                <a:path w="1310640" h="749934">
                  <a:moveTo>
                    <a:pt x="1310213" y="0"/>
                  </a:moveTo>
                  <a:lnTo>
                    <a:pt x="0" y="0"/>
                  </a:lnTo>
                  <a:lnTo>
                    <a:pt x="0" y="749638"/>
                  </a:lnTo>
                  <a:lnTo>
                    <a:pt x="1310213" y="749638"/>
                  </a:lnTo>
                  <a:lnTo>
                    <a:pt x="1310213" y="0"/>
                  </a:lnTo>
                  <a:close/>
                </a:path>
              </a:pathLst>
            </a:custGeom>
            <a:solidFill>
              <a:srgbClr val="9782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5676139" y="6685591"/>
              <a:ext cx="1310640" cy="749935"/>
            </a:xfrm>
            <a:custGeom>
              <a:avLst/>
              <a:gdLst/>
              <a:ahLst/>
              <a:cxnLst/>
              <a:rect l="l" t="t" r="r" b="b"/>
              <a:pathLst>
                <a:path w="1310640" h="749934">
                  <a:moveTo>
                    <a:pt x="0" y="0"/>
                  </a:moveTo>
                  <a:lnTo>
                    <a:pt x="1310213" y="0"/>
                  </a:lnTo>
                  <a:lnTo>
                    <a:pt x="1310213" y="749639"/>
                  </a:lnTo>
                  <a:lnTo>
                    <a:pt x="0" y="749639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1879700" y="6025631"/>
              <a:ext cx="1311275" cy="1076960"/>
            </a:xfrm>
            <a:custGeom>
              <a:avLst/>
              <a:gdLst/>
              <a:ahLst/>
              <a:cxnLst/>
              <a:rect l="l" t="t" r="r" b="b"/>
              <a:pathLst>
                <a:path w="1311275" h="1076959">
                  <a:moveTo>
                    <a:pt x="1310722" y="0"/>
                  </a:moveTo>
                  <a:lnTo>
                    <a:pt x="0" y="0"/>
                  </a:lnTo>
                  <a:lnTo>
                    <a:pt x="0" y="1076745"/>
                  </a:lnTo>
                  <a:lnTo>
                    <a:pt x="1310722" y="1076745"/>
                  </a:lnTo>
                  <a:lnTo>
                    <a:pt x="1310722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1879703" y="6025631"/>
              <a:ext cx="1311275" cy="1076960"/>
            </a:xfrm>
            <a:custGeom>
              <a:avLst/>
              <a:gdLst/>
              <a:ahLst/>
              <a:cxnLst/>
              <a:rect l="l" t="t" r="r" b="b"/>
              <a:pathLst>
                <a:path w="1311275" h="1076959">
                  <a:moveTo>
                    <a:pt x="0" y="0"/>
                  </a:moveTo>
                  <a:lnTo>
                    <a:pt x="1310722" y="0"/>
                  </a:lnTo>
                  <a:lnTo>
                    <a:pt x="1310722" y="1076745"/>
                  </a:lnTo>
                  <a:lnTo>
                    <a:pt x="0" y="1076745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 descr=""/>
          <p:cNvSpPr txBox="1"/>
          <p:nvPr/>
        </p:nvSpPr>
        <p:spPr>
          <a:xfrm>
            <a:off x="1814858" y="8761902"/>
            <a:ext cx="410845" cy="4279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00" spc="-25" b="1">
                <a:solidFill>
                  <a:srgbClr val="595959"/>
                </a:solidFill>
                <a:latin typeface="Segoe UI"/>
                <a:cs typeface="Segoe UI"/>
              </a:rPr>
              <a:t>20</a:t>
            </a:r>
            <a:endParaRPr sz="2600">
              <a:latin typeface="Segoe UI"/>
              <a:cs typeface="Segoe UI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1814858" y="7078183"/>
            <a:ext cx="410209" cy="4279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00" spc="-25" b="1">
                <a:solidFill>
                  <a:srgbClr val="595959"/>
                </a:solidFill>
                <a:latin typeface="Segoe UI"/>
                <a:cs typeface="Segoe UI"/>
              </a:rPr>
              <a:t>30</a:t>
            </a:r>
            <a:endParaRPr sz="2600">
              <a:latin typeface="Segoe UI"/>
              <a:cs typeface="Segoe UI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1815026" y="3735877"/>
            <a:ext cx="410209" cy="4279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00" spc="-25" b="1">
                <a:solidFill>
                  <a:srgbClr val="595959"/>
                </a:solidFill>
                <a:latin typeface="Segoe UI"/>
                <a:cs typeface="Segoe UI"/>
              </a:rPr>
              <a:t>50</a:t>
            </a:r>
            <a:endParaRPr sz="2600">
              <a:latin typeface="Segoe UI"/>
              <a:cs typeface="Segoe UI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4045072" y="9107588"/>
            <a:ext cx="2393950" cy="918844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700405" marR="5080" indent="-688340">
              <a:lnSpc>
                <a:spcPct val="101800"/>
              </a:lnSpc>
              <a:spcBef>
                <a:spcPts val="45"/>
              </a:spcBef>
            </a:pPr>
            <a:r>
              <a:rPr dirty="0" sz="2900" spc="-110" b="1">
                <a:solidFill>
                  <a:srgbClr val="270AA8"/>
                </a:solidFill>
                <a:latin typeface="Tahoma"/>
                <a:cs typeface="Tahoma"/>
              </a:rPr>
              <a:t>Ninerafaxstat </a:t>
            </a:r>
            <a:r>
              <a:rPr dirty="0" sz="2900" spc="-20" b="1">
                <a:solidFill>
                  <a:srgbClr val="270AA8"/>
                </a:solidFill>
                <a:latin typeface="Tahoma"/>
                <a:cs typeface="Tahoma"/>
              </a:rPr>
              <a:t>N=29</a:t>
            </a:r>
            <a:endParaRPr sz="2900">
              <a:latin typeface="Tahoma"/>
              <a:cs typeface="Tahoma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10862392" y="9107588"/>
            <a:ext cx="1439545" cy="918844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212090" marR="5080" indent="-200025">
              <a:lnSpc>
                <a:spcPct val="101800"/>
              </a:lnSpc>
              <a:spcBef>
                <a:spcPts val="45"/>
              </a:spcBef>
            </a:pPr>
            <a:r>
              <a:rPr dirty="0" sz="2900" spc="-50" b="1">
                <a:latin typeface="Tahoma"/>
                <a:cs typeface="Tahoma"/>
              </a:rPr>
              <a:t>Placebo </a:t>
            </a:r>
            <a:r>
              <a:rPr dirty="0" sz="2900" spc="-20" b="1">
                <a:latin typeface="Tahoma"/>
                <a:cs typeface="Tahoma"/>
              </a:rPr>
              <a:t>N=30</a:t>
            </a:r>
            <a:endParaRPr sz="2900">
              <a:latin typeface="Tahoma"/>
              <a:cs typeface="Tahoma"/>
            </a:endParaRPr>
          </a:p>
        </p:txBody>
      </p:sp>
      <p:grpSp>
        <p:nvGrpSpPr>
          <p:cNvPr id="53" name="object 53" descr=""/>
          <p:cNvGrpSpPr/>
          <p:nvPr/>
        </p:nvGrpSpPr>
        <p:grpSpPr>
          <a:xfrm>
            <a:off x="3446359" y="4412314"/>
            <a:ext cx="9750425" cy="3970020"/>
            <a:chOff x="3446359" y="4412314"/>
            <a:chExt cx="9750425" cy="3970020"/>
          </a:xfrm>
        </p:grpSpPr>
        <p:sp>
          <p:nvSpPr>
            <p:cNvPr id="54" name="object 54" descr=""/>
            <p:cNvSpPr/>
            <p:nvPr/>
          </p:nvSpPr>
          <p:spPr>
            <a:xfrm>
              <a:off x="9668764" y="7004530"/>
              <a:ext cx="1307465" cy="0"/>
            </a:xfrm>
            <a:custGeom>
              <a:avLst/>
              <a:gdLst/>
              <a:ahLst/>
              <a:cxnLst/>
              <a:rect l="l" t="t" r="r" b="b"/>
              <a:pathLst>
                <a:path w="1307465" h="0">
                  <a:moveTo>
                    <a:pt x="0" y="0"/>
                  </a:moveTo>
                  <a:lnTo>
                    <a:pt x="1307271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11878654" y="6632913"/>
              <a:ext cx="1307465" cy="0"/>
            </a:xfrm>
            <a:custGeom>
              <a:avLst/>
              <a:gdLst/>
              <a:ahLst/>
              <a:cxnLst/>
              <a:rect l="l" t="t" r="r" b="b"/>
              <a:pathLst>
                <a:path w="1307465" h="0">
                  <a:moveTo>
                    <a:pt x="0" y="0"/>
                  </a:moveTo>
                  <a:lnTo>
                    <a:pt x="1307271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5679235" y="7062750"/>
              <a:ext cx="1307465" cy="0"/>
            </a:xfrm>
            <a:custGeom>
              <a:avLst/>
              <a:gdLst/>
              <a:ahLst/>
              <a:cxnLst/>
              <a:rect l="l" t="t" r="r" b="b"/>
              <a:pathLst>
                <a:path w="1307465" h="0">
                  <a:moveTo>
                    <a:pt x="0" y="0"/>
                  </a:moveTo>
                  <a:lnTo>
                    <a:pt x="1307271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3456837" y="7082390"/>
              <a:ext cx="1307465" cy="0"/>
            </a:xfrm>
            <a:custGeom>
              <a:avLst/>
              <a:gdLst/>
              <a:ahLst/>
              <a:cxnLst/>
              <a:rect l="l" t="t" r="r" b="b"/>
              <a:pathLst>
                <a:path w="1307464" h="0">
                  <a:moveTo>
                    <a:pt x="0" y="0"/>
                  </a:moveTo>
                  <a:lnTo>
                    <a:pt x="1307271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41975" y="6726989"/>
              <a:ext cx="118889" cy="118274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1028" y="6974588"/>
              <a:ext cx="118889" cy="118274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12194449" y="7959561"/>
              <a:ext cx="669925" cy="0"/>
            </a:xfrm>
            <a:custGeom>
              <a:avLst/>
              <a:gdLst/>
              <a:ahLst/>
              <a:cxnLst/>
              <a:rect l="l" t="t" r="r" b="b"/>
              <a:pathLst>
                <a:path w="669925" h="0">
                  <a:moveTo>
                    <a:pt x="669839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12194449" y="4422791"/>
              <a:ext cx="669925" cy="0"/>
            </a:xfrm>
            <a:custGeom>
              <a:avLst/>
              <a:gdLst/>
              <a:ahLst/>
              <a:cxnLst/>
              <a:rect l="l" t="t" r="r" b="b"/>
              <a:pathLst>
                <a:path w="669925" h="0">
                  <a:moveTo>
                    <a:pt x="669839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9981374" y="4513867"/>
              <a:ext cx="669925" cy="0"/>
            </a:xfrm>
            <a:custGeom>
              <a:avLst/>
              <a:gdLst/>
              <a:ahLst/>
              <a:cxnLst/>
              <a:rect l="l" t="t" r="r" b="b"/>
              <a:pathLst>
                <a:path w="669925" h="0">
                  <a:moveTo>
                    <a:pt x="669839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9969208" y="8055537"/>
              <a:ext cx="669925" cy="0"/>
            </a:xfrm>
            <a:custGeom>
              <a:avLst/>
              <a:gdLst/>
              <a:ahLst/>
              <a:cxnLst/>
              <a:rect l="l" t="t" r="r" b="b"/>
              <a:pathLst>
                <a:path w="669925" h="0">
                  <a:moveTo>
                    <a:pt x="669839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3779333" y="5520759"/>
              <a:ext cx="669925" cy="0"/>
            </a:xfrm>
            <a:custGeom>
              <a:avLst/>
              <a:gdLst/>
              <a:ahLst/>
              <a:cxnLst/>
              <a:rect l="l" t="t" r="r" b="b"/>
              <a:pathLst>
                <a:path w="669925" h="0">
                  <a:moveTo>
                    <a:pt x="669839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5986739" y="5750773"/>
              <a:ext cx="669925" cy="0"/>
            </a:xfrm>
            <a:custGeom>
              <a:avLst/>
              <a:gdLst/>
              <a:ahLst/>
              <a:cxnLst/>
              <a:rect l="l" t="t" r="r" b="b"/>
              <a:pathLst>
                <a:path w="669925" h="0">
                  <a:moveTo>
                    <a:pt x="669839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5986739" y="8371639"/>
              <a:ext cx="669925" cy="0"/>
            </a:xfrm>
            <a:custGeom>
              <a:avLst/>
              <a:gdLst/>
              <a:ahLst/>
              <a:cxnLst/>
              <a:rect l="l" t="t" r="r" b="b"/>
              <a:pathLst>
                <a:path w="669925" h="0">
                  <a:moveTo>
                    <a:pt x="669839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3779333" y="8326787"/>
              <a:ext cx="669925" cy="0"/>
            </a:xfrm>
            <a:custGeom>
              <a:avLst/>
              <a:gdLst/>
              <a:ahLst/>
              <a:cxnLst/>
              <a:rect l="l" t="t" r="r" b="b"/>
              <a:pathLst>
                <a:path w="669925" h="0">
                  <a:moveTo>
                    <a:pt x="669839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8" name="object 68" descr=""/>
          <p:cNvSpPr txBox="1"/>
          <p:nvPr/>
        </p:nvSpPr>
        <p:spPr>
          <a:xfrm>
            <a:off x="2261711" y="3568531"/>
            <a:ext cx="12251055" cy="5548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60"/>
              </a:spcBef>
            </a:pPr>
            <a:endParaRPr sz="1650">
              <a:latin typeface="Times New Roman"/>
              <a:cs typeface="Times New Roman"/>
            </a:endParaRPr>
          </a:p>
          <a:p>
            <a:pPr algn="r" marR="1891030">
              <a:lnSpc>
                <a:spcPct val="100000"/>
              </a:lnSpc>
              <a:spcBef>
                <a:spcPts val="5"/>
              </a:spcBef>
            </a:pPr>
            <a:r>
              <a:rPr dirty="0" sz="1650" spc="-50">
                <a:solidFill>
                  <a:srgbClr val="D9D9D9"/>
                </a:solidFill>
                <a:latin typeface="Tahoma"/>
                <a:cs typeface="Tahoma"/>
              </a:rPr>
              <a:t>+</a:t>
            </a:r>
            <a:endParaRPr sz="16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endParaRPr sz="1650">
              <a:latin typeface="Tahoma"/>
              <a:cs typeface="Tahoma"/>
            </a:endParaRPr>
          </a:p>
          <a:p>
            <a:pPr marL="4008120">
              <a:lnSpc>
                <a:spcPct val="100000"/>
              </a:lnSpc>
            </a:pPr>
            <a:r>
              <a:rPr dirty="0" sz="1650" spc="-50">
                <a:solidFill>
                  <a:srgbClr val="CBC0FB"/>
                </a:solidFill>
                <a:latin typeface="Tahoma"/>
                <a:cs typeface="Tahoma"/>
              </a:rPr>
              <a:t>+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1814858" y="5419595"/>
            <a:ext cx="410209" cy="4279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00" spc="-25" b="1">
                <a:solidFill>
                  <a:srgbClr val="595959"/>
                </a:solidFill>
                <a:latin typeface="Segoe UI"/>
                <a:cs typeface="Segoe UI"/>
              </a:rPr>
              <a:t>40</a:t>
            </a:r>
            <a:endParaRPr sz="2600">
              <a:latin typeface="Segoe UI"/>
              <a:cs typeface="Segoe UI"/>
            </a:endParaRPr>
          </a:p>
        </p:txBody>
      </p:sp>
      <p:grpSp>
        <p:nvGrpSpPr>
          <p:cNvPr id="70" name="object 70" descr=""/>
          <p:cNvGrpSpPr/>
          <p:nvPr/>
        </p:nvGrpSpPr>
        <p:grpSpPr>
          <a:xfrm>
            <a:off x="2272361" y="3502511"/>
            <a:ext cx="12223750" cy="5532120"/>
            <a:chOff x="2272361" y="3502511"/>
            <a:chExt cx="12223750" cy="5532120"/>
          </a:xfrm>
        </p:grpSpPr>
        <p:sp>
          <p:nvSpPr>
            <p:cNvPr id="71" name="object 71" descr=""/>
            <p:cNvSpPr/>
            <p:nvPr/>
          </p:nvSpPr>
          <p:spPr>
            <a:xfrm>
              <a:off x="2301933" y="3518217"/>
              <a:ext cx="22860" cy="5501005"/>
            </a:xfrm>
            <a:custGeom>
              <a:avLst/>
              <a:gdLst/>
              <a:ahLst/>
              <a:cxnLst/>
              <a:rect l="l" t="t" r="r" b="b"/>
              <a:pathLst>
                <a:path w="22860" h="5501005">
                  <a:moveTo>
                    <a:pt x="0" y="0"/>
                  </a:moveTo>
                  <a:lnTo>
                    <a:pt x="22603" y="5500611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2288067" y="8984019"/>
              <a:ext cx="12192635" cy="23495"/>
            </a:xfrm>
            <a:custGeom>
              <a:avLst/>
              <a:gdLst/>
              <a:ahLst/>
              <a:cxnLst/>
              <a:rect l="l" t="t" r="r" b="b"/>
              <a:pathLst>
                <a:path w="12192635" h="23495">
                  <a:moveTo>
                    <a:pt x="12192015" y="0"/>
                  </a:moveTo>
                  <a:lnTo>
                    <a:pt x="0" y="23369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3" name="object 73" descr=""/>
          <p:cNvSpPr/>
          <p:nvPr/>
        </p:nvSpPr>
        <p:spPr>
          <a:xfrm>
            <a:off x="581867" y="1773932"/>
            <a:ext cx="17654270" cy="62865"/>
          </a:xfrm>
          <a:custGeom>
            <a:avLst/>
            <a:gdLst/>
            <a:ahLst/>
            <a:cxnLst/>
            <a:rect l="l" t="t" r="r" b="b"/>
            <a:pathLst>
              <a:path w="17654270" h="62864">
                <a:moveTo>
                  <a:pt x="0" y="62825"/>
                </a:moveTo>
                <a:lnTo>
                  <a:pt x="17653912" y="0"/>
                </a:lnTo>
              </a:path>
            </a:pathLst>
          </a:custGeom>
          <a:ln w="23559">
            <a:solidFill>
              <a:srgbClr val="00206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121725" y="4479836"/>
            <a:ext cx="7888605" cy="4509135"/>
            <a:chOff x="2121725" y="4479836"/>
            <a:chExt cx="7888605" cy="4509135"/>
          </a:xfrm>
        </p:grpSpPr>
        <p:sp>
          <p:nvSpPr>
            <p:cNvPr id="3" name="object 3" descr=""/>
            <p:cNvSpPr/>
            <p:nvPr/>
          </p:nvSpPr>
          <p:spPr>
            <a:xfrm>
              <a:off x="2121725" y="4479836"/>
              <a:ext cx="7888605" cy="4509135"/>
            </a:xfrm>
            <a:custGeom>
              <a:avLst/>
              <a:gdLst/>
              <a:ahLst/>
              <a:cxnLst/>
              <a:rect l="l" t="t" r="r" b="b"/>
              <a:pathLst>
                <a:path w="7888605" h="4509134">
                  <a:moveTo>
                    <a:pt x="7888088" y="0"/>
                  </a:moveTo>
                  <a:lnTo>
                    <a:pt x="0" y="0"/>
                  </a:lnTo>
                  <a:lnTo>
                    <a:pt x="0" y="4508927"/>
                  </a:lnTo>
                  <a:lnTo>
                    <a:pt x="7888088" y="4508927"/>
                  </a:lnTo>
                  <a:lnTo>
                    <a:pt x="7888088" y="0"/>
                  </a:lnTo>
                  <a:close/>
                </a:path>
              </a:pathLst>
            </a:custGeom>
            <a:solidFill>
              <a:srgbClr val="F2F2F2">
                <a:alpha val="5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129967" y="4617179"/>
              <a:ext cx="7857490" cy="4237990"/>
            </a:xfrm>
            <a:custGeom>
              <a:avLst/>
              <a:gdLst/>
              <a:ahLst/>
              <a:cxnLst/>
              <a:rect l="l" t="t" r="r" b="b"/>
              <a:pathLst>
                <a:path w="7857490" h="4237990">
                  <a:moveTo>
                    <a:pt x="20967" y="4221480"/>
                  </a:moveTo>
                  <a:lnTo>
                    <a:pt x="16268" y="4216793"/>
                  </a:lnTo>
                  <a:lnTo>
                    <a:pt x="4686" y="4216793"/>
                  </a:lnTo>
                  <a:lnTo>
                    <a:pt x="0" y="4221480"/>
                  </a:lnTo>
                  <a:lnTo>
                    <a:pt x="0" y="4233037"/>
                  </a:lnTo>
                  <a:lnTo>
                    <a:pt x="4686" y="4237723"/>
                  </a:lnTo>
                  <a:lnTo>
                    <a:pt x="16268" y="4237723"/>
                  </a:lnTo>
                  <a:lnTo>
                    <a:pt x="20967" y="4233037"/>
                  </a:lnTo>
                  <a:lnTo>
                    <a:pt x="20967" y="4221480"/>
                  </a:lnTo>
                  <a:close/>
                </a:path>
                <a:path w="7857490" h="4237990">
                  <a:moveTo>
                    <a:pt x="20967" y="2836722"/>
                  </a:moveTo>
                  <a:lnTo>
                    <a:pt x="16268" y="2832036"/>
                  </a:lnTo>
                  <a:lnTo>
                    <a:pt x="4686" y="2832036"/>
                  </a:lnTo>
                  <a:lnTo>
                    <a:pt x="0" y="2836722"/>
                  </a:lnTo>
                  <a:lnTo>
                    <a:pt x="0" y="2848292"/>
                  </a:lnTo>
                  <a:lnTo>
                    <a:pt x="4686" y="2852978"/>
                  </a:lnTo>
                  <a:lnTo>
                    <a:pt x="16268" y="2852978"/>
                  </a:lnTo>
                  <a:lnTo>
                    <a:pt x="20967" y="2848292"/>
                  </a:lnTo>
                  <a:lnTo>
                    <a:pt x="20967" y="2836722"/>
                  </a:lnTo>
                  <a:close/>
                </a:path>
                <a:path w="7857490" h="4237990">
                  <a:moveTo>
                    <a:pt x="20967" y="1421333"/>
                  </a:moveTo>
                  <a:lnTo>
                    <a:pt x="16268" y="1416646"/>
                  </a:lnTo>
                  <a:lnTo>
                    <a:pt x="4686" y="1416646"/>
                  </a:lnTo>
                  <a:lnTo>
                    <a:pt x="0" y="1421333"/>
                  </a:lnTo>
                  <a:lnTo>
                    <a:pt x="0" y="1432890"/>
                  </a:lnTo>
                  <a:lnTo>
                    <a:pt x="4686" y="1437589"/>
                  </a:lnTo>
                  <a:lnTo>
                    <a:pt x="16268" y="1437589"/>
                  </a:lnTo>
                  <a:lnTo>
                    <a:pt x="20967" y="1432890"/>
                  </a:lnTo>
                  <a:lnTo>
                    <a:pt x="20967" y="1421333"/>
                  </a:lnTo>
                  <a:close/>
                </a:path>
                <a:path w="7857490" h="4237990">
                  <a:moveTo>
                    <a:pt x="20967" y="4686"/>
                  </a:moveTo>
                  <a:lnTo>
                    <a:pt x="16268" y="0"/>
                  </a:lnTo>
                  <a:lnTo>
                    <a:pt x="4686" y="0"/>
                  </a:lnTo>
                  <a:lnTo>
                    <a:pt x="0" y="4686"/>
                  </a:lnTo>
                  <a:lnTo>
                    <a:pt x="0" y="16256"/>
                  </a:lnTo>
                  <a:lnTo>
                    <a:pt x="4686" y="20942"/>
                  </a:lnTo>
                  <a:lnTo>
                    <a:pt x="16268" y="20942"/>
                  </a:lnTo>
                  <a:lnTo>
                    <a:pt x="20967" y="16256"/>
                  </a:lnTo>
                  <a:lnTo>
                    <a:pt x="20967" y="4686"/>
                  </a:lnTo>
                  <a:close/>
                </a:path>
                <a:path w="7857490" h="4237990">
                  <a:moveTo>
                    <a:pt x="62865" y="4221480"/>
                  </a:moveTo>
                  <a:lnTo>
                    <a:pt x="58178" y="4216793"/>
                  </a:lnTo>
                  <a:lnTo>
                    <a:pt x="46596" y="4216793"/>
                  </a:lnTo>
                  <a:lnTo>
                    <a:pt x="41897" y="4221480"/>
                  </a:lnTo>
                  <a:lnTo>
                    <a:pt x="41897" y="4233037"/>
                  </a:lnTo>
                  <a:lnTo>
                    <a:pt x="46596" y="4237723"/>
                  </a:lnTo>
                  <a:lnTo>
                    <a:pt x="58178" y="4237723"/>
                  </a:lnTo>
                  <a:lnTo>
                    <a:pt x="62865" y="4233037"/>
                  </a:lnTo>
                  <a:lnTo>
                    <a:pt x="62865" y="4221480"/>
                  </a:lnTo>
                  <a:close/>
                </a:path>
                <a:path w="7857490" h="4237990">
                  <a:moveTo>
                    <a:pt x="62865" y="2836722"/>
                  </a:moveTo>
                  <a:lnTo>
                    <a:pt x="58178" y="2832036"/>
                  </a:lnTo>
                  <a:lnTo>
                    <a:pt x="46596" y="2832036"/>
                  </a:lnTo>
                  <a:lnTo>
                    <a:pt x="41897" y="2836722"/>
                  </a:lnTo>
                  <a:lnTo>
                    <a:pt x="41897" y="2848292"/>
                  </a:lnTo>
                  <a:lnTo>
                    <a:pt x="46596" y="2852978"/>
                  </a:lnTo>
                  <a:lnTo>
                    <a:pt x="58178" y="2852978"/>
                  </a:lnTo>
                  <a:lnTo>
                    <a:pt x="62865" y="2848292"/>
                  </a:lnTo>
                  <a:lnTo>
                    <a:pt x="62865" y="2836722"/>
                  </a:lnTo>
                  <a:close/>
                </a:path>
                <a:path w="7857490" h="4237990">
                  <a:moveTo>
                    <a:pt x="62865" y="1421333"/>
                  </a:moveTo>
                  <a:lnTo>
                    <a:pt x="58178" y="1416646"/>
                  </a:lnTo>
                  <a:lnTo>
                    <a:pt x="46596" y="1416646"/>
                  </a:lnTo>
                  <a:lnTo>
                    <a:pt x="41897" y="1421333"/>
                  </a:lnTo>
                  <a:lnTo>
                    <a:pt x="41897" y="1432890"/>
                  </a:lnTo>
                  <a:lnTo>
                    <a:pt x="46596" y="1437589"/>
                  </a:lnTo>
                  <a:lnTo>
                    <a:pt x="58178" y="1437589"/>
                  </a:lnTo>
                  <a:lnTo>
                    <a:pt x="62865" y="1432890"/>
                  </a:lnTo>
                  <a:lnTo>
                    <a:pt x="62865" y="1421333"/>
                  </a:lnTo>
                  <a:close/>
                </a:path>
                <a:path w="7857490" h="4237990">
                  <a:moveTo>
                    <a:pt x="62865" y="4686"/>
                  </a:moveTo>
                  <a:lnTo>
                    <a:pt x="58178" y="0"/>
                  </a:lnTo>
                  <a:lnTo>
                    <a:pt x="46596" y="0"/>
                  </a:lnTo>
                  <a:lnTo>
                    <a:pt x="41897" y="4686"/>
                  </a:lnTo>
                  <a:lnTo>
                    <a:pt x="41897" y="16256"/>
                  </a:lnTo>
                  <a:lnTo>
                    <a:pt x="46596" y="20942"/>
                  </a:lnTo>
                  <a:lnTo>
                    <a:pt x="58178" y="20942"/>
                  </a:lnTo>
                  <a:lnTo>
                    <a:pt x="62865" y="16256"/>
                  </a:lnTo>
                  <a:lnTo>
                    <a:pt x="62865" y="4686"/>
                  </a:lnTo>
                  <a:close/>
                </a:path>
                <a:path w="7857490" h="4237990">
                  <a:moveTo>
                    <a:pt x="104775" y="4221480"/>
                  </a:moveTo>
                  <a:lnTo>
                    <a:pt x="100088" y="4216793"/>
                  </a:lnTo>
                  <a:lnTo>
                    <a:pt x="88493" y="4216793"/>
                  </a:lnTo>
                  <a:lnTo>
                    <a:pt x="83807" y="4221480"/>
                  </a:lnTo>
                  <a:lnTo>
                    <a:pt x="83807" y="4233037"/>
                  </a:lnTo>
                  <a:lnTo>
                    <a:pt x="88493" y="4237723"/>
                  </a:lnTo>
                  <a:lnTo>
                    <a:pt x="100088" y="4237723"/>
                  </a:lnTo>
                  <a:lnTo>
                    <a:pt x="104775" y="4233037"/>
                  </a:lnTo>
                  <a:lnTo>
                    <a:pt x="104775" y="4221480"/>
                  </a:lnTo>
                  <a:close/>
                </a:path>
                <a:path w="7857490" h="4237990">
                  <a:moveTo>
                    <a:pt x="104775" y="2836722"/>
                  </a:moveTo>
                  <a:lnTo>
                    <a:pt x="100088" y="2832036"/>
                  </a:lnTo>
                  <a:lnTo>
                    <a:pt x="88493" y="2832036"/>
                  </a:lnTo>
                  <a:lnTo>
                    <a:pt x="83807" y="2836722"/>
                  </a:lnTo>
                  <a:lnTo>
                    <a:pt x="83807" y="2848292"/>
                  </a:lnTo>
                  <a:lnTo>
                    <a:pt x="88493" y="2852978"/>
                  </a:lnTo>
                  <a:lnTo>
                    <a:pt x="100088" y="2852978"/>
                  </a:lnTo>
                  <a:lnTo>
                    <a:pt x="104775" y="2848292"/>
                  </a:lnTo>
                  <a:lnTo>
                    <a:pt x="104775" y="2836722"/>
                  </a:lnTo>
                  <a:close/>
                </a:path>
                <a:path w="7857490" h="4237990">
                  <a:moveTo>
                    <a:pt x="104775" y="1421333"/>
                  </a:moveTo>
                  <a:lnTo>
                    <a:pt x="100088" y="1416646"/>
                  </a:lnTo>
                  <a:lnTo>
                    <a:pt x="88493" y="1416646"/>
                  </a:lnTo>
                  <a:lnTo>
                    <a:pt x="83807" y="1421333"/>
                  </a:lnTo>
                  <a:lnTo>
                    <a:pt x="83807" y="1432890"/>
                  </a:lnTo>
                  <a:lnTo>
                    <a:pt x="88493" y="1437589"/>
                  </a:lnTo>
                  <a:lnTo>
                    <a:pt x="100088" y="1437589"/>
                  </a:lnTo>
                  <a:lnTo>
                    <a:pt x="104775" y="1432890"/>
                  </a:lnTo>
                  <a:lnTo>
                    <a:pt x="104775" y="1421333"/>
                  </a:lnTo>
                  <a:close/>
                </a:path>
                <a:path w="7857490" h="4237990">
                  <a:moveTo>
                    <a:pt x="104775" y="4686"/>
                  </a:moveTo>
                  <a:lnTo>
                    <a:pt x="100088" y="0"/>
                  </a:lnTo>
                  <a:lnTo>
                    <a:pt x="88493" y="0"/>
                  </a:lnTo>
                  <a:lnTo>
                    <a:pt x="83807" y="4686"/>
                  </a:lnTo>
                  <a:lnTo>
                    <a:pt x="83807" y="16256"/>
                  </a:lnTo>
                  <a:lnTo>
                    <a:pt x="88493" y="20942"/>
                  </a:lnTo>
                  <a:lnTo>
                    <a:pt x="100088" y="20942"/>
                  </a:lnTo>
                  <a:lnTo>
                    <a:pt x="104775" y="16256"/>
                  </a:lnTo>
                  <a:lnTo>
                    <a:pt x="104775" y="4686"/>
                  </a:lnTo>
                  <a:close/>
                </a:path>
                <a:path w="7857490" h="4237990">
                  <a:moveTo>
                    <a:pt x="146672" y="4221480"/>
                  </a:moveTo>
                  <a:lnTo>
                    <a:pt x="141986" y="4216793"/>
                  </a:lnTo>
                  <a:lnTo>
                    <a:pt x="130403" y="4216793"/>
                  </a:lnTo>
                  <a:lnTo>
                    <a:pt x="125717" y="4221480"/>
                  </a:lnTo>
                  <a:lnTo>
                    <a:pt x="125717" y="4233037"/>
                  </a:lnTo>
                  <a:lnTo>
                    <a:pt x="130403" y="4237723"/>
                  </a:lnTo>
                  <a:lnTo>
                    <a:pt x="141986" y="4237723"/>
                  </a:lnTo>
                  <a:lnTo>
                    <a:pt x="146672" y="4233037"/>
                  </a:lnTo>
                  <a:lnTo>
                    <a:pt x="146672" y="4221480"/>
                  </a:lnTo>
                  <a:close/>
                </a:path>
                <a:path w="7857490" h="4237990">
                  <a:moveTo>
                    <a:pt x="146672" y="2836722"/>
                  </a:moveTo>
                  <a:lnTo>
                    <a:pt x="141986" y="2832036"/>
                  </a:lnTo>
                  <a:lnTo>
                    <a:pt x="130403" y="2832036"/>
                  </a:lnTo>
                  <a:lnTo>
                    <a:pt x="125717" y="2836722"/>
                  </a:lnTo>
                  <a:lnTo>
                    <a:pt x="125717" y="2848292"/>
                  </a:lnTo>
                  <a:lnTo>
                    <a:pt x="130403" y="2852978"/>
                  </a:lnTo>
                  <a:lnTo>
                    <a:pt x="141986" y="2852978"/>
                  </a:lnTo>
                  <a:lnTo>
                    <a:pt x="146672" y="2848292"/>
                  </a:lnTo>
                  <a:lnTo>
                    <a:pt x="146672" y="2836722"/>
                  </a:lnTo>
                  <a:close/>
                </a:path>
                <a:path w="7857490" h="4237990">
                  <a:moveTo>
                    <a:pt x="146672" y="1421333"/>
                  </a:moveTo>
                  <a:lnTo>
                    <a:pt x="141986" y="1416646"/>
                  </a:lnTo>
                  <a:lnTo>
                    <a:pt x="130403" y="1416646"/>
                  </a:lnTo>
                  <a:lnTo>
                    <a:pt x="125717" y="1421333"/>
                  </a:lnTo>
                  <a:lnTo>
                    <a:pt x="125717" y="1432890"/>
                  </a:lnTo>
                  <a:lnTo>
                    <a:pt x="130403" y="1437589"/>
                  </a:lnTo>
                  <a:lnTo>
                    <a:pt x="141986" y="1437589"/>
                  </a:lnTo>
                  <a:lnTo>
                    <a:pt x="146672" y="1432890"/>
                  </a:lnTo>
                  <a:lnTo>
                    <a:pt x="146672" y="1421333"/>
                  </a:lnTo>
                  <a:close/>
                </a:path>
                <a:path w="7857490" h="4237990">
                  <a:moveTo>
                    <a:pt x="146672" y="4686"/>
                  </a:moveTo>
                  <a:lnTo>
                    <a:pt x="141986" y="0"/>
                  </a:lnTo>
                  <a:lnTo>
                    <a:pt x="130403" y="0"/>
                  </a:lnTo>
                  <a:lnTo>
                    <a:pt x="125717" y="4686"/>
                  </a:lnTo>
                  <a:lnTo>
                    <a:pt x="125717" y="16256"/>
                  </a:lnTo>
                  <a:lnTo>
                    <a:pt x="130403" y="20942"/>
                  </a:lnTo>
                  <a:lnTo>
                    <a:pt x="141986" y="20942"/>
                  </a:lnTo>
                  <a:lnTo>
                    <a:pt x="146672" y="16256"/>
                  </a:lnTo>
                  <a:lnTo>
                    <a:pt x="146672" y="4686"/>
                  </a:lnTo>
                  <a:close/>
                </a:path>
                <a:path w="7857490" h="4237990">
                  <a:moveTo>
                    <a:pt x="188582" y="4221480"/>
                  </a:moveTo>
                  <a:lnTo>
                    <a:pt x="183896" y="4216793"/>
                  </a:lnTo>
                  <a:lnTo>
                    <a:pt x="172300" y="4216793"/>
                  </a:lnTo>
                  <a:lnTo>
                    <a:pt x="167614" y="4221480"/>
                  </a:lnTo>
                  <a:lnTo>
                    <a:pt x="167614" y="4233037"/>
                  </a:lnTo>
                  <a:lnTo>
                    <a:pt x="172300" y="4237723"/>
                  </a:lnTo>
                  <a:lnTo>
                    <a:pt x="183896" y="4237723"/>
                  </a:lnTo>
                  <a:lnTo>
                    <a:pt x="188582" y="4233037"/>
                  </a:lnTo>
                  <a:lnTo>
                    <a:pt x="188582" y="4221480"/>
                  </a:lnTo>
                  <a:close/>
                </a:path>
                <a:path w="7857490" h="4237990">
                  <a:moveTo>
                    <a:pt x="188582" y="2836722"/>
                  </a:moveTo>
                  <a:lnTo>
                    <a:pt x="183896" y="2832036"/>
                  </a:lnTo>
                  <a:lnTo>
                    <a:pt x="172300" y="2832036"/>
                  </a:lnTo>
                  <a:lnTo>
                    <a:pt x="167614" y="2836722"/>
                  </a:lnTo>
                  <a:lnTo>
                    <a:pt x="167614" y="2848292"/>
                  </a:lnTo>
                  <a:lnTo>
                    <a:pt x="172300" y="2852978"/>
                  </a:lnTo>
                  <a:lnTo>
                    <a:pt x="183896" y="2852978"/>
                  </a:lnTo>
                  <a:lnTo>
                    <a:pt x="188582" y="2848292"/>
                  </a:lnTo>
                  <a:lnTo>
                    <a:pt x="188582" y="2836722"/>
                  </a:lnTo>
                  <a:close/>
                </a:path>
                <a:path w="7857490" h="4237990">
                  <a:moveTo>
                    <a:pt x="188582" y="1421333"/>
                  </a:moveTo>
                  <a:lnTo>
                    <a:pt x="183896" y="1416646"/>
                  </a:lnTo>
                  <a:lnTo>
                    <a:pt x="172300" y="1416646"/>
                  </a:lnTo>
                  <a:lnTo>
                    <a:pt x="167614" y="1421333"/>
                  </a:lnTo>
                  <a:lnTo>
                    <a:pt x="167614" y="1432890"/>
                  </a:lnTo>
                  <a:lnTo>
                    <a:pt x="172300" y="1437589"/>
                  </a:lnTo>
                  <a:lnTo>
                    <a:pt x="183896" y="1437589"/>
                  </a:lnTo>
                  <a:lnTo>
                    <a:pt x="188582" y="1432890"/>
                  </a:lnTo>
                  <a:lnTo>
                    <a:pt x="188582" y="1421333"/>
                  </a:lnTo>
                  <a:close/>
                </a:path>
                <a:path w="7857490" h="4237990">
                  <a:moveTo>
                    <a:pt x="188582" y="4686"/>
                  </a:moveTo>
                  <a:lnTo>
                    <a:pt x="183896" y="0"/>
                  </a:lnTo>
                  <a:lnTo>
                    <a:pt x="172300" y="0"/>
                  </a:lnTo>
                  <a:lnTo>
                    <a:pt x="167614" y="4686"/>
                  </a:lnTo>
                  <a:lnTo>
                    <a:pt x="167614" y="16256"/>
                  </a:lnTo>
                  <a:lnTo>
                    <a:pt x="172300" y="20942"/>
                  </a:lnTo>
                  <a:lnTo>
                    <a:pt x="183896" y="20942"/>
                  </a:lnTo>
                  <a:lnTo>
                    <a:pt x="188582" y="16256"/>
                  </a:lnTo>
                  <a:lnTo>
                    <a:pt x="188582" y="4686"/>
                  </a:lnTo>
                  <a:close/>
                </a:path>
                <a:path w="7857490" h="4237990">
                  <a:moveTo>
                    <a:pt x="230479" y="4221480"/>
                  </a:moveTo>
                  <a:lnTo>
                    <a:pt x="225793" y="4216793"/>
                  </a:lnTo>
                  <a:lnTo>
                    <a:pt x="214210" y="4216793"/>
                  </a:lnTo>
                  <a:lnTo>
                    <a:pt x="209524" y="4221480"/>
                  </a:lnTo>
                  <a:lnTo>
                    <a:pt x="209524" y="4233037"/>
                  </a:lnTo>
                  <a:lnTo>
                    <a:pt x="214210" y="4237723"/>
                  </a:lnTo>
                  <a:lnTo>
                    <a:pt x="225793" y="4237723"/>
                  </a:lnTo>
                  <a:lnTo>
                    <a:pt x="230479" y="4233037"/>
                  </a:lnTo>
                  <a:lnTo>
                    <a:pt x="230479" y="4221480"/>
                  </a:lnTo>
                  <a:close/>
                </a:path>
                <a:path w="7857490" h="4237990">
                  <a:moveTo>
                    <a:pt x="230479" y="2836722"/>
                  </a:moveTo>
                  <a:lnTo>
                    <a:pt x="225793" y="2832036"/>
                  </a:lnTo>
                  <a:lnTo>
                    <a:pt x="214210" y="2832036"/>
                  </a:lnTo>
                  <a:lnTo>
                    <a:pt x="209524" y="2836722"/>
                  </a:lnTo>
                  <a:lnTo>
                    <a:pt x="209524" y="2848292"/>
                  </a:lnTo>
                  <a:lnTo>
                    <a:pt x="214210" y="2852978"/>
                  </a:lnTo>
                  <a:lnTo>
                    <a:pt x="225793" y="2852978"/>
                  </a:lnTo>
                  <a:lnTo>
                    <a:pt x="230479" y="2848292"/>
                  </a:lnTo>
                  <a:lnTo>
                    <a:pt x="230479" y="2836722"/>
                  </a:lnTo>
                  <a:close/>
                </a:path>
                <a:path w="7857490" h="4237990">
                  <a:moveTo>
                    <a:pt x="230479" y="1421333"/>
                  </a:moveTo>
                  <a:lnTo>
                    <a:pt x="225793" y="1416646"/>
                  </a:lnTo>
                  <a:lnTo>
                    <a:pt x="214210" y="1416646"/>
                  </a:lnTo>
                  <a:lnTo>
                    <a:pt x="209524" y="1421333"/>
                  </a:lnTo>
                  <a:lnTo>
                    <a:pt x="209524" y="1432890"/>
                  </a:lnTo>
                  <a:lnTo>
                    <a:pt x="214210" y="1437589"/>
                  </a:lnTo>
                  <a:lnTo>
                    <a:pt x="225793" y="1437589"/>
                  </a:lnTo>
                  <a:lnTo>
                    <a:pt x="230479" y="1432890"/>
                  </a:lnTo>
                  <a:lnTo>
                    <a:pt x="230479" y="1421333"/>
                  </a:lnTo>
                  <a:close/>
                </a:path>
                <a:path w="7857490" h="4237990">
                  <a:moveTo>
                    <a:pt x="230479" y="4686"/>
                  </a:moveTo>
                  <a:lnTo>
                    <a:pt x="225793" y="0"/>
                  </a:lnTo>
                  <a:lnTo>
                    <a:pt x="214210" y="0"/>
                  </a:lnTo>
                  <a:lnTo>
                    <a:pt x="209524" y="4686"/>
                  </a:lnTo>
                  <a:lnTo>
                    <a:pt x="209524" y="16256"/>
                  </a:lnTo>
                  <a:lnTo>
                    <a:pt x="214210" y="20942"/>
                  </a:lnTo>
                  <a:lnTo>
                    <a:pt x="225793" y="20942"/>
                  </a:lnTo>
                  <a:lnTo>
                    <a:pt x="230479" y="16256"/>
                  </a:lnTo>
                  <a:lnTo>
                    <a:pt x="230479" y="4686"/>
                  </a:lnTo>
                  <a:close/>
                </a:path>
                <a:path w="7857490" h="4237990">
                  <a:moveTo>
                    <a:pt x="272389" y="4221480"/>
                  </a:moveTo>
                  <a:lnTo>
                    <a:pt x="267703" y="4216793"/>
                  </a:lnTo>
                  <a:lnTo>
                    <a:pt x="256108" y="4216793"/>
                  </a:lnTo>
                  <a:lnTo>
                    <a:pt x="251421" y="4221480"/>
                  </a:lnTo>
                  <a:lnTo>
                    <a:pt x="251421" y="4233037"/>
                  </a:lnTo>
                  <a:lnTo>
                    <a:pt x="256108" y="4237723"/>
                  </a:lnTo>
                  <a:lnTo>
                    <a:pt x="267703" y="4237723"/>
                  </a:lnTo>
                  <a:lnTo>
                    <a:pt x="272389" y="4233037"/>
                  </a:lnTo>
                  <a:lnTo>
                    <a:pt x="272389" y="4221480"/>
                  </a:lnTo>
                  <a:close/>
                </a:path>
                <a:path w="7857490" h="4237990">
                  <a:moveTo>
                    <a:pt x="272389" y="2836722"/>
                  </a:moveTo>
                  <a:lnTo>
                    <a:pt x="267703" y="2832036"/>
                  </a:lnTo>
                  <a:lnTo>
                    <a:pt x="256108" y="2832036"/>
                  </a:lnTo>
                  <a:lnTo>
                    <a:pt x="251421" y="2836722"/>
                  </a:lnTo>
                  <a:lnTo>
                    <a:pt x="251421" y="2848292"/>
                  </a:lnTo>
                  <a:lnTo>
                    <a:pt x="256108" y="2852978"/>
                  </a:lnTo>
                  <a:lnTo>
                    <a:pt x="267703" y="2852978"/>
                  </a:lnTo>
                  <a:lnTo>
                    <a:pt x="272389" y="2848292"/>
                  </a:lnTo>
                  <a:lnTo>
                    <a:pt x="272389" y="2836722"/>
                  </a:lnTo>
                  <a:close/>
                </a:path>
                <a:path w="7857490" h="4237990">
                  <a:moveTo>
                    <a:pt x="272389" y="1421333"/>
                  </a:moveTo>
                  <a:lnTo>
                    <a:pt x="267703" y="1416646"/>
                  </a:lnTo>
                  <a:lnTo>
                    <a:pt x="256108" y="1416646"/>
                  </a:lnTo>
                  <a:lnTo>
                    <a:pt x="251421" y="1421333"/>
                  </a:lnTo>
                  <a:lnTo>
                    <a:pt x="251421" y="1432890"/>
                  </a:lnTo>
                  <a:lnTo>
                    <a:pt x="256108" y="1437589"/>
                  </a:lnTo>
                  <a:lnTo>
                    <a:pt x="267703" y="1437589"/>
                  </a:lnTo>
                  <a:lnTo>
                    <a:pt x="272389" y="1432890"/>
                  </a:lnTo>
                  <a:lnTo>
                    <a:pt x="272389" y="1421333"/>
                  </a:lnTo>
                  <a:close/>
                </a:path>
                <a:path w="7857490" h="4237990">
                  <a:moveTo>
                    <a:pt x="272389" y="4686"/>
                  </a:moveTo>
                  <a:lnTo>
                    <a:pt x="267703" y="0"/>
                  </a:lnTo>
                  <a:lnTo>
                    <a:pt x="256108" y="0"/>
                  </a:lnTo>
                  <a:lnTo>
                    <a:pt x="251421" y="4686"/>
                  </a:lnTo>
                  <a:lnTo>
                    <a:pt x="251421" y="16256"/>
                  </a:lnTo>
                  <a:lnTo>
                    <a:pt x="256108" y="20942"/>
                  </a:lnTo>
                  <a:lnTo>
                    <a:pt x="267703" y="20942"/>
                  </a:lnTo>
                  <a:lnTo>
                    <a:pt x="272389" y="16256"/>
                  </a:lnTo>
                  <a:lnTo>
                    <a:pt x="272389" y="4686"/>
                  </a:lnTo>
                  <a:close/>
                </a:path>
                <a:path w="7857490" h="4237990">
                  <a:moveTo>
                    <a:pt x="314286" y="4221480"/>
                  </a:moveTo>
                  <a:lnTo>
                    <a:pt x="309600" y="4216793"/>
                  </a:lnTo>
                  <a:lnTo>
                    <a:pt x="298018" y="4216793"/>
                  </a:lnTo>
                  <a:lnTo>
                    <a:pt x="293331" y="4221480"/>
                  </a:lnTo>
                  <a:lnTo>
                    <a:pt x="293331" y="4233037"/>
                  </a:lnTo>
                  <a:lnTo>
                    <a:pt x="298018" y="4237723"/>
                  </a:lnTo>
                  <a:lnTo>
                    <a:pt x="309600" y="4237723"/>
                  </a:lnTo>
                  <a:lnTo>
                    <a:pt x="314286" y="4233037"/>
                  </a:lnTo>
                  <a:lnTo>
                    <a:pt x="314286" y="4221480"/>
                  </a:lnTo>
                  <a:close/>
                </a:path>
                <a:path w="7857490" h="4237990">
                  <a:moveTo>
                    <a:pt x="314286" y="2836722"/>
                  </a:moveTo>
                  <a:lnTo>
                    <a:pt x="309600" y="2832036"/>
                  </a:lnTo>
                  <a:lnTo>
                    <a:pt x="298018" y="2832036"/>
                  </a:lnTo>
                  <a:lnTo>
                    <a:pt x="293331" y="2836722"/>
                  </a:lnTo>
                  <a:lnTo>
                    <a:pt x="293331" y="2848292"/>
                  </a:lnTo>
                  <a:lnTo>
                    <a:pt x="298018" y="2852978"/>
                  </a:lnTo>
                  <a:lnTo>
                    <a:pt x="309600" y="2852978"/>
                  </a:lnTo>
                  <a:lnTo>
                    <a:pt x="314286" y="2848292"/>
                  </a:lnTo>
                  <a:lnTo>
                    <a:pt x="314286" y="2836722"/>
                  </a:lnTo>
                  <a:close/>
                </a:path>
                <a:path w="7857490" h="4237990">
                  <a:moveTo>
                    <a:pt x="314286" y="1421333"/>
                  </a:moveTo>
                  <a:lnTo>
                    <a:pt x="309600" y="1416646"/>
                  </a:lnTo>
                  <a:lnTo>
                    <a:pt x="298018" y="1416646"/>
                  </a:lnTo>
                  <a:lnTo>
                    <a:pt x="293331" y="1421333"/>
                  </a:lnTo>
                  <a:lnTo>
                    <a:pt x="293331" y="1432890"/>
                  </a:lnTo>
                  <a:lnTo>
                    <a:pt x="298018" y="1437589"/>
                  </a:lnTo>
                  <a:lnTo>
                    <a:pt x="309600" y="1437589"/>
                  </a:lnTo>
                  <a:lnTo>
                    <a:pt x="314286" y="1432890"/>
                  </a:lnTo>
                  <a:lnTo>
                    <a:pt x="314286" y="1421333"/>
                  </a:lnTo>
                  <a:close/>
                </a:path>
                <a:path w="7857490" h="4237990">
                  <a:moveTo>
                    <a:pt x="314286" y="4686"/>
                  </a:moveTo>
                  <a:lnTo>
                    <a:pt x="309600" y="0"/>
                  </a:lnTo>
                  <a:lnTo>
                    <a:pt x="298018" y="0"/>
                  </a:lnTo>
                  <a:lnTo>
                    <a:pt x="293331" y="4686"/>
                  </a:lnTo>
                  <a:lnTo>
                    <a:pt x="293331" y="16256"/>
                  </a:lnTo>
                  <a:lnTo>
                    <a:pt x="298018" y="20942"/>
                  </a:lnTo>
                  <a:lnTo>
                    <a:pt x="309600" y="20942"/>
                  </a:lnTo>
                  <a:lnTo>
                    <a:pt x="314286" y="16256"/>
                  </a:lnTo>
                  <a:lnTo>
                    <a:pt x="314286" y="4686"/>
                  </a:lnTo>
                  <a:close/>
                </a:path>
                <a:path w="7857490" h="4237990">
                  <a:moveTo>
                    <a:pt x="356196" y="4221480"/>
                  </a:moveTo>
                  <a:lnTo>
                    <a:pt x="351510" y="4216793"/>
                  </a:lnTo>
                  <a:lnTo>
                    <a:pt x="339928" y="4216793"/>
                  </a:lnTo>
                  <a:lnTo>
                    <a:pt x="335229" y="4221480"/>
                  </a:lnTo>
                  <a:lnTo>
                    <a:pt x="335229" y="4233037"/>
                  </a:lnTo>
                  <a:lnTo>
                    <a:pt x="339928" y="4237723"/>
                  </a:lnTo>
                  <a:lnTo>
                    <a:pt x="351510" y="4237723"/>
                  </a:lnTo>
                  <a:lnTo>
                    <a:pt x="356196" y="4233037"/>
                  </a:lnTo>
                  <a:lnTo>
                    <a:pt x="356196" y="4221480"/>
                  </a:lnTo>
                  <a:close/>
                </a:path>
                <a:path w="7857490" h="4237990">
                  <a:moveTo>
                    <a:pt x="356196" y="2836722"/>
                  </a:moveTo>
                  <a:lnTo>
                    <a:pt x="351510" y="2832036"/>
                  </a:lnTo>
                  <a:lnTo>
                    <a:pt x="339928" y="2832036"/>
                  </a:lnTo>
                  <a:lnTo>
                    <a:pt x="335229" y="2836722"/>
                  </a:lnTo>
                  <a:lnTo>
                    <a:pt x="335229" y="2848292"/>
                  </a:lnTo>
                  <a:lnTo>
                    <a:pt x="339928" y="2852978"/>
                  </a:lnTo>
                  <a:lnTo>
                    <a:pt x="351510" y="2852978"/>
                  </a:lnTo>
                  <a:lnTo>
                    <a:pt x="356196" y="2848292"/>
                  </a:lnTo>
                  <a:lnTo>
                    <a:pt x="356196" y="2836722"/>
                  </a:lnTo>
                  <a:close/>
                </a:path>
                <a:path w="7857490" h="4237990">
                  <a:moveTo>
                    <a:pt x="356196" y="1421333"/>
                  </a:moveTo>
                  <a:lnTo>
                    <a:pt x="351510" y="1416646"/>
                  </a:lnTo>
                  <a:lnTo>
                    <a:pt x="339928" y="1416646"/>
                  </a:lnTo>
                  <a:lnTo>
                    <a:pt x="335229" y="1421333"/>
                  </a:lnTo>
                  <a:lnTo>
                    <a:pt x="335229" y="1432890"/>
                  </a:lnTo>
                  <a:lnTo>
                    <a:pt x="339928" y="1437589"/>
                  </a:lnTo>
                  <a:lnTo>
                    <a:pt x="351510" y="1437589"/>
                  </a:lnTo>
                  <a:lnTo>
                    <a:pt x="356196" y="1432890"/>
                  </a:lnTo>
                  <a:lnTo>
                    <a:pt x="356196" y="1421333"/>
                  </a:lnTo>
                  <a:close/>
                </a:path>
                <a:path w="7857490" h="4237990">
                  <a:moveTo>
                    <a:pt x="356196" y="4686"/>
                  </a:moveTo>
                  <a:lnTo>
                    <a:pt x="351510" y="0"/>
                  </a:lnTo>
                  <a:lnTo>
                    <a:pt x="339928" y="0"/>
                  </a:lnTo>
                  <a:lnTo>
                    <a:pt x="335229" y="4686"/>
                  </a:lnTo>
                  <a:lnTo>
                    <a:pt x="335229" y="16256"/>
                  </a:lnTo>
                  <a:lnTo>
                    <a:pt x="339928" y="20942"/>
                  </a:lnTo>
                  <a:lnTo>
                    <a:pt x="351510" y="20942"/>
                  </a:lnTo>
                  <a:lnTo>
                    <a:pt x="356196" y="16256"/>
                  </a:lnTo>
                  <a:lnTo>
                    <a:pt x="356196" y="4686"/>
                  </a:lnTo>
                  <a:close/>
                </a:path>
                <a:path w="7857490" h="4237990">
                  <a:moveTo>
                    <a:pt x="398106" y="4221480"/>
                  </a:moveTo>
                  <a:lnTo>
                    <a:pt x="393407" y="4216793"/>
                  </a:lnTo>
                  <a:lnTo>
                    <a:pt x="381825" y="4216793"/>
                  </a:lnTo>
                  <a:lnTo>
                    <a:pt x="377139" y="4221480"/>
                  </a:lnTo>
                  <a:lnTo>
                    <a:pt x="377139" y="4233037"/>
                  </a:lnTo>
                  <a:lnTo>
                    <a:pt x="381825" y="4237723"/>
                  </a:lnTo>
                  <a:lnTo>
                    <a:pt x="393407" y="4237723"/>
                  </a:lnTo>
                  <a:lnTo>
                    <a:pt x="398106" y="4233037"/>
                  </a:lnTo>
                  <a:lnTo>
                    <a:pt x="398106" y="4221480"/>
                  </a:lnTo>
                  <a:close/>
                </a:path>
                <a:path w="7857490" h="4237990">
                  <a:moveTo>
                    <a:pt x="398106" y="2836722"/>
                  </a:moveTo>
                  <a:lnTo>
                    <a:pt x="393407" y="2832036"/>
                  </a:lnTo>
                  <a:lnTo>
                    <a:pt x="381825" y="2832036"/>
                  </a:lnTo>
                  <a:lnTo>
                    <a:pt x="377139" y="2836722"/>
                  </a:lnTo>
                  <a:lnTo>
                    <a:pt x="377139" y="2848292"/>
                  </a:lnTo>
                  <a:lnTo>
                    <a:pt x="381825" y="2852978"/>
                  </a:lnTo>
                  <a:lnTo>
                    <a:pt x="393407" y="2852978"/>
                  </a:lnTo>
                  <a:lnTo>
                    <a:pt x="398106" y="2848292"/>
                  </a:lnTo>
                  <a:lnTo>
                    <a:pt x="398106" y="2836722"/>
                  </a:lnTo>
                  <a:close/>
                </a:path>
                <a:path w="7857490" h="4237990">
                  <a:moveTo>
                    <a:pt x="398106" y="1421333"/>
                  </a:moveTo>
                  <a:lnTo>
                    <a:pt x="393407" y="1416646"/>
                  </a:lnTo>
                  <a:lnTo>
                    <a:pt x="381825" y="1416646"/>
                  </a:lnTo>
                  <a:lnTo>
                    <a:pt x="377139" y="1421333"/>
                  </a:lnTo>
                  <a:lnTo>
                    <a:pt x="377139" y="1432890"/>
                  </a:lnTo>
                  <a:lnTo>
                    <a:pt x="381825" y="1437589"/>
                  </a:lnTo>
                  <a:lnTo>
                    <a:pt x="393407" y="1437589"/>
                  </a:lnTo>
                  <a:lnTo>
                    <a:pt x="398106" y="1432890"/>
                  </a:lnTo>
                  <a:lnTo>
                    <a:pt x="398106" y="1421333"/>
                  </a:lnTo>
                  <a:close/>
                </a:path>
                <a:path w="7857490" h="4237990">
                  <a:moveTo>
                    <a:pt x="398106" y="4686"/>
                  </a:moveTo>
                  <a:lnTo>
                    <a:pt x="393407" y="0"/>
                  </a:lnTo>
                  <a:lnTo>
                    <a:pt x="381825" y="0"/>
                  </a:lnTo>
                  <a:lnTo>
                    <a:pt x="377139" y="4686"/>
                  </a:lnTo>
                  <a:lnTo>
                    <a:pt x="377139" y="16256"/>
                  </a:lnTo>
                  <a:lnTo>
                    <a:pt x="381825" y="20942"/>
                  </a:lnTo>
                  <a:lnTo>
                    <a:pt x="393407" y="20942"/>
                  </a:lnTo>
                  <a:lnTo>
                    <a:pt x="398106" y="16256"/>
                  </a:lnTo>
                  <a:lnTo>
                    <a:pt x="398106" y="4686"/>
                  </a:lnTo>
                  <a:close/>
                </a:path>
                <a:path w="7857490" h="4237990">
                  <a:moveTo>
                    <a:pt x="440004" y="4221480"/>
                  </a:moveTo>
                  <a:lnTo>
                    <a:pt x="435317" y="4216793"/>
                  </a:lnTo>
                  <a:lnTo>
                    <a:pt x="423735" y="4216793"/>
                  </a:lnTo>
                  <a:lnTo>
                    <a:pt x="419049" y="4221480"/>
                  </a:lnTo>
                  <a:lnTo>
                    <a:pt x="419049" y="4233037"/>
                  </a:lnTo>
                  <a:lnTo>
                    <a:pt x="423735" y="4237723"/>
                  </a:lnTo>
                  <a:lnTo>
                    <a:pt x="435317" y="4237723"/>
                  </a:lnTo>
                  <a:lnTo>
                    <a:pt x="440004" y="4233037"/>
                  </a:lnTo>
                  <a:lnTo>
                    <a:pt x="440004" y="4221480"/>
                  </a:lnTo>
                  <a:close/>
                </a:path>
                <a:path w="7857490" h="4237990">
                  <a:moveTo>
                    <a:pt x="440004" y="2836722"/>
                  </a:moveTo>
                  <a:lnTo>
                    <a:pt x="435317" y="2832036"/>
                  </a:lnTo>
                  <a:lnTo>
                    <a:pt x="423735" y="2832036"/>
                  </a:lnTo>
                  <a:lnTo>
                    <a:pt x="419049" y="2836722"/>
                  </a:lnTo>
                  <a:lnTo>
                    <a:pt x="419049" y="2848292"/>
                  </a:lnTo>
                  <a:lnTo>
                    <a:pt x="423735" y="2852978"/>
                  </a:lnTo>
                  <a:lnTo>
                    <a:pt x="435317" y="2852978"/>
                  </a:lnTo>
                  <a:lnTo>
                    <a:pt x="440004" y="2848292"/>
                  </a:lnTo>
                  <a:lnTo>
                    <a:pt x="440004" y="2836722"/>
                  </a:lnTo>
                  <a:close/>
                </a:path>
                <a:path w="7857490" h="4237990">
                  <a:moveTo>
                    <a:pt x="440004" y="1421333"/>
                  </a:moveTo>
                  <a:lnTo>
                    <a:pt x="435317" y="1416646"/>
                  </a:lnTo>
                  <a:lnTo>
                    <a:pt x="423735" y="1416646"/>
                  </a:lnTo>
                  <a:lnTo>
                    <a:pt x="419049" y="1421333"/>
                  </a:lnTo>
                  <a:lnTo>
                    <a:pt x="419049" y="1432890"/>
                  </a:lnTo>
                  <a:lnTo>
                    <a:pt x="423735" y="1437589"/>
                  </a:lnTo>
                  <a:lnTo>
                    <a:pt x="435317" y="1437589"/>
                  </a:lnTo>
                  <a:lnTo>
                    <a:pt x="440004" y="1432890"/>
                  </a:lnTo>
                  <a:lnTo>
                    <a:pt x="440004" y="1421333"/>
                  </a:lnTo>
                  <a:close/>
                </a:path>
                <a:path w="7857490" h="4237990">
                  <a:moveTo>
                    <a:pt x="440004" y="4686"/>
                  </a:moveTo>
                  <a:lnTo>
                    <a:pt x="435317" y="0"/>
                  </a:lnTo>
                  <a:lnTo>
                    <a:pt x="423735" y="0"/>
                  </a:lnTo>
                  <a:lnTo>
                    <a:pt x="419049" y="4686"/>
                  </a:lnTo>
                  <a:lnTo>
                    <a:pt x="419049" y="16256"/>
                  </a:lnTo>
                  <a:lnTo>
                    <a:pt x="423735" y="20942"/>
                  </a:lnTo>
                  <a:lnTo>
                    <a:pt x="435317" y="20942"/>
                  </a:lnTo>
                  <a:lnTo>
                    <a:pt x="440004" y="16256"/>
                  </a:lnTo>
                  <a:lnTo>
                    <a:pt x="440004" y="4686"/>
                  </a:lnTo>
                  <a:close/>
                </a:path>
                <a:path w="7857490" h="4237990">
                  <a:moveTo>
                    <a:pt x="481914" y="4221480"/>
                  </a:moveTo>
                  <a:lnTo>
                    <a:pt x="477227" y="4216793"/>
                  </a:lnTo>
                  <a:lnTo>
                    <a:pt x="465632" y="4216793"/>
                  </a:lnTo>
                  <a:lnTo>
                    <a:pt x="460946" y="4221480"/>
                  </a:lnTo>
                  <a:lnTo>
                    <a:pt x="460946" y="4233037"/>
                  </a:lnTo>
                  <a:lnTo>
                    <a:pt x="465632" y="4237723"/>
                  </a:lnTo>
                  <a:lnTo>
                    <a:pt x="477227" y="4237723"/>
                  </a:lnTo>
                  <a:lnTo>
                    <a:pt x="481914" y="4233037"/>
                  </a:lnTo>
                  <a:lnTo>
                    <a:pt x="481914" y="4221480"/>
                  </a:lnTo>
                  <a:close/>
                </a:path>
                <a:path w="7857490" h="4237990">
                  <a:moveTo>
                    <a:pt x="481914" y="2836722"/>
                  </a:moveTo>
                  <a:lnTo>
                    <a:pt x="477227" y="2832036"/>
                  </a:lnTo>
                  <a:lnTo>
                    <a:pt x="465632" y="2832036"/>
                  </a:lnTo>
                  <a:lnTo>
                    <a:pt x="460946" y="2836722"/>
                  </a:lnTo>
                  <a:lnTo>
                    <a:pt x="460946" y="2848292"/>
                  </a:lnTo>
                  <a:lnTo>
                    <a:pt x="465632" y="2852978"/>
                  </a:lnTo>
                  <a:lnTo>
                    <a:pt x="477227" y="2852978"/>
                  </a:lnTo>
                  <a:lnTo>
                    <a:pt x="481914" y="2848292"/>
                  </a:lnTo>
                  <a:lnTo>
                    <a:pt x="481914" y="2836722"/>
                  </a:lnTo>
                  <a:close/>
                </a:path>
                <a:path w="7857490" h="4237990">
                  <a:moveTo>
                    <a:pt x="481914" y="1421333"/>
                  </a:moveTo>
                  <a:lnTo>
                    <a:pt x="477227" y="1416646"/>
                  </a:lnTo>
                  <a:lnTo>
                    <a:pt x="465632" y="1416646"/>
                  </a:lnTo>
                  <a:lnTo>
                    <a:pt x="460946" y="1421333"/>
                  </a:lnTo>
                  <a:lnTo>
                    <a:pt x="460946" y="1432890"/>
                  </a:lnTo>
                  <a:lnTo>
                    <a:pt x="465632" y="1437589"/>
                  </a:lnTo>
                  <a:lnTo>
                    <a:pt x="477227" y="1437589"/>
                  </a:lnTo>
                  <a:lnTo>
                    <a:pt x="481914" y="1432890"/>
                  </a:lnTo>
                  <a:lnTo>
                    <a:pt x="481914" y="1421333"/>
                  </a:lnTo>
                  <a:close/>
                </a:path>
                <a:path w="7857490" h="4237990">
                  <a:moveTo>
                    <a:pt x="481914" y="4686"/>
                  </a:moveTo>
                  <a:lnTo>
                    <a:pt x="477227" y="0"/>
                  </a:lnTo>
                  <a:lnTo>
                    <a:pt x="465632" y="0"/>
                  </a:lnTo>
                  <a:lnTo>
                    <a:pt x="460946" y="4686"/>
                  </a:lnTo>
                  <a:lnTo>
                    <a:pt x="460946" y="16256"/>
                  </a:lnTo>
                  <a:lnTo>
                    <a:pt x="465632" y="20942"/>
                  </a:lnTo>
                  <a:lnTo>
                    <a:pt x="477227" y="20942"/>
                  </a:lnTo>
                  <a:lnTo>
                    <a:pt x="481914" y="16256"/>
                  </a:lnTo>
                  <a:lnTo>
                    <a:pt x="481914" y="4686"/>
                  </a:lnTo>
                  <a:close/>
                </a:path>
                <a:path w="7857490" h="4237990">
                  <a:moveTo>
                    <a:pt x="523811" y="4221480"/>
                  </a:moveTo>
                  <a:lnTo>
                    <a:pt x="519125" y="4216793"/>
                  </a:lnTo>
                  <a:lnTo>
                    <a:pt x="507542" y="4216793"/>
                  </a:lnTo>
                  <a:lnTo>
                    <a:pt x="502856" y="4221480"/>
                  </a:lnTo>
                  <a:lnTo>
                    <a:pt x="502856" y="4233037"/>
                  </a:lnTo>
                  <a:lnTo>
                    <a:pt x="507542" y="4237723"/>
                  </a:lnTo>
                  <a:lnTo>
                    <a:pt x="519125" y="4237723"/>
                  </a:lnTo>
                  <a:lnTo>
                    <a:pt x="523811" y="4233037"/>
                  </a:lnTo>
                  <a:lnTo>
                    <a:pt x="523811" y="4221480"/>
                  </a:lnTo>
                  <a:close/>
                </a:path>
                <a:path w="7857490" h="4237990">
                  <a:moveTo>
                    <a:pt x="523811" y="2836722"/>
                  </a:moveTo>
                  <a:lnTo>
                    <a:pt x="519125" y="2832036"/>
                  </a:lnTo>
                  <a:lnTo>
                    <a:pt x="507542" y="2832036"/>
                  </a:lnTo>
                  <a:lnTo>
                    <a:pt x="502856" y="2836722"/>
                  </a:lnTo>
                  <a:lnTo>
                    <a:pt x="502856" y="2848292"/>
                  </a:lnTo>
                  <a:lnTo>
                    <a:pt x="507542" y="2852978"/>
                  </a:lnTo>
                  <a:lnTo>
                    <a:pt x="519125" y="2852978"/>
                  </a:lnTo>
                  <a:lnTo>
                    <a:pt x="523811" y="2848292"/>
                  </a:lnTo>
                  <a:lnTo>
                    <a:pt x="523811" y="2836722"/>
                  </a:lnTo>
                  <a:close/>
                </a:path>
                <a:path w="7857490" h="4237990">
                  <a:moveTo>
                    <a:pt x="523811" y="1421333"/>
                  </a:moveTo>
                  <a:lnTo>
                    <a:pt x="519125" y="1416646"/>
                  </a:lnTo>
                  <a:lnTo>
                    <a:pt x="507542" y="1416646"/>
                  </a:lnTo>
                  <a:lnTo>
                    <a:pt x="502856" y="1421333"/>
                  </a:lnTo>
                  <a:lnTo>
                    <a:pt x="502856" y="1432890"/>
                  </a:lnTo>
                  <a:lnTo>
                    <a:pt x="507542" y="1437589"/>
                  </a:lnTo>
                  <a:lnTo>
                    <a:pt x="519125" y="1437589"/>
                  </a:lnTo>
                  <a:lnTo>
                    <a:pt x="523811" y="1432890"/>
                  </a:lnTo>
                  <a:lnTo>
                    <a:pt x="523811" y="1421333"/>
                  </a:lnTo>
                  <a:close/>
                </a:path>
                <a:path w="7857490" h="4237990">
                  <a:moveTo>
                    <a:pt x="523811" y="4686"/>
                  </a:moveTo>
                  <a:lnTo>
                    <a:pt x="519125" y="0"/>
                  </a:lnTo>
                  <a:lnTo>
                    <a:pt x="507542" y="0"/>
                  </a:lnTo>
                  <a:lnTo>
                    <a:pt x="502856" y="4686"/>
                  </a:lnTo>
                  <a:lnTo>
                    <a:pt x="502856" y="16256"/>
                  </a:lnTo>
                  <a:lnTo>
                    <a:pt x="507542" y="20942"/>
                  </a:lnTo>
                  <a:lnTo>
                    <a:pt x="519125" y="20942"/>
                  </a:lnTo>
                  <a:lnTo>
                    <a:pt x="523811" y="16256"/>
                  </a:lnTo>
                  <a:lnTo>
                    <a:pt x="523811" y="4686"/>
                  </a:lnTo>
                  <a:close/>
                </a:path>
                <a:path w="7857490" h="4237990">
                  <a:moveTo>
                    <a:pt x="565721" y="4221480"/>
                  </a:moveTo>
                  <a:lnTo>
                    <a:pt x="561035" y="4216793"/>
                  </a:lnTo>
                  <a:lnTo>
                    <a:pt x="549440" y="4216793"/>
                  </a:lnTo>
                  <a:lnTo>
                    <a:pt x="544753" y="4221480"/>
                  </a:lnTo>
                  <a:lnTo>
                    <a:pt x="544753" y="4233037"/>
                  </a:lnTo>
                  <a:lnTo>
                    <a:pt x="549440" y="4237723"/>
                  </a:lnTo>
                  <a:lnTo>
                    <a:pt x="561035" y="4237723"/>
                  </a:lnTo>
                  <a:lnTo>
                    <a:pt x="565721" y="4233037"/>
                  </a:lnTo>
                  <a:lnTo>
                    <a:pt x="565721" y="4221480"/>
                  </a:lnTo>
                  <a:close/>
                </a:path>
                <a:path w="7857490" h="4237990">
                  <a:moveTo>
                    <a:pt x="565721" y="2836722"/>
                  </a:moveTo>
                  <a:lnTo>
                    <a:pt x="561035" y="2832036"/>
                  </a:lnTo>
                  <a:lnTo>
                    <a:pt x="549440" y="2832036"/>
                  </a:lnTo>
                  <a:lnTo>
                    <a:pt x="544753" y="2836722"/>
                  </a:lnTo>
                  <a:lnTo>
                    <a:pt x="544753" y="2848292"/>
                  </a:lnTo>
                  <a:lnTo>
                    <a:pt x="549440" y="2852978"/>
                  </a:lnTo>
                  <a:lnTo>
                    <a:pt x="561035" y="2852978"/>
                  </a:lnTo>
                  <a:lnTo>
                    <a:pt x="565721" y="2848292"/>
                  </a:lnTo>
                  <a:lnTo>
                    <a:pt x="565721" y="2836722"/>
                  </a:lnTo>
                  <a:close/>
                </a:path>
                <a:path w="7857490" h="4237990">
                  <a:moveTo>
                    <a:pt x="565721" y="1421333"/>
                  </a:moveTo>
                  <a:lnTo>
                    <a:pt x="561035" y="1416646"/>
                  </a:lnTo>
                  <a:lnTo>
                    <a:pt x="549440" y="1416646"/>
                  </a:lnTo>
                  <a:lnTo>
                    <a:pt x="544753" y="1421333"/>
                  </a:lnTo>
                  <a:lnTo>
                    <a:pt x="544753" y="1432890"/>
                  </a:lnTo>
                  <a:lnTo>
                    <a:pt x="549440" y="1437589"/>
                  </a:lnTo>
                  <a:lnTo>
                    <a:pt x="561035" y="1437589"/>
                  </a:lnTo>
                  <a:lnTo>
                    <a:pt x="565721" y="1432890"/>
                  </a:lnTo>
                  <a:lnTo>
                    <a:pt x="565721" y="1421333"/>
                  </a:lnTo>
                  <a:close/>
                </a:path>
                <a:path w="7857490" h="4237990">
                  <a:moveTo>
                    <a:pt x="565721" y="4686"/>
                  </a:moveTo>
                  <a:lnTo>
                    <a:pt x="561035" y="0"/>
                  </a:lnTo>
                  <a:lnTo>
                    <a:pt x="549440" y="0"/>
                  </a:lnTo>
                  <a:lnTo>
                    <a:pt x="544753" y="4686"/>
                  </a:lnTo>
                  <a:lnTo>
                    <a:pt x="544753" y="16256"/>
                  </a:lnTo>
                  <a:lnTo>
                    <a:pt x="549440" y="20942"/>
                  </a:lnTo>
                  <a:lnTo>
                    <a:pt x="561035" y="20942"/>
                  </a:lnTo>
                  <a:lnTo>
                    <a:pt x="565721" y="16256"/>
                  </a:lnTo>
                  <a:lnTo>
                    <a:pt x="565721" y="4686"/>
                  </a:lnTo>
                  <a:close/>
                </a:path>
                <a:path w="7857490" h="4237990">
                  <a:moveTo>
                    <a:pt x="607618" y="4221480"/>
                  </a:moveTo>
                  <a:lnTo>
                    <a:pt x="602932" y="4216793"/>
                  </a:lnTo>
                  <a:lnTo>
                    <a:pt x="591350" y="4216793"/>
                  </a:lnTo>
                  <a:lnTo>
                    <a:pt x="586663" y="4221480"/>
                  </a:lnTo>
                  <a:lnTo>
                    <a:pt x="586663" y="4233037"/>
                  </a:lnTo>
                  <a:lnTo>
                    <a:pt x="591350" y="4237723"/>
                  </a:lnTo>
                  <a:lnTo>
                    <a:pt x="602932" y="4237723"/>
                  </a:lnTo>
                  <a:lnTo>
                    <a:pt x="607618" y="4233037"/>
                  </a:lnTo>
                  <a:lnTo>
                    <a:pt x="607618" y="4221480"/>
                  </a:lnTo>
                  <a:close/>
                </a:path>
                <a:path w="7857490" h="4237990">
                  <a:moveTo>
                    <a:pt x="607618" y="2836722"/>
                  </a:moveTo>
                  <a:lnTo>
                    <a:pt x="602932" y="2832036"/>
                  </a:lnTo>
                  <a:lnTo>
                    <a:pt x="591350" y="2832036"/>
                  </a:lnTo>
                  <a:lnTo>
                    <a:pt x="586663" y="2836722"/>
                  </a:lnTo>
                  <a:lnTo>
                    <a:pt x="586663" y="2848292"/>
                  </a:lnTo>
                  <a:lnTo>
                    <a:pt x="591350" y="2852978"/>
                  </a:lnTo>
                  <a:lnTo>
                    <a:pt x="602932" y="2852978"/>
                  </a:lnTo>
                  <a:lnTo>
                    <a:pt x="607618" y="2848292"/>
                  </a:lnTo>
                  <a:lnTo>
                    <a:pt x="607618" y="2836722"/>
                  </a:lnTo>
                  <a:close/>
                </a:path>
                <a:path w="7857490" h="4237990">
                  <a:moveTo>
                    <a:pt x="607618" y="1421333"/>
                  </a:moveTo>
                  <a:lnTo>
                    <a:pt x="602932" y="1416646"/>
                  </a:lnTo>
                  <a:lnTo>
                    <a:pt x="591350" y="1416646"/>
                  </a:lnTo>
                  <a:lnTo>
                    <a:pt x="586663" y="1421333"/>
                  </a:lnTo>
                  <a:lnTo>
                    <a:pt x="586663" y="1432890"/>
                  </a:lnTo>
                  <a:lnTo>
                    <a:pt x="591350" y="1437589"/>
                  </a:lnTo>
                  <a:lnTo>
                    <a:pt x="602932" y="1437589"/>
                  </a:lnTo>
                  <a:lnTo>
                    <a:pt x="607618" y="1432890"/>
                  </a:lnTo>
                  <a:lnTo>
                    <a:pt x="607618" y="1421333"/>
                  </a:lnTo>
                  <a:close/>
                </a:path>
                <a:path w="7857490" h="4237990">
                  <a:moveTo>
                    <a:pt x="607618" y="4686"/>
                  </a:moveTo>
                  <a:lnTo>
                    <a:pt x="602932" y="0"/>
                  </a:lnTo>
                  <a:lnTo>
                    <a:pt x="591350" y="0"/>
                  </a:lnTo>
                  <a:lnTo>
                    <a:pt x="586663" y="4686"/>
                  </a:lnTo>
                  <a:lnTo>
                    <a:pt x="586663" y="16256"/>
                  </a:lnTo>
                  <a:lnTo>
                    <a:pt x="591350" y="20942"/>
                  </a:lnTo>
                  <a:lnTo>
                    <a:pt x="602932" y="20942"/>
                  </a:lnTo>
                  <a:lnTo>
                    <a:pt x="607618" y="16256"/>
                  </a:lnTo>
                  <a:lnTo>
                    <a:pt x="607618" y="4686"/>
                  </a:lnTo>
                  <a:close/>
                </a:path>
                <a:path w="7857490" h="4237990">
                  <a:moveTo>
                    <a:pt x="649528" y="4221480"/>
                  </a:moveTo>
                  <a:lnTo>
                    <a:pt x="644842" y="4216793"/>
                  </a:lnTo>
                  <a:lnTo>
                    <a:pt x="633260" y="4216793"/>
                  </a:lnTo>
                  <a:lnTo>
                    <a:pt x="628561" y="4221480"/>
                  </a:lnTo>
                  <a:lnTo>
                    <a:pt x="628561" y="4233037"/>
                  </a:lnTo>
                  <a:lnTo>
                    <a:pt x="633260" y="4237723"/>
                  </a:lnTo>
                  <a:lnTo>
                    <a:pt x="644842" y="4237723"/>
                  </a:lnTo>
                  <a:lnTo>
                    <a:pt x="649528" y="4233037"/>
                  </a:lnTo>
                  <a:lnTo>
                    <a:pt x="649528" y="4221480"/>
                  </a:lnTo>
                  <a:close/>
                </a:path>
                <a:path w="7857490" h="4237990">
                  <a:moveTo>
                    <a:pt x="649528" y="2836722"/>
                  </a:moveTo>
                  <a:lnTo>
                    <a:pt x="644842" y="2832036"/>
                  </a:lnTo>
                  <a:lnTo>
                    <a:pt x="633260" y="2832036"/>
                  </a:lnTo>
                  <a:lnTo>
                    <a:pt x="628561" y="2836722"/>
                  </a:lnTo>
                  <a:lnTo>
                    <a:pt x="628561" y="2848292"/>
                  </a:lnTo>
                  <a:lnTo>
                    <a:pt x="633260" y="2852978"/>
                  </a:lnTo>
                  <a:lnTo>
                    <a:pt x="644842" y="2852978"/>
                  </a:lnTo>
                  <a:lnTo>
                    <a:pt x="649528" y="2848292"/>
                  </a:lnTo>
                  <a:lnTo>
                    <a:pt x="649528" y="2836722"/>
                  </a:lnTo>
                  <a:close/>
                </a:path>
                <a:path w="7857490" h="4237990">
                  <a:moveTo>
                    <a:pt x="649528" y="1421333"/>
                  </a:moveTo>
                  <a:lnTo>
                    <a:pt x="644842" y="1416646"/>
                  </a:lnTo>
                  <a:lnTo>
                    <a:pt x="633260" y="1416646"/>
                  </a:lnTo>
                  <a:lnTo>
                    <a:pt x="628561" y="1421333"/>
                  </a:lnTo>
                  <a:lnTo>
                    <a:pt x="628561" y="1432890"/>
                  </a:lnTo>
                  <a:lnTo>
                    <a:pt x="633260" y="1437589"/>
                  </a:lnTo>
                  <a:lnTo>
                    <a:pt x="644842" y="1437589"/>
                  </a:lnTo>
                  <a:lnTo>
                    <a:pt x="649528" y="1432890"/>
                  </a:lnTo>
                  <a:lnTo>
                    <a:pt x="649528" y="1421333"/>
                  </a:lnTo>
                  <a:close/>
                </a:path>
                <a:path w="7857490" h="4237990">
                  <a:moveTo>
                    <a:pt x="649528" y="4686"/>
                  </a:moveTo>
                  <a:lnTo>
                    <a:pt x="644842" y="0"/>
                  </a:lnTo>
                  <a:lnTo>
                    <a:pt x="633260" y="0"/>
                  </a:lnTo>
                  <a:lnTo>
                    <a:pt x="628561" y="4686"/>
                  </a:lnTo>
                  <a:lnTo>
                    <a:pt x="628561" y="16256"/>
                  </a:lnTo>
                  <a:lnTo>
                    <a:pt x="633260" y="20942"/>
                  </a:lnTo>
                  <a:lnTo>
                    <a:pt x="644842" y="20942"/>
                  </a:lnTo>
                  <a:lnTo>
                    <a:pt x="649528" y="16256"/>
                  </a:lnTo>
                  <a:lnTo>
                    <a:pt x="649528" y="4686"/>
                  </a:lnTo>
                  <a:close/>
                </a:path>
                <a:path w="7857490" h="4237990">
                  <a:moveTo>
                    <a:pt x="691426" y="4221480"/>
                  </a:moveTo>
                  <a:lnTo>
                    <a:pt x="686739" y="4216793"/>
                  </a:lnTo>
                  <a:lnTo>
                    <a:pt x="675157" y="4216793"/>
                  </a:lnTo>
                  <a:lnTo>
                    <a:pt x="670471" y="4221480"/>
                  </a:lnTo>
                  <a:lnTo>
                    <a:pt x="670471" y="4233037"/>
                  </a:lnTo>
                  <a:lnTo>
                    <a:pt x="675157" y="4237723"/>
                  </a:lnTo>
                  <a:lnTo>
                    <a:pt x="686739" y="4237723"/>
                  </a:lnTo>
                  <a:lnTo>
                    <a:pt x="691426" y="4233037"/>
                  </a:lnTo>
                  <a:lnTo>
                    <a:pt x="691426" y="4221480"/>
                  </a:lnTo>
                  <a:close/>
                </a:path>
                <a:path w="7857490" h="4237990">
                  <a:moveTo>
                    <a:pt x="691426" y="2836722"/>
                  </a:moveTo>
                  <a:lnTo>
                    <a:pt x="686739" y="2832036"/>
                  </a:lnTo>
                  <a:lnTo>
                    <a:pt x="675157" y="2832036"/>
                  </a:lnTo>
                  <a:lnTo>
                    <a:pt x="670471" y="2836722"/>
                  </a:lnTo>
                  <a:lnTo>
                    <a:pt x="670471" y="2848292"/>
                  </a:lnTo>
                  <a:lnTo>
                    <a:pt x="675157" y="2852978"/>
                  </a:lnTo>
                  <a:lnTo>
                    <a:pt x="686739" y="2852978"/>
                  </a:lnTo>
                  <a:lnTo>
                    <a:pt x="691426" y="2848292"/>
                  </a:lnTo>
                  <a:lnTo>
                    <a:pt x="691426" y="2836722"/>
                  </a:lnTo>
                  <a:close/>
                </a:path>
                <a:path w="7857490" h="4237990">
                  <a:moveTo>
                    <a:pt x="691426" y="1421333"/>
                  </a:moveTo>
                  <a:lnTo>
                    <a:pt x="686739" y="1416646"/>
                  </a:lnTo>
                  <a:lnTo>
                    <a:pt x="675157" y="1416646"/>
                  </a:lnTo>
                  <a:lnTo>
                    <a:pt x="670471" y="1421333"/>
                  </a:lnTo>
                  <a:lnTo>
                    <a:pt x="670471" y="1432890"/>
                  </a:lnTo>
                  <a:lnTo>
                    <a:pt x="675157" y="1437589"/>
                  </a:lnTo>
                  <a:lnTo>
                    <a:pt x="686739" y="1437589"/>
                  </a:lnTo>
                  <a:lnTo>
                    <a:pt x="691426" y="1432890"/>
                  </a:lnTo>
                  <a:lnTo>
                    <a:pt x="691426" y="1421333"/>
                  </a:lnTo>
                  <a:close/>
                </a:path>
                <a:path w="7857490" h="4237990">
                  <a:moveTo>
                    <a:pt x="691426" y="4686"/>
                  </a:moveTo>
                  <a:lnTo>
                    <a:pt x="686739" y="0"/>
                  </a:lnTo>
                  <a:lnTo>
                    <a:pt x="675157" y="0"/>
                  </a:lnTo>
                  <a:lnTo>
                    <a:pt x="670471" y="4686"/>
                  </a:lnTo>
                  <a:lnTo>
                    <a:pt x="670471" y="16256"/>
                  </a:lnTo>
                  <a:lnTo>
                    <a:pt x="675157" y="20942"/>
                  </a:lnTo>
                  <a:lnTo>
                    <a:pt x="686739" y="20942"/>
                  </a:lnTo>
                  <a:lnTo>
                    <a:pt x="691426" y="16256"/>
                  </a:lnTo>
                  <a:lnTo>
                    <a:pt x="691426" y="4686"/>
                  </a:lnTo>
                  <a:close/>
                </a:path>
                <a:path w="7857490" h="4237990">
                  <a:moveTo>
                    <a:pt x="733336" y="4221480"/>
                  </a:moveTo>
                  <a:lnTo>
                    <a:pt x="728649" y="4216793"/>
                  </a:lnTo>
                  <a:lnTo>
                    <a:pt x="717067" y="4216793"/>
                  </a:lnTo>
                  <a:lnTo>
                    <a:pt x="712368" y="4221480"/>
                  </a:lnTo>
                  <a:lnTo>
                    <a:pt x="712368" y="4233037"/>
                  </a:lnTo>
                  <a:lnTo>
                    <a:pt x="717067" y="4237723"/>
                  </a:lnTo>
                  <a:lnTo>
                    <a:pt x="728649" y="4237723"/>
                  </a:lnTo>
                  <a:lnTo>
                    <a:pt x="733336" y="4233037"/>
                  </a:lnTo>
                  <a:lnTo>
                    <a:pt x="733336" y="4221480"/>
                  </a:lnTo>
                  <a:close/>
                </a:path>
                <a:path w="7857490" h="4237990">
                  <a:moveTo>
                    <a:pt x="733336" y="2836722"/>
                  </a:moveTo>
                  <a:lnTo>
                    <a:pt x="728649" y="2832036"/>
                  </a:lnTo>
                  <a:lnTo>
                    <a:pt x="717067" y="2832036"/>
                  </a:lnTo>
                  <a:lnTo>
                    <a:pt x="712368" y="2836722"/>
                  </a:lnTo>
                  <a:lnTo>
                    <a:pt x="712368" y="2848292"/>
                  </a:lnTo>
                  <a:lnTo>
                    <a:pt x="717067" y="2852978"/>
                  </a:lnTo>
                  <a:lnTo>
                    <a:pt x="728649" y="2852978"/>
                  </a:lnTo>
                  <a:lnTo>
                    <a:pt x="733336" y="2848292"/>
                  </a:lnTo>
                  <a:lnTo>
                    <a:pt x="733336" y="2836722"/>
                  </a:lnTo>
                  <a:close/>
                </a:path>
                <a:path w="7857490" h="4237990">
                  <a:moveTo>
                    <a:pt x="733336" y="1421333"/>
                  </a:moveTo>
                  <a:lnTo>
                    <a:pt x="728649" y="1416646"/>
                  </a:lnTo>
                  <a:lnTo>
                    <a:pt x="717067" y="1416646"/>
                  </a:lnTo>
                  <a:lnTo>
                    <a:pt x="712368" y="1421333"/>
                  </a:lnTo>
                  <a:lnTo>
                    <a:pt x="712368" y="1432890"/>
                  </a:lnTo>
                  <a:lnTo>
                    <a:pt x="717067" y="1437589"/>
                  </a:lnTo>
                  <a:lnTo>
                    <a:pt x="728649" y="1437589"/>
                  </a:lnTo>
                  <a:lnTo>
                    <a:pt x="733336" y="1432890"/>
                  </a:lnTo>
                  <a:lnTo>
                    <a:pt x="733336" y="1421333"/>
                  </a:lnTo>
                  <a:close/>
                </a:path>
                <a:path w="7857490" h="4237990">
                  <a:moveTo>
                    <a:pt x="733336" y="4686"/>
                  </a:moveTo>
                  <a:lnTo>
                    <a:pt x="728649" y="0"/>
                  </a:lnTo>
                  <a:lnTo>
                    <a:pt x="717067" y="0"/>
                  </a:lnTo>
                  <a:lnTo>
                    <a:pt x="712368" y="4686"/>
                  </a:lnTo>
                  <a:lnTo>
                    <a:pt x="712368" y="16256"/>
                  </a:lnTo>
                  <a:lnTo>
                    <a:pt x="717067" y="20942"/>
                  </a:lnTo>
                  <a:lnTo>
                    <a:pt x="728649" y="20942"/>
                  </a:lnTo>
                  <a:lnTo>
                    <a:pt x="733336" y="16256"/>
                  </a:lnTo>
                  <a:lnTo>
                    <a:pt x="733336" y="4686"/>
                  </a:lnTo>
                  <a:close/>
                </a:path>
                <a:path w="7857490" h="4237990">
                  <a:moveTo>
                    <a:pt x="775246" y="4221480"/>
                  </a:moveTo>
                  <a:lnTo>
                    <a:pt x="770547" y="4216793"/>
                  </a:lnTo>
                  <a:lnTo>
                    <a:pt x="758964" y="4216793"/>
                  </a:lnTo>
                  <a:lnTo>
                    <a:pt x="754278" y="4221480"/>
                  </a:lnTo>
                  <a:lnTo>
                    <a:pt x="754278" y="4233037"/>
                  </a:lnTo>
                  <a:lnTo>
                    <a:pt x="758964" y="4237723"/>
                  </a:lnTo>
                  <a:lnTo>
                    <a:pt x="770547" y="4237723"/>
                  </a:lnTo>
                  <a:lnTo>
                    <a:pt x="775246" y="4233037"/>
                  </a:lnTo>
                  <a:lnTo>
                    <a:pt x="775246" y="4221480"/>
                  </a:lnTo>
                  <a:close/>
                </a:path>
                <a:path w="7857490" h="4237990">
                  <a:moveTo>
                    <a:pt x="775246" y="2836722"/>
                  </a:moveTo>
                  <a:lnTo>
                    <a:pt x="770547" y="2832036"/>
                  </a:lnTo>
                  <a:lnTo>
                    <a:pt x="758964" y="2832036"/>
                  </a:lnTo>
                  <a:lnTo>
                    <a:pt x="754278" y="2836722"/>
                  </a:lnTo>
                  <a:lnTo>
                    <a:pt x="754278" y="2848292"/>
                  </a:lnTo>
                  <a:lnTo>
                    <a:pt x="758964" y="2852978"/>
                  </a:lnTo>
                  <a:lnTo>
                    <a:pt x="770547" y="2852978"/>
                  </a:lnTo>
                  <a:lnTo>
                    <a:pt x="775246" y="2848292"/>
                  </a:lnTo>
                  <a:lnTo>
                    <a:pt x="775246" y="2836722"/>
                  </a:lnTo>
                  <a:close/>
                </a:path>
                <a:path w="7857490" h="4237990">
                  <a:moveTo>
                    <a:pt x="775246" y="1421333"/>
                  </a:moveTo>
                  <a:lnTo>
                    <a:pt x="770547" y="1416646"/>
                  </a:lnTo>
                  <a:lnTo>
                    <a:pt x="758964" y="1416646"/>
                  </a:lnTo>
                  <a:lnTo>
                    <a:pt x="754278" y="1421333"/>
                  </a:lnTo>
                  <a:lnTo>
                    <a:pt x="754278" y="1432890"/>
                  </a:lnTo>
                  <a:lnTo>
                    <a:pt x="758964" y="1437589"/>
                  </a:lnTo>
                  <a:lnTo>
                    <a:pt x="770547" y="1437589"/>
                  </a:lnTo>
                  <a:lnTo>
                    <a:pt x="775246" y="1432890"/>
                  </a:lnTo>
                  <a:lnTo>
                    <a:pt x="775246" y="1421333"/>
                  </a:lnTo>
                  <a:close/>
                </a:path>
                <a:path w="7857490" h="4237990">
                  <a:moveTo>
                    <a:pt x="775246" y="4686"/>
                  </a:moveTo>
                  <a:lnTo>
                    <a:pt x="770547" y="0"/>
                  </a:lnTo>
                  <a:lnTo>
                    <a:pt x="758964" y="0"/>
                  </a:lnTo>
                  <a:lnTo>
                    <a:pt x="754278" y="4686"/>
                  </a:lnTo>
                  <a:lnTo>
                    <a:pt x="754278" y="16256"/>
                  </a:lnTo>
                  <a:lnTo>
                    <a:pt x="758964" y="20942"/>
                  </a:lnTo>
                  <a:lnTo>
                    <a:pt x="770547" y="20942"/>
                  </a:lnTo>
                  <a:lnTo>
                    <a:pt x="775246" y="16256"/>
                  </a:lnTo>
                  <a:lnTo>
                    <a:pt x="775246" y="4686"/>
                  </a:lnTo>
                  <a:close/>
                </a:path>
                <a:path w="7857490" h="4237990">
                  <a:moveTo>
                    <a:pt x="817143" y="4221480"/>
                  </a:moveTo>
                  <a:lnTo>
                    <a:pt x="812457" y="4216793"/>
                  </a:lnTo>
                  <a:lnTo>
                    <a:pt x="800874" y="4216793"/>
                  </a:lnTo>
                  <a:lnTo>
                    <a:pt x="796188" y="4221480"/>
                  </a:lnTo>
                  <a:lnTo>
                    <a:pt x="796188" y="4233037"/>
                  </a:lnTo>
                  <a:lnTo>
                    <a:pt x="800874" y="4237723"/>
                  </a:lnTo>
                  <a:lnTo>
                    <a:pt x="812457" y="4237723"/>
                  </a:lnTo>
                  <a:lnTo>
                    <a:pt x="817143" y="4233037"/>
                  </a:lnTo>
                  <a:lnTo>
                    <a:pt x="817143" y="4221480"/>
                  </a:lnTo>
                  <a:close/>
                </a:path>
                <a:path w="7857490" h="4237990">
                  <a:moveTo>
                    <a:pt x="817143" y="2836722"/>
                  </a:moveTo>
                  <a:lnTo>
                    <a:pt x="812457" y="2832036"/>
                  </a:lnTo>
                  <a:lnTo>
                    <a:pt x="800874" y="2832036"/>
                  </a:lnTo>
                  <a:lnTo>
                    <a:pt x="796188" y="2836722"/>
                  </a:lnTo>
                  <a:lnTo>
                    <a:pt x="796188" y="2848292"/>
                  </a:lnTo>
                  <a:lnTo>
                    <a:pt x="800874" y="2852978"/>
                  </a:lnTo>
                  <a:lnTo>
                    <a:pt x="812457" y="2852978"/>
                  </a:lnTo>
                  <a:lnTo>
                    <a:pt x="817143" y="2848292"/>
                  </a:lnTo>
                  <a:lnTo>
                    <a:pt x="817143" y="2836722"/>
                  </a:lnTo>
                  <a:close/>
                </a:path>
                <a:path w="7857490" h="4237990">
                  <a:moveTo>
                    <a:pt x="817143" y="1421333"/>
                  </a:moveTo>
                  <a:lnTo>
                    <a:pt x="812457" y="1416646"/>
                  </a:lnTo>
                  <a:lnTo>
                    <a:pt x="800874" y="1416646"/>
                  </a:lnTo>
                  <a:lnTo>
                    <a:pt x="796188" y="1421333"/>
                  </a:lnTo>
                  <a:lnTo>
                    <a:pt x="796188" y="1432890"/>
                  </a:lnTo>
                  <a:lnTo>
                    <a:pt x="800874" y="1437589"/>
                  </a:lnTo>
                  <a:lnTo>
                    <a:pt x="812457" y="1437589"/>
                  </a:lnTo>
                  <a:lnTo>
                    <a:pt x="817143" y="1432890"/>
                  </a:lnTo>
                  <a:lnTo>
                    <a:pt x="817143" y="1421333"/>
                  </a:lnTo>
                  <a:close/>
                </a:path>
                <a:path w="7857490" h="4237990">
                  <a:moveTo>
                    <a:pt x="817143" y="4686"/>
                  </a:moveTo>
                  <a:lnTo>
                    <a:pt x="812457" y="0"/>
                  </a:lnTo>
                  <a:lnTo>
                    <a:pt x="800874" y="0"/>
                  </a:lnTo>
                  <a:lnTo>
                    <a:pt x="796188" y="4686"/>
                  </a:lnTo>
                  <a:lnTo>
                    <a:pt x="796188" y="16256"/>
                  </a:lnTo>
                  <a:lnTo>
                    <a:pt x="800874" y="20942"/>
                  </a:lnTo>
                  <a:lnTo>
                    <a:pt x="812457" y="20942"/>
                  </a:lnTo>
                  <a:lnTo>
                    <a:pt x="817143" y="16256"/>
                  </a:lnTo>
                  <a:lnTo>
                    <a:pt x="817143" y="4686"/>
                  </a:lnTo>
                  <a:close/>
                </a:path>
                <a:path w="7857490" h="4237990">
                  <a:moveTo>
                    <a:pt x="859053" y="4221480"/>
                  </a:moveTo>
                  <a:lnTo>
                    <a:pt x="854367" y="4216793"/>
                  </a:lnTo>
                  <a:lnTo>
                    <a:pt x="842772" y="4216793"/>
                  </a:lnTo>
                  <a:lnTo>
                    <a:pt x="838085" y="4221480"/>
                  </a:lnTo>
                  <a:lnTo>
                    <a:pt x="838085" y="4233037"/>
                  </a:lnTo>
                  <a:lnTo>
                    <a:pt x="842772" y="4237723"/>
                  </a:lnTo>
                  <a:lnTo>
                    <a:pt x="854367" y="4237723"/>
                  </a:lnTo>
                  <a:lnTo>
                    <a:pt x="859053" y="4233037"/>
                  </a:lnTo>
                  <a:lnTo>
                    <a:pt x="859053" y="4221480"/>
                  </a:lnTo>
                  <a:close/>
                </a:path>
                <a:path w="7857490" h="4237990">
                  <a:moveTo>
                    <a:pt x="859053" y="2836722"/>
                  </a:moveTo>
                  <a:lnTo>
                    <a:pt x="854367" y="2832036"/>
                  </a:lnTo>
                  <a:lnTo>
                    <a:pt x="842772" y="2832036"/>
                  </a:lnTo>
                  <a:lnTo>
                    <a:pt x="838085" y="2836722"/>
                  </a:lnTo>
                  <a:lnTo>
                    <a:pt x="838085" y="2848292"/>
                  </a:lnTo>
                  <a:lnTo>
                    <a:pt x="842772" y="2852978"/>
                  </a:lnTo>
                  <a:lnTo>
                    <a:pt x="854367" y="2852978"/>
                  </a:lnTo>
                  <a:lnTo>
                    <a:pt x="859053" y="2848292"/>
                  </a:lnTo>
                  <a:lnTo>
                    <a:pt x="859053" y="2836722"/>
                  </a:lnTo>
                  <a:close/>
                </a:path>
                <a:path w="7857490" h="4237990">
                  <a:moveTo>
                    <a:pt x="859053" y="1421333"/>
                  </a:moveTo>
                  <a:lnTo>
                    <a:pt x="854367" y="1416646"/>
                  </a:lnTo>
                  <a:lnTo>
                    <a:pt x="842772" y="1416646"/>
                  </a:lnTo>
                  <a:lnTo>
                    <a:pt x="838085" y="1421333"/>
                  </a:lnTo>
                  <a:lnTo>
                    <a:pt x="838085" y="1432890"/>
                  </a:lnTo>
                  <a:lnTo>
                    <a:pt x="842772" y="1437589"/>
                  </a:lnTo>
                  <a:lnTo>
                    <a:pt x="854367" y="1437589"/>
                  </a:lnTo>
                  <a:lnTo>
                    <a:pt x="859053" y="1432890"/>
                  </a:lnTo>
                  <a:lnTo>
                    <a:pt x="859053" y="1421333"/>
                  </a:lnTo>
                  <a:close/>
                </a:path>
                <a:path w="7857490" h="4237990">
                  <a:moveTo>
                    <a:pt x="859053" y="4686"/>
                  </a:moveTo>
                  <a:lnTo>
                    <a:pt x="854367" y="0"/>
                  </a:lnTo>
                  <a:lnTo>
                    <a:pt x="842772" y="0"/>
                  </a:lnTo>
                  <a:lnTo>
                    <a:pt x="838085" y="4686"/>
                  </a:lnTo>
                  <a:lnTo>
                    <a:pt x="838085" y="16256"/>
                  </a:lnTo>
                  <a:lnTo>
                    <a:pt x="842772" y="20942"/>
                  </a:lnTo>
                  <a:lnTo>
                    <a:pt x="854367" y="20942"/>
                  </a:lnTo>
                  <a:lnTo>
                    <a:pt x="859053" y="16256"/>
                  </a:lnTo>
                  <a:lnTo>
                    <a:pt x="859053" y="4686"/>
                  </a:lnTo>
                  <a:close/>
                </a:path>
                <a:path w="7857490" h="4237990">
                  <a:moveTo>
                    <a:pt x="900950" y="4221480"/>
                  </a:moveTo>
                  <a:lnTo>
                    <a:pt x="896264" y="4216793"/>
                  </a:lnTo>
                  <a:lnTo>
                    <a:pt x="884682" y="4216793"/>
                  </a:lnTo>
                  <a:lnTo>
                    <a:pt x="879995" y="4221480"/>
                  </a:lnTo>
                  <a:lnTo>
                    <a:pt x="879995" y="4233037"/>
                  </a:lnTo>
                  <a:lnTo>
                    <a:pt x="884682" y="4237723"/>
                  </a:lnTo>
                  <a:lnTo>
                    <a:pt x="896264" y="4237723"/>
                  </a:lnTo>
                  <a:lnTo>
                    <a:pt x="900950" y="4233037"/>
                  </a:lnTo>
                  <a:lnTo>
                    <a:pt x="900950" y="4221480"/>
                  </a:lnTo>
                  <a:close/>
                </a:path>
                <a:path w="7857490" h="4237990">
                  <a:moveTo>
                    <a:pt x="900950" y="2836722"/>
                  </a:moveTo>
                  <a:lnTo>
                    <a:pt x="896264" y="2832036"/>
                  </a:lnTo>
                  <a:lnTo>
                    <a:pt x="884682" y="2832036"/>
                  </a:lnTo>
                  <a:lnTo>
                    <a:pt x="879995" y="2836722"/>
                  </a:lnTo>
                  <a:lnTo>
                    <a:pt x="879995" y="2848292"/>
                  </a:lnTo>
                  <a:lnTo>
                    <a:pt x="884682" y="2852978"/>
                  </a:lnTo>
                  <a:lnTo>
                    <a:pt x="896264" y="2852978"/>
                  </a:lnTo>
                  <a:lnTo>
                    <a:pt x="900950" y="2848292"/>
                  </a:lnTo>
                  <a:lnTo>
                    <a:pt x="900950" y="2836722"/>
                  </a:lnTo>
                  <a:close/>
                </a:path>
                <a:path w="7857490" h="4237990">
                  <a:moveTo>
                    <a:pt x="900950" y="1421333"/>
                  </a:moveTo>
                  <a:lnTo>
                    <a:pt x="896264" y="1416646"/>
                  </a:lnTo>
                  <a:lnTo>
                    <a:pt x="884682" y="1416646"/>
                  </a:lnTo>
                  <a:lnTo>
                    <a:pt x="879995" y="1421333"/>
                  </a:lnTo>
                  <a:lnTo>
                    <a:pt x="879995" y="1432890"/>
                  </a:lnTo>
                  <a:lnTo>
                    <a:pt x="884682" y="1437589"/>
                  </a:lnTo>
                  <a:lnTo>
                    <a:pt x="896264" y="1437589"/>
                  </a:lnTo>
                  <a:lnTo>
                    <a:pt x="900950" y="1432890"/>
                  </a:lnTo>
                  <a:lnTo>
                    <a:pt x="900950" y="1421333"/>
                  </a:lnTo>
                  <a:close/>
                </a:path>
                <a:path w="7857490" h="4237990">
                  <a:moveTo>
                    <a:pt x="900950" y="4686"/>
                  </a:moveTo>
                  <a:lnTo>
                    <a:pt x="896264" y="0"/>
                  </a:lnTo>
                  <a:lnTo>
                    <a:pt x="884682" y="0"/>
                  </a:lnTo>
                  <a:lnTo>
                    <a:pt x="879995" y="4686"/>
                  </a:lnTo>
                  <a:lnTo>
                    <a:pt x="879995" y="16256"/>
                  </a:lnTo>
                  <a:lnTo>
                    <a:pt x="884682" y="20942"/>
                  </a:lnTo>
                  <a:lnTo>
                    <a:pt x="896264" y="20942"/>
                  </a:lnTo>
                  <a:lnTo>
                    <a:pt x="900950" y="16256"/>
                  </a:lnTo>
                  <a:lnTo>
                    <a:pt x="900950" y="4686"/>
                  </a:lnTo>
                  <a:close/>
                </a:path>
                <a:path w="7857490" h="4237990">
                  <a:moveTo>
                    <a:pt x="942860" y="4221480"/>
                  </a:moveTo>
                  <a:lnTo>
                    <a:pt x="938174" y="4216793"/>
                  </a:lnTo>
                  <a:lnTo>
                    <a:pt x="926579" y="4216793"/>
                  </a:lnTo>
                  <a:lnTo>
                    <a:pt x="921893" y="4221480"/>
                  </a:lnTo>
                  <a:lnTo>
                    <a:pt x="921893" y="4233037"/>
                  </a:lnTo>
                  <a:lnTo>
                    <a:pt x="926579" y="4237723"/>
                  </a:lnTo>
                  <a:lnTo>
                    <a:pt x="938174" y="4237723"/>
                  </a:lnTo>
                  <a:lnTo>
                    <a:pt x="942860" y="4233037"/>
                  </a:lnTo>
                  <a:lnTo>
                    <a:pt x="942860" y="4221480"/>
                  </a:lnTo>
                  <a:close/>
                </a:path>
                <a:path w="7857490" h="4237990">
                  <a:moveTo>
                    <a:pt x="942860" y="2836722"/>
                  </a:moveTo>
                  <a:lnTo>
                    <a:pt x="938174" y="2832036"/>
                  </a:lnTo>
                  <a:lnTo>
                    <a:pt x="926579" y="2832036"/>
                  </a:lnTo>
                  <a:lnTo>
                    <a:pt x="921893" y="2836722"/>
                  </a:lnTo>
                  <a:lnTo>
                    <a:pt x="921893" y="2848292"/>
                  </a:lnTo>
                  <a:lnTo>
                    <a:pt x="926579" y="2852978"/>
                  </a:lnTo>
                  <a:lnTo>
                    <a:pt x="938174" y="2852978"/>
                  </a:lnTo>
                  <a:lnTo>
                    <a:pt x="942860" y="2848292"/>
                  </a:lnTo>
                  <a:lnTo>
                    <a:pt x="942860" y="2836722"/>
                  </a:lnTo>
                  <a:close/>
                </a:path>
                <a:path w="7857490" h="4237990">
                  <a:moveTo>
                    <a:pt x="942860" y="1421333"/>
                  </a:moveTo>
                  <a:lnTo>
                    <a:pt x="938174" y="1416646"/>
                  </a:lnTo>
                  <a:lnTo>
                    <a:pt x="926579" y="1416646"/>
                  </a:lnTo>
                  <a:lnTo>
                    <a:pt x="921893" y="1421333"/>
                  </a:lnTo>
                  <a:lnTo>
                    <a:pt x="921893" y="1432890"/>
                  </a:lnTo>
                  <a:lnTo>
                    <a:pt x="926579" y="1437589"/>
                  </a:lnTo>
                  <a:lnTo>
                    <a:pt x="938174" y="1437589"/>
                  </a:lnTo>
                  <a:lnTo>
                    <a:pt x="942860" y="1432890"/>
                  </a:lnTo>
                  <a:lnTo>
                    <a:pt x="942860" y="1421333"/>
                  </a:lnTo>
                  <a:close/>
                </a:path>
                <a:path w="7857490" h="4237990">
                  <a:moveTo>
                    <a:pt x="942860" y="4686"/>
                  </a:moveTo>
                  <a:lnTo>
                    <a:pt x="938174" y="0"/>
                  </a:lnTo>
                  <a:lnTo>
                    <a:pt x="926579" y="0"/>
                  </a:lnTo>
                  <a:lnTo>
                    <a:pt x="921893" y="4686"/>
                  </a:lnTo>
                  <a:lnTo>
                    <a:pt x="921893" y="16256"/>
                  </a:lnTo>
                  <a:lnTo>
                    <a:pt x="926579" y="20942"/>
                  </a:lnTo>
                  <a:lnTo>
                    <a:pt x="938174" y="20942"/>
                  </a:lnTo>
                  <a:lnTo>
                    <a:pt x="942860" y="16256"/>
                  </a:lnTo>
                  <a:lnTo>
                    <a:pt x="942860" y="4686"/>
                  </a:lnTo>
                  <a:close/>
                </a:path>
                <a:path w="7857490" h="4237990">
                  <a:moveTo>
                    <a:pt x="984758" y="4221480"/>
                  </a:moveTo>
                  <a:lnTo>
                    <a:pt x="980071" y="4216793"/>
                  </a:lnTo>
                  <a:lnTo>
                    <a:pt x="968489" y="4216793"/>
                  </a:lnTo>
                  <a:lnTo>
                    <a:pt x="963803" y="4221480"/>
                  </a:lnTo>
                  <a:lnTo>
                    <a:pt x="963803" y="4233037"/>
                  </a:lnTo>
                  <a:lnTo>
                    <a:pt x="968489" y="4237723"/>
                  </a:lnTo>
                  <a:lnTo>
                    <a:pt x="980071" y="4237723"/>
                  </a:lnTo>
                  <a:lnTo>
                    <a:pt x="984758" y="4233037"/>
                  </a:lnTo>
                  <a:lnTo>
                    <a:pt x="984758" y="4221480"/>
                  </a:lnTo>
                  <a:close/>
                </a:path>
                <a:path w="7857490" h="4237990">
                  <a:moveTo>
                    <a:pt x="984758" y="2836722"/>
                  </a:moveTo>
                  <a:lnTo>
                    <a:pt x="980071" y="2832036"/>
                  </a:lnTo>
                  <a:lnTo>
                    <a:pt x="968489" y="2832036"/>
                  </a:lnTo>
                  <a:lnTo>
                    <a:pt x="963803" y="2836722"/>
                  </a:lnTo>
                  <a:lnTo>
                    <a:pt x="963803" y="2848292"/>
                  </a:lnTo>
                  <a:lnTo>
                    <a:pt x="968489" y="2852978"/>
                  </a:lnTo>
                  <a:lnTo>
                    <a:pt x="980071" y="2852978"/>
                  </a:lnTo>
                  <a:lnTo>
                    <a:pt x="984758" y="2848292"/>
                  </a:lnTo>
                  <a:lnTo>
                    <a:pt x="984758" y="2836722"/>
                  </a:lnTo>
                  <a:close/>
                </a:path>
                <a:path w="7857490" h="4237990">
                  <a:moveTo>
                    <a:pt x="984758" y="1421333"/>
                  </a:moveTo>
                  <a:lnTo>
                    <a:pt x="980071" y="1416646"/>
                  </a:lnTo>
                  <a:lnTo>
                    <a:pt x="968489" y="1416646"/>
                  </a:lnTo>
                  <a:lnTo>
                    <a:pt x="963803" y="1421333"/>
                  </a:lnTo>
                  <a:lnTo>
                    <a:pt x="963803" y="1432890"/>
                  </a:lnTo>
                  <a:lnTo>
                    <a:pt x="968489" y="1437589"/>
                  </a:lnTo>
                  <a:lnTo>
                    <a:pt x="980071" y="1437589"/>
                  </a:lnTo>
                  <a:lnTo>
                    <a:pt x="984758" y="1432890"/>
                  </a:lnTo>
                  <a:lnTo>
                    <a:pt x="984758" y="1421333"/>
                  </a:lnTo>
                  <a:close/>
                </a:path>
                <a:path w="7857490" h="4237990">
                  <a:moveTo>
                    <a:pt x="984758" y="4686"/>
                  </a:moveTo>
                  <a:lnTo>
                    <a:pt x="980071" y="0"/>
                  </a:lnTo>
                  <a:lnTo>
                    <a:pt x="968489" y="0"/>
                  </a:lnTo>
                  <a:lnTo>
                    <a:pt x="963803" y="4686"/>
                  </a:lnTo>
                  <a:lnTo>
                    <a:pt x="963803" y="16256"/>
                  </a:lnTo>
                  <a:lnTo>
                    <a:pt x="968489" y="20942"/>
                  </a:lnTo>
                  <a:lnTo>
                    <a:pt x="980071" y="20942"/>
                  </a:lnTo>
                  <a:lnTo>
                    <a:pt x="984758" y="16256"/>
                  </a:lnTo>
                  <a:lnTo>
                    <a:pt x="984758" y="4686"/>
                  </a:lnTo>
                  <a:close/>
                </a:path>
                <a:path w="7857490" h="4237990">
                  <a:moveTo>
                    <a:pt x="1026668" y="4221480"/>
                  </a:moveTo>
                  <a:lnTo>
                    <a:pt x="1021981" y="4216793"/>
                  </a:lnTo>
                  <a:lnTo>
                    <a:pt x="1010399" y="4216793"/>
                  </a:lnTo>
                  <a:lnTo>
                    <a:pt x="1005700" y="4221480"/>
                  </a:lnTo>
                  <a:lnTo>
                    <a:pt x="1005700" y="4233037"/>
                  </a:lnTo>
                  <a:lnTo>
                    <a:pt x="1010399" y="4237723"/>
                  </a:lnTo>
                  <a:lnTo>
                    <a:pt x="1021981" y="4237723"/>
                  </a:lnTo>
                  <a:lnTo>
                    <a:pt x="1026668" y="4233037"/>
                  </a:lnTo>
                  <a:lnTo>
                    <a:pt x="1026668" y="4221480"/>
                  </a:lnTo>
                  <a:close/>
                </a:path>
                <a:path w="7857490" h="4237990">
                  <a:moveTo>
                    <a:pt x="1026668" y="2836722"/>
                  </a:moveTo>
                  <a:lnTo>
                    <a:pt x="1021981" y="2832036"/>
                  </a:lnTo>
                  <a:lnTo>
                    <a:pt x="1010399" y="2832036"/>
                  </a:lnTo>
                  <a:lnTo>
                    <a:pt x="1005700" y="2836722"/>
                  </a:lnTo>
                  <a:lnTo>
                    <a:pt x="1005700" y="2848292"/>
                  </a:lnTo>
                  <a:lnTo>
                    <a:pt x="1010399" y="2852978"/>
                  </a:lnTo>
                  <a:lnTo>
                    <a:pt x="1021981" y="2852978"/>
                  </a:lnTo>
                  <a:lnTo>
                    <a:pt x="1026668" y="2848292"/>
                  </a:lnTo>
                  <a:lnTo>
                    <a:pt x="1026668" y="2836722"/>
                  </a:lnTo>
                  <a:close/>
                </a:path>
                <a:path w="7857490" h="4237990">
                  <a:moveTo>
                    <a:pt x="1026668" y="1421333"/>
                  </a:moveTo>
                  <a:lnTo>
                    <a:pt x="1021981" y="1416646"/>
                  </a:lnTo>
                  <a:lnTo>
                    <a:pt x="1010399" y="1416646"/>
                  </a:lnTo>
                  <a:lnTo>
                    <a:pt x="1005700" y="1421333"/>
                  </a:lnTo>
                  <a:lnTo>
                    <a:pt x="1005700" y="1432890"/>
                  </a:lnTo>
                  <a:lnTo>
                    <a:pt x="1010399" y="1437589"/>
                  </a:lnTo>
                  <a:lnTo>
                    <a:pt x="1021981" y="1437589"/>
                  </a:lnTo>
                  <a:lnTo>
                    <a:pt x="1026668" y="1432890"/>
                  </a:lnTo>
                  <a:lnTo>
                    <a:pt x="1026668" y="1421333"/>
                  </a:lnTo>
                  <a:close/>
                </a:path>
                <a:path w="7857490" h="4237990">
                  <a:moveTo>
                    <a:pt x="1026668" y="4686"/>
                  </a:moveTo>
                  <a:lnTo>
                    <a:pt x="1021981" y="0"/>
                  </a:lnTo>
                  <a:lnTo>
                    <a:pt x="1010399" y="0"/>
                  </a:lnTo>
                  <a:lnTo>
                    <a:pt x="1005700" y="4686"/>
                  </a:lnTo>
                  <a:lnTo>
                    <a:pt x="1005700" y="16256"/>
                  </a:lnTo>
                  <a:lnTo>
                    <a:pt x="1010399" y="20942"/>
                  </a:lnTo>
                  <a:lnTo>
                    <a:pt x="1021981" y="20942"/>
                  </a:lnTo>
                  <a:lnTo>
                    <a:pt x="1026668" y="16256"/>
                  </a:lnTo>
                  <a:lnTo>
                    <a:pt x="1026668" y="4686"/>
                  </a:lnTo>
                  <a:close/>
                </a:path>
                <a:path w="7857490" h="4237990">
                  <a:moveTo>
                    <a:pt x="1068578" y="4221480"/>
                  </a:moveTo>
                  <a:lnTo>
                    <a:pt x="1063879" y="4216793"/>
                  </a:lnTo>
                  <a:lnTo>
                    <a:pt x="1052296" y="4216793"/>
                  </a:lnTo>
                  <a:lnTo>
                    <a:pt x="1047610" y="4221480"/>
                  </a:lnTo>
                  <a:lnTo>
                    <a:pt x="1047610" y="4233037"/>
                  </a:lnTo>
                  <a:lnTo>
                    <a:pt x="1052296" y="4237723"/>
                  </a:lnTo>
                  <a:lnTo>
                    <a:pt x="1063879" y="4237723"/>
                  </a:lnTo>
                  <a:lnTo>
                    <a:pt x="1068578" y="4233037"/>
                  </a:lnTo>
                  <a:lnTo>
                    <a:pt x="1068578" y="4221480"/>
                  </a:lnTo>
                  <a:close/>
                </a:path>
                <a:path w="7857490" h="4237990">
                  <a:moveTo>
                    <a:pt x="1068578" y="2836722"/>
                  </a:moveTo>
                  <a:lnTo>
                    <a:pt x="1063879" y="2832036"/>
                  </a:lnTo>
                  <a:lnTo>
                    <a:pt x="1052296" y="2832036"/>
                  </a:lnTo>
                  <a:lnTo>
                    <a:pt x="1047610" y="2836722"/>
                  </a:lnTo>
                  <a:lnTo>
                    <a:pt x="1047610" y="2848292"/>
                  </a:lnTo>
                  <a:lnTo>
                    <a:pt x="1052296" y="2852978"/>
                  </a:lnTo>
                  <a:lnTo>
                    <a:pt x="1063879" y="2852978"/>
                  </a:lnTo>
                  <a:lnTo>
                    <a:pt x="1068578" y="2848292"/>
                  </a:lnTo>
                  <a:lnTo>
                    <a:pt x="1068578" y="2836722"/>
                  </a:lnTo>
                  <a:close/>
                </a:path>
                <a:path w="7857490" h="4237990">
                  <a:moveTo>
                    <a:pt x="1068578" y="1421333"/>
                  </a:moveTo>
                  <a:lnTo>
                    <a:pt x="1063879" y="1416646"/>
                  </a:lnTo>
                  <a:lnTo>
                    <a:pt x="1052296" y="1416646"/>
                  </a:lnTo>
                  <a:lnTo>
                    <a:pt x="1047610" y="1421333"/>
                  </a:lnTo>
                  <a:lnTo>
                    <a:pt x="1047610" y="1432890"/>
                  </a:lnTo>
                  <a:lnTo>
                    <a:pt x="1052296" y="1437589"/>
                  </a:lnTo>
                  <a:lnTo>
                    <a:pt x="1063879" y="1437589"/>
                  </a:lnTo>
                  <a:lnTo>
                    <a:pt x="1068578" y="1432890"/>
                  </a:lnTo>
                  <a:lnTo>
                    <a:pt x="1068578" y="1421333"/>
                  </a:lnTo>
                  <a:close/>
                </a:path>
                <a:path w="7857490" h="4237990">
                  <a:moveTo>
                    <a:pt x="1068578" y="4686"/>
                  </a:moveTo>
                  <a:lnTo>
                    <a:pt x="1063879" y="0"/>
                  </a:lnTo>
                  <a:lnTo>
                    <a:pt x="1052296" y="0"/>
                  </a:lnTo>
                  <a:lnTo>
                    <a:pt x="1047610" y="4686"/>
                  </a:lnTo>
                  <a:lnTo>
                    <a:pt x="1047610" y="16256"/>
                  </a:lnTo>
                  <a:lnTo>
                    <a:pt x="1052296" y="20942"/>
                  </a:lnTo>
                  <a:lnTo>
                    <a:pt x="1063879" y="20942"/>
                  </a:lnTo>
                  <a:lnTo>
                    <a:pt x="1068578" y="16256"/>
                  </a:lnTo>
                  <a:lnTo>
                    <a:pt x="1068578" y="4686"/>
                  </a:lnTo>
                  <a:close/>
                </a:path>
                <a:path w="7857490" h="4237990">
                  <a:moveTo>
                    <a:pt x="1110475" y="4221480"/>
                  </a:moveTo>
                  <a:lnTo>
                    <a:pt x="1105789" y="4216793"/>
                  </a:lnTo>
                  <a:lnTo>
                    <a:pt x="1094206" y="4216793"/>
                  </a:lnTo>
                  <a:lnTo>
                    <a:pt x="1089520" y="4221480"/>
                  </a:lnTo>
                  <a:lnTo>
                    <a:pt x="1089520" y="4233037"/>
                  </a:lnTo>
                  <a:lnTo>
                    <a:pt x="1094206" y="4237723"/>
                  </a:lnTo>
                  <a:lnTo>
                    <a:pt x="1105789" y="4237723"/>
                  </a:lnTo>
                  <a:lnTo>
                    <a:pt x="1110475" y="4233037"/>
                  </a:lnTo>
                  <a:lnTo>
                    <a:pt x="1110475" y="4221480"/>
                  </a:lnTo>
                  <a:close/>
                </a:path>
                <a:path w="7857490" h="4237990">
                  <a:moveTo>
                    <a:pt x="1110475" y="2836722"/>
                  </a:moveTo>
                  <a:lnTo>
                    <a:pt x="1105789" y="2832036"/>
                  </a:lnTo>
                  <a:lnTo>
                    <a:pt x="1094206" y="2832036"/>
                  </a:lnTo>
                  <a:lnTo>
                    <a:pt x="1089520" y="2836722"/>
                  </a:lnTo>
                  <a:lnTo>
                    <a:pt x="1089520" y="2848292"/>
                  </a:lnTo>
                  <a:lnTo>
                    <a:pt x="1094206" y="2852978"/>
                  </a:lnTo>
                  <a:lnTo>
                    <a:pt x="1105789" y="2852978"/>
                  </a:lnTo>
                  <a:lnTo>
                    <a:pt x="1110475" y="2848292"/>
                  </a:lnTo>
                  <a:lnTo>
                    <a:pt x="1110475" y="2836722"/>
                  </a:lnTo>
                  <a:close/>
                </a:path>
                <a:path w="7857490" h="4237990">
                  <a:moveTo>
                    <a:pt x="1110475" y="1421333"/>
                  </a:moveTo>
                  <a:lnTo>
                    <a:pt x="1105789" y="1416646"/>
                  </a:lnTo>
                  <a:lnTo>
                    <a:pt x="1094206" y="1416646"/>
                  </a:lnTo>
                  <a:lnTo>
                    <a:pt x="1089520" y="1421333"/>
                  </a:lnTo>
                  <a:lnTo>
                    <a:pt x="1089520" y="1432890"/>
                  </a:lnTo>
                  <a:lnTo>
                    <a:pt x="1094206" y="1437589"/>
                  </a:lnTo>
                  <a:lnTo>
                    <a:pt x="1105789" y="1437589"/>
                  </a:lnTo>
                  <a:lnTo>
                    <a:pt x="1110475" y="1432890"/>
                  </a:lnTo>
                  <a:lnTo>
                    <a:pt x="1110475" y="1421333"/>
                  </a:lnTo>
                  <a:close/>
                </a:path>
                <a:path w="7857490" h="4237990">
                  <a:moveTo>
                    <a:pt x="1110475" y="4686"/>
                  </a:moveTo>
                  <a:lnTo>
                    <a:pt x="1105789" y="0"/>
                  </a:lnTo>
                  <a:lnTo>
                    <a:pt x="1094206" y="0"/>
                  </a:lnTo>
                  <a:lnTo>
                    <a:pt x="1089520" y="4686"/>
                  </a:lnTo>
                  <a:lnTo>
                    <a:pt x="1089520" y="16256"/>
                  </a:lnTo>
                  <a:lnTo>
                    <a:pt x="1094206" y="20942"/>
                  </a:lnTo>
                  <a:lnTo>
                    <a:pt x="1105789" y="20942"/>
                  </a:lnTo>
                  <a:lnTo>
                    <a:pt x="1110475" y="16256"/>
                  </a:lnTo>
                  <a:lnTo>
                    <a:pt x="1110475" y="4686"/>
                  </a:lnTo>
                  <a:close/>
                </a:path>
                <a:path w="7857490" h="4237990">
                  <a:moveTo>
                    <a:pt x="1152385" y="4221480"/>
                  </a:moveTo>
                  <a:lnTo>
                    <a:pt x="1147699" y="4216793"/>
                  </a:lnTo>
                  <a:lnTo>
                    <a:pt x="1136103" y="4216793"/>
                  </a:lnTo>
                  <a:lnTo>
                    <a:pt x="1131417" y="4221480"/>
                  </a:lnTo>
                  <a:lnTo>
                    <a:pt x="1131417" y="4233037"/>
                  </a:lnTo>
                  <a:lnTo>
                    <a:pt x="1136103" y="4237723"/>
                  </a:lnTo>
                  <a:lnTo>
                    <a:pt x="1147699" y="4237723"/>
                  </a:lnTo>
                  <a:lnTo>
                    <a:pt x="1152385" y="4233037"/>
                  </a:lnTo>
                  <a:lnTo>
                    <a:pt x="1152385" y="4221480"/>
                  </a:lnTo>
                  <a:close/>
                </a:path>
                <a:path w="7857490" h="4237990">
                  <a:moveTo>
                    <a:pt x="1152385" y="2836722"/>
                  </a:moveTo>
                  <a:lnTo>
                    <a:pt x="1147699" y="2832036"/>
                  </a:lnTo>
                  <a:lnTo>
                    <a:pt x="1136103" y="2832036"/>
                  </a:lnTo>
                  <a:lnTo>
                    <a:pt x="1131417" y="2836722"/>
                  </a:lnTo>
                  <a:lnTo>
                    <a:pt x="1131417" y="2848292"/>
                  </a:lnTo>
                  <a:lnTo>
                    <a:pt x="1136103" y="2852978"/>
                  </a:lnTo>
                  <a:lnTo>
                    <a:pt x="1147699" y="2852978"/>
                  </a:lnTo>
                  <a:lnTo>
                    <a:pt x="1152385" y="2848292"/>
                  </a:lnTo>
                  <a:lnTo>
                    <a:pt x="1152385" y="2836722"/>
                  </a:lnTo>
                  <a:close/>
                </a:path>
                <a:path w="7857490" h="4237990">
                  <a:moveTo>
                    <a:pt x="1152385" y="1421333"/>
                  </a:moveTo>
                  <a:lnTo>
                    <a:pt x="1147699" y="1416646"/>
                  </a:lnTo>
                  <a:lnTo>
                    <a:pt x="1136103" y="1416646"/>
                  </a:lnTo>
                  <a:lnTo>
                    <a:pt x="1131417" y="1421333"/>
                  </a:lnTo>
                  <a:lnTo>
                    <a:pt x="1131417" y="1432890"/>
                  </a:lnTo>
                  <a:lnTo>
                    <a:pt x="1136103" y="1437589"/>
                  </a:lnTo>
                  <a:lnTo>
                    <a:pt x="1147699" y="1437589"/>
                  </a:lnTo>
                  <a:lnTo>
                    <a:pt x="1152385" y="1432890"/>
                  </a:lnTo>
                  <a:lnTo>
                    <a:pt x="1152385" y="1421333"/>
                  </a:lnTo>
                  <a:close/>
                </a:path>
                <a:path w="7857490" h="4237990">
                  <a:moveTo>
                    <a:pt x="1152385" y="4686"/>
                  </a:moveTo>
                  <a:lnTo>
                    <a:pt x="1147699" y="0"/>
                  </a:lnTo>
                  <a:lnTo>
                    <a:pt x="1136103" y="0"/>
                  </a:lnTo>
                  <a:lnTo>
                    <a:pt x="1131417" y="4686"/>
                  </a:lnTo>
                  <a:lnTo>
                    <a:pt x="1131417" y="16256"/>
                  </a:lnTo>
                  <a:lnTo>
                    <a:pt x="1136103" y="20942"/>
                  </a:lnTo>
                  <a:lnTo>
                    <a:pt x="1147699" y="20942"/>
                  </a:lnTo>
                  <a:lnTo>
                    <a:pt x="1152385" y="16256"/>
                  </a:lnTo>
                  <a:lnTo>
                    <a:pt x="1152385" y="4686"/>
                  </a:lnTo>
                  <a:close/>
                </a:path>
                <a:path w="7857490" h="4237990">
                  <a:moveTo>
                    <a:pt x="1194282" y="4221480"/>
                  </a:moveTo>
                  <a:lnTo>
                    <a:pt x="1189596" y="4216793"/>
                  </a:lnTo>
                  <a:lnTo>
                    <a:pt x="1178013" y="4216793"/>
                  </a:lnTo>
                  <a:lnTo>
                    <a:pt x="1173327" y="4221480"/>
                  </a:lnTo>
                  <a:lnTo>
                    <a:pt x="1173327" y="4233037"/>
                  </a:lnTo>
                  <a:lnTo>
                    <a:pt x="1178013" y="4237723"/>
                  </a:lnTo>
                  <a:lnTo>
                    <a:pt x="1189596" y="4237723"/>
                  </a:lnTo>
                  <a:lnTo>
                    <a:pt x="1194282" y="4233037"/>
                  </a:lnTo>
                  <a:lnTo>
                    <a:pt x="1194282" y="4221480"/>
                  </a:lnTo>
                  <a:close/>
                </a:path>
                <a:path w="7857490" h="4237990">
                  <a:moveTo>
                    <a:pt x="1194282" y="2836722"/>
                  </a:moveTo>
                  <a:lnTo>
                    <a:pt x="1189596" y="2832036"/>
                  </a:lnTo>
                  <a:lnTo>
                    <a:pt x="1178013" y="2832036"/>
                  </a:lnTo>
                  <a:lnTo>
                    <a:pt x="1173327" y="2836722"/>
                  </a:lnTo>
                  <a:lnTo>
                    <a:pt x="1173327" y="2848292"/>
                  </a:lnTo>
                  <a:lnTo>
                    <a:pt x="1178013" y="2852978"/>
                  </a:lnTo>
                  <a:lnTo>
                    <a:pt x="1189596" y="2852978"/>
                  </a:lnTo>
                  <a:lnTo>
                    <a:pt x="1194282" y="2848292"/>
                  </a:lnTo>
                  <a:lnTo>
                    <a:pt x="1194282" y="2836722"/>
                  </a:lnTo>
                  <a:close/>
                </a:path>
                <a:path w="7857490" h="4237990">
                  <a:moveTo>
                    <a:pt x="1194282" y="1421333"/>
                  </a:moveTo>
                  <a:lnTo>
                    <a:pt x="1189596" y="1416646"/>
                  </a:lnTo>
                  <a:lnTo>
                    <a:pt x="1178013" y="1416646"/>
                  </a:lnTo>
                  <a:lnTo>
                    <a:pt x="1173327" y="1421333"/>
                  </a:lnTo>
                  <a:lnTo>
                    <a:pt x="1173327" y="1432890"/>
                  </a:lnTo>
                  <a:lnTo>
                    <a:pt x="1178013" y="1437589"/>
                  </a:lnTo>
                  <a:lnTo>
                    <a:pt x="1189596" y="1437589"/>
                  </a:lnTo>
                  <a:lnTo>
                    <a:pt x="1194282" y="1432890"/>
                  </a:lnTo>
                  <a:lnTo>
                    <a:pt x="1194282" y="1421333"/>
                  </a:lnTo>
                  <a:close/>
                </a:path>
                <a:path w="7857490" h="4237990">
                  <a:moveTo>
                    <a:pt x="1194282" y="4686"/>
                  </a:moveTo>
                  <a:lnTo>
                    <a:pt x="1189596" y="0"/>
                  </a:lnTo>
                  <a:lnTo>
                    <a:pt x="1178013" y="0"/>
                  </a:lnTo>
                  <a:lnTo>
                    <a:pt x="1173327" y="4686"/>
                  </a:lnTo>
                  <a:lnTo>
                    <a:pt x="1173327" y="16256"/>
                  </a:lnTo>
                  <a:lnTo>
                    <a:pt x="1178013" y="20942"/>
                  </a:lnTo>
                  <a:lnTo>
                    <a:pt x="1189596" y="20942"/>
                  </a:lnTo>
                  <a:lnTo>
                    <a:pt x="1194282" y="16256"/>
                  </a:lnTo>
                  <a:lnTo>
                    <a:pt x="1194282" y="4686"/>
                  </a:lnTo>
                  <a:close/>
                </a:path>
                <a:path w="7857490" h="4237990">
                  <a:moveTo>
                    <a:pt x="1236192" y="4221480"/>
                  </a:moveTo>
                  <a:lnTo>
                    <a:pt x="1231506" y="4216793"/>
                  </a:lnTo>
                  <a:lnTo>
                    <a:pt x="1219911" y="4216793"/>
                  </a:lnTo>
                  <a:lnTo>
                    <a:pt x="1215224" y="4221480"/>
                  </a:lnTo>
                  <a:lnTo>
                    <a:pt x="1215224" y="4233037"/>
                  </a:lnTo>
                  <a:lnTo>
                    <a:pt x="1219911" y="4237723"/>
                  </a:lnTo>
                  <a:lnTo>
                    <a:pt x="1231506" y="4237723"/>
                  </a:lnTo>
                  <a:lnTo>
                    <a:pt x="1236192" y="4233037"/>
                  </a:lnTo>
                  <a:lnTo>
                    <a:pt x="1236192" y="4221480"/>
                  </a:lnTo>
                  <a:close/>
                </a:path>
                <a:path w="7857490" h="4237990">
                  <a:moveTo>
                    <a:pt x="1236192" y="2836722"/>
                  </a:moveTo>
                  <a:lnTo>
                    <a:pt x="1231506" y="2832036"/>
                  </a:lnTo>
                  <a:lnTo>
                    <a:pt x="1219911" y="2832036"/>
                  </a:lnTo>
                  <a:lnTo>
                    <a:pt x="1215224" y="2836722"/>
                  </a:lnTo>
                  <a:lnTo>
                    <a:pt x="1215224" y="2848292"/>
                  </a:lnTo>
                  <a:lnTo>
                    <a:pt x="1219911" y="2852978"/>
                  </a:lnTo>
                  <a:lnTo>
                    <a:pt x="1231506" y="2852978"/>
                  </a:lnTo>
                  <a:lnTo>
                    <a:pt x="1236192" y="2848292"/>
                  </a:lnTo>
                  <a:lnTo>
                    <a:pt x="1236192" y="2836722"/>
                  </a:lnTo>
                  <a:close/>
                </a:path>
                <a:path w="7857490" h="4237990">
                  <a:moveTo>
                    <a:pt x="1236192" y="1421333"/>
                  </a:moveTo>
                  <a:lnTo>
                    <a:pt x="1231506" y="1416646"/>
                  </a:lnTo>
                  <a:lnTo>
                    <a:pt x="1219911" y="1416646"/>
                  </a:lnTo>
                  <a:lnTo>
                    <a:pt x="1215224" y="1421333"/>
                  </a:lnTo>
                  <a:lnTo>
                    <a:pt x="1215224" y="1432890"/>
                  </a:lnTo>
                  <a:lnTo>
                    <a:pt x="1219911" y="1437589"/>
                  </a:lnTo>
                  <a:lnTo>
                    <a:pt x="1231506" y="1437589"/>
                  </a:lnTo>
                  <a:lnTo>
                    <a:pt x="1236192" y="1432890"/>
                  </a:lnTo>
                  <a:lnTo>
                    <a:pt x="1236192" y="1421333"/>
                  </a:lnTo>
                  <a:close/>
                </a:path>
                <a:path w="7857490" h="4237990">
                  <a:moveTo>
                    <a:pt x="1236192" y="4686"/>
                  </a:moveTo>
                  <a:lnTo>
                    <a:pt x="1231506" y="0"/>
                  </a:lnTo>
                  <a:lnTo>
                    <a:pt x="1219911" y="0"/>
                  </a:lnTo>
                  <a:lnTo>
                    <a:pt x="1215224" y="4686"/>
                  </a:lnTo>
                  <a:lnTo>
                    <a:pt x="1215224" y="16256"/>
                  </a:lnTo>
                  <a:lnTo>
                    <a:pt x="1219911" y="20942"/>
                  </a:lnTo>
                  <a:lnTo>
                    <a:pt x="1231506" y="20942"/>
                  </a:lnTo>
                  <a:lnTo>
                    <a:pt x="1236192" y="16256"/>
                  </a:lnTo>
                  <a:lnTo>
                    <a:pt x="1236192" y="4686"/>
                  </a:lnTo>
                  <a:close/>
                </a:path>
                <a:path w="7857490" h="4237990">
                  <a:moveTo>
                    <a:pt x="1278089" y="4221480"/>
                  </a:moveTo>
                  <a:lnTo>
                    <a:pt x="1273403" y="4216793"/>
                  </a:lnTo>
                  <a:lnTo>
                    <a:pt x="1261821" y="4216793"/>
                  </a:lnTo>
                  <a:lnTo>
                    <a:pt x="1257134" y="4221480"/>
                  </a:lnTo>
                  <a:lnTo>
                    <a:pt x="1257134" y="4233037"/>
                  </a:lnTo>
                  <a:lnTo>
                    <a:pt x="1261821" y="4237723"/>
                  </a:lnTo>
                  <a:lnTo>
                    <a:pt x="1273403" y="4237723"/>
                  </a:lnTo>
                  <a:lnTo>
                    <a:pt x="1278089" y="4233037"/>
                  </a:lnTo>
                  <a:lnTo>
                    <a:pt x="1278089" y="4221480"/>
                  </a:lnTo>
                  <a:close/>
                </a:path>
                <a:path w="7857490" h="4237990">
                  <a:moveTo>
                    <a:pt x="1278089" y="2836722"/>
                  </a:moveTo>
                  <a:lnTo>
                    <a:pt x="1273403" y="2832036"/>
                  </a:lnTo>
                  <a:lnTo>
                    <a:pt x="1261821" y="2832036"/>
                  </a:lnTo>
                  <a:lnTo>
                    <a:pt x="1257134" y="2836722"/>
                  </a:lnTo>
                  <a:lnTo>
                    <a:pt x="1257134" y="2848292"/>
                  </a:lnTo>
                  <a:lnTo>
                    <a:pt x="1261821" y="2852978"/>
                  </a:lnTo>
                  <a:lnTo>
                    <a:pt x="1273403" y="2852978"/>
                  </a:lnTo>
                  <a:lnTo>
                    <a:pt x="1278089" y="2848292"/>
                  </a:lnTo>
                  <a:lnTo>
                    <a:pt x="1278089" y="2836722"/>
                  </a:lnTo>
                  <a:close/>
                </a:path>
                <a:path w="7857490" h="4237990">
                  <a:moveTo>
                    <a:pt x="1278089" y="1421333"/>
                  </a:moveTo>
                  <a:lnTo>
                    <a:pt x="1273403" y="1416646"/>
                  </a:lnTo>
                  <a:lnTo>
                    <a:pt x="1261821" y="1416646"/>
                  </a:lnTo>
                  <a:lnTo>
                    <a:pt x="1257134" y="1421333"/>
                  </a:lnTo>
                  <a:lnTo>
                    <a:pt x="1257134" y="1432890"/>
                  </a:lnTo>
                  <a:lnTo>
                    <a:pt x="1261821" y="1437589"/>
                  </a:lnTo>
                  <a:lnTo>
                    <a:pt x="1273403" y="1437589"/>
                  </a:lnTo>
                  <a:lnTo>
                    <a:pt x="1278089" y="1432890"/>
                  </a:lnTo>
                  <a:lnTo>
                    <a:pt x="1278089" y="1421333"/>
                  </a:lnTo>
                  <a:close/>
                </a:path>
                <a:path w="7857490" h="4237990">
                  <a:moveTo>
                    <a:pt x="1278089" y="4686"/>
                  </a:moveTo>
                  <a:lnTo>
                    <a:pt x="1273403" y="0"/>
                  </a:lnTo>
                  <a:lnTo>
                    <a:pt x="1261821" y="0"/>
                  </a:lnTo>
                  <a:lnTo>
                    <a:pt x="1257134" y="4686"/>
                  </a:lnTo>
                  <a:lnTo>
                    <a:pt x="1257134" y="16256"/>
                  </a:lnTo>
                  <a:lnTo>
                    <a:pt x="1261821" y="20942"/>
                  </a:lnTo>
                  <a:lnTo>
                    <a:pt x="1273403" y="20942"/>
                  </a:lnTo>
                  <a:lnTo>
                    <a:pt x="1278089" y="16256"/>
                  </a:lnTo>
                  <a:lnTo>
                    <a:pt x="1278089" y="4686"/>
                  </a:lnTo>
                  <a:close/>
                </a:path>
                <a:path w="7857490" h="4237990">
                  <a:moveTo>
                    <a:pt x="1319999" y="4221480"/>
                  </a:moveTo>
                  <a:lnTo>
                    <a:pt x="1315313" y="4216793"/>
                  </a:lnTo>
                  <a:lnTo>
                    <a:pt x="1303718" y="4216793"/>
                  </a:lnTo>
                  <a:lnTo>
                    <a:pt x="1299032" y="4221480"/>
                  </a:lnTo>
                  <a:lnTo>
                    <a:pt x="1299032" y="4233037"/>
                  </a:lnTo>
                  <a:lnTo>
                    <a:pt x="1303718" y="4237723"/>
                  </a:lnTo>
                  <a:lnTo>
                    <a:pt x="1315313" y="4237723"/>
                  </a:lnTo>
                  <a:lnTo>
                    <a:pt x="1319999" y="4233037"/>
                  </a:lnTo>
                  <a:lnTo>
                    <a:pt x="1319999" y="4221480"/>
                  </a:lnTo>
                  <a:close/>
                </a:path>
                <a:path w="7857490" h="4237990">
                  <a:moveTo>
                    <a:pt x="1319999" y="2836722"/>
                  </a:moveTo>
                  <a:lnTo>
                    <a:pt x="1315313" y="2832036"/>
                  </a:lnTo>
                  <a:lnTo>
                    <a:pt x="1303718" y="2832036"/>
                  </a:lnTo>
                  <a:lnTo>
                    <a:pt x="1299032" y="2836722"/>
                  </a:lnTo>
                  <a:lnTo>
                    <a:pt x="1299032" y="2848292"/>
                  </a:lnTo>
                  <a:lnTo>
                    <a:pt x="1303718" y="2852978"/>
                  </a:lnTo>
                  <a:lnTo>
                    <a:pt x="1315313" y="2852978"/>
                  </a:lnTo>
                  <a:lnTo>
                    <a:pt x="1319999" y="2848292"/>
                  </a:lnTo>
                  <a:lnTo>
                    <a:pt x="1319999" y="2836722"/>
                  </a:lnTo>
                  <a:close/>
                </a:path>
                <a:path w="7857490" h="4237990">
                  <a:moveTo>
                    <a:pt x="1319999" y="1421333"/>
                  </a:moveTo>
                  <a:lnTo>
                    <a:pt x="1315313" y="1416646"/>
                  </a:lnTo>
                  <a:lnTo>
                    <a:pt x="1303718" y="1416646"/>
                  </a:lnTo>
                  <a:lnTo>
                    <a:pt x="1299032" y="1421333"/>
                  </a:lnTo>
                  <a:lnTo>
                    <a:pt x="1299032" y="1432890"/>
                  </a:lnTo>
                  <a:lnTo>
                    <a:pt x="1303718" y="1437589"/>
                  </a:lnTo>
                  <a:lnTo>
                    <a:pt x="1315313" y="1437589"/>
                  </a:lnTo>
                  <a:lnTo>
                    <a:pt x="1319999" y="1432890"/>
                  </a:lnTo>
                  <a:lnTo>
                    <a:pt x="1319999" y="1421333"/>
                  </a:lnTo>
                  <a:close/>
                </a:path>
                <a:path w="7857490" h="4237990">
                  <a:moveTo>
                    <a:pt x="1319999" y="4686"/>
                  </a:moveTo>
                  <a:lnTo>
                    <a:pt x="1315313" y="0"/>
                  </a:lnTo>
                  <a:lnTo>
                    <a:pt x="1303718" y="0"/>
                  </a:lnTo>
                  <a:lnTo>
                    <a:pt x="1299032" y="4686"/>
                  </a:lnTo>
                  <a:lnTo>
                    <a:pt x="1299032" y="16256"/>
                  </a:lnTo>
                  <a:lnTo>
                    <a:pt x="1303718" y="20942"/>
                  </a:lnTo>
                  <a:lnTo>
                    <a:pt x="1315313" y="20942"/>
                  </a:lnTo>
                  <a:lnTo>
                    <a:pt x="1319999" y="16256"/>
                  </a:lnTo>
                  <a:lnTo>
                    <a:pt x="1319999" y="4686"/>
                  </a:lnTo>
                  <a:close/>
                </a:path>
                <a:path w="7857490" h="4237990">
                  <a:moveTo>
                    <a:pt x="1361909" y="4221480"/>
                  </a:moveTo>
                  <a:lnTo>
                    <a:pt x="1357210" y="4216793"/>
                  </a:lnTo>
                  <a:lnTo>
                    <a:pt x="1345628" y="4216793"/>
                  </a:lnTo>
                  <a:lnTo>
                    <a:pt x="1340942" y="4221480"/>
                  </a:lnTo>
                  <a:lnTo>
                    <a:pt x="1340942" y="4233037"/>
                  </a:lnTo>
                  <a:lnTo>
                    <a:pt x="1345628" y="4237723"/>
                  </a:lnTo>
                  <a:lnTo>
                    <a:pt x="1357210" y="4237723"/>
                  </a:lnTo>
                  <a:lnTo>
                    <a:pt x="1361909" y="4233037"/>
                  </a:lnTo>
                  <a:lnTo>
                    <a:pt x="1361909" y="4221480"/>
                  </a:lnTo>
                  <a:close/>
                </a:path>
                <a:path w="7857490" h="4237990">
                  <a:moveTo>
                    <a:pt x="1361909" y="2836722"/>
                  </a:moveTo>
                  <a:lnTo>
                    <a:pt x="1357210" y="2832036"/>
                  </a:lnTo>
                  <a:lnTo>
                    <a:pt x="1345628" y="2832036"/>
                  </a:lnTo>
                  <a:lnTo>
                    <a:pt x="1340942" y="2836722"/>
                  </a:lnTo>
                  <a:lnTo>
                    <a:pt x="1340942" y="2848292"/>
                  </a:lnTo>
                  <a:lnTo>
                    <a:pt x="1345628" y="2852978"/>
                  </a:lnTo>
                  <a:lnTo>
                    <a:pt x="1357210" y="2852978"/>
                  </a:lnTo>
                  <a:lnTo>
                    <a:pt x="1361909" y="2848292"/>
                  </a:lnTo>
                  <a:lnTo>
                    <a:pt x="1361909" y="2836722"/>
                  </a:lnTo>
                  <a:close/>
                </a:path>
                <a:path w="7857490" h="4237990">
                  <a:moveTo>
                    <a:pt x="1361909" y="1421333"/>
                  </a:moveTo>
                  <a:lnTo>
                    <a:pt x="1357210" y="1416646"/>
                  </a:lnTo>
                  <a:lnTo>
                    <a:pt x="1345628" y="1416646"/>
                  </a:lnTo>
                  <a:lnTo>
                    <a:pt x="1340942" y="1421333"/>
                  </a:lnTo>
                  <a:lnTo>
                    <a:pt x="1340942" y="1432890"/>
                  </a:lnTo>
                  <a:lnTo>
                    <a:pt x="1345628" y="1437589"/>
                  </a:lnTo>
                  <a:lnTo>
                    <a:pt x="1357210" y="1437589"/>
                  </a:lnTo>
                  <a:lnTo>
                    <a:pt x="1361909" y="1432890"/>
                  </a:lnTo>
                  <a:lnTo>
                    <a:pt x="1361909" y="1421333"/>
                  </a:lnTo>
                  <a:close/>
                </a:path>
                <a:path w="7857490" h="4237990">
                  <a:moveTo>
                    <a:pt x="1361909" y="4686"/>
                  </a:moveTo>
                  <a:lnTo>
                    <a:pt x="1357210" y="0"/>
                  </a:lnTo>
                  <a:lnTo>
                    <a:pt x="1345628" y="0"/>
                  </a:lnTo>
                  <a:lnTo>
                    <a:pt x="1340942" y="4686"/>
                  </a:lnTo>
                  <a:lnTo>
                    <a:pt x="1340942" y="16256"/>
                  </a:lnTo>
                  <a:lnTo>
                    <a:pt x="1345628" y="20942"/>
                  </a:lnTo>
                  <a:lnTo>
                    <a:pt x="1357210" y="20942"/>
                  </a:lnTo>
                  <a:lnTo>
                    <a:pt x="1361909" y="16256"/>
                  </a:lnTo>
                  <a:lnTo>
                    <a:pt x="1361909" y="4686"/>
                  </a:lnTo>
                  <a:close/>
                </a:path>
                <a:path w="7857490" h="4237990">
                  <a:moveTo>
                    <a:pt x="1403807" y="4221480"/>
                  </a:moveTo>
                  <a:lnTo>
                    <a:pt x="1399120" y="4216793"/>
                  </a:lnTo>
                  <a:lnTo>
                    <a:pt x="1387538" y="4216793"/>
                  </a:lnTo>
                  <a:lnTo>
                    <a:pt x="1382839" y="4221480"/>
                  </a:lnTo>
                  <a:lnTo>
                    <a:pt x="1382839" y="4233037"/>
                  </a:lnTo>
                  <a:lnTo>
                    <a:pt x="1387538" y="4237723"/>
                  </a:lnTo>
                  <a:lnTo>
                    <a:pt x="1399120" y="4237723"/>
                  </a:lnTo>
                  <a:lnTo>
                    <a:pt x="1403807" y="4233037"/>
                  </a:lnTo>
                  <a:lnTo>
                    <a:pt x="1403807" y="4221480"/>
                  </a:lnTo>
                  <a:close/>
                </a:path>
                <a:path w="7857490" h="4237990">
                  <a:moveTo>
                    <a:pt x="1403807" y="2836722"/>
                  </a:moveTo>
                  <a:lnTo>
                    <a:pt x="1399120" y="2832036"/>
                  </a:lnTo>
                  <a:lnTo>
                    <a:pt x="1387538" y="2832036"/>
                  </a:lnTo>
                  <a:lnTo>
                    <a:pt x="1382839" y="2836722"/>
                  </a:lnTo>
                  <a:lnTo>
                    <a:pt x="1382839" y="2848292"/>
                  </a:lnTo>
                  <a:lnTo>
                    <a:pt x="1387538" y="2852978"/>
                  </a:lnTo>
                  <a:lnTo>
                    <a:pt x="1399120" y="2852978"/>
                  </a:lnTo>
                  <a:lnTo>
                    <a:pt x="1403807" y="2848292"/>
                  </a:lnTo>
                  <a:lnTo>
                    <a:pt x="1403807" y="2836722"/>
                  </a:lnTo>
                  <a:close/>
                </a:path>
                <a:path w="7857490" h="4237990">
                  <a:moveTo>
                    <a:pt x="1403807" y="1421333"/>
                  </a:moveTo>
                  <a:lnTo>
                    <a:pt x="1399120" y="1416646"/>
                  </a:lnTo>
                  <a:lnTo>
                    <a:pt x="1387538" y="1416646"/>
                  </a:lnTo>
                  <a:lnTo>
                    <a:pt x="1382839" y="1421333"/>
                  </a:lnTo>
                  <a:lnTo>
                    <a:pt x="1382839" y="1432890"/>
                  </a:lnTo>
                  <a:lnTo>
                    <a:pt x="1387538" y="1437589"/>
                  </a:lnTo>
                  <a:lnTo>
                    <a:pt x="1399120" y="1437589"/>
                  </a:lnTo>
                  <a:lnTo>
                    <a:pt x="1403807" y="1432890"/>
                  </a:lnTo>
                  <a:lnTo>
                    <a:pt x="1403807" y="1421333"/>
                  </a:lnTo>
                  <a:close/>
                </a:path>
                <a:path w="7857490" h="4237990">
                  <a:moveTo>
                    <a:pt x="1403807" y="4686"/>
                  </a:moveTo>
                  <a:lnTo>
                    <a:pt x="1399120" y="0"/>
                  </a:lnTo>
                  <a:lnTo>
                    <a:pt x="1387538" y="0"/>
                  </a:lnTo>
                  <a:lnTo>
                    <a:pt x="1382839" y="4686"/>
                  </a:lnTo>
                  <a:lnTo>
                    <a:pt x="1382839" y="16256"/>
                  </a:lnTo>
                  <a:lnTo>
                    <a:pt x="1387538" y="20942"/>
                  </a:lnTo>
                  <a:lnTo>
                    <a:pt x="1399120" y="20942"/>
                  </a:lnTo>
                  <a:lnTo>
                    <a:pt x="1403807" y="16256"/>
                  </a:lnTo>
                  <a:lnTo>
                    <a:pt x="1403807" y="4686"/>
                  </a:lnTo>
                  <a:close/>
                </a:path>
                <a:path w="7857490" h="4237990">
                  <a:moveTo>
                    <a:pt x="1445717" y="4221480"/>
                  </a:moveTo>
                  <a:lnTo>
                    <a:pt x="1441030" y="4216793"/>
                  </a:lnTo>
                  <a:lnTo>
                    <a:pt x="1429435" y="4216793"/>
                  </a:lnTo>
                  <a:lnTo>
                    <a:pt x="1424749" y="4221480"/>
                  </a:lnTo>
                  <a:lnTo>
                    <a:pt x="1424749" y="4233037"/>
                  </a:lnTo>
                  <a:lnTo>
                    <a:pt x="1429435" y="4237723"/>
                  </a:lnTo>
                  <a:lnTo>
                    <a:pt x="1441030" y="4237723"/>
                  </a:lnTo>
                  <a:lnTo>
                    <a:pt x="1445717" y="4233037"/>
                  </a:lnTo>
                  <a:lnTo>
                    <a:pt x="1445717" y="4221480"/>
                  </a:lnTo>
                  <a:close/>
                </a:path>
                <a:path w="7857490" h="4237990">
                  <a:moveTo>
                    <a:pt x="1445717" y="2836722"/>
                  </a:moveTo>
                  <a:lnTo>
                    <a:pt x="1441030" y="2832036"/>
                  </a:lnTo>
                  <a:lnTo>
                    <a:pt x="1429435" y="2832036"/>
                  </a:lnTo>
                  <a:lnTo>
                    <a:pt x="1424749" y="2836722"/>
                  </a:lnTo>
                  <a:lnTo>
                    <a:pt x="1424749" y="2848292"/>
                  </a:lnTo>
                  <a:lnTo>
                    <a:pt x="1429435" y="2852978"/>
                  </a:lnTo>
                  <a:lnTo>
                    <a:pt x="1441030" y="2852978"/>
                  </a:lnTo>
                  <a:lnTo>
                    <a:pt x="1445717" y="2848292"/>
                  </a:lnTo>
                  <a:lnTo>
                    <a:pt x="1445717" y="2836722"/>
                  </a:lnTo>
                  <a:close/>
                </a:path>
                <a:path w="7857490" h="4237990">
                  <a:moveTo>
                    <a:pt x="1445717" y="1421333"/>
                  </a:moveTo>
                  <a:lnTo>
                    <a:pt x="1441030" y="1416646"/>
                  </a:lnTo>
                  <a:lnTo>
                    <a:pt x="1429435" y="1416646"/>
                  </a:lnTo>
                  <a:lnTo>
                    <a:pt x="1424749" y="1421333"/>
                  </a:lnTo>
                  <a:lnTo>
                    <a:pt x="1424749" y="1432890"/>
                  </a:lnTo>
                  <a:lnTo>
                    <a:pt x="1429435" y="1437589"/>
                  </a:lnTo>
                  <a:lnTo>
                    <a:pt x="1441030" y="1437589"/>
                  </a:lnTo>
                  <a:lnTo>
                    <a:pt x="1445717" y="1432890"/>
                  </a:lnTo>
                  <a:lnTo>
                    <a:pt x="1445717" y="1421333"/>
                  </a:lnTo>
                  <a:close/>
                </a:path>
                <a:path w="7857490" h="4237990">
                  <a:moveTo>
                    <a:pt x="1445717" y="4686"/>
                  </a:moveTo>
                  <a:lnTo>
                    <a:pt x="1441030" y="0"/>
                  </a:lnTo>
                  <a:lnTo>
                    <a:pt x="1429435" y="0"/>
                  </a:lnTo>
                  <a:lnTo>
                    <a:pt x="1424749" y="4686"/>
                  </a:lnTo>
                  <a:lnTo>
                    <a:pt x="1424749" y="16256"/>
                  </a:lnTo>
                  <a:lnTo>
                    <a:pt x="1429435" y="20942"/>
                  </a:lnTo>
                  <a:lnTo>
                    <a:pt x="1441030" y="20942"/>
                  </a:lnTo>
                  <a:lnTo>
                    <a:pt x="1445717" y="16256"/>
                  </a:lnTo>
                  <a:lnTo>
                    <a:pt x="1445717" y="4686"/>
                  </a:lnTo>
                  <a:close/>
                </a:path>
                <a:path w="7857490" h="4237990">
                  <a:moveTo>
                    <a:pt x="1487614" y="4221480"/>
                  </a:moveTo>
                  <a:lnTo>
                    <a:pt x="1482928" y="4216793"/>
                  </a:lnTo>
                  <a:lnTo>
                    <a:pt x="1471345" y="4216793"/>
                  </a:lnTo>
                  <a:lnTo>
                    <a:pt x="1466659" y="4221480"/>
                  </a:lnTo>
                  <a:lnTo>
                    <a:pt x="1466659" y="4233037"/>
                  </a:lnTo>
                  <a:lnTo>
                    <a:pt x="1471345" y="4237723"/>
                  </a:lnTo>
                  <a:lnTo>
                    <a:pt x="1482928" y="4237723"/>
                  </a:lnTo>
                  <a:lnTo>
                    <a:pt x="1487614" y="4233037"/>
                  </a:lnTo>
                  <a:lnTo>
                    <a:pt x="1487614" y="4221480"/>
                  </a:lnTo>
                  <a:close/>
                </a:path>
                <a:path w="7857490" h="4237990">
                  <a:moveTo>
                    <a:pt x="1487614" y="2836722"/>
                  </a:moveTo>
                  <a:lnTo>
                    <a:pt x="1482928" y="2832036"/>
                  </a:lnTo>
                  <a:lnTo>
                    <a:pt x="1471345" y="2832036"/>
                  </a:lnTo>
                  <a:lnTo>
                    <a:pt x="1466659" y="2836722"/>
                  </a:lnTo>
                  <a:lnTo>
                    <a:pt x="1466659" y="2848292"/>
                  </a:lnTo>
                  <a:lnTo>
                    <a:pt x="1471345" y="2852978"/>
                  </a:lnTo>
                  <a:lnTo>
                    <a:pt x="1482928" y="2852978"/>
                  </a:lnTo>
                  <a:lnTo>
                    <a:pt x="1487614" y="2848292"/>
                  </a:lnTo>
                  <a:lnTo>
                    <a:pt x="1487614" y="2836722"/>
                  </a:lnTo>
                  <a:close/>
                </a:path>
                <a:path w="7857490" h="4237990">
                  <a:moveTo>
                    <a:pt x="1487614" y="1421333"/>
                  </a:moveTo>
                  <a:lnTo>
                    <a:pt x="1482928" y="1416646"/>
                  </a:lnTo>
                  <a:lnTo>
                    <a:pt x="1471345" y="1416646"/>
                  </a:lnTo>
                  <a:lnTo>
                    <a:pt x="1466659" y="1421333"/>
                  </a:lnTo>
                  <a:lnTo>
                    <a:pt x="1466659" y="1432890"/>
                  </a:lnTo>
                  <a:lnTo>
                    <a:pt x="1471345" y="1437589"/>
                  </a:lnTo>
                  <a:lnTo>
                    <a:pt x="1482928" y="1437589"/>
                  </a:lnTo>
                  <a:lnTo>
                    <a:pt x="1487614" y="1432890"/>
                  </a:lnTo>
                  <a:lnTo>
                    <a:pt x="1487614" y="1421333"/>
                  </a:lnTo>
                  <a:close/>
                </a:path>
                <a:path w="7857490" h="4237990">
                  <a:moveTo>
                    <a:pt x="1487614" y="4686"/>
                  </a:moveTo>
                  <a:lnTo>
                    <a:pt x="1482928" y="0"/>
                  </a:lnTo>
                  <a:lnTo>
                    <a:pt x="1471345" y="0"/>
                  </a:lnTo>
                  <a:lnTo>
                    <a:pt x="1466659" y="4686"/>
                  </a:lnTo>
                  <a:lnTo>
                    <a:pt x="1466659" y="16256"/>
                  </a:lnTo>
                  <a:lnTo>
                    <a:pt x="1471345" y="20942"/>
                  </a:lnTo>
                  <a:lnTo>
                    <a:pt x="1482928" y="20942"/>
                  </a:lnTo>
                  <a:lnTo>
                    <a:pt x="1487614" y="16256"/>
                  </a:lnTo>
                  <a:lnTo>
                    <a:pt x="1487614" y="4686"/>
                  </a:lnTo>
                  <a:close/>
                </a:path>
                <a:path w="7857490" h="4237990">
                  <a:moveTo>
                    <a:pt x="1529524" y="4221480"/>
                  </a:moveTo>
                  <a:lnTo>
                    <a:pt x="1524838" y="4216793"/>
                  </a:lnTo>
                  <a:lnTo>
                    <a:pt x="1513243" y="4216793"/>
                  </a:lnTo>
                  <a:lnTo>
                    <a:pt x="1508556" y="4221480"/>
                  </a:lnTo>
                  <a:lnTo>
                    <a:pt x="1508556" y="4233037"/>
                  </a:lnTo>
                  <a:lnTo>
                    <a:pt x="1513243" y="4237723"/>
                  </a:lnTo>
                  <a:lnTo>
                    <a:pt x="1524838" y="4237723"/>
                  </a:lnTo>
                  <a:lnTo>
                    <a:pt x="1529524" y="4233037"/>
                  </a:lnTo>
                  <a:lnTo>
                    <a:pt x="1529524" y="4221480"/>
                  </a:lnTo>
                  <a:close/>
                </a:path>
                <a:path w="7857490" h="4237990">
                  <a:moveTo>
                    <a:pt x="1529524" y="2836722"/>
                  </a:moveTo>
                  <a:lnTo>
                    <a:pt x="1524838" y="2832036"/>
                  </a:lnTo>
                  <a:lnTo>
                    <a:pt x="1513243" y="2832036"/>
                  </a:lnTo>
                  <a:lnTo>
                    <a:pt x="1508556" y="2836722"/>
                  </a:lnTo>
                  <a:lnTo>
                    <a:pt x="1508556" y="2848292"/>
                  </a:lnTo>
                  <a:lnTo>
                    <a:pt x="1513243" y="2852978"/>
                  </a:lnTo>
                  <a:lnTo>
                    <a:pt x="1524838" y="2852978"/>
                  </a:lnTo>
                  <a:lnTo>
                    <a:pt x="1529524" y="2848292"/>
                  </a:lnTo>
                  <a:lnTo>
                    <a:pt x="1529524" y="2836722"/>
                  </a:lnTo>
                  <a:close/>
                </a:path>
                <a:path w="7857490" h="4237990">
                  <a:moveTo>
                    <a:pt x="1529524" y="1421333"/>
                  </a:moveTo>
                  <a:lnTo>
                    <a:pt x="1524838" y="1416646"/>
                  </a:lnTo>
                  <a:lnTo>
                    <a:pt x="1513243" y="1416646"/>
                  </a:lnTo>
                  <a:lnTo>
                    <a:pt x="1508556" y="1421333"/>
                  </a:lnTo>
                  <a:lnTo>
                    <a:pt x="1508556" y="1432890"/>
                  </a:lnTo>
                  <a:lnTo>
                    <a:pt x="1513243" y="1437589"/>
                  </a:lnTo>
                  <a:lnTo>
                    <a:pt x="1524838" y="1437589"/>
                  </a:lnTo>
                  <a:lnTo>
                    <a:pt x="1529524" y="1432890"/>
                  </a:lnTo>
                  <a:lnTo>
                    <a:pt x="1529524" y="1421333"/>
                  </a:lnTo>
                  <a:close/>
                </a:path>
                <a:path w="7857490" h="4237990">
                  <a:moveTo>
                    <a:pt x="1529524" y="4686"/>
                  </a:moveTo>
                  <a:lnTo>
                    <a:pt x="1524838" y="0"/>
                  </a:lnTo>
                  <a:lnTo>
                    <a:pt x="1513243" y="0"/>
                  </a:lnTo>
                  <a:lnTo>
                    <a:pt x="1508556" y="4686"/>
                  </a:lnTo>
                  <a:lnTo>
                    <a:pt x="1508556" y="16256"/>
                  </a:lnTo>
                  <a:lnTo>
                    <a:pt x="1513243" y="20942"/>
                  </a:lnTo>
                  <a:lnTo>
                    <a:pt x="1524838" y="20942"/>
                  </a:lnTo>
                  <a:lnTo>
                    <a:pt x="1529524" y="16256"/>
                  </a:lnTo>
                  <a:lnTo>
                    <a:pt x="1529524" y="4686"/>
                  </a:lnTo>
                  <a:close/>
                </a:path>
                <a:path w="7857490" h="4237990">
                  <a:moveTo>
                    <a:pt x="1571421" y="4221480"/>
                  </a:moveTo>
                  <a:lnTo>
                    <a:pt x="1566735" y="4216793"/>
                  </a:lnTo>
                  <a:lnTo>
                    <a:pt x="1555153" y="4216793"/>
                  </a:lnTo>
                  <a:lnTo>
                    <a:pt x="1550466" y="4221480"/>
                  </a:lnTo>
                  <a:lnTo>
                    <a:pt x="1550466" y="4233037"/>
                  </a:lnTo>
                  <a:lnTo>
                    <a:pt x="1555153" y="4237723"/>
                  </a:lnTo>
                  <a:lnTo>
                    <a:pt x="1566735" y="4237723"/>
                  </a:lnTo>
                  <a:lnTo>
                    <a:pt x="1571421" y="4233037"/>
                  </a:lnTo>
                  <a:lnTo>
                    <a:pt x="1571421" y="4221480"/>
                  </a:lnTo>
                  <a:close/>
                </a:path>
                <a:path w="7857490" h="4237990">
                  <a:moveTo>
                    <a:pt x="1571421" y="2836722"/>
                  </a:moveTo>
                  <a:lnTo>
                    <a:pt x="1566735" y="2832036"/>
                  </a:lnTo>
                  <a:lnTo>
                    <a:pt x="1555153" y="2832036"/>
                  </a:lnTo>
                  <a:lnTo>
                    <a:pt x="1550466" y="2836722"/>
                  </a:lnTo>
                  <a:lnTo>
                    <a:pt x="1550466" y="2848292"/>
                  </a:lnTo>
                  <a:lnTo>
                    <a:pt x="1555153" y="2852978"/>
                  </a:lnTo>
                  <a:lnTo>
                    <a:pt x="1566735" y="2852978"/>
                  </a:lnTo>
                  <a:lnTo>
                    <a:pt x="1571421" y="2848292"/>
                  </a:lnTo>
                  <a:lnTo>
                    <a:pt x="1571421" y="2836722"/>
                  </a:lnTo>
                  <a:close/>
                </a:path>
                <a:path w="7857490" h="4237990">
                  <a:moveTo>
                    <a:pt x="1571421" y="1421333"/>
                  </a:moveTo>
                  <a:lnTo>
                    <a:pt x="1566735" y="1416646"/>
                  </a:lnTo>
                  <a:lnTo>
                    <a:pt x="1555153" y="1416646"/>
                  </a:lnTo>
                  <a:lnTo>
                    <a:pt x="1550466" y="1421333"/>
                  </a:lnTo>
                  <a:lnTo>
                    <a:pt x="1550466" y="1432890"/>
                  </a:lnTo>
                  <a:lnTo>
                    <a:pt x="1555153" y="1437589"/>
                  </a:lnTo>
                  <a:lnTo>
                    <a:pt x="1566735" y="1437589"/>
                  </a:lnTo>
                  <a:lnTo>
                    <a:pt x="1571421" y="1432890"/>
                  </a:lnTo>
                  <a:lnTo>
                    <a:pt x="1571421" y="1421333"/>
                  </a:lnTo>
                  <a:close/>
                </a:path>
                <a:path w="7857490" h="4237990">
                  <a:moveTo>
                    <a:pt x="1571421" y="4686"/>
                  </a:moveTo>
                  <a:lnTo>
                    <a:pt x="1566735" y="0"/>
                  </a:lnTo>
                  <a:lnTo>
                    <a:pt x="1555153" y="0"/>
                  </a:lnTo>
                  <a:lnTo>
                    <a:pt x="1550466" y="4686"/>
                  </a:lnTo>
                  <a:lnTo>
                    <a:pt x="1550466" y="16256"/>
                  </a:lnTo>
                  <a:lnTo>
                    <a:pt x="1555153" y="20942"/>
                  </a:lnTo>
                  <a:lnTo>
                    <a:pt x="1566735" y="20942"/>
                  </a:lnTo>
                  <a:lnTo>
                    <a:pt x="1571421" y="16256"/>
                  </a:lnTo>
                  <a:lnTo>
                    <a:pt x="1571421" y="4686"/>
                  </a:lnTo>
                  <a:close/>
                </a:path>
                <a:path w="7857490" h="4237990">
                  <a:moveTo>
                    <a:pt x="1613331" y="4221480"/>
                  </a:moveTo>
                  <a:lnTo>
                    <a:pt x="1608645" y="4216793"/>
                  </a:lnTo>
                  <a:lnTo>
                    <a:pt x="1597050" y="4216793"/>
                  </a:lnTo>
                  <a:lnTo>
                    <a:pt x="1592364" y="4221480"/>
                  </a:lnTo>
                  <a:lnTo>
                    <a:pt x="1592364" y="4233037"/>
                  </a:lnTo>
                  <a:lnTo>
                    <a:pt x="1597050" y="4237723"/>
                  </a:lnTo>
                  <a:lnTo>
                    <a:pt x="1608645" y="4237723"/>
                  </a:lnTo>
                  <a:lnTo>
                    <a:pt x="1613331" y="4233037"/>
                  </a:lnTo>
                  <a:lnTo>
                    <a:pt x="1613331" y="4221480"/>
                  </a:lnTo>
                  <a:close/>
                </a:path>
                <a:path w="7857490" h="4237990">
                  <a:moveTo>
                    <a:pt x="1613331" y="2836722"/>
                  </a:moveTo>
                  <a:lnTo>
                    <a:pt x="1608645" y="2832036"/>
                  </a:lnTo>
                  <a:lnTo>
                    <a:pt x="1597050" y="2832036"/>
                  </a:lnTo>
                  <a:lnTo>
                    <a:pt x="1592364" y="2836722"/>
                  </a:lnTo>
                  <a:lnTo>
                    <a:pt x="1592364" y="2848292"/>
                  </a:lnTo>
                  <a:lnTo>
                    <a:pt x="1597050" y="2852978"/>
                  </a:lnTo>
                  <a:lnTo>
                    <a:pt x="1608645" y="2852978"/>
                  </a:lnTo>
                  <a:lnTo>
                    <a:pt x="1613331" y="2848292"/>
                  </a:lnTo>
                  <a:lnTo>
                    <a:pt x="1613331" y="2836722"/>
                  </a:lnTo>
                  <a:close/>
                </a:path>
                <a:path w="7857490" h="4237990">
                  <a:moveTo>
                    <a:pt x="1613331" y="1421333"/>
                  </a:moveTo>
                  <a:lnTo>
                    <a:pt x="1608645" y="1416646"/>
                  </a:lnTo>
                  <a:lnTo>
                    <a:pt x="1597050" y="1416646"/>
                  </a:lnTo>
                  <a:lnTo>
                    <a:pt x="1592364" y="1421333"/>
                  </a:lnTo>
                  <a:lnTo>
                    <a:pt x="1592364" y="1432890"/>
                  </a:lnTo>
                  <a:lnTo>
                    <a:pt x="1597050" y="1437589"/>
                  </a:lnTo>
                  <a:lnTo>
                    <a:pt x="1608645" y="1437589"/>
                  </a:lnTo>
                  <a:lnTo>
                    <a:pt x="1613331" y="1432890"/>
                  </a:lnTo>
                  <a:lnTo>
                    <a:pt x="1613331" y="1421333"/>
                  </a:lnTo>
                  <a:close/>
                </a:path>
                <a:path w="7857490" h="4237990">
                  <a:moveTo>
                    <a:pt x="1613331" y="4686"/>
                  </a:moveTo>
                  <a:lnTo>
                    <a:pt x="1608645" y="0"/>
                  </a:lnTo>
                  <a:lnTo>
                    <a:pt x="1597050" y="0"/>
                  </a:lnTo>
                  <a:lnTo>
                    <a:pt x="1592364" y="4686"/>
                  </a:lnTo>
                  <a:lnTo>
                    <a:pt x="1592364" y="16256"/>
                  </a:lnTo>
                  <a:lnTo>
                    <a:pt x="1597050" y="20942"/>
                  </a:lnTo>
                  <a:lnTo>
                    <a:pt x="1608645" y="20942"/>
                  </a:lnTo>
                  <a:lnTo>
                    <a:pt x="1613331" y="16256"/>
                  </a:lnTo>
                  <a:lnTo>
                    <a:pt x="1613331" y="4686"/>
                  </a:lnTo>
                  <a:close/>
                </a:path>
                <a:path w="7857490" h="4237990">
                  <a:moveTo>
                    <a:pt x="1655229" y="4221480"/>
                  </a:moveTo>
                  <a:lnTo>
                    <a:pt x="1650542" y="4216793"/>
                  </a:lnTo>
                  <a:lnTo>
                    <a:pt x="1638960" y="4216793"/>
                  </a:lnTo>
                  <a:lnTo>
                    <a:pt x="1634274" y="4221480"/>
                  </a:lnTo>
                  <a:lnTo>
                    <a:pt x="1634274" y="4233037"/>
                  </a:lnTo>
                  <a:lnTo>
                    <a:pt x="1638960" y="4237723"/>
                  </a:lnTo>
                  <a:lnTo>
                    <a:pt x="1650542" y="4237723"/>
                  </a:lnTo>
                  <a:lnTo>
                    <a:pt x="1655229" y="4233037"/>
                  </a:lnTo>
                  <a:lnTo>
                    <a:pt x="1655229" y="4221480"/>
                  </a:lnTo>
                  <a:close/>
                </a:path>
                <a:path w="7857490" h="4237990">
                  <a:moveTo>
                    <a:pt x="1655229" y="2836722"/>
                  </a:moveTo>
                  <a:lnTo>
                    <a:pt x="1650542" y="2832036"/>
                  </a:lnTo>
                  <a:lnTo>
                    <a:pt x="1638960" y="2832036"/>
                  </a:lnTo>
                  <a:lnTo>
                    <a:pt x="1634274" y="2836722"/>
                  </a:lnTo>
                  <a:lnTo>
                    <a:pt x="1634274" y="2848292"/>
                  </a:lnTo>
                  <a:lnTo>
                    <a:pt x="1638960" y="2852978"/>
                  </a:lnTo>
                  <a:lnTo>
                    <a:pt x="1650542" y="2852978"/>
                  </a:lnTo>
                  <a:lnTo>
                    <a:pt x="1655229" y="2848292"/>
                  </a:lnTo>
                  <a:lnTo>
                    <a:pt x="1655229" y="2836722"/>
                  </a:lnTo>
                  <a:close/>
                </a:path>
                <a:path w="7857490" h="4237990">
                  <a:moveTo>
                    <a:pt x="1655229" y="1421333"/>
                  </a:moveTo>
                  <a:lnTo>
                    <a:pt x="1650542" y="1416646"/>
                  </a:lnTo>
                  <a:lnTo>
                    <a:pt x="1638960" y="1416646"/>
                  </a:lnTo>
                  <a:lnTo>
                    <a:pt x="1634274" y="1421333"/>
                  </a:lnTo>
                  <a:lnTo>
                    <a:pt x="1634274" y="1432890"/>
                  </a:lnTo>
                  <a:lnTo>
                    <a:pt x="1638960" y="1437589"/>
                  </a:lnTo>
                  <a:lnTo>
                    <a:pt x="1650542" y="1437589"/>
                  </a:lnTo>
                  <a:lnTo>
                    <a:pt x="1655229" y="1432890"/>
                  </a:lnTo>
                  <a:lnTo>
                    <a:pt x="1655229" y="1421333"/>
                  </a:lnTo>
                  <a:close/>
                </a:path>
                <a:path w="7857490" h="4237990">
                  <a:moveTo>
                    <a:pt x="1655229" y="4686"/>
                  </a:moveTo>
                  <a:lnTo>
                    <a:pt x="1650542" y="0"/>
                  </a:lnTo>
                  <a:lnTo>
                    <a:pt x="1638960" y="0"/>
                  </a:lnTo>
                  <a:lnTo>
                    <a:pt x="1634274" y="4686"/>
                  </a:lnTo>
                  <a:lnTo>
                    <a:pt x="1634274" y="16256"/>
                  </a:lnTo>
                  <a:lnTo>
                    <a:pt x="1638960" y="20942"/>
                  </a:lnTo>
                  <a:lnTo>
                    <a:pt x="1650542" y="20942"/>
                  </a:lnTo>
                  <a:lnTo>
                    <a:pt x="1655229" y="16256"/>
                  </a:lnTo>
                  <a:lnTo>
                    <a:pt x="1655229" y="4686"/>
                  </a:lnTo>
                  <a:close/>
                </a:path>
                <a:path w="7857490" h="4237990">
                  <a:moveTo>
                    <a:pt x="1697139" y="4221480"/>
                  </a:moveTo>
                  <a:lnTo>
                    <a:pt x="1692452" y="4216793"/>
                  </a:lnTo>
                  <a:lnTo>
                    <a:pt x="1680870" y="4216793"/>
                  </a:lnTo>
                  <a:lnTo>
                    <a:pt x="1676171" y="4221480"/>
                  </a:lnTo>
                  <a:lnTo>
                    <a:pt x="1676171" y="4233037"/>
                  </a:lnTo>
                  <a:lnTo>
                    <a:pt x="1680870" y="4237723"/>
                  </a:lnTo>
                  <a:lnTo>
                    <a:pt x="1692452" y="4237723"/>
                  </a:lnTo>
                  <a:lnTo>
                    <a:pt x="1697139" y="4233037"/>
                  </a:lnTo>
                  <a:lnTo>
                    <a:pt x="1697139" y="4221480"/>
                  </a:lnTo>
                  <a:close/>
                </a:path>
                <a:path w="7857490" h="4237990">
                  <a:moveTo>
                    <a:pt x="1697139" y="2836722"/>
                  </a:moveTo>
                  <a:lnTo>
                    <a:pt x="1692452" y="2832036"/>
                  </a:lnTo>
                  <a:lnTo>
                    <a:pt x="1680870" y="2832036"/>
                  </a:lnTo>
                  <a:lnTo>
                    <a:pt x="1676171" y="2836722"/>
                  </a:lnTo>
                  <a:lnTo>
                    <a:pt x="1676171" y="2848292"/>
                  </a:lnTo>
                  <a:lnTo>
                    <a:pt x="1680870" y="2852978"/>
                  </a:lnTo>
                  <a:lnTo>
                    <a:pt x="1692452" y="2852978"/>
                  </a:lnTo>
                  <a:lnTo>
                    <a:pt x="1697139" y="2848292"/>
                  </a:lnTo>
                  <a:lnTo>
                    <a:pt x="1697139" y="2836722"/>
                  </a:lnTo>
                  <a:close/>
                </a:path>
                <a:path w="7857490" h="4237990">
                  <a:moveTo>
                    <a:pt x="1697139" y="1421333"/>
                  </a:moveTo>
                  <a:lnTo>
                    <a:pt x="1692452" y="1416646"/>
                  </a:lnTo>
                  <a:lnTo>
                    <a:pt x="1680870" y="1416646"/>
                  </a:lnTo>
                  <a:lnTo>
                    <a:pt x="1676171" y="1421333"/>
                  </a:lnTo>
                  <a:lnTo>
                    <a:pt x="1676171" y="1432890"/>
                  </a:lnTo>
                  <a:lnTo>
                    <a:pt x="1680870" y="1437589"/>
                  </a:lnTo>
                  <a:lnTo>
                    <a:pt x="1692452" y="1437589"/>
                  </a:lnTo>
                  <a:lnTo>
                    <a:pt x="1697139" y="1432890"/>
                  </a:lnTo>
                  <a:lnTo>
                    <a:pt x="1697139" y="1421333"/>
                  </a:lnTo>
                  <a:close/>
                </a:path>
                <a:path w="7857490" h="4237990">
                  <a:moveTo>
                    <a:pt x="1697139" y="4686"/>
                  </a:moveTo>
                  <a:lnTo>
                    <a:pt x="1692452" y="0"/>
                  </a:lnTo>
                  <a:lnTo>
                    <a:pt x="1680870" y="0"/>
                  </a:lnTo>
                  <a:lnTo>
                    <a:pt x="1676171" y="4686"/>
                  </a:lnTo>
                  <a:lnTo>
                    <a:pt x="1676171" y="16256"/>
                  </a:lnTo>
                  <a:lnTo>
                    <a:pt x="1680870" y="20942"/>
                  </a:lnTo>
                  <a:lnTo>
                    <a:pt x="1692452" y="20942"/>
                  </a:lnTo>
                  <a:lnTo>
                    <a:pt x="1697139" y="16256"/>
                  </a:lnTo>
                  <a:lnTo>
                    <a:pt x="1697139" y="4686"/>
                  </a:lnTo>
                  <a:close/>
                </a:path>
                <a:path w="7857490" h="4237990">
                  <a:moveTo>
                    <a:pt x="1739049" y="4221480"/>
                  </a:moveTo>
                  <a:lnTo>
                    <a:pt x="1734362" y="4216793"/>
                  </a:lnTo>
                  <a:lnTo>
                    <a:pt x="1722767" y="4216793"/>
                  </a:lnTo>
                  <a:lnTo>
                    <a:pt x="1718081" y="4221480"/>
                  </a:lnTo>
                  <a:lnTo>
                    <a:pt x="1718081" y="4233037"/>
                  </a:lnTo>
                  <a:lnTo>
                    <a:pt x="1722767" y="4237723"/>
                  </a:lnTo>
                  <a:lnTo>
                    <a:pt x="1734362" y="4237723"/>
                  </a:lnTo>
                  <a:lnTo>
                    <a:pt x="1739049" y="4233037"/>
                  </a:lnTo>
                  <a:lnTo>
                    <a:pt x="1739049" y="4221480"/>
                  </a:lnTo>
                  <a:close/>
                </a:path>
                <a:path w="7857490" h="4237990">
                  <a:moveTo>
                    <a:pt x="1739049" y="2836722"/>
                  </a:moveTo>
                  <a:lnTo>
                    <a:pt x="1734362" y="2832036"/>
                  </a:lnTo>
                  <a:lnTo>
                    <a:pt x="1722767" y="2832036"/>
                  </a:lnTo>
                  <a:lnTo>
                    <a:pt x="1718081" y="2836722"/>
                  </a:lnTo>
                  <a:lnTo>
                    <a:pt x="1718081" y="2848292"/>
                  </a:lnTo>
                  <a:lnTo>
                    <a:pt x="1722767" y="2852978"/>
                  </a:lnTo>
                  <a:lnTo>
                    <a:pt x="1734362" y="2852978"/>
                  </a:lnTo>
                  <a:lnTo>
                    <a:pt x="1739049" y="2848292"/>
                  </a:lnTo>
                  <a:lnTo>
                    <a:pt x="1739049" y="2836722"/>
                  </a:lnTo>
                  <a:close/>
                </a:path>
                <a:path w="7857490" h="4237990">
                  <a:moveTo>
                    <a:pt x="1739049" y="1421333"/>
                  </a:moveTo>
                  <a:lnTo>
                    <a:pt x="1734362" y="1416646"/>
                  </a:lnTo>
                  <a:lnTo>
                    <a:pt x="1722767" y="1416646"/>
                  </a:lnTo>
                  <a:lnTo>
                    <a:pt x="1718081" y="1421333"/>
                  </a:lnTo>
                  <a:lnTo>
                    <a:pt x="1718081" y="1432890"/>
                  </a:lnTo>
                  <a:lnTo>
                    <a:pt x="1722767" y="1437589"/>
                  </a:lnTo>
                  <a:lnTo>
                    <a:pt x="1734362" y="1437589"/>
                  </a:lnTo>
                  <a:lnTo>
                    <a:pt x="1739049" y="1432890"/>
                  </a:lnTo>
                  <a:lnTo>
                    <a:pt x="1739049" y="1421333"/>
                  </a:lnTo>
                  <a:close/>
                </a:path>
                <a:path w="7857490" h="4237990">
                  <a:moveTo>
                    <a:pt x="1739049" y="4686"/>
                  </a:moveTo>
                  <a:lnTo>
                    <a:pt x="1734362" y="0"/>
                  </a:lnTo>
                  <a:lnTo>
                    <a:pt x="1722767" y="0"/>
                  </a:lnTo>
                  <a:lnTo>
                    <a:pt x="1718081" y="4686"/>
                  </a:lnTo>
                  <a:lnTo>
                    <a:pt x="1718081" y="16256"/>
                  </a:lnTo>
                  <a:lnTo>
                    <a:pt x="1722767" y="20942"/>
                  </a:lnTo>
                  <a:lnTo>
                    <a:pt x="1734362" y="20942"/>
                  </a:lnTo>
                  <a:lnTo>
                    <a:pt x="1739049" y="16256"/>
                  </a:lnTo>
                  <a:lnTo>
                    <a:pt x="1739049" y="4686"/>
                  </a:lnTo>
                  <a:close/>
                </a:path>
                <a:path w="7857490" h="4237990">
                  <a:moveTo>
                    <a:pt x="1780946" y="4221480"/>
                  </a:moveTo>
                  <a:lnTo>
                    <a:pt x="1776260" y="4216793"/>
                  </a:lnTo>
                  <a:lnTo>
                    <a:pt x="1764677" y="4216793"/>
                  </a:lnTo>
                  <a:lnTo>
                    <a:pt x="1759991" y="4221480"/>
                  </a:lnTo>
                  <a:lnTo>
                    <a:pt x="1759991" y="4233037"/>
                  </a:lnTo>
                  <a:lnTo>
                    <a:pt x="1764677" y="4237723"/>
                  </a:lnTo>
                  <a:lnTo>
                    <a:pt x="1776260" y="4237723"/>
                  </a:lnTo>
                  <a:lnTo>
                    <a:pt x="1780946" y="4233037"/>
                  </a:lnTo>
                  <a:lnTo>
                    <a:pt x="1780946" y="4221480"/>
                  </a:lnTo>
                  <a:close/>
                </a:path>
                <a:path w="7857490" h="4237990">
                  <a:moveTo>
                    <a:pt x="1780946" y="2836722"/>
                  </a:moveTo>
                  <a:lnTo>
                    <a:pt x="1776260" y="2832036"/>
                  </a:lnTo>
                  <a:lnTo>
                    <a:pt x="1764677" y="2832036"/>
                  </a:lnTo>
                  <a:lnTo>
                    <a:pt x="1759991" y="2836722"/>
                  </a:lnTo>
                  <a:lnTo>
                    <a:pt x="1759991" y="2848292"/>
                  </a:lnTo>
                  <a:lnTo>
                    <a:pt x="1764677" y="2852978"/>
                  </a:lnTo>
                  <a:lnTo>
                    <a:pt x="1776260" y="2852978"/>
                  </a:lnTo>
                  <a:lnTo>
                    <a:pt x="1780946" y="2848292"/>
                  </a:lnTo>
                  <a:lnTo>
                    <a:pt x="1780946" y="2836722"/>
                  </a:lnTo>
                  <a:close/>
                </a:path>
                <a:path w="7857490" h="4237990">
                  <a:moveTo>
                    <a:pt x="1780946" y="1421333"/>
                  </a:moveTo>
                  <a:lnTo>
                    <a:pt x="1776260" y="1416646"/>
                  </a:lnTo>
                  <a:lnTo>
                    <a:pt x="1764677" y="1416646"/>
                  </a:lnTo>
                  <a:lnTo>
                    <a:pt x="1759991" y="1421333"/>
                  </a:lnTo>
                  <a:lnTo>
                    <a:pt x="1759991" y="1432890"/>
                  </a:lnTo>
                  <a:lnTo>
                    <a:pt x="1764677" y="1437589"/>
                  </a:lnTo>
                  <a:lnTo>
                    <a:pt x="1776260" y="1437589"/>
                  </a:lnTo>
                  <a:lnTo>
                    <a:pt x="1780946" y="1432890"/>
                  </a:lnTo>
                  <a:lnTo>
                    <a:pt x="1780946" y="1421333"/>
                  </a:lnTo>
                  <a:close/>
                </a:path>
                <a:path w="7857490" h="4237990">
                  <a:moveTo>
                    <a:pt x="1780946" y="4686"/>
                  </a:moveTo>
                  <a:lnTo>
                    <a:pt x="1776260" y="0"/>
                  </a:lnTo>
                  <a:lnTo>
                    <a:pt x="1764677" y="0"/>
                  </a:lnTo>
                  <a:lnTo>
                    <a:pt x="1759991" y="4686"/>
                  </a:lnTo>
                  <a:lnTo>
                    <a:pt x="1759991" y="16256"/>
                  </a:lnTo>
                  <a:lnTo>
                    <a:pt x="1764677" y="20942"/>
                  </a:lnTo>
                  <a:lnTo>
                    <a:pt x="1776260" y="20942"/>
                  </a:lnTo>
                  <a:lnTo>
                    <a:pt x="1780946" y="16256"/>
                  </a:lnTo>
                  <a:lnTo>
                    <a:pt x="1780946" y="4686"/>
                  </a:lnTo>
                  <a:close/>
                </a:path>
                <a:path w="7857490" h="4237990">
                  <a:moveTo>
                    <a:pt x="1822856" y="4221480"/>
                  </a:moveTo>
                  <a:lnTo>
                    <a:pt x="1818170" y="4216793"/>
                  </a:lnTo>
                  <a:lnTo>
                    <a:pt x="1806575" y="4216793"/>
                  </a:lnTo>
                  <a:lnTo>
                    <a:pt x="1801888" y="4221480"/>
                  </a:lnTo>
                  <a:lnTo>
                    <a:pt x="1801888" y="4233037"/>
                  </a:lnTo>
                  <a:lnTo>
                    <a:pt x="1806575" y="4237723"/>
                  </a:lnTo>
                  <a:lnTo>
                    <a:pt x="1818170" y="4237723"/>
                  </a:lnTo>
                  <a:lnTo>
                    <a:pt x="1822856" y="4233037"/>
                  </a:lnTo>
                  <a:lnTo>
                    <a:pt x="1822856" y="4221480"/>
                  </a:lnTo>
                  <a:close/>
                </a:path>
                <a:path w="7857490" h="4237990">
                  <a:moveTo>
                    <a:pt x="1822856" y="2836722"/>
                  </a:moveTo>
                  <a:lnTo>
                    <a:pt x="1818170" y="2832036"/>
                  </a:lnTo>
                  <a:lnTo>
                    <a:pt x="1806575" y="2832036"/>
                  </a:lnTo>
                  <a:lnTo>
                    <a:pt x="1801888" y="2836722"/>
                  </a:lnTo>
                  <a:lnTo>
                    <a:pt x="1801888" y="2848292"/>
                  </a:lnTo>
                  <a:lnTo>
                    <a:pt x="1806575" y="2852978"/>
                  </a:lnTo>
                  <a:lnTo>
                    <a:pt x="1818170" y="2852978"/>
                  </a:lnTo>
                  <a:lnTo>
                    <a:pt x="1822856" y="2848292"/>
                  </a:lnTo>
                  <a:lnTo>
                    <a:pt x="1822856" y="2836722"/>
                  </a:lnTo>
                  <a:close/>
                </a:path>
                <a:path w="7857490" h="4237990">
                  <a:moveTo>
                    <a:pt x="1822856" y="1421333"/>
                  </a:moveTo>
                  <a:lnTo>
                    <a:pt x="1818170" y="1416646"/>
                  </a:lnTo>
                  <a:lnTo>
                    <a:pt x="1806575" y="1416646"/>
                  </a:lnTo>
                  <a:lnTo>
                    <a:pt x="1801888" y="1421333"/>
                  </a:lnTo>
                  <a:lnTo>
                    <a:pt x="1801888" y="1432890"/>
                  </a:lnTo>
                  <a:lnTo>
                    <a:pt x="1806575" y="1437589"/>
                  </a:lnTo>
                  <a:lnTo>
                    <a:pt x="1818170" y="1437589"/>
                  </a:lnTo>
                  <a:lnTo>
                    <a:pt x="1822856" y="1432890"/>
                  </a:lnTo>
                  <a:lnTo>
                    <a:pt x="1822856" y="1421333"/>
                  </a:lnTo>
                  <a:close/>
                </a:path>
                <a:path w="7857490" h="4237990">
                  <a:moveTo>
                    <a:pt x="1822856" y="4686"/>
                  </a:moveTo>
                  <a:lnTo>
                    <a:pt x="1818170" y="0"/>
                  </a:lnTo>
                  <a:lnTo>
                    <a:pt x="1806575" y="0"/>
                  </a:lnTo>
                  <a:lnTo>
                    <a:pt x="1801888" y="4686"/>
                  </a:lnTo>
                  <a:lnTo>
                    <a:pt x="1801888" y="16256"/>
                  </a:lnTo>
                  <a:lnTo>
                    <a:pt x="1806575" y="20942"/>
                  </a:lnTo>
                  <a:lnTo>
                    <a:pt x="1818170" y="20942"/>
                  </a:lnTo>
                  <a:lnTo>
                    <a:pt x="1822856" y="16256"/>
                  </a:lnTo>
                  <a:lnTo>
                    <a:pt x="1822856" y="4686"/>
                  </a:lnTo>
                  <a:close/>
                </a:path>
                <a:path w="7857490" h="4237990">
                  <a:moveTo>
                    <a:pt x="1864753" y="4221480"/>
                  </a:moveTo>
                  <a:lnTo>
                    <a:pt x="1860067" y="4216793"/>
                  </a:lnTo>
                  <a:lnTo>
                    <a:pt x="1848485" y="4216793"/>
                  </a:lnTo>
                  <a:lnTo>
                    <a:pt x="1843798" y="4221480"/>
                  </a:lnTo>
                  <a:lnTo>
                    <a:pt x="1843798" y="4233037"/>
                  </a:lnTo>
                  <a:lnTo>
                    <a:pt x="1848485" y="4237723"/>
                  </a:lnTo>
                  <a:lnTo>
                    <a:pt x="1860067" y="4237723"/>
                  </a:lnTo>
                  <a:lnTo>
                    <a:pt x="1864753" y="4233037"/>
                  </a:lnTo>
                  <a:lnTo>
                    <a:pt x="1864753" y="4221480"/>
                  </a:lnTo>
                  <a:close/>
                </a:path>
                <a:path w="7857490" h="4237990">
                  <a:moveTo>
                    <a:pt x="1864753" y="2836722"/>
                  </a:moveTo>
                  <a:lnTo>
                    <a:pt x="1860067" y="2832036"/>
                  </a:lnTo>
                  <a:lnTo>
                    <a:pt x="1848485" y="2832036"/>
                  </a:lnTo>
                  <a:lnTo>
                    <a:pt x="1843798" y="2836722"/>
                  </a:lnTo>
                  <a:lnTo>
                    <a:pt x="1843798" y="2848292"/>
                  </a:lnTo>
                  <a:lnTo>
                    <a:pt x="1848485" y="2852978"/>
                  </a:lnTo>
                  <a:lnTo>
                    <a:pt x="1860067" y="2852978"/>
                  </a:lnTo>
                  <a:lnTo>
                    <a:pt x="1864753" y="2848292"/>
                  </a:lnTo>
                  <a:lnTo>
                    <a:pt x="1864753" y="2836722"/>
                  </a:lnTo>
                  <a:close/>
                </a:path>
                <a:path w="7857490" h="4237990">
                  <a:moveTo>
                    <a:pt x="1864753" y="1421333"/>
                  </a:moveTo>
                  <a:lnTo>
                    <a:pt x="1860067" y="1416646"/>
                  </a:lnTo>
                  <a:lnTo>
                    <a:pt x="1848485" y="1416646"/>
                  </a:lnTo>
                  <a:lnTo>
                    <a:pt x="1843798" y="1421333"/>
                  </a:lnTo>
                  <a:lnTo>
                    <a:pt x="1843798" y="1432890"/>
                  </a:lnTo>
                  <a:lnTo>
                    <a:pt x="1848485" y="1437589"/>
                  </a:lnTo>
                  <a:lnTo>
                    <a:pt x="1860067" y="1437589"/>
                  </a:lnTo>
                  <a:lnTo>
                    <a:pt x="1864753" y="1432890"/>
                  </a:lnTo>
                  <a:lnTo>
                    <a:pt x="1864753" y="1421333"/>
                  </a:lnTo>
                  <a:close/>
                </a:path>
                <a:path w="7857490" h="4237990">
                  <a:moveTo>
                    <a:pt x="1864753" y="4686"/>
                  </a:moveTo>
                  <a:lnTo>
                    <a:pt x="1860067" y="0"/>
                  </a:lnTo>
                  <a:lnTo>
                    <a:pt x="1848485" y="0"/>
                  </a:lnTo>
                  <a:lnTo>
                    <a:pt x="1843798" y="4686"/>
                  </a:lnTo>
                  <a:lnTo>
                    <a:pt x="1843798" y="16256"/>
                  </a:lnTo>
                  <a:lnTo>
                    <a:pt x="1848485" y="20942"/>
                  </a:lnTo>
                  <a:lnTo>
                    <a:pt x="1860067" y="20942"/>
                  </a:lnTo>
                  <a:lnTo>
                    <a:pt x="1864753" y="16256"/>
                  </a:lnTo>
                  <a:lnTo>
                    <a:pt x="1864753" y="4686"/>
                  </a:lnTo>
                  <a:close/>
                </a:path>
                <a:path w="7857490" h="4237990">
                  <a:moveTo>
                    <a:pt x="1906663" y="4221480"/>
                  </a:moveTo>
                  <a:lnTo>
                    <a:pt x="1901977" y="4216793"/>
                  </a:lnTo>
                  <a:lnTo>
                    <a:pt x="1890382" y="4216793"/>
                  </a:lnTo>
                  <a:lnTo>
                    <a:pt x="1885696" y="4221480"/>
                  </a:lnTo>
                  <a:lnTo>
                    <a:pt x="1885696" y="4233037"/>
                  </a:lnTo>
                  <a:lnTo>
                    <a:pt x="1890382" y="4237723"/>
                  </a:lnTo>
                  <a:lnTo>
                    <a:pt x="1901977" y="4237723"/>
                  </a:lnTo>
                  <a:lnTo>
                    <a:pt x="1906663" y="4233037"/>
                  </a:lnTo>
                  <a:lnTo>
                    <a:pt x="1906663" y="4221480"/>
                  </a:lnTo>
                  <a:close/>
                </a:path>
                <a:path w="7857490" h="4237990">
                  <a:moveTo>
                    <a:pt x="1906663" y="2836722"/>
                  </a:moveTo>
                  <a:lnTo>
                    <a:pt x="1901977" y="2832036"/>
                  </a:lnTo>
                  <a:lnTo>
                    <a:pt x="1890382" y="2832036"/>
                  </a:lnTo>
                  <a:lnTo>
                    <a:pt x="1885696" y="2836722"/>
                  </a:lnTo>
                  <a:lnTo>
                    <a:pt x="1885696" y="2848292"/>
                  </a:lnTo>
                  <a:lnTo>
                    <a:pt x="1890382" y="2852978"/>
                  </a:lnTo>
                  <a:lnTo>
                    <a:pt x="1901977" y="2852978"/>
                  </a:lnTo>
                  <a:lnTo>
                    <a:pt x="1906663" y="2848292"/>
                  </a:lnTo>
                  <a:lnTo>
                    <a:pt x="1906663" y="2836722"/>
                  </a:lnTo>
                  <a:close/>
                </a:path>
                <a:path w="7857490" h="4237990">
                  <a:moveTo>
                    <a:pt x="1906663" y="1421333"/>
                  </a:moveTo>
                  <a:lnTo>
                    <a:pt x="1901977" y="1416646"/>
                  </a:lnTo>
                  <a:lnTo>
                    <a:pt x="1890382" y="1416646"/>
                  </a:lnTo>
                  <a:lnTo>
                    <a:pt x="1885696" y="1421333"/>
                  </a:lnTo>
                  <a:lnTo>
                    <a:pt x="1885696" y="1432890"/>
                  </a:lnTo>
                  <a:lnTo>
                    <a:pt x="1890382" y="1437589"/>
                  </a:lnTo>
                  <a:lnTo>
                    <a:pt x="1901977" y="1437589"/>
                  </a:lnTo>
                  <a:lnTo>
                    <a:pt x="1906663" y="1432890"/>
                  </a:lnTo>
                  <a:lnTo>
                    <a:pt x="1906663" y="1421333"/>
                  </a:lnTo>
                  <a:close/>
                </a:path>
                <a:path w="7857490" h="4237990">
                  <a:moveTo>
                    <a:pt x="1906663" y="4686"/>
                  </a:moveTo>
                  <a:lnTo>
                    <a:pt x="1901977" y="0"/>
                  </a:lnTo>
                  <a:lnTo>
                    <a:pt x="1890382" y="0"/>
                  </a:lnTo>
                  <a:lnTo>
                    <a:pt x="1885696" y="4686"/>
                  </a:lnTo>
                  <a:lnTo>
                    <a:pt x="1885696" y="16256"/>
                  </a:lnTo>
                  <a:lnTo>
                    <a:pt x="1890382" y="20942"/>
                  </a:lnTo>
                  <a:lnTo>
                    <a:pt x="1901977" y="20942"/>
                  </a:lnTo>
                  <a:lnTo>
                    <a:pt x="1906663" y="16256"/>
                  </a:lnTo>
                  <a:lnTo>
                    <a:pt x="1906663" y="4686"/>
                  </a:lnTo>
                  <a:close/>
                </a:path>
                <a:path w="7857490" h="4237990">
                  <a:moveTo>
                    <a:pt x="1948561" y="4221480"/>
                  </a:moveTo>
                  <a:lnTo>
                    <a:pt x="1943874" y="4216793"/>
                  </a:lnTo>
                  <a:lnTo>
                    <a:pt x="1932292" y="4216793"/>
                  </a:lnTo>
                  <a:lnTo>
                    <a:pt x="1927606" y="4221480"/>
                  </a:lnTo>
                  <a:lnTo>
                    <a:pt x="1927606" y="4233037"/>
                  </a:lnTo>
                  <a:lnTo>
                    <a:pt x="1932292" y="4237723"/>
                  </a:lnTo>
                  <a:lnTo>
                    <a:pt x="1943874" y="4237723"/>
                  </a:lnTo>
                  <a:lnTo>
                    <a:pt x="1948561" y="4233037"/>
                  </a:lnTo>
                  <a:lnTo>
                    <a:pt x="1948561" y="4221480"/>
                  </a:lnTo>
                  <a:close/>
                </a:path>
                <a:path w="7857490" h="4237990">
                  <a:moveTo>
                    <a:pt x="1948561" y="2836722"/>
                  </a:moveTo>
                  <a:lnTo>
                    <a:pt x="1943874" y="2832036"/>
                  </a:lnTo>
                  <a:lnTo>
                    <a:pt x="1932292" y="2832036"/>
                  </a:lnTo>
                  <a:lnTo>
                    <a:pt x="1927606" y="2836722"/>
                  </a:lnTo>
                  <a:lnTo>
                    <a:pt x="1927606" y="2848292"/>
                  </a:lnTo>
                  <a:lnTo>
                    <a:pt x="1932292" y="2852978"/>
                  </a:lnTo>
                  <a:lnTo>
                    <a:pt x="1943874" y="2852978"/>
                  </a:lnTo>
                  <a:lnTo>
                    <a:pt x="1948561" y="2848292"/>
                  </a:lnTo>
                  <a:lnTo>
                    <a:pt x="1948561" y="2836722"/>
                  </a:lnTo>
                  <a:close/>
                </a:path>
                <a:path w="7857490" h="4237990">
                  <a:moveTo>
                    <a:pt x="1948561" y="1421333"/>
                  </a:moveTo>
                  <a:lnTo>
                    <a:pt x="1943874" y="1416646"/>
                  </a:lnTo>
                  <a:lnTo>
                    <a:pt x="1932292" y="1416646"/>
                  </a:lnTo>
                  <a:lnTo>
                    <a:pt x="1927606" y="1421333"/>
                  </a:lnTo>
                  <a:lnTo>
                    <a:pt x="1927606" y="1432890"/>
                  </a:lnTo>
                  <a:lnTo>
                    <a:pt x="1932292" y="1437589"/>
                  </a:lnTo>
                  <a:lnTo>
                    <a:pt x="1943874" y="1437589"/>
                  </a:lnTo>
                  <a:lnTo>
                    <a:pt x="1948561" y="1432890"/>
                  </a:lnTo>
                  <a:lnTo>
                    <a:pt x="1948561" y="1421333"/>
                  </a:lnTo>
                  <a:close/>
                </a:path>
                <a:path w="7857490" h="4237990">
                  <a:moveTo>
                    <a:pt x="1948561" y="4686"/>
                  </a:moveTo>
                  <a:lnTo>
                    <a:pt x="1943874" y="0"/>
                  </a:lnTo>
                  <a:lnTo>
                    <a:pt x="1932292" y="0"/>
                  </a:lnTo>
                  <a:lnTo>
                    <a:pt x="1927606" y="4686"/>
                  </a:lnTo>
                  <a:lnTo>
                    <a:pt x="1927606" y="16256"/>
                  </a:lnTo>
                  <a:lnTo>
                    <a:pt x="1932292" y="20942"/>
                  </a:lnTo>
                  <a:lnTo>
                    <a:pt x="1943874" y="20942"/>
                  </a:lnTo>
                  <a:lnTo>
                    <a:pt x="1948561" y="16256"/>
                  </a:lnTo>
                  <a:lnTo>
                    <a:pt x="1948561" y="4686"/>
                  </a:lnTo>
                  <a:close/>
                </a:path>
                <a:path w="7857490" h="4237990">
                  <a:moveTo>
                    <a:pt x="1990471" y="4221480"/>
                  </a:moveTo>
                  <a:lnTo>
                    <a:pt x="1985784" y="4216793"/>
                  </a:lnTo>
                  <a:lnTo>
                    <a:pt x="1974202" y="4216793"/>
                  </a:lnTo>
                  <a:lnTo>
                    <a:pt x="1969503" y="4221480"/>
                  </a:lnTo>
                  <a:lnTo>
                    <a:pt x="1969503" y="4233037"/>
                  </a:lnTo>
                  <a:lnTo>
                    <a:pt x="1974202" y="4237723"/>
                  </a:lnTo>
                  <a:lnTo>
                    <a:pt x="1985784" y="4237723"/>
                  </a:lnTo>
                  <a:lnTo>
                    <a:pt x="1990471" y="4233037"/>
                  </a:lnTo>
                  <a:lnTo>
                    <a:pt x="1990471" y="4221480"/>
                  </a:lnTo>
                  <a:close/>
                </a:path>
                <a:path w="7857490" h="4237990">
                  <a:moveTo>
                    <a:pt x="1990471" y="2836722"/>
                  </a:moveTo>
                  <a:lnTo>
                    <a:pt x="1985784" y="2832036"/>
                  </a:lnTo>
                  <a:lnTo>
                    <a:pt x="1974202" y="2832036"/>
                  </a:lnTo>
                  <a:lnTo>
                    <a:pt x="1969503" y="2836722"/>
                  </a:lnTo>
                  <a:lnTo>
                    <a:pt x="1969503" y="2848292"/>
                  </a:lnTo>
                  <a:lnTo>
                    <a:pt x="1974202" y="2852978"/>
                  </a:lnTo>
                  <a:lnTo>
                    <a:pt x="1985784" y="2852978"/>
                  </a:lnTo>
                  <a:lnTo>
                    <a:pt x="1990471" y="2848292"/>
                  </a:lnTo>
                  <a:lnTo>
                    <a:pt x="1990471" y="2836722"/>
                  </a:lnTo>
                  <a:close/>
                </a:path>
                <a:path w="7857490" h="4237990">
                  <a:moveTo>
                    <a:pt x="1990471" y="1421333"/>
                  </a:moveTo>
                  <a:lnTo>
                    <a:pt x="1985784" y="1416646"/>
                  </a:lnTo>
                  <a:lnTo>
                    <a:pt x="1974202" y="1416646"/>
                  </a:lnTo>
                  <a:lnTo>
                    <a:pt x="1969503" y="1421333"/>
                  </a:lnTo>
                  <a:lnTo>
                    <a:pt x="1969503" y="1432890"/>
                  </a:lnTo>
                  <a:lnTo>
                    <a:pt x="1974202" y="1437589"/>
                  </a:lnTo>
                  <a:lnTo>
                    <a:pt x="1985784" y="1437589"/>
                  </a:lnTo>
                  <a:lnTo>
                    <a:pt x="1990471" y="1432890"/>
                  </a:lnTo>
                  <a:lnTo>
                    <a:pt x="1990471" y="1421333"/>
                  </a:lnTo>
                  <a:close/>
                </a:path>
                <a:path w="7857490" h="4237990">
                  <a:moveTo>
                    <a:pt x="1990471" y="4686"/>
                  </a:moveTo>
                  <a:lnTo>
                    <a:pt x="1985784" y="0"/>
                  </a:lnTo>
                  <a:lnTo>
                    <a:pt x="1974202" y="0"/>
                  </a:lnTo>
                  <a:lnTo>
                    <a:pt x="1969503" y="4686"/>
                  </a:lnTo>
                  <a:lnTo>
                    <a:pt x="1969503" y="16256"/>
                  </a:lnTo>
                  <a:lnTo>
                    <a:pt x="1974202" y="20942"/>
                  </a:lnTo>
                  <a:lnTo>
                    <a:pt x="1985784" y="20942"/>
                  </a:lnTo>
                  <a:lnTo>
                    <a:pt x="1990471" y="16256"/>
                  </a:lnTo>
                  <a:lnTo>
                    <a:pt x="1990471" y="4686"/>
                  </a:lnTo>
                  <a:close/>
                </a:path>
                <a:path w="7857490" h="4237990">
                  <a:moveTo>
                    <a:pt x="2032381" y="4221480"/>
                  </a:moveTo>
                  <a:lnTo>
                    <a:pt x="2027682" y="4216793"/>
                  </a:lnTo>
                  <a:lnTo>
                    <a:pt x="2016099" y="4216793"/>
                  </a:lnTo>
                  <a:lnTo>
                    <a:pt x="2011413" y="4221480"/>
                  </a:lnTo>
                  <a:lnTo>
                    <a:pt x="2011413" y="4233037"/>
                  </a:lnTo>
                  <a:lnTo>
                    <a:pt x="2016099" y="4237723"/>
                  </a:lnTo>
                  <a:lnTo>
                    <a:pt x="2027682" y="4237723"/>
                  </a:lnTo>
                  <a:lnTo>
                    <a:pt x="2032381" y="4233037"/>
                  </a:lnTo>
                  <a:lnTo>
                    <a:pt x="2032381" y="4221480"/>
                  </a:lnTo>
                  <a:close/>
                </a:path>
                <a:path w="7857490" h="4237990">
                  <a:moveTo>
                    <a:pt x="2032381" y="2836722"/>
                  </a:moveTo>
                  <a:lnTo>
                    <a:pt x="2027682" y="2832036"/>
                  </a:lnTo>
                  <a:lnTo>
                    <a:pt x="2016099" y="2832036"/>
                  </a:lnTo>
                  <a:lnTo>
                    <a:pt x="2011413" y="2836722"/>
                  </a:lnTo>
                  <a:lnTo>
                    <a:pt x="2011413" y="2848292"/>
                  </a:lnTo>
                  <a:lnTo>
                    <a:pt x="2016099" y="2852978"/>
                  </a:lnTo>
                  <a:lnTo>
                    <a:pt x="2027682" y="2852978"/>
                  </a:lnTo>
                  <a:lnTo>
                    <a:pt x="2032381" y="2848292"/>
                  </a:lnTo>
                  <a:lnTo>
                    <a:pt x="2032381" y="2836722"/>
                  </a:lnTo>
                  <a:close/>
                </a:path>
                <a:path w="7857490" h="4237990">
                  <a:moveTo>
                    <a:pt x="2032381" y="1421333"/>
                  </a:moveTo>
                  <a:lnTo>
                    <a:pt x="2027682" y="1416646"/>
                  </a:lnTo>
                  <a:lnTo>
                    <a:pt x="2016099" y="1416646"/>
                  </a:lnTo>
                  <a:lnTo>
                    <a:pt x="2011413" y="1421333"/>
                  </a:lnTo>
                  <a:lnTo>
                    <a:pt x="2011413" y="1432890"/>
                  </a:lnTo>
                  <a:lnTo>
                    <a:pt x="2016099" y="1437589"/>
                  </a:lnTo>
                  <a:lnTo>
                    <a:pt x="2027682" y="1437589"/>
                  </a:lnTo>
                  <a:lnTo>
                    <a:pt x="2032381" y="1432890"/>
                  </a:lnTo>
                  <a:lnTo>
                    <a:pt x="2032381" y="1421333"/>
                  </a:lnTo>
                  <a:close/>
                </a:path>
                <a:path w="7857490" h="4237990">
                  <a:moveTo>
                    <a:pt x="2032381" y="4686"/>
                  </a:moveTo>
                  <a:lnTo>
                    <a:pt x="2027682" y="0"/>
                  </a:lnTo>
                  <a:lnTo>
                    <a:pt x="2016099" y="0"/>
                  </a:lnTo>
                  <a:lnTo>
                    <a:pt x="2011413" y="4686"/>
                  </a:lnTo>
                  <a:lnTo>
                    <a:pt x="2011413" y="16256"/>
                  </a:lnTo>
                  <a:lnTo>
                    <a:pt x="2016099" y="20942"/>
                  </a:lnTo>
                  <a:lnTo>
                    <a:pt x="2027682" y="20942"/>
                  </a:lnTo>
                  <a:lnTo>
                    <a:pt x="2032381" y="16256"/>
                  </a:lnTo>
                  <a:lnTo>
                    <a:pt x="2032381" y="4686"/>
                  </a:lnTo>
                  <a:close/>
                </a:path>
                <a:path w="7857490" h="4237990">
                  <a:moveTo>
                    <a:pt x="2074278" y="4221480"/>
                  </a:moveTo>
                  <a:lnTo>
                    <a:pt x="2069592" y="4216793"/>
                  </a:lnTo>
                  <a:lnTo>
                    <a:pt x="2058009" y="4216793"/>
                  </a:lnTo>
                  <a:lnTo>
                    <a:pt x="2053323" y="4221480"/>
                  </a:lnTo>
                  <a:lnTo>
                    <a:pt x="2053323" y="4233037"/>
                  </a:lnTo>
                  <a:lnTo>
                    <a:pt x="2058009" y="4237723"/>
                  </a:lnTo>
                  <a:lnTo>
                    <a:pt x="2069592" y="4237723"/>
                  </a:lnTo>
                  <a:lnTo>
                    <a:pt x="2074278" y="4233037"/>
                  </a:lnTo>
                  <a:lnTo>
                    <a:pt x="2074278" y="4221480"/>
                  </a:lnTo>
                  <a:close/>
                </a:path>
                <a:path w="7857490" h="4237990">
                  <a:moveTo>
                    <a:pt x="2074278" y="2836722"/>
                  </a:moveTo>
                  <a:lnTo>
                    <a:pt x="2069592" y="2832036"/>
                  </a:lnTo>
                  <a:lnTo>
                    <a:pt x="2058009" y="2832036"/>
                  </a:lnTo>
                  <a:lnTo>
                    <a:pt x="2053323" y="2836722"/>
                  </a:lnTo>
                  <a:lnTo>
                    <a:pt x="2053323" y="2848292"/>
                  </a:lnTo>
                  <a:lnTo>
                    <a:pt x="2058009" y="2852978"/>
                  </a:lnTo>
                  <a:lnTo>
                    <a:pt x="2069592" y="2852978"/>
                  </a:lnTo>
                  <a:lnTo>
                    <a:pt x="2074278" y="2848292"/>
                  </a:lnTo>
                  <a:lnTo>
                    <a:pt x="2074278" y="2836722"/>
                  </a:lnTo>
                  <a:close/>
                </a:path>
                <a:path w="7857490" h="4237990">
                  <a:moveTo>
                    <a:pt x="2074278" y="1421333"/>
                  </a:moveTo>
                  <a:lnTo>
                    <a:pt x="2069592" y="1416646"/>
                  </a:lnTo>
                  <a:lnTo>
                    <a:pt x="2058009" y="1416646"/>
                  </a:lnTo>
                  <a:lnTo>
                    <a:pt x="2053323" y="1421333"/>
                  </a:lnTo>
                  <a:lnTo>
                    <a:pt x="2053323" y="1432890"/>
                  </a:lnTo>
                  <a:lnTo>
                    <a:pt x="2058009" y="1437589"/>
                  </a:lnTo>
                  <a:lnTo>
                    <a:pt x="2069592" y="1437589"/>
                  </a:lnTo>
                  <a:lnTo>
                    <a:pt x="2074278" y="1432890"/>
                  </a:lnTo>
                  <a:lnTo>
                    <a:pt x="2074278" y="1421333"/>
                  </a:lnTo>
                  <a:close/>
                </a:path>
                <a:path w="7857490" h="4237990">
                  <a:moveTo>
                    <a:pt x="2074278" y="4686"/>
                  </a:moveTo>
                  <a:lnTo>
                    <a:pt x="2069592" y="0"/>
                  </a:lnTo>
                  <a:lnTo>
                    <a:pt x="2058009" y="0"/>
                  </a:lnTo>
                  <a:lnTo>
                    <a:pt x="2053323" y="4686"/>
                  </a:lnTo>
                  <a:lnTo>
                    <a:pt x="2053323" y="16256"/>
                  </a:lnTo>
                  <a:lnTo>
                    <a:pt x="2058009" y="20942"/>
                  </a:lnTo>
                  <a:lnTo>
                    <a:pt x="2069592" y="20942"/>
                  </a:lnTo>
                  <a:lnTo>
                    <a:pt x="2074278" y="16256"/>
                  </a:lnTo>
                  <a:lnTo>
                    <a:pt x="2074278" y="4686"/>
                  </a:lnTo>
                  <a:close/>
                </a:path>
                <a:path w="7857490" h="4237990">
                  <a:moveTo>
                    <a:pt x="2116188" y="4221480"/>
                  </a:moveTo>
                  <a:lnTo>
                    <a:pt x="2111502" y="4216793"/>
                  </a:lnTo>
                  <a:lnTo>
                    <a:pt x="2099906" y="4216793"/>
                  </a:lnTo>
                  <a:lnTo>
                    <a:pt x="2095220" y="4221480"/>
                  </a:lnTo>
                  <a:lnTo>
                    <a:pt x="2095220" y="4233037"/>
                  </a:lnTo>
                  <a:lnTo>
                    <a:pt x="2099906" y="4237723"/>
                  </a:lnTo>
                  <a:lnTo>
                    <a:pt x="2111502" y="4237723"/>
                  </a:lnTo>
                  <a:lnTo>
                    <a:pt x="2116188" y="4233037"/>
                  </a:lnTo>
                  <a:lnTo>
                    <a:pt x="2116188" y="4221480"/>
                  </a:lnTo>
                  <a:close/>
                </a:path>
                <a:path w="7857490" h="4237990">
                  <a:moveTo>
                    <a:pt x="2116188" y="2836722"/>
                  </a:moveTo>
                  <a:lnTo>
                    <a:pt x="2111502" y="2832036"/>
                  </a:lnTo>
                  <a:lnTo>
                    <a:pt x="2099906" y="2832036"/>
                  </a:lnTo>
                  <a:lnTo>
                    <a:pt x="2095220" y="2836722"/>
                  </a:lnTo>
                  <a:lnTo>
                    <a:pt x="2095220" y="2848292"/>
                  </a:lnTo>
                  <a:lnTo>
                    <a:pt x="2099906" y="2852978"/>
                  </a:lnTo>
                  <a:lnTo>
                    <a:pt x="2111502" y="2852978"/>
                  </a:lnTo>
                  <a:lnTo>
                    <a:pt x="2116188" y="2848292"/>
                  </a:lnTo>
                  <a:lnTo>
                    <a:pt x="2116188" y="2836722"/>
                  </a:lnTo>
                  <a:close/>
                </a:path>
                <a:path w="7857490" h="4237990">
                  <a:moveTo>
                    <a:pt x="2116188" y="1421333"/>
                  </a:moveTo>
                  <a:lnTo>
                    <a:pt x="2111502" y="1416646"/>
                  </a:lnTo>
                  <a:lnTo>
                    <a:pt x="2099906" y="1416646"/>
                  </a:lnTo>
                  <a:lnTo>
                    <a:pt x="2095220" y="1421333"/>
                  </a:lnTo>
                  <a:lnTo>
                    <a:pt x="2095220" y="1432890"/>
                  </a:lnTo>
                  <a:lnTo>
                    <a:pt x="2099906" y="1437589"/>
                  </a:lnTo>
                  <a:lnTo>
                    <a:pt x="2111502" y="1437589"/>
                  </a:lnTo>
                  <a:lnTo>
                    <a:pt x="2116188" y="1432890"/>
                  </a:lnTo>
                  <a:lnTo>
                    <a:pt x="2116188" y="1421333"/>
                  </a:lnTo>
                  <a:close/>
                </a:path>
                <a:path w="7857490" h="4237990">
                  <a:moveTo>
                    <a:pt x="2116188" y="4686"/>
                  </a:moveTo>
                  <a:lnTo>
                    <a:pt x="2111502" y="0"/>
                  </a:lnTo>
                  <a:lnTo>
                    <a:pt x="2099906" y="0"/>
                  </a:lnTo>
                  <a:lnTo>
                    <a:pt x="2095220" y="4686"/>
                  </a:lnTo>
                  <a:lnTo>
                    <a:pt x="2095220" y="16256"/>
                  </a:lnTo>
                  <a:lnTo>
                    <a:pt x="2099906" y="20942"/>
                  </a:lnTo>
                  <a:lnTo>
                    <a:pt x="2111502" y="20942"/>
                  </a:lnTo>
                  <a:lnTo>
                    <a:pt x="2116188" y="16256"/>
                  </a:lnTo>
                  <a:lnTo>
                    <a:pt x="2116188" y="4686"/>
                  </a:lnTo>
                  <a:close/>
                </a:path>
                <a:path w="7857490" h="4237990">
                  <a:moveTo>
                    <a:pt x="2158085" y="4221480"/>
                  </a:moveTo>
                  <a:lnTo>
                    <a:pt x="2153399" y="4216793"/>
                  </a:lnTo>
                  <a:lnTo>
                    <a:pt x="2141817" y="4216793"/>
                  </a:lnTo>
                  <a:lnTo>
                    <a:pt x="2137130" y="4221480"/>
                  </a:lnTo>
                  <a:lnTo>
                    <a:pt x="2137130" y="4233037"/>
                  </a:lnTo>
                  <a:lnTo>
                    <a:pt x="2141817" y="4237723"/>
                  </a:lnTo>
                  <a:lnTo>
                    <a:pt x="2153399" y="4237723"/>
                  </a:lnTo>
                  <a:lnTo>
                    <a:pt x="2158085" y="4233037"/>
                  </a:lnTo>
                  <a:lnTo>
                    <a:pt x="2158085" y="4221480"/>
                  </a:lnTo>
                  <a:close/>
                </a:path>
                <a:path w="7857490" h="4237990">
                  <a:moveTo>
                    <a:pt x="2158085" y="2836722"/>
                  </a:moveTo>
                  <a:lnTo>
                    <a:pt x="2153399" y="2832036"/>
                  </a:lnTo>
                  <a:lnTo>
                    <a:pt x="2141817" y="2832036"/>
                  </a:lnTo>
                  <a:lnTo>
                    <a:pt x="2137130" y="2836722"/>
                  </a:lnTo>
                  <a:lnTo>
                    <a:pt x="2137130" y="2848292"/>
                  </a:lnTo>
                  <a:lnTo>
                    <a:pt x="2141817" y="2852978"/>
                  </a:lnTo>
                  <a:lnTo>
                    <a:pt x="2153399" y="2852978"/>
                  </a:lnTo>
                  <a:lnTo>
                    <a:pt x="2158085" y="2848292"/>
                  </a:lnTo>
                  <a:lnTo>
                    <a:pt x="2158085" y="2836722"/>
                  </a:lnTo>
                  <a:close/>
                </a:path>
                <a:path w="7857490" h="4237990">
                  <a:moveTo>
                    <a:pt x="2158085" y="1421333"/>
                  </a:moveTo>
                  <a:lnTo>
                    <a:pt x="2153399" y="1416646"/>
                  </a:lnTo>
                  <a:lnTo>
                    <a:pt x="2141817" y="1416646"/>
                  </a:lnTo>
                  <a:lnTo>
                    <a:pt x="2137130" y="1421333"/>
                  </a:lnTo>
                  <a:lnTo>
                    <a:pt x="2137130" y="1432890"/>
                  </a:lnTo>
                  <a:lnTo>
                    <a:pt x="2141817" y="1437589"/>
                  </a:lnTo>
                  <a:lnTo>
                    <a:pt x="2153399" y="1437589"/>
                  </a:lnTo>
                  <a:lnTo>
                    <a:pt x="2158085" y="1432890"/>
                  </a:lnTo>
                  <a:lnTo>
                    <a:pt x="2158085" y="1421333"/>
                  </a:lnTo>
                  <a:close/>
                </a:path>
                <a:path w="7857490" h="4237990">
                  <a:moveTo>
                    <a:pt x="2158085" y="4699"/>
                  </a:moveTo>
                  <a:lnTo>
                    <a:pt x="2153399" y="0"/>
                  </a:lnTo>
                  <a:lnTo>
                    <a:pt x="2141817" y="0"/>
                  </a:lnTo>
                  <a:lnTo>
                    <a:pt x="2137130" y="4699"/>
                  </a:lnTo>
                  <a:lnTo>
                    <a:pt x="2137130" y="16256"/>
                  </a:lnTo>
                  <a:lnTo>
                    <a:pt x="2141817" y="20942"/>
                  </a:lnTo>
                  <a:lnTo>
                    <a:pt x="2153399" y="20942"/>
                  </a:lnTo>
                  <a:lnTo>
                    <a:pt x="2158085" y="16256"/>
                  </a:lnTo>
                  <a:lnTo>
                    <a:pt x="2158085" y="4699"/>
                  </a:lnTo>
                  <a:close/>
                </a:path>
                <a:path w="7857490" h="4237990">
                  <a:moveTo>
                    <a:pt x="2199995" y="4221480"/>
                  </a:moveTo>
                  <a:lnTo>
                    <a:pt x="2195309" y="4216793"/>
                  </a:lnTo>
                  <a:lnTo>
                    <a:pt x="2183714" y="4216793"/>
                  </a:lnTo>
                  <a:lnTo>
                    <a:pt x="2179028" y="4221480"/>
                  </a:lnTo>
                  <a:lnTo>
                    <a:pt x="2179028" y="4233037"/>
                  </a:lnTo>
                  <a:lnTo>
                    <a:pt x="2183714" y="4237723"/>
                  </a:lnTo>
                  <a:lnTo>
                    <a:pt x="2195309" y="4237723"/>
                  </a:lnTo>
                  <a:lnTo>
                    <a:pt x="2199995" y="4233037"/>
                  </a:lnTo>
                  <a:lnTo>
                    <a:pt x="2199995" y="4221480"/>
                  </a:lnTo>
                  <a:close/>
                </a:path>
                <a:path w="7857490" h="4237990">
                  <a:moveTo>
                    <a:pt x="2199995" y="2836722"/>
                  </a:moveTo>
                  <a:lnTo>
                    <a:pt x="2195309" y="2832036"/>
                  </a:lnTo>
                  <a:lnTo>
                    <a:pt x="2183714" y="2832036"/>
                  </a:lnTo>
                  <a:lnTo>
                    <a:pt x="2179028" y="2836722"/>
                  </a:lnTo>
                  <a:lnTo>
                    <a:pt x="2179028" y="2848292"/>
                  </a:lnTo>
                  <a:lnTo>
                    <a:pt x="2183714" y="2852978"/>
                  </a:lnTo>
                  <a:lnTo>
                    <a:pt x="2195309" y="2852978"/>
                  </a:lnTo>
                  <a:lnTo>
                    <a:pt x="2199995" y="2848292"/>
                  </a:lnTo>
                  <a:lnTo>
                    <a:pt x="2199995" y="2836722"/>
                  </a:lnTo>
                  <a:close/>
                </a:path>
                <a:path w="7857490" h="4237990">
                  <a:moveTo>
                    <a:pt x="2199995" y="1421333"/>
                  </a:moveTo>
                  <a:lnTo>
                    <a:pt x="2195309" y="1416646"/>
                  </a:lnTo>
                  <a:lnTo>
                    <a:pt x="2183714" y="1416646"/>
                  </a:lnTo>
                  <a:lnTo>
                    <a:pt x="2179028" y="1421333"/>
                  </a:lnTo>
                  <a:lnTo>
                    <a:pt x="2179028" y="1432890"/>
                  </a:lnTo>
                  <a:lnTo>
                    <a:pt x="2183714" y="1437589"/>
                  </a:lnTo>
                  <a:lnTo>
                    <a:pt x="2195309" y="1437589"/>
                  </a:lnTo>
                  <a:lnTo>
                    <a:pt x="2199995" y="1432890"/>
                  </a:lnTo>
                  <a:lnTo>
                    <a:pt x="2199995" y="1421333"/>
                  </a:lnTo>
                  <a:close/>
                </a:path>
                <a:path w="7857490" h="4237990">
                  <a:moveTo>
                    <a:pt x="2199995" y="4699"/>
                  </a:moveTo>
                  <a:lnTo>
                    <a:pt x="2195309" y="0"/>
                  </a:lnTo>
                  <a:lnTo>
                    <a:pt x="2183714" y="0"/>
                  </a:lnTo>
                  <a:lnTo>
                    <a:pt x="2179028" y="4699"/>
                  </a:lnTo>
                  <a:lnTo>
                    <a:pt x="2179028" y="16256"/>
                  </a:lnTo>
                  <a:lnTo>
                    <a:pt x="2183714" y="20942"/>
                  </a:lnTo>
                  <a:lnTo>
                    <a:pt x="2195309" y="20942"/>
                  </a:lnTo>
                  <a:lnTo>
                    <a:pt x="2199995" y="16256"/>
                  </a:lnTo>
                  <a:lnTo>
                    <a:pt x="2199995" y="4699"/>
                  </a:lnTo>
                  <a:close/>
                </a:path>
                <a:path w="7857490" h="4237990">
                  <a:moveTo>
                    <a:pt x="2241893" y="4221480"/>
                  </a:moveTo>
                  <a:lnTo>
                    <a:pt x="2237206" y="4216793"/>
                  </a:lnTo>
                  <a:lnTo>
                    <a:pt x="2225624" y="4216793"/>
                  </a:lnTo>
                  <a:lnTo>
                    <a:pt x="2220938" y="4221480"/>
                  </a:lnTo>
                  <a:lnTo>
                    <a:pt x="2220938" y="4233037"/>
                  </a:lnTo>
                  <a:lnTo>
                    <a:pt x="2225624" y="4237723"/>
                  </a:lnTo>
                  <a:lnTo>
                    <a:pt x="2237206" y="4237723"/>
                  </a:lnTo>
                  <a:lnTo>
                    <a:pt x="2241893" y="4233037"/>
                  </a:lnTo>
                  <a:lnTo>
                    <a:pt x="2241893" y="4221480"/>
                  </a:lnTo>
                  <a:close/>
                </a:path>
                <a:path w="7857490" h="4237990">
                  <a:moveTo>
                    <a:pt x="2241893" y="2836722"/>
                  </a:moveTo>
                  <a:lnTo>
                    <a:pt x="2237206" y="2832036"/>
                  </a:lnTo>
                  <a:lnTo>
                    <a:pt x="2225624" y="2832036"/>
                  </a:lnTo>
                  <a:lnTo>
                    <a:pt x="2220938" y="2836722"/>
                  </a:lnTo>
                  <a:lnTo>
                    <a:pt x="2220938" y="2848292"/>
                  </a:lnTo>
                  <a:lnTo>
                    <a:pt x="2225624" y="2852978"/>
                  </a:lnTo>
                  <a:lnTo>
                    <a:pt x="2237206" y="2852978"/>
                  </a:lnTo>
                  <a:lnTo>
                    <a:pt x="2241893" y="2848292"/>
                  </a:lnTo>
                  <a:lnTo>
                    <a:pt x="2241893" y="2836722"/>
                  </a:lnTo>
                  <a:close/>
                </a:path>
                <a:path w="7857490" h="4237990">
                  <a:moveTo>
                    <a:pt x="2241893" y="1421333"/>
                  </a:moveTo>
                  <a:lnTo>
                    <a:pt x="2237206" y="1416646"/>
                  </a:lnTo>
                  <a:lnTo>
                    <a:pt x="2225624" y="1416646"/>
                  </a:lnTo>
                  <a:lnTo>
                    <a:pt x="2220938" y="1421333"/>
                  </a:lnTo>
                  <a:lnTo>
                    <a:pt x="2220938" y="1432890"/>
                  </a:lnTo>
                  <a:lnTo>
                    <a:pt x="2225624" y="1437589"/>
                  </a:lnTo>
                  <a:lnTo>
                    <a:pt x="2237206" y="1437589"/>
                  </a:lnTo>
                  <a:lnTo>
                    <a:pt x="2241893" y="1432890"/>
                  </a:lnTo>
                  <a:lnTo>
                    <a:pt x="2241893" y="1421333"/>
                  </a:lnTo>
                  <a:close/>
                </a:path>
                <a:path w="7857490" h="4237990">
                  <a:moveTo>
                    <a:pt x="2241893" y="4699"/>
                  </a:moveTo>
                  <a:lnTo>
                    <a:pt x="2237206" y="0"/>
                  </a:lnTo>
                  <a:lnTo>
                    <a:pt x="2225624" y="0"/>
                  </a:lnTo>
                  <a:lnTo>
                    <a:pt x="2220938" y="4699"/>
                  </a:lnTo>
                  <a:lnTo>
                    <a:pt x="2220938" y="16256"/>
                  </a:lnTo>
                  <a:lnTo>
                    <a:pt x="2225624" y="20942"/>
                  </a:lnTo>
                  <a:lnTo>
                    <a:pt x="2237206" y="20942"/>
                  </a:lnTo>
                  <a:lnTo>
                    <a:pt x="2241893" y="16256"/>
                  </a:lnTo>
                  <a:lnTo>
                    <a:pt x="2241893" y="4699"/>
                  </a:lnTo>
                  <a:close/>
                </a:path>
                <a:path w="7857490" h="4237990">
                  <a:moveTo>
                    <a:pt x="2283803" y="4221480"/>
                  </a:moveTo>
                  <a:lnTo>
                    <a:pt x="2279116" y="4216793"/>
                  </a:lnTo>
                  <a:lnTo>
                    <a:pt x="2267534" y="4216793"/>
                  </a:lnTo>
                  <a:lnTo>
                    <a:pt x="2262835" y="4221480"/>
                  </a:lnTo>
                  <a:lnTo>
                    <a:pt x="2262835" y="4233037"/>
                  </a:lnTo>
                  <a:lnTo>
                    <a:pt x="2267534" y="4237723"/>
                  </a:lnTo>
                  <a:lnTo>
                    <a:pt x="2279116" y="4237723"/>
                  </a:lnTo>
                  <a:lnTo>
                    <a:pt x="2283803" y="4233037"/>
                  </a:lnTo>
                  <a:lnTo>
                    <a:pt x="2283803" y="4221480"/>
                  </a:lnTo>
                  <a:close/>
                </a:path>
                <a:path w="7857490" h="4237990">
                  <a:moveTo>
                    <a:pt x="2283803" y="2836722"/>
                  </a:moveTo>
                  <a:lnTo>
                    <a:pt x="2279116" y="2832036"/>
                  </a:lnTo>
                  <a:lnTo>
                    <a:pt x="2267534" y="2832036"/>
                  </a:lnTo>
                  <a:lnTo>
                    <a:pt x="2262835" y="2836722"/>
                  </a:lnTo>
                  <a:lnTo>
                    <a:pt x="2262835" y="2848292"/>
                  </a:lnTo>
                  <a:lnTo>
                    <a:pt x="2267534" y="2852978"/>
                  </a:lnTo>
                  <a:lnTo>
                    <a:pt x="2279116" y="2852978"/>
                  </a:lnTo>
                  <a:lnTo>
                    <a:pt x="2283803" y="2848292"/>
                  </a:lnTo>
                  <a:lnTo>
                    <a:pt x="2283803" y="2836722"/>
                  </a:lnTo>
                  <a:close/>
                </a:path>
                <a:path w="7857490" h="4237990">
                  <a:moveTo>
                    <a:pt x="2283803" y="1421333"/>
                  </a:moveTo>
                  <a:lnTo>
                    <a:pt x="2279116" y="1416646"/>
                  </a:lnTo>
                  <a:lnTo>
                    <a:pt x="2267534" y="1416646"/>
                  </a:lnTo>
                  <a:lnTo>
                    <a:pt x="2262835" y="1421333"/>
                  </a:lnTo>
                  <a:lnTo>
                    <a:pt x="2262835" y="1432890"/>
                  </a:lnTo>
                  <a:lnTo>
                    <a:pt x="2267534" y="1437589"/>
                  </a:lnTo>
                  <a:lnTo>
                    <a:pt x="2279116" y="1437589"/>
                  </a:lnTo>
                  <a:lnTo>
                    <a:pt x="2283803" y="1432890"/>
                  </a:lnTo>
                  <a:lnTo>
                    <a:pt x="2283803" y="1421333"/>
                  </a:lnTo>
                  <a:close/>
                </a:path>
                <a:path w="7857490" h="4237990">
                  <a:moveTo>
                    <a:pt x="2283803" y="4699"/>
                  </a:moveTo>
                  <a:lnTo>
                    <a:pt x="2279116" y="0"/>
                  </a:lnTo>
                  <a:lnTo>
                    <a:pt x="2267534" y="0"/>
                  </a:lnTo>
                  <a:lnTo>
                    <a:pt x="2262835" y="4699"/>
                  </a:lnTo>
                  <a:lnTo>
                    <a:pt x="2262835" y="16256"/>
                  </a:lnTo>
                  <a:lnTo>
                    <a:pt x="2267534" y="20942"/>
                  </a:lnTo>
                  <a:lnTo>
                    <a:pt x="2279116" y="20942"/>
                  </a:lnTo>
                  <a:lnTo>
                    <a:pt x="2283803" y="16256"/>
                  </a:lnTo>
                  <a:lnTo>
                    <a:pt x="2283803" y="4699"/>
                  </a:lnTo>
                  <a:close/>
                </a:path>
                <a:path w="7857490" h="4237990">
                  <a:moveTo>
                    <a:pt x="2325713" y="4221480"/>
                  </a:moveTo>
                  <a:lnTo>
                    <a:pt x="2321026" y="4216793"/>
                  </a:lnTo>
                  <a:lnTo>
                    <a:pt x="2309431" y="4216793"/>
                  </a:lnTo>
                  <a:lnTo>
                    <a:pt x="2304745" y="4221480"/>
                  </a:lnTo>
                  <a:lnTo>
                    <a:pt x="2304745" y="4233037"/>
                  </a:lnTo>
                  <a:lnTo>
                    <a:pt x="2309431" y="4237723"/>
                  </a:lnTo>
                  <a:lnTo>
                    <a:pt x="2321026" y="4237723"/>
                  </a:lnTo>
                  <a:lnTo>
                    <a:pt x="2325713" y="4233037"/>
                  </a:lnTo>
                  <a:lnTo>
                    <a:pt x="2325713" y="4221480"/>
                  </a:lnTo>
                  <a:close/>
                </a:path>
                <a:path w="7857490" h="4237990">
                  <a:moveTo>
                    <a:pt x="2325713" y="2836722"/>
                  </a:moveTo>
                  <a:lnTo>
                    <a:pt x="2321026" y="2832036"/>
                  </a:lnTo>
                  <a:lnTo>
                    <a:pt x="2309431" y="2832036"/>
                  </a:lnTo>
                  <a:lnTo>
                    <a:pt x="2304745" y="2836722"/>
                  </a:lnTo>
                  <a:lnTo>
                    <a:pt x="2304745" y="2848292"/>
                  </a:lnTo>
                  <a:lnTo>
                    <a:pt x="2309431" y="2852978"/>
                  </a:lnTo>
                  <a:lnTo>
                    <a:pt x="2321026" y="2852978"/>
                  </a:lnTo>
                  <a:lnTo>
                    <a:pt x="2325713" y="2848292"/>
                  </a:lnTo>
                  <a:lnTo>
                    <a:pt x="2325713" y="2836722"/>
                  </a:lnTo>
                  <a:close/>
                </a:path>
                <a:path w="7857490" h="4237990">
                  <a:moveTo>
                    <a:pt x="2325713" y="1421333"/>
                  </a:moveTo>
                  <a:lnTo>
                    <a:pt x="2321026" y="1416646"/>
                  </a:lnTo>
                  <a:lnTo>
                    <a:pt x="2309431" y="1416646"/>
                  </a:lnTo>
                  <a:lnTo>
                    <a:pt x="2304745" y="1421333"/>
                  </a:lnTo>
                  <a:lnTo>
                    <a:pt x="2304745" y="1432890"/>
                  </a:lnTo>
                  <a:lnTo>
                    <a:pt x="2309431" y="1437589"/>
                  </a:lnTo>
                  <a:lnTo>
                    <a:pt x="2321026" y="1437589"/>
                  </a:lnTo>
                  <a:lnTo>
                    <a:pt x="2325713" y="1432890"/>
                  </a:lnTo>
                  <a:lnTo>
                    <a:pt x="2325713" y="1421333"/>
                  </a:lnTo>
                  <a:close/>
                </a:path>
                <a:path w="7857490" h="4237990">
                  <a:moveTo>
                    <a:pt x="2325713" y="4699"/>
                  </a:moveTo>
                  <a:lnTo>
                    <a:pt x="2321026" y="0"/>
                  </a:lnTo>
                  <a:lnTo>
                    <a:pt x="2309431" y="0"/>
                  </a:lnTo>
                  <a:lnTo>
                    <a:pt x="2304745" y="4699"/>
                  </a:lnTo>
                  <a:lnTo>
                    <a:pt x="2304745" y="16256"/>
                  </a:lnTo>
                  <a:lnTo>
                    <a:pt x="2309431" y="20942"/>
                  </a:lnTo>
                  <a:lnTo>
                    <a:pt x="2321026" y="20942"/>
                  </a:lnTo>
                  <a:lnTo>
                    <a:pt x="2325713" y="16256"/>
                  </a:lnTo>
                  <a:lnTo>
                    <a:pt x="2325713" y="4699"/>
                  </a:lnTo>
                  <a:close/>
                </a:path>
                <a:path w="7857490" h="4237990">
                  <a:moveTo>
                    <a:pt x="2367610" y="4221480"/>
                  </a:moveTo>
                  <a:lnTo>
                    <a:pt x="2362924" y="4216793"/>
                  </a:lnTo>
                  <a:lnTo>
                    <a:pt x="2351341" y="4216793"/>
                  </a:lnTo>
                  <a:lnTo>
                    <a:pt x="2346655" y="4221480"/>
                  </a:lnTo>
                  <a:lnTo>
                    <a:pt x="2346655" y="4233037"/>
                  </a:lnTo>
                  <a:lnTo>
                    <a:pt x="2351341" y="4237723"/>
                  </a:lnTo>
                  <a:lnTo>
                    <a:pt x="2362924" y="4237723"/>
                  </a:lnTo>
                  <a:lnTo>
                    <a:pt x="2367610" y="4233037"/>
                  </a:lnTo>
                  <a:lnTo>
                    <a:pt x="2367610" y="4221480"/>
                  </a:lnTo>
                  <a:close/>
                </a:path>
                <a:path w="7857490" h="4237990">
                  <a:moveTo>
                    <a:pt x="2367610" y="2836722"/>
                  </a:moveTo>
                  <a:lnTo>
                    <a:pt x="2362924" y="2832036"/>
                  </a:lnTo>
                  <a:lnTo>
                    <a:pt x="2351341" y="2832036"/>
                  </a:lnTo>
                  <a:lnTo>
                    <a:pt x="2346655" y="2836722"/>
                  </a:lnTo>
                  <a:lnTo>
                    <a:pt x="2346655" y="2848292"/>
                  </a:lnTo>
                  <a:lnTo>
                    <a:pt x="2351341" y="2852978"/>
                  </a:lnTo>
                  <a:lnTo>
                    <a:pt x="2362924" y="2852978"/>
                  </a:lnTo>
                  <a:lnTo>
                    <a:pt x="2367610" y="2848292"/>
                  </a:lnTo>
                  <a:lnTo>
                    <a:pt x="2367610" y="2836722"/>
                  </a:lnTo>
                  <a:close/>
                </a:path>
                <a:path w="7857490" h="4237990">
                  <a:moveTo>
                    <a:pt x="2367610" y="1421333"/>
                  </a:moveTo>
                  <a:lnTo>
                    <a:pt x="2362924" y="1416646"/>
                  </a:lnTo>
                  <a:lnTo>
                    <a:pt x="2351341" y="1416646"/>
                  </a:lnTo>
                  <a:lnTo>
                    <a:pt x="2346655" y="1421333"/>
                  </a:lnTo>
                  <a:lnTo>
                    <a:pt x="2346655" y="1432890"/>
                  </a:lnTo>
                  <a:lnTo>
                    <a:pt x="2351341" y="1437589"/>
                  </a:lnTo>
                  <a:lnTo>
                    <a:pt x="2362924" y="1437589"/>
                  </a:lnTo>
                  <a:lnTo>
                    <a:pt x="2367610" y="1432890"/>
                  </a:lnTo>
                  <a:lnTo>
                    <a:pt x="2367610" y="1421333"/>
                  </a:lnTo>
                  <a:close/>
                </a:path>
                <a:path w="7857490" h="4237990">
                  <a:moveTo>
                    <a:pt x="2367610" y="4699"/>
                  </a:moveTo>
                  <a:lnTo>
                    <a:pt x="2362924" y="0"/>
                  </a:lnTo>
                  <a:lnTo>
                    <a:pt x="2351341" y="0"/>
                  </a:lnTo>
                  <a:lnTo>
                    <a:pt x="2346655" y="4699"/>
                  </a:lnTo>
                  <a:lnTo>
                    <a:pt x="2346655" y="16256"/>
                  </a:lnTo>
                  <a:lnTo>
                    <a:pt x="2351341" y="20942"/>
                  </a:lnTo>
                  <a:lnTo>
                    <a:pt x="2362924" y="20942"/>
                  </a:lnTo>
                  <a:lnTo>
                    <a:pt x="2367610" y="16256"/>
                  </a:lnTo>
                  <a:lnTo>
                    <a:pt x="2367610" y="4699"/>
                  </a:lnTo>
                  <a:close/>
                </a:path>
                <a:path w="7857490" h="4237990">
                  <a:moveTo>
                    <a:pt x="2409520" y="4221480"/>
                  </a:moveTo>
                  <a:lnTo>
                    <a:pt x="2404834" y="4216793"/>
                  </a:lnTo>
                  <a:lnTo>
                    <a:pt x="2393238" y="4216793"/>
                  </a:lnTo>
                  <a:lnTo>
                    <a:pt x="2388552" y="4221480"/>
                  </a:lnTo>
                  <a:lnTo>
                    <a:pt x="2388552" y="4233037"/>
                  </a:lnTo>
                  <a:lnTo>
                    <a:pt x="2393238" y="4237723"/>
                  </a:lnTo>
                  <a:lnTo>
                    <a:pt x="2404834" y="4237723"/>
                  </a:lnTo>
                  <a:lnTo>
                    <a:pt x="2409520" y="4233037"/>
                  </a:lnTo>
                  <a:lnTo>
                    <a:pt x="2409520" y="4221480"/>
                  </a:lnTo>
                  <a:close/>
                </a:path>
                <a:path w="7857490" h="4237990">
                  <a:moveTo>
                    <a:pt x="2409520" y="2836722"/>
                  </a:moveTo>
                  <a:lnTo>
                    <a:pt x="2404834" y="2832036"/>
                  </a:lnTo>
                  <a:lnTo>
                    <a:pt x="2393238" y="2832036"/>
                  </a:lnTo>
                  <a:lnTo>
                    <a:pt x="2388552" y="2836722"/>
                  </a:lnTo>
                  <a:lnTo>
                    <a:pt x="2388552" y="2848292"/>
                  </a:lnTo>
                  <a:lnTo>
                    <a:pt x="2393238" y="2852978"/>
                  </a:lnTo>
                  <a:lnTo>
                    <a:pt x="2404834" y="2852978"/>
                  </a:lnTo>
                  <a:lnTo>
                    <a:pt x="2409520" y="2848292"/>
                  </a:lnTo>
                  <a:lnTo>
                    <a:pt x="2409520" y="2836722"/>
                  </a:lnTo>
                  <a:close/>
                </a:path>
                <a:path w="7857490" h="4237990">
                  <a:moveTo>
                    <a:pt x="2409520" y="1421333"/>
                  </a:moveTo>
                  <a:lnTo>
                    <a:pt x="2404834" y="1416646"/>
                  </a:lnTo>
                  <a:lnTo>
                    <a:pt x="2393238" y="1416646"/>
                  </a:lnTo>
                  <a:lnTo>
                    <a:pt x="2388552" y="1421333"/>
                  </a:lnTo>
                  <a:lnTo>
                    <a:pt x="2388552" y="1432890"/>
                  </a:lnTo>
                  <a:lnTo>
                    <a:pt x="2393238" y="1437589"/>
                  </a:lnTo>
                  <a:lnTo>
                    <a:pt x="2404834" y="1437589"/>
                  </a:lnTo>
                  <a:lnTo>
                    <a:pt x="2409520" y="1432890"/>
                  </a:lnTo>
                  <a:lnTo>
                    <a:pt x="2409520" y="1421333"/>
                  </a:lnTo>
                  <a:close/>
                </a:path>
                <a:path w="7857490" h="4237990">
                  <a:moveTo>
                    <a:pt x="2409520" y="4699"/>
                  </a:moveTo>
                  <a:lnTo>
                    <a:pt x="2404834" y="0"/>
                  </a:lnTo>
                  <a:lnTo>
                    <a:pt x="2393238" y="0"/>
                  </a:lnTo>
                  <a:lnTo>
                    <a:pt x="2388552" y="4699"/>
                  </a:lnTo>
                  <a:lnTo>
                    <a:pt x="2388552" y="16256"/>
                  </a:lnTo>
                  <a:lnTo>
                    <a:pt x="2393238" y="20942"/>
                  </a:lnTo>
                  <a:lnTo>
                    <a:pt x="2404834" y="20942"/>
                  </a:lnTo>
                  <a:lnTo>
                    <a:pt x="2409520" y="16256"/>
                  </a:lnTo>
                  <a:lnTo>
                    <a:pt x="2409520" y="4699"/>
                  </a:lnTo>
                  <a:close/>
                </a:path>
                <a:path w="7857490" h="4237990">
                  <a:moveTo>
                    <a:pt x="2451417" y="4221480"/>
                  </a:moveTo>
                  <a:lnTo>
                    <a:pt x="2446731" y="4216793"/>
                  </a:lnTo>
                  <a:lnTo>
                    <a:pt x="2435148" y="4216793"/>
                  </a:lnTo>
                  <a:lnTo>
                    <a:pt x="2430462" y="4221480"/>
                  </a:lnTo>
                  <a:lnTo>
                    <a:pt x="2430462" y="4233037"/>
                  </a:lnTo>
                  <a:lnTo>
                    <a:pt x="2435148" y="4237723"/>
                  </a:lnTo>
                  <a:lnTo>
                    <a:pt x="2446731" y="4237723"/>
                  </a:lnTo>
                  <a:lnTo>
                    <a:pt x="2451417" y="4233037"/>
                  </a:lnTo>
                  <a:lnTo>
                    <a:pt x="2451417" y="4221480"/>
                  </a:lnTo>
                  <a:close/>
                </a:path>
                <a:path w="7857490" h="4237990">
                  <a:moveTo>
                    <a:pt x="2451417" y="2836722"/>
                  </a:moveTo>
                  <a:lnTo>
                    <a:pt x="2446731" y="2832036"/>
                  </a:lnTo>
                  <a:lnTo>
                    <a:pt x="2435148" y="2832036"/>
                  </a:lnTo>
                  <a:lnTo>
                    <a:pt x="2430462" y="2836722"/>
                  </a:lnTo>
                  <a:lnTo>
                    <a:pt x="2430462" y="2848292"/>
                  </a:lnTo>
                  <a:lnTo>
                    <a:pt x="2435148" y="2852978"/>
                  </a:lnTo>
                  <a:lnTo>
                    <a:pt x="2446731" y="2852978"/>
                  </a:lnTo>
                  <a:lnTo>
                    <a:pt x="2451417" y="2848292"/>
                  </a:lnTo>
                  <a:lnTo>
                    <a:pt x="2451417" y="2836722"/>
                  </a:lnTo>
                  <a:close/>
                </a:path>
                <a:path w="7857490" h="4237990">
                  <a:moveTo>
                    <a:pt x="2451417" y="1421333"/>
                  </a:moveTo>
                  <a:lnTo>
                    <a:pt x="2446731" y="1416646"/>
                  </a:lnTo>
                  <a:lnTo>
                    <a:pt x="2435148" y="1416646"/>
                  </a:lnTo>
                  <a:lnTo>
                    <a:pt x="2430462" y="1421333"/>
                  </a:lnTo>
                  <a:lnTo>
                    <a:pt x="2430462" y="1432890"/>
                  </a:lnTo>
                  <a:lnTo>
                    <a:pt x="2435148" y="1437589"/>
                  </a:lnTo>
                  <a:lnTo>
                    <a:pt x="2446731" y="1437589"/>
                  </a:lnTo>
                  <a:lnTo>
                    <a:pt x="2451417" y="1432890"/>
                  </a:lnTo>
                  <a:lnTo>
                    <a:pt x="2451417" y="1421333"/>
                  </a:lnTo>
                  <a:close/>
                </a:path>
                <a:path w="7857490" h="4237990">
                  <a:moveTo>
                    <a:pt x="2451417" y="4699"/>
                  </a:moveTo>
                  <a:lnTo>
                    <a:pt x="2446731" y="0"/>
                  </a:lnTo>
                  <a:lnTo>
                    <a:pt x="2435148" y="0"/>
                  </a:lnTo>
                  <a:lnTo>
                    <a:pt x="2430462" y="4699"/>
                  </a:lnTo>
                  <a:lnTo>
                    <a:pt x="2430462" y="16256"/>
                  </a:lnTo>
                  <a:lnTo>
                    <a:pt x="2435148" y="20942"/>
                  </a:lnTo>
                  <a:lnTo>
                    <a:pt x="2446731" y="20942"/>
                  </a:lnTo>
                  <a:lnTo>
                    <a:pt x="2451417" y="16256"/>
                  </a:lnTo>
                  <a:lnTo>
                    <a:pt x="2451417" y="4699"/>
                  </a:lnTo>
                  <a:close/>
                </a:path>
                <a:path w="7857490" h="4237990">
                  <a:moveTo>
                    <a:pt x="2493327" y="4221480"/>
                  </a:moveTo>
                  <a:lnTo>
                    <a:pt x="2488641" y="4216793"/>
                  </a:lnTo>
                  <a:lnTo>
                    <a:pt x="2477046" y="4216793"/>
                  </a:lnTo>
                  <a:lnTo>
                    <a:pt x="2472359" y="4221480"/>
                  </a:lnTo>
                  <a:lnTo>
                    <a:pt x="2472359" y="4233037"/>
                  </a:lnTo>
                  <a:lnTo>
                    <a:pt x="2477046" y="4237723"/>
                  </a:lnTo>
                  <a:lnTo>
                    <a:pt x="2488641" y="4237723"/>
                  </a:lnTo>
                  <a:lnTo>
                    <a:pt x="2493327" y="4233037"/>
                  </a:lnTo>
                  <a:lnTo>
                    <a:pt x="2493327" y="4221480"/>
                  </a:lnTo>
                  <a:close/>
                </a:path>
                <a:path w="7857490" h="4237990">
                  <a:moveTo>
                    <a:pt x="2493327" y="2836722"/>
                  </a:moveTo>
                  <a:lnTo>
                    <a:pt x="2488641" y="2832036"/>
                  </a:lnTo>
                  <a:lnTo>
                    <a:pt x="2477046" y="2832036"/>
                  </a:lnTo>
                  <a:lnTo>
                    <a:pt x="2472359" y="2836722"/>
                  </a:lnTo>
                  <a:lnTo>
                    <a:pt x="2472359" y="2848292"/>
                  </a:lnTo>
                  <a:lnTo>
                    <a:pt x="2477046" y="2852978"/>
                  </a:lnTo>
                  <a:lnTo>
                    <a:pt x="2488641" y="2852978"/>
                  </a:lnTo>
                  <a:lnTo>
                    <a:pt x="2493327" y="2848292"/>
                  </a:lnTo>
                  <a:lnTo>
                    <a:pt x="2493327" y="2836722"/>
                  </a:lnTo>
                  <a:close/>
                </a:path>
                <a:path w="7857490" h="4237990">
                  <a:moveTo>
                    <a:pt x="2493327" y="1421333"/>
                  </a:moveTo>
                  <a:lnTo>
                    <a:pt x="2488641" y="1416646"/>
                  </a:lnTo>
                  <a:lnTo>
                    <a:pt x="2477046" y="1416646"/>
                  </a:lnTo>
                  <a:lnTo>
                    <a:pt x="2472359" y="1421333"/>
                  </a:lnTo>
                  <a:lnTo>
                    <a:pt x="2472359" y="1432890"/>
                  </a:lnTo>
                  <a:lnTo>
                    <a:pt x="2477046" y="1437589"/>
                  </a:lnTo>
                  <a:lnTo>
                    <a:pt x="2488641" y="1437589"/>
                  </a:lnTo>
                  <a:lnTo>
                    <a:pt x="2493327" y="1432890"/>
                  </a:lnTo>
                  <a:lnTo>
                    <a:pt x="2493327" y="1421333"/>
                  </a:lnTo>
                  <a:close/>
                </a:path>
                <a:path w="7857490" h="4237990">
                  <a:moveTo>
                    <a:pt x="2493327" y="4699"/>
                  </a:moveTo>
                  <a:lnTo>
                    <a:pt x="2488641" y="0"/>
                  </a:lnTo>
                  <a:lnTo>
                    <a:pt x="2477046" y="0"/>
                  </a:lnTo>
                  <a:lnTo>
                    <a:pt x="2472359" y="4699"/>
                  </a:lnTo>
                  <a:lnTo>
                    <a:pt x="2472359" y="16256"/>
                  </a:lnTo>
                  <a:lnTo>
                    <a:pt x="2477046" y="20942"/>
                  </a:lnTo>
                  <a:lnTo>
                    <a:pt x="2488641" y="20942"/>
                  </a:lnTo>
                  <a:lnTo>
                    <a:pt x="2493327" y="16256"/>
                  </a:lnTo>
                  <a:lnTo>
                    <a:pt x="2493327" y="4699"/>
                  </a:lnTo>
                  <a:close/>
                </a:path>
                <a:path w="7857490" h="4237990">
                  <a:moveTo>
                    <a:pt x="2535224" y="4221480"/>
                  </a:moveTo>
                  <a:lnTo>
                    <a:pt x="2530538" y="4216793"/>
                  </a:lnTo>
                  <a:lnTo>
                    <a:pt x="2518956" y="4216793"/>
                  </a:lnTo>
                  <a:lnTo>
                    <a:pt x="2514269" y="4221480"/>
                  </a:lnTo>
                  <a:lnTo>
                    <a:pt x="2514269" y="4233037"/>
                  </a:lnTo>
                  <a:lnTo>
                    <a:pt x="2518956" y="4237723"/>
                  </a:lnTo>
                  <a:lnTo>
                    <a:pt x="2530538" y="4237723"/>
                  </a:lnTo>
                  <a:lnTo>
                    <a:pt x="2535224" y="4233037"/>
                  </a:lnTo>
                  <a:lnTo>
                    <a:pt x="2535224" y="4221480"/>
                  </a:lnTo>
                  <a:close/>
                </a:path>
                <a:path w="7857490" h="4237990">
                  <a:moveTo>
                    <a:pt x="2535224" y="2836722"/>
                  </a:moveTo>
                  <a:lnTo>
                    <a:pt x="2530538" y="2832036"/>
                  </a:lnTo>
                  <a:lnTo>
                    <a:pt x="2518956" y="2832036"/>
                  </a:lnTo>
                  <a:lnTo>
                    <a:pt x="2514269" y="2836722"/>
                  </a:lnTo>
                  <a:lnTo>
                    <a:pt x="2514269" y="2848292"/>
                  </a:lnTo>
                  <a:lnTo>
                    <a:pt x="2518956" y="2852978"/>
                  </a:lnTo>
                  <a:lnTo>
                    <a:pt x="2530538" y="2852978"/>
                  </a:lnTo>
                  <a:lnTo>
                    <a:pt x="2535224" y="2848292"/>
                  </a:lnTo>
                  <a:lnTo>
                    <a:pt x="2535224" y="2836722"/>
                  </a:lnTo>
                  <a:close/>
                </a:path>
                <a:path w="7857490" h="4237990">
                  <a:moveTo>
                    <a:pt x="2535224" y="1421333"/>
                  </a:moveTo>
                  <a:lnTo>
                    <a:pt x="2530538" y="1416646"/>
                  </a:lnTo>
                  <a:lnTo>
                    <a:pt x="2518956" y="1416646"/>
                  </a:lnTo>
                  <a:lnTo>
                    <a:pt x="2514269" y="1421333"/>
                  </a:lnTo>
                  <a:lnTo>
                    <a:pt x="2514269" y="1432890"/>
                  </a:lnTo>
                  <a:lnTo>
                    <a:pt x="2518956" y="1437589"/>
                  </a:lnTo>
                  <a:lnTo>
                    <a:pt x="2530538" y="1437589"/>
                  </a:lnTo>
                  <a:lnTo>
                    <a:pt x="2535224" y="1432890"/>
                  </a:lnTo>
                  <a:lnTo>
                    <a:pt x="2535224" y="1421333"/>
                  </a:lnTo>
                  <a:close/>
                </a:path>
                <a:path w="7857490" h="4237990">
                  <a:moveTo>
                    <a:pt x="2535224" y="4699"/>
                  </a:moveTo>
                  <a:lnTo>
                    <a:pt x="2530538" y="0"/>
                  </a:lnTo>
                  <a:lnTo>
                    <a:pt x="2518956" y="0"/>
                  </a:lnTo>
                  <a:lnTo>
                    <a:pt x="2514269" y="4699"/>
                  </a:lnTo>
                  <a:lnTo>
                    <a:pt x="2514269" y="16256"/>
                  </a:lnTo>
                  <a:lnTo>
                    <a:pt x="2518956" y="20942"/>
                  </a:lnTo>
                  <a:lnTo>
                    <a:pt x="2530538" y="20942"/>
                  </a:lnTo>
                  <a:lnTo>
                    <a:pt x="2535224" y="16256"/>
                  </a:lnTo>
                  <a:lnTo>
                    <a:pt x="2535224" y="4699"/>
                  </a:lnTo>
                  <a:close/>
                </a:path>
                <a:path w="7857490" h="4237990">
                  <a:moveTo>
                    <a:pt x="2577134" y="4221480"/>
                  </a:moveTo>
                  <a:lnTo>
                    <a:pt x="2572448" y="4216793"/>
                  </a:lnTo>
                  <a:lnTo>
                    <a:pt x="2560866" y="4216793"/>
                  </a:lnTo>
                  <a:lnTo>
                    <a:pt x="2556167" y="4221480"/>
                  </a:lnTo>
                  <a:lnTo>
                    <a:pt x="2556167" y="4233037"/>
                  </a:lnTo>
                  <a:lnTo>
                    <a:pt x="2560866" y="4237723"/>
                  </a:lnTo>
                  <a:lnTo>
                    <a:pt x="2572448" y="4237723"/>
                  </a:lnTo>
                  <a:lnTo>
                    <a:pt x="2577134" y="4233037"/>
                  </a:lnTo>
                  <a:lnTo>
                    <a:pt x="2577134" y="4221480"/>
                  </a:lnTo>
                  <a:close/>
                </a:path>
                <a:path w="7857490" h="4237990">
                  <a:moveTo>
                    <a:pt x="2577134" y="2836722"/>
                  </a:moveTo>
                  <a:lnTo>
                    <a:pt x="2572448" y="2832036"/>
                  </a:lnTo>
                  <a:lnTo>
                    <a:pt x="2560866" y="2832036"/>
                  </a:lnTo>
                  <a:lnTo>
                    <a:pt x="2556167" y="2836722"/>
                  </a:lnTo>
                  <a:lnTo>
                    <a:pt x="2556167" y="2848292"/>
                  </a:lnTo>
                  <a:lnTo>
                    <a:pt x="2560866" y="2852978"/>
                  </a:lnTo>
                  <a:lnTo>
                    <a:pt x="2572448" y="2852978"/>
                  </a:lnTo>
                  <a:lnTo>
                    <a:pt x="2577134" y="2848292"/>
                  </a:lnTo>
                  <a:lnTo>
                    <a:pt x="2577134" y="2836722"/>
                  </a:lnTo>
                  <a:close/>
                </a:path>
                <a:path w="7857490" h="4237990">
                  <a:moveTo>
                    <a:pt x="2577134" y="1421333"/>
                  </a:moveTo>
                  <a:lnTo>
                    <a:pt x="2572448" y="1416646"/>
                  </a:lnTo>
                  <a:lnTo>
                    <a:pt x="2560866" y="1416646"/>
                  </a:lnTo>
                  <a:lnTo>
                    <a:pt x="2556167" y="1421333"/>
                  </a:lnTo>
                  <a:lnTo>
                    <a:pt x="2556167" y="1432890"/>
                  </a:lnTo>
                  <a:lnTo>
                    <a:pt x="2560866" y="1437589"/>
                  </a:lnTo>
                  <a:lnTo>
                    <a:pt x="2572448" y="1437589"/>
                  </a:lnTo>
                  <a:lnTo>
                    <a:pt x="2577134" y="1432890"/>
                  </a:lnTo>
                  <a:lnTo>
                    <a:pt x="2577134" y="1421333"/>
                  </a:lnTo>
                  <a:close/>
                </a:path>
                <a:path w="7857490" h="4237990">
                  <a:moveTo>
                    <a:pt x="2577134" y="4699"/>
                  </a:moveTo>
                  <a:lnTo>
                    <a:pt x="2572448" y="0"/>
                  </a:lnTo>
                  <a:lnTo>
                    <a:pt x="2560866" y="0"/>
                  </a:lnTo>
                  <a:lnTo>
                    <a:pt x="2556167" y="4699"/>
                  </a:lnTo>
                  <a:lnTo>
                    <a:pt x="2556167" y="16256"/>
                  </a:lnTo>
                  <a:lnTo>
                    <a:pt x="2560866" y="20942"/>
                  </a:lnTo>
                  <a:lnTo>
                    <a:pt x="2572448" y="20942"/>
                  </a:lnTo>
                  <a:lnTo>
                    <a:pt x="2577134" y="16256"/>
                  </a:lnTo>
                  <a:lnTo>
                    <a:pt x="2577134" y="4699"/>
                  </a:lnTo>
                  <a:close/>
                </a:path>
                <a:path w="7857490" h="4237990">
                  <a:moveTo>
                    <a:pt x="2619044" y="4221480"/>
                  </a:moveTo>
                  <a:lnTo>
                    <a:pt x="2614345" y="4216793"/>
                  </a:lnTo>
                  <a:lnTo>
                    <a:pt x="2602763" y="4216793"/>
                  </a:lnTo>
                  <a:lnTo>
                    <a:pt x="2598077" y="4221480"/>
                  </a:lnTo>
                  <a:lnTo>
                    <a:pt x="2598077" y="4233037"/>
                  </a:lnTo>
                  <a:lnTo>
                    <a:pt x="2602763" y="4237723"/>
                  </a:lnTo>
                  <a:lnTo>
                    <a:pt x="2614358" y="4237723"/>
                  </a:lnTo>
                  <a:lnTo>
                    <a:pt x="2619044" y="4233037"/>
                  </a:lnTo>
                  <a:lnTo>
                    <a:pt x="2619044" y="4221480"/>
                  </a:lnTo>
                  <a:close/>
                </a:path>
                <a:path w="7857490" h="4237990">
                  <a:moveTo>
                    <a:pt x="2619044" y="2836722"/>
                  </a:moveTo>
                  <a:lnTo>
                    <a:pt x="2614345" y="2832036"/>
                  </a:lnTo>
                  <a:lnTo>
                    <a:pt x="2602763" y="2832036"/>
                  </a:lnTo>
                  <a:lnTo>
                    <a:pt x="2598077" y="2836722"/>
                  </a:lnTo>
                  <a:lnTo>
                    <a:pt x="2598077" y="2848292"/>
                  </a:lnTo>
                  <a:lnTo>
                    <a:pt x="2602763" y="2852978"/>
                  </a:lnTo>
                  <a:lnTo>
                    <a:pt x="2614345" y="2852978"/>
                  </a:lnTo>
                  <a:lnTo>
                    <a:pt x="2619044" y="2848292"/>
                  </a:lnTo>
                  <a:lnTo>
                    <a:pt x="2619044" y="2836722"/>
                  </a:lnTo>
                  <a:close/>
                </a:path>
                <a:path w="7857490" h="4237990">
                  <a:moveTo>
                    <a:pt x="2619044" y="1421333"/>
                  </a:moveTo>
                  <a:lnTo>
                    <a:pt x="2614345" y="1416646"/>
                  </a:lnTo>
                  <a:lnTo>
                    <a:pt x="2602763" y="1416646"/>
                  </a:lnTo>
                  <a:lnTo>
                    <a:pt x="2598077" y="1421333"/>
                  </a:lnTo>
                  <a:lnTo>
                    <a:pt x="2598077" y="1432890"/>
                  </a:lnTo>
                  <a:lnTo>
                    <a:pt x="2602763" y="1437589"/>
                  </a:lnTo>
                  <a:lnTo>
                    <a:pt x="2614345" y="1437589"/>
                  </a:lnTo>
                  <a:lnTo>
                    <a:pt x="2619044" y="1432890"/>
                  </a:lnTo>
                  <a:lnTo>
                    <a:pt x="2619044" y="1421333"/>
                  </a:lnTo>
                  <a:close/>
                </a:path>
                <a:path w="7857490" h="4237990">
                  <a:moveTo>
                    <a:pt x="2619044" y="4699"/>
                  </a:moveTo>
                  <a:lnTo>
                    <a:pt x="2614345" y="0"/>
                  </a:lnTo>
                  <a:lnTo>
                    <a:pt x="2602763" y="0"/>
                  </a:lnTo>
                  <a:lnTo>
                    <a:pt x="2598077" y="4699"/>
                  </a:lnTo>
                  <a:lnTo>
                    <a:pt x="2598077" y="16256"/>
                  </a:lnTo>
                  <a:lnTo>
                    <a:pt x="2602763" y="20942"/>
                  </a:lnTo>
                  <a:lnTo>
                    <a:pt x="2614345" y="20942"/>
                  </a:lnTo>
                  <a:lnTo>
                    <a:pt x="2619044" y="16256"/>
                  </a:lnTo>
                  <a:lnTo>
                    <a:pt x="2619044" y="4699"/>
                  </a:lnTo>
                  <a:close/>
                </a:path>
                <a:path w="7857490" h="4237990">
                  <a:moveTo>
                    <a:pt x="2660942" y="4221480"/>
                  </a:moveTo>
                  <a:lnTo>
                    <a:pt x="2656255" y="4216793"/>
                  </a:lnTo>
                  <a:lnTo>
                    <a:pt x="2644673" y="4216793"/>
                  </a:lnTo>
                  <a:lnTo>
                    <a:pt x="2639987" y="4221480"/>
                  </a:lnTo>
                  <a:lnTo>
                    <a:pt x="2639987" y="4233037"/>
                  </a:lnTo>
                  <a:lnTo>
                    <a:pt x="2644673" y="4237736"/>
                  </a:lnTo>
                  <a:lnTo>
                    <a:pt x="2656255" y="4237736"/>
                  </a:lnTo>
                  <a:lnTo>
                    <a:pt x="2660942" y="4233037"/>
                  </a:lnTo>
                  <a:lnTo>
                    <a:pt x="2660942" y="4221480"/>
                  </a:lnTo>
                  <a:close/>
                </a:path>
                <a:path w="7857490" h="4237990">
                  <a:moveTo>
                    <a:pt x="2660942" y="2836722"/>
                  </a:moveTo>
                  <a:lnTo>
                    <a:pt x="2656255" y="2832036"/>
                  </a:lnTo>
                  <a:lnTo>
                    <a:pt x="2644673" y="2832036"/>
                  </a:lnTo>
                  <a:lnTo>
                    <a:pt x="2639987" y="2836722"/>
                  </a:lnTo>
                  <a:lnTo>
                    <a:pt x="2639987" y="2848292"/>
                  </a:lnTo>
                  <a:lnTo>
                    <a:pt x="2644673" y="2852978"/>
                  </a:lnTo>
                  <a:lnTo>
                    <a:pt x="2656255" y="2852978"/>
                  </a:lnTo>
                  <a:lnTo>
                    <a:pt x="2660942" y="2848292"/>
                  </a:lnTo>
                  <a:lnTo>
                    <a:pt x="2660942" y="2836722"/>
                  </a:lnTo>
                  <a:close/>
                </a:path>
                <a:path w="7857490" h="4237990">
                  <a:moveTo>
                    <a:pt x="2660942" y="1421333"/>
                  </a:moveTo>
                  <a:lnTo>
                    <a:pt x="2656255" y="1416646"/>
                  </a:lnTo>
                  <a:lnTo>
                    <a:pt x="2644673" y="1416646"/>
                  </a:lnTo>
                  <a:lnTo>
                    <a:pt x="2639987" y="1421333"/>
                  </a:lnTo>
                  <a:lnTo>
                    <a:pt x="2639987" y="1432890"/>
                  </a:lnTo>
                  <a:lnTo>
                    <a:pt x="2644673" y="1437589"/>
                  </a:lnTo>
                  <a:lnTo>
                    <a:pt x="2656255" y="1437589"/>
                  </a:lnTo>
                  <a:lnTo>
                    <a:pt x="2660942" y="1432890"/>
                  </a:lnTo>
                  <a:lnTo>
                    <a:pt x="2660942" y="1421333"/>
                  </a:lnTo>
                  <a:close/>
                </a:path>
                <a:path w="7857490" h="4237990">
                  <a:moveTo>
                    <a:pt x="2660942" y="4699"/>
                  </a:moveTo>
                  <a:lnTo>
                    <a:pt x="2656255" y="0"/>
                  </a:lnTo>
                  <a:lnTo>
                    <a:pt x="2644673" y="0"/>
                  </a:lnTo>
                  <a:lnTo>
                    <a:pt x="2639987" y="4699"/>
                  </a:lnTo>
                  <a:lnTo>
                    <a:pt x="2639987" y="16256"/>
                  </a:lnTo>
                  <a:lnTo>
                    <a:pt x="2644673" y="20942"/>
                  </a:lnTo>
                  <a:lnTo>
                    <a:pt x="2656255" y="20942"/>
                  </a:lnTo>
                  <a:lnTo>
                    <a:pt x="2660942" y="16256"/>
                  </a:lnTo>
                  <a:lnTo>
                    <a:pt x="2660942" y="4699"/>
                  </a:lnTo>
                  <a:close/>
                </a:path>
                <a:path w="7857490" h="4237990">
                  <a:moveTo>
                    <a:pt x="2702852" y="4221480"/>
                  </a:moveTo>
                  <a:lnTo>
                    <a:pt x="2698165" y="4216793"/>
                  </a:lnTo>
                  <a:lnTo>
                    <a:pt x="2686570" y="4216793"/>
                  </a:lnTo>
                  <a:lnTo>
                    <a:pt x="2681884" y="4221480"/>
                  </a:lnTo>
                  <a:lnTo>
                    <a:pt x="2681884" y="4233037"/>
                  </a:lnTo>
                  <a:lnTo>
                    <a:pt x="2686570" y="4237736"/>
                  </a:lnTo>
                  <a:lnTo>
                    <a:pt x="2698165" y="4237736"/>
                  </a:lnTo>
                  <a:lnTo>
                    <a:pt x="2702852" y="4233037"/>
                  </a:lnTo>
                  <a:lnTo>
                    <a:pt x="2702852" y="4221480"/>
                  </a:lnTo>
                  <a:close/>
                </a:path>
                <a:path w="7857490" h="4237990">
                  <a:moveTo>
                    <a:pt x="2702852" y="2836722"/>
                  </a:moveTo>
                  <a:lnTo>
                    <a:pt x="2698165" y="2832036"/>
                  </a:lnTo>
                  <a:lnTo>
                    <a:pt x="2686570" y="2832036"/>
                  </a:lnTo>
                  <a:lnTo>
                    <a:pt x="2681884" y="2836722"/>
                  </a:lnTo>
                  <a:lnTo>
                    <a:pt x="2681884" y="2848292"/>
                  </a:lnTo>
                  <a:lnTo>
                    <a:pt x="2686570" y="2852978"/>
                  </a:lnTo>
                  <a:lnTo>
                    <a:pt x="2698165" y="2852978"/>
                  </a:lnTo>
                  <a:lnTo>
                    <a:pt x="2702852" y="2848292"/>
                  </a:lnTo>
                  <a:lnTo>
                    <a:pt x="2702852" y="2836722"/>
                  </a:lnTo>
                  <a:close/>
                </a:path>
                <a:path w="7857490" h="4237990">
                  <a:moveTo>
                    <a:pt x="2702852" y="1421333"/>
                  </a:moveTo>
                  <a:lnTo>
                    <a:pt x="2698165" y="1416646"/>
                  </a:lnTo>
                  <a:lnTo>
                    <a:pt x="2686570" y="1416646"/>
                  </a:lnTo>
                  <a:lnTo>
                    <a:pt x="2681884" y="1421333"/>
                  </a:lnTo>
                  <a:lnTo>
                    <a:pt x="2681884" y="1432890"/>
                  </a:lnTo>
                  <a:lnTo>
                    <a:pt x="2686570" y="1437589"/>
                  </a:lnTo>
                  <a:lnTo>
                    <a:pt x="2698165" y="1437589"/>
                  </a:lnTo>
                  <a:lnTo>
                    <a:pt x="2702852" y="1432890"/>
                  </a:lnTo>
                  <a:lnTo>
                    <a:pt x="2702852" y="1421333"/>
                  </a:lnTo>
                  <a:close/>
                </a:path>
                <a:path w="7857490" h="4237990">
                  <a:moveTo>
                    <a:pt x="2702852" y="4699"/>
                  </a:moveTo>
                  <a:lnTo>
                    <a:pt x="2698165" y="0"/>
                  </a:lnTo>
                  <a:lnTo>
                    <a:pt x="2686570" y="0"/>
                  </a:lnTo>
                  <a:lnTo>
                    <a:pt x="2681884" y="4699"/>
                  </a:lnTo>
                  <a:lnTo>
                    <a:pt x="2681884" y="16256"/>
                  </a:lnTo>
                  <a:lnTo>
                    <a:pt x="2686570" y="20942"/>
                  </a:lnTo>
                  <a:lnTo>
                    <a:pt x="2698165" y="20942"/>
                  </a:lnTo>
                  <a:lnTo>
                    <a:pt x="2702852" y="16256"/>
                  </a:lnTo>
                  <a:lnTo>
                    <a:pt x="2702852" y="4699"/>
                  </a:lnTo>
                  <a:close/>
                </a:path>
                <a:path w="7857490" h="4237990">
                  <a:moveTo>
                    <a:pt x="2744749" y="4221480"/>
                  </a:moveTo>
                  <a:lnTo>
                    <a:pt x="2740063" y="4216793"/>
                  </a:lnTo>
                  <a:lnTo>
                    <a:pt x="2728480" y="4216793"/>
                  </a:lnTo>
                  <a:lnTo>
                    <a:pt x="2723794" y="4221480"/>
                  </a:lnTo>
                  <a:lnTo>
                    <a:pt x="2723794" y="4233037"/>
                  </a:lnTo>
                  <a:lnTo>
                    <a:pt x="2728480" y="4237736"/>
                  </a:lnTo>
                  <a:lnTo>
                    <a:pt x="2740063" y="4237736"/>
                  </a:lnTo>
                  <a:lnTo>
                    <a:pt x="2744749" y="4233037"/>
                  </a:lnTo>
                  <a:lnTo>
                    <a:pt x="2744749" y="4221480"/>
                  </a:lnTo>
                  <a:close/>
                </a:path>
                <a:path w="7857490" h="4237990">
                  <a:moveTo>
                    <a:pt x="2744749" y="2836722"/>
                  </a:moveTo>
                  <a:lnTo>
                    <a:pt x="2740063" y="2832036"/>
                  </a:lnTo>
                  <a:lnTo>
                    <a:pt x="2728480" y="2832036"/>
                  </a:lnTo>
                  <a:lnTo>
                    <a:pt x="2723794" y="2836722"/>
                  </a:lnTo>
                  <a:lnTo>
                    <a:pt x="2723794" y="2848292"/>
                  </a:lnTo>
                  <a:lnTo>
                    <a:pt x="2728480" y="2852978"/>
                  </a:lnTo>
                  <a:lnTo>
                    <a:pt x="2740063" y="2852978"/>
                  </a:lnTo>
                  <a:lnTo>
                    <a:pt x="2744749" y="2848292"/>
                  </a:lnTo>
                  <a:lnTo>
                    <a:pt x="2744749" y="2836722"/>
                  </a:lnTo>
                  <a:close/>
                </a:path>
                <a:path w="7857490" h="4237990">
                  <a:moveTo>
                    <a:pt x="2744749" y="1421333"/>
                  </a:moveTo>
                  <a:lnTo>
                    <a:pt x="2740063" y="1416646"/>
                  </a:lnTo>
                  <a:lnTo>
                    <a:pt x="2728480" y="1416646"/>
                  </a:lnTo>
                  <a:lnTo>
                    <a:pt x="2723794" y="1421333"/>
                  </a:lnTo>
                  <a:lnTo>
                    <a:pt x="2723794" y="1432890"/>
                  </a:lnTo>
                  <a:lnTo>
                    <a:pt x="2728480" y="1437589"/>
                  </a:lnTo>
                  <a:lnTo>
                    <a:pt x="2740063" y="1437589"/>
                  </a:lnTo>
                  <a:lnTo>
                    <a:pt x="2744749" y="1432890"/>
                  </a:lnTo>
                  <a:lnTo>
                    <a:pt x="2744749" y="1421333"/>
                  </a:lnTo>
                  <a:close/>
                </a:path>
                <a:path w="7857490" h="4237990">
                  <a:moveTo>
                    <a:pt x="2744749" y="4699"/>
                  </a:moveTo>
                  <a:lnTo>
                    <a:pt x="2740063" y="0"/>
                  </a:lnTo>
                  <a:lnTo>
                    <a:pt x="2728480" y="0"/>
                  </a:lnTo>
                  <a:lnTo>
                    <a:pt x="2723794" y="4699"/>
                  </a:lnTo>
                  <a:lnTo>
                    <a:pt x="2723794" y="16256"/>
                  </a:lnTo>
                  <a:lnTo>
                    <a:pt x="2728480" y="20942"/>
                  </a:lnTo>
                  <a:lnTo>
                    <a:pt x="2740063" y="20942"/>
                  </a:lnTo>
                  <a:lnTo>
                    <a:pt x="2744749" y="16256"/>
                  </a:lnTo>
                  <a:lnTo>
                    <a:pt x="2744749" y="4699"/>
                  </a:lnTo>
                  <a:close/>
                </a:path>
                <a:path w="7857490" h="4237990">
                  <a:moveTo>
                    <a:pt x="2786659" y="4221480"/>
                  </a:moveTo>
                  <a:lnTo>
                    <a:pt x="2781973" y="4216793"/>
                  </a:lnTo>
                  <a:lnTo>
                    <a:pt x="2770378" y="4216793"/>
                  </a:lnTo>
                  <a:lnTo>
                    <a:pt x="2765691" y="4221480"/>
                  </a:lnTo>
                  <a:lnTo>
                    <a:pt x="2765691" y="4233037"/>
                  </a:lnTo>
                  <a:lnTo>
                    <a:pt x="2770378" y="4237736"/>
                  </a:lnTo>
                  <a:lnTo>
                    <a:pt x="2781973" y="4237736"/>
                  </a:lnTo>
                  <a:lnTo>
                    <a:pt x="2786659" y="4233037"/>
                  </a:lnTo>
                  <a:lnTo>
                    <a:pt x="2786659" y="4221480"/>
                  </a:lnTo>
                  <a:close/>
                </a:path>
                <a:path w="7857490" h="4237990">
                  <a:moveTo>
                    <a:pt x="2786659" y="2836722"/>
                  </a:moveTo>
                  <a:lnTo>
                    <a:pt x="2781973" y="2832036"/>
                  </a:lnTo>
                  <a:lnTo>
                    <a:pt x="2770378" y="2832036"/>
                  </a:lnTo>
                  <a:lnTo>
                    <a:pt x="2765691" y="2836722"/>
                  </a:lnTo>
                  <a:lnTo>
                    <a:pt x="2765691" y="2848292"/>
                  </a:lnTo>
                  <a:lnTo>
                    <a:pt x="2770378" y="2852978"/>
                  </a:lnTo>
                  <a:lnTo>
                    <a:pt x="2781973" y="2852978"/>
                  </a:lnTo>
                  <a:lnTo>
                    <a:pt x="2786659" y="2848292"/>
                  </a:lnTo>
                  <a:lnTo>
                    <a:pt x="2786659" y="2836722"/>
                  </a:lnTo>
                  <a:close/>
                </a:path>
                <a:path w="7857490" h="4237990">
                  <a:moveTo>
                    <a:pt x="2786659" y="1421333"/>
                  </a:moveTo>
                  <a:lnTo>
                    <a:pt x="2781973" y="1416646"/>
                  </a:lnTo>
                  <a:lnTo>
                    <a:pt x="2770378" y="1416646"/>
                  </a:lnTo>
                  <a:lnTo>
                    <a:pt x="2765691" y="1421333"/>
                  </a:lnTo>
                  <a:lnTo>
                    <a:pt x="2765691" y="1432890"/>
                  </a:lnTo>
                  <a:lnTo>
                    <a:pt x="2770378" y="1437589"/>
                  </a:lnTo>
                  <a:lnTo>
                    <a:pt x="2781973" y="1437589"/>
                  </a:lnTo>
                  <a:lnTo>
                    <a:pt x="2786659" y="1432890"/>
                  </a:lnTo>
                  <a:lnTo>
                    <a:pt x="2786659" y="1421333"/>
                  </a:lnTo>
                  <a:close/>
                </a:path>
                <a:path w="7857490" h="4237990">
                  <a:moveTo>
                    <a:pt x="2786659" y="4699"/>
                  </a:moveTo>
                  <a:lnTo>
                    <a:pt x="2781973" y="0"/>
                  </a:lnTo>
                  <a:lnTo>
                    <a:pt x="2770378" y="0"/>
                  </a:lnTo>
                  <a:lnTo>
                    <a:pt x="2765691" y="4699"/>
                  </a:lnTo>
                  <a:lnTo>
                    <a:pt x="2765691" y="16256"/>
                  </a:lnTo>
                  <a:lnTo>
                    <a:pt x="2770378" y="20942"/>
                  </a:lnTo>
                  <a:lnTo>
                    <a:pt x="2781973" y="20942"/>
                  </a:lnTo>
                  <a:lnTo>
                    <a:pt x="2786659" y="16256"/>
                  </a:lnTo>
                  <a:lnTo>
                    <a:pt x="2786659" y="4699"/>
                  </a:lnTo>
                  <a:close/>
                </a:path>
                <a:path w="7857490" h="4237990">
                  <a:moveTo>
                    <a:pt x="2828556" y="4221480"/>
                  </a:moveTo>
                  <a:lnTo>
                    <a:pt x="2823870" y="4216793"/>
                  </a:lnTo>
                  <a:lnTo>
                    <a:pt x="2812288" y="4216793"/>
                  </a:lnTo>
                  <a:lnTo>
                    <a:pt x="2807601" y="4221480"/>
                  </a:lnTo>
                  <a:lnTo>
                    <a:pt x="2807601" y="4233037"/>
                  </a:lnTo>
                  <a:lnTo>
                    <a:pt x="2812288" y="4237736"/>
                  </a:lnTo>
                  <a:lnTo>
                    <a:pt x="2823870" y="4237736"/>
                  </a:lnTo>
                  <a:lnTo>
                    <a:pt x="2828556" y="4233037"/>
                  </a:lnTo>
                  <a:lnTo>
                    <a:pt x="2828556" y="4221480"/>
                  </a:lnTo>
                  <a:close/>
                </a:path>
                <a:path w="7857490" h="4237990">
                  <a:moveTo>
                    <a:pt x="2828556" y="2836722"/>
                  </a:moveTo>
                  <a:lnTo>
                    <a:pt x="2823870" y="2832036"/>
                  </a:lnTo>
                  <a:lnTo>
                    <a:pt x="2812288" y="2832036"/>
                  </a:lnTo>
                  <a:lnTo>
                    <a:pt x="2807601" y="2836722"/>
                  </a:lnTo>
                  <a:lnTo>
                    <a:pt x="2807601" y="2848292"/>
                  </a:lnTo>
                  <a:lnTo>
                    <a:pt x="2812288" y="2852978"/>
                  </a:lnTo>
                  <a:lnTo>
                    <a:pt x="2823870" y="2852978"/>
                  </a:lnTo>
                  <a:lnTo>
                    <a:pt x="2828556" y="2848292"/>
                  </a:lnTo>
                  <a:lnTo>
                    <a:pt x="2828556" y="2836722"/>
                  </a:lnTo>
                  <a:close/>
                </a:path>
                <a:path w="7857490" h="4237990">
                  <a:moveTo>
                    <a:pt x="2828556" y="1421333"/>
                  </a:moveTo>
                  <a:lnTo>
                    <a:pt x="2823870" y="1416646"/>
                  </a:lnTo>
                  <a:lnTo>
                    <a:pt x="2812288" y="1416646"/>
                  </a:lnTo>
                  <a:lnTo>
                    <a:pt x="2807601" y="1421333"/>
                  </a:lnTo>
                  <a:lnTo>
                    <a:pt x="2807601" y="1432890"/>
                  </a:lnTo>
                  <a:lnTo>
                    <a:pt x="2812288" y="1437589"/>
                  </a:lnTo>
                  <a:lnTo>
                    <a:pt x="2823870" y="1437589"/>
                  </a:lnTo>
                  <a:lnTo>
                    <a:pt x="2828556" y="1432890"/>
                  </a:lnTo>
                  <a:lnTo>
                    <a:pt x="2828556" y="1421333"/>
                  </a:lnTo>
                  <a:close/>
                </a:path>
                <a:path w="7857490" h="4237990">
                  <a:moveTo>
                    <a:pt x="2828556" y="4699"/>
                  </a:moveTo>
                  <a:lnTo>
                    <a:pt x="2823870" y="0"/>
                  </a:lnTo>
                  <a:lnTo>
                    <a:pt x="2812288" y="0"/>
                  </a:lnTo>
                  <a:lnTo>
                    <a:pt x="2807601" y="4699"/>
                  </a:lnTo>
                  <a:lnTo>
                    <a:pt x="2807601" y="16256"/>
                  </a:lnTo>
                  <a:lnTo>
                    <a:pt x="2812288" y="20942"/>
                  </a:lnTo>
                  <a:lnTo>
                    <a:pt x="2823870" y="20942"/>
                  </a:lnTo>
                  <a:lnTo>
                    <a:pt x="2828556" y="16256"/>
                  </a:lnTo>
                  <a:lnTo>
                    <a:pt x="2828556" y="4699"/>
                  </a:lnTo>
                  <a:close/>
                </a:path>
                <a:path w="7857490" h="4237990">
                  <a:moveTo>
                    <a:pt x="2870466" y="4221480"/>
                  </a:moveTo>
                  <a:lnTo>
                    <a:pt x="2865780" y="4216793"/>
                  </a:lnTo>
                  <a:lnTo>
                    <a:pt x="2854198" y="4216793"/>
                  </a:lnTo>
                  <a:lnTo>
                    <a:pt x="2849499" y="4221480"/>
                  </a:lnTo>
                  <a:lnTo>
                    <a:pt x="2849499" y="4233037"/>
                  </a:lnTo>
                  <a:lnTo>
                    <a:pt x="2854198" y="4237736"/>
                  </a:lnTo>
                  <a:lnTo>
                    <a:pt x="2865780" y="4237736"/>
                  </a:lnTo>
                  <a:lnTo>
                    <a:pt x="2870466" y="4233037"/>
                  </a:lnTo>
                  <a:lnTo>
                    <a:pt x="2870466" y="4221480"/>
                  </a:lnTo>
                  <a:close/>
                </a:path>
                <a:path w="7857490" h="4237990">
                  <a:moveTo>
                    <a:pt x="2870466" y="2836722"/>
                  </a:moveTo>
                  <a:lnTo>
                    <a:pt x="2865780" y="2832036"/>
                  </a:lnTo>
                  <a:lnTo>
                    <a:pt x="2854198" y="2832036"/>
                  </a:lnTo>
                  <a:lnTo>
                    <a:pt x="2849499" y="2836722"/>
                  </a:lnTo>
                  <a:lnTo>
                    <a:pt x="2849499" y="2848292"/>
                  </a:lnTo>
                  <a:lnTo>
                    <a:pt x="2854198" y="2852978"/>
                  </a:lnTo>
                  <a:lnTo>
                    <a:pt x="2865780" y="2852978"/>
                  </a:lnTo>
                  <a:lnTo>
                    <a:pt x="2870466" y="2848292"/>
                  </a:lnTo>
                  <a:lnTo>
                    <a:pt x="2870466" y="2836722"/>
                  </a:lnTo>
                  <a:close/>
                </a:path>
                <a:path w="7857490" h="4237990">
                  <a:moveTo>
                    <a:pt x="2870466" y="1421333"/>
                  </a:moveTo>
                  <a:lnTo>
                    <a:pt x="2865780" y="1416646"/>
                  </a:lnTo>
                  <a:lnTo>
                    <a:pt x="2854198" y="1416646"/>
                  </a:lnTo>
                  <a:lnTo>
                    <a:pt x="2849499" y="1421333"/>
                  </a:lnTo>
                  <a:lnTo>
                    <a:pt x="2849499" y="1432890"/>
                  </a:lnTo>
                  <a:lnTo>
                    <a:pt x="2854198" y="1437589"/>
                  </a:lnTo>
                  <a:lnTo>
                    <a:pt x="2865780" y="1437589"/>
                  </a:lnTo>
                  <a:lnTo>
                    <a:pt x="2870466" y="1432890"/>
                  </a:lnTo>
                  <a:lnTo>
                    <a:pt x="2870466" y="1421333"/>
                  </a:lnTo>
                  <a:close/>
                </a:path>
                <a:path w="7857490" h="4237990">
                  <a:moveTo>
                    <a:pt x="2870466" y="4699"/>
                  </a:moveTo>
                  <a:lnTo>
                    <a:pt x="2865780" y="0"/>
                  </a:lnTo>
                  <a:lnTo>
                    <a:pt x="2854198" y="0"/>
                  </a:lnTo>
                  <a:lnTo>
                    <a:pt x="2849499" y="4699"/>
                  </a:lnTo>
                  <a:lnTo>
                    <a:pt x="2849499" y="16256"/>
                  </a:lnTo>
                  <a:lnTo>
                    <a:pt x="2854198" y="20942"/>
                  </a:lnTo>
                  <a:lnTo>
                    <a:pt x="2865780" y="20942"/>
                  </a:lnTo>
                  <a:lnTo>
                    <a:pt x="2870466" y="16256"/>
                  </a:lnTo>
                  <a:lnTo>
                    <a:pt x="2870466" y="4699"/>
                  </a:lnTo>
                  <a:close/>
                </a:path>
                <a:path w="7857490" h="4237990">
                  <a:moveTo>
                    <a:pt x="2912376" y="4221480"/>
                  </a:moveTo>
                  <a:lnTo>
                    <a:pt x="2907690" y="4216793"/>
                  </a:lnTo>
                  <a:lnTo>
                    <a:pt x="2896095" y="4216793"/>
                  </a:lnTo>
                  <a:lnTo>
                    <a:pt x="2891409" y="4221480"/>
                  </a:lnTo>
                  <a:lnTo>
                    <a:pt x="2891409" y="4233037"/>
                  </a:lnTo>
                  <a:lnTo>
                    <a:pt x="2896095" y="4237736"/>
                  </a:lnTo>
                  <a:lnTo>
                    <a:pt x="2907690" y="4237736"/>
                  </a:lnTo>
                  <a:lnTo>
                    <a:pt x="2912376" y="4233037"/>
                  </a:lnTo>
                  <a:lnTo>
                    <a:pt x="2912376" y="4221480"/>
                  </a:lnTo>
                  <a:close/>
                </a:path>
                <a:path w="7857490" h="4237990">
                  <a:moveTo>
                    <a:pt x="2912376" y="2836722"/>
                  </a:moveTo>
                  <a:lnTo>
                    <a:pt x="2907690" y="2832036"/>
                  </a:lnTo>
                  <a:lnTo>
                    <a:pt x="2896095" y="2832036"/>
                  </a:lnTo>
                  <a:lnTo>
                    <a:pt x="2891409" y="2836722"/>
                  </a:lnTo>
                  <a:lnTo>
                    <a:pt x="2891409" y="2848292"/>
                  </a:lnTo>
                  <a:lnTo>
                    <a:pt x="2896095" y="2852978"/>
                  </a:lnTo>
                  <a:lnTo>
                    <a:pt x="2907690" y="2852978"/>
                  </a:lnTo>
                  <a:lnTo>
                    <a:pt x="2912376" y="2848292"/>
                  </a:lnTo>
                  <a:lnTo>
                    <a:pt x="2912376" y="2836722"/>
                  </a:lnTo>
                  <a:close/>
                </a:path>
                <a:path w="7857490" h="4237990">
                  <a:moveTo>
                    <a:pt x="2912376" y="1421333"/>
                  </a:moveTo>
                  <a:lnTo>
                    <a:pt x="2907690" y="1416646"/>
                  </a:lnTo>
                  <a:lnTo>
                    <a:pt x="2896095" y="1416646"/>
                  </a:lnTo>
                  <a:lnTo>
                    <a:pt x="2891409" y="1421333"/>
                  </a:lnTo>
                  <a:lnTo>
                    <a:pt x="2891409" y="1432890"/>
                  </a:lnTo>
                  <a:lnTo>
                    <a:pt x="2896095" y="1437589"/>
                  </a:lnTo>
                  <a:lnTo>
                    <a:pt x="2907690" y="1437589"/>
                  </a:lnTo>
                  <a:lnTo>
                    <a:pt x="2912376" y="1432890"/>
                  </a:lnTo>
                  <a:lnTo>
                    <a:pt x="2912376" y="1421333"/>
                  </a:lnTo>
                  <a:close/>
                </a:path>
                <a:path w="7857490" h="4237990">
                  <a:moveTo>
                    <a:pt x="2912376" y="4699"/>
                  </a:moveTo>
                  <a:lnTo>
                    <a:pt x="2907690" y="0"/>
                  </a:lnTo>
                  <a:lnTo>
                    <a:pt x="2896095" y="0"/>
                  </a:lnTo>
                  <a:lnTo>
                    <a:pt x="2891409" y="4699"/>
                  </a:lnTo>
                  <a:lnTo>
                    <a:pt x="2891409" y="16256"/>
                  </a:lnTo>
                  <a:lnTo>
                    <a:pt x="2896095" y="20942"/>
                  </a:lnTo>
                  <a:lnTo>
                    <a:pt x="2907690" y="20942"/>
                  </a:lnTo>
                  <a:lnTo>
                    <a:pt x="2912376" y="16256"/>
                  </a:lnTo>
                  <a:lnTo>
                    <a:pt x="2912376" y="4699"/>
                  </a:lnTo>
                  <a:close/>
                </a:path>
                <a:path w="7857490" h="4237990">
                  <a:moveTo>
                    <a:pt x="2954274" y="4221480"/>
                  </a:moveTo>
                  <a:lnTo>
                    <a:pt x="2949587" y="4216793"/>
                  </a:lnTo>
                  <a:lnTo>
                    <a:pt x="2938005" y="4216793"/>
                  </a:lnTo>
                  <a:lnTo>
                    <a:pt x="2933319" y="4221480"/>
                  </a:lnTo>
                  <a:lnTo>
                    <a:pt x="2933319" y="4233037"/>
                  </a:lnTo>
                  <a:lnTo>
                    <a:pt x="2938005" y="4237736"/>
                  </a:lnTo>
                  <a:lnTo>
                    <a:pt x="2949587" y="4237736"/>
                  </a:lnTo>
                  <a:lnTo>
                    <a:pt x="2954274" y="4233037"/>
                  </a:lnTo>
                  <a:lnTo>
                    <a:pt x="2954274" y="4221480"/>
                  </a:lnTo>
                  <a:close/>
                </a:path>
                <a:path w="7857490" h="4237990">
                  <a:moveTo>
                    <a:pt x="2954274" y="2836722"/>
                  </a:moveTo>
                  <a:lnTo>
                    <a:pt x="2949587" y="2832036"/>
                  </a:lnTo>
                  <a:lnTo>
                    <a:pt x="2938005" y="2832036"/>
                  </a:lnTo>
                  <a:lnTo>
                    <a:pt x="2933319" y="2836722"/>
                  </a:lnTo>
                  <a:lnTo>
                    <a:pt x="2933319" y="2848292"/>
                  </a:lnTo>
                  <a:lnTo>
                    <a:pt x="2938005" y="2852978"/>
                  </a:lnTo>
                  <a:lnTo>
                    <a:pt x="2949587" y="2852978"/>
                  </a:lnTo>
                  <a:lnTo>
                    <a:pt x="2954274" y="2848292"/>
                  </a:lnTo>
                  <a:lnTo>
                    <a:pt x="2954274" y="2836722"/>
                  </a:lnTo>
                  <a:close/>
                </a:path>
                <a:path w="7857490" h="4237990">
                  <a:moveTo>
                    <a:pt x="2954274" y="1421333"/>
                  </a:moveTo>
                  <a:lnTo>
                    <a:pt x="2949587" y="1416646"/>
                  </a:lnTo>
                  <a:lnTo>
                    <a:pt x="2938005" y="1416646"/>
                  </a:lnTo>
                  <a:lnTo>
                    <a:pt x="2933319" y="1421333"/>
                  </a:lnTo>
                  <a:lnTo>
                    <a:pt x="2933319" y="1432890"/>
                  </a:lnTo>
                  <a:lnTo>
                    <a:pt x="2938005" y="1437589"/>
                  </a:lnTo>
                  <a:lnTo>
                    <a:pt x="2949587" y="1437589"/>
                  </a:lnTo>
                  <a:lnTo>
                    <a:pt x="2954274" y="1432890"/>
                  </a:lnTo>
                  <a:lnTo>
                    <a:pt x="2954274" y="1421333"/>
                  </a:lnTo>
                  <a:close/>
                </a:path>
                <a:path w="7857490" h="4237990">
                  <a:moveTo>
                    <a:pt x="2954274" y="4699"/>
                  </a:moveTo>
                  <a:lnTo>
                    <a:pt x="2949587" y="0"/>
                  </a:lnTo>
                  <a:lnTo>
                    <a:pt x="2938005" y="0"/>
                  </a:lnTo>
                  <a:lnTo>
                    <a:pt x="2933319" y="4699"/>
                  </a:lnTo>
                  <a:lnTo>
                    <a:pt x="2933319" y="16256"/>
                  </a:lnTo>
                  <a:lnTo>
                    <a:pt x="2938005" y="20942"/>
                  </a:lnTo>
                  <a:lnTo>
                    <a:pt x="2949587" y="20942"/>
                  </a:lnTo>
                  <a:lnTo>
                    <a:pt x="2954274" y="16256"/>
                  </a:lnTo>
                  <a:lnTo>
                    <a:pt x="2954274" y="4699"/>
                  </a:lnTo>
                  <a:close/>
                </a:path>
                <a:path w="7857490" h="4237990">
                  <a:moveTo>
                    <a:pt x="2996184" y="4221480"/>
                  </a:moveTo>
                  <a:lnTo>
                    <a:pt x="2991497" y="4216793"/>
                  </a:lnTo>
                  <a:lnTo>
                    <a:pt x="2979902" y="4216793"/>
                  </a:lnTo>
                  <a:lnTo>
                    <a:pt x="2975216" y="4221480"/>
                  </a:lnTo>
                  <a:lnTo>
                    <a:pt x="2975216" y="4233037"/>
                  </a:lnTo>
                  <a:lnTo>
                    <a:pt x="2979902" y="4237736"/>
                  </a:lnTo>
                  <a:lnTo>
                    <a:pt x="2991497" y="4237736"/>
                  </a:lnTo>
                  <a:lnTo>
                    <a:pt x="2996184" y="4233037"/>
                  </a:lnTo>
                  <a:lnTo>
                    <a:pt x="2996184" y="4221480"/>
                  </a:lnTo>
                  <a:close/>
                </a:path>
                <a:path w="7857490" h="4237990">
                  <a:moveTo>
                    <a:pt x="2996184" y="2836722"/>
                  </a:moveTo>
                  <a:lnTo>
                    <a:pt x="2991497" y="2832036"/>
                  </a:lnTo>
                  <a:lnTo>
                    <a:pt x="2979902" y="2832036"/>
                  </a:lnTo>
                  <a:lnTo>
                    <a:pt x="2975216" y="2836722"/>
                  </a:lnTo>
                  <a:lnTo>
                    <a:pt x="2975216" y="2848292"/>
                  </a:lnTo>
                  <a:lnTo>
                    <a:pt x="2979902" y="2852978"/>
                  </a:lnTo>
                  <a:lnTo>
                    <a:pt x="2991497" y="2852978"/>
                  </a:lnTo>
                  <a:lnTo>
                    <a:pt x="2996184" y="2848292"/>
                  </a:lnTo>
                  <a:lnTo>
                    <a:pt x="2996184" y="2836722"/>
                  </a:lnTo>
                  <a:close/>
                </a:path>
                <a:path w="7857490" h="4237990">
                  <a:moveTo>
                    <a:pt x="2996184" y="1421333"/>
                  </a:moveTo>
                  <a:lnTo>
                    <a:pt x="2991497" y="1416646"/>
                  </a:lnTo>
                  <a:lnTo>
                    <a:pt x="2979902" y="1416646"/>
                  </a:lnTo>
                  <a:lnTo>
                    <a:pt x="2975216" y="1421333"/>
                  </a:lnTo>
                  <a:lnTo>
                    <a:pt x="2975216" y="1432890"/>
                  </a:lnTo>
                  <a:lnTo>
                    <a:pt x="2979902" y="1437589"/>
                  </a:lnTo>
                  <a:lnTo>
                    <a:pt x="2991497" y="1437589"/>
                  </a:lnTo>
                  <a:lnTo>
                    <a:pt x="2996184" y="1432890"/>
                  </a:lnTo>
                  <a:lnTo>
                    <a:pt x="2996184" y="1421333"/>
                  </a:lnTo>
                  <a:close/>
                </a:path>
                <a:path w="7857490" h="4237990">
                  <a:moveTo>
                    <a:pt x="2996184" y="4699"/>
                  </a:moveTo>
                  <a:lnTo>
                    <a:pt x="2991497" y="0"/>
                  </a:lnTo>
                  <a:lnTo>
                    <a:pt x="2979902" y="0"/>
                  </a:lnTo>
                  <a:lnTo>
                    <a:pt x="2975216" y="4699"/>
                  </a:lnTo>
                  <a:lnTo>
                    <a:pt x="2975216" y="16256"/>
                  </a:lnTo>
                  <a:lnTo>
                    <a:pt x="2979902" y="20942"/>
                  </a:lnTo>
                  <a:lnTo>
                    <a:pt x="2991497" y="20942"/>
                  </a:lnTo>
                  <a:lnTo>
                    <a:pt x="2996184" y="16256"/>
                  </a:lnTo>
                  <a:lnTo>
                    <a:pt x="2996184" y="4699"/>
                  </a:lnTo>
                  <a:close/>
                </a:path>
                <a:path w="7857490" h="4237990">
                  <a:moveTo>
                    <a:pt x="3038081" y="4221480"/>
                  </a:moveTo>
                  <a:lnTo>
                    <a:pt x="3033395" y="4216793"/>
                  </a:lnTo>
                  <a:lnTo>
                    <a:pt x="3021812" y="4216793"/>
                  </a:lnTo>
                  <a:lnTo>
                    <a:pt x="3017126" y="4221480"/>
                  </a:lnTo>
                  <a:lnTo>
                    <a:pt x="3017126" y="4233037"/>
                  </a:lnTo>
                  <a:lnTo>
                    <a:pt x="3021812" y="4237736"/>
                  </a:lnTo>
                  <a:lnTo>
                    <a:pt x="3033395" y="4237736"/>
                  </a:lnTo>
                  <a:lnTo>
                    <a:pt x="3038081" y="4233037"/>
                  </a:lnTo>
                  <a:lnTo>
                    <a:pt x="3038081" y="4221480"/>
                  </a:lnTo>
                  <a:close/>
                </a:path>
                <a:path w="7857490" h="4237990">
                  <a:moveTo>
                    <a:pt x="3038081" y="2836722"/>
                  </a:moveTo>
                  <a:lnTo>
                    <a:pt x="3033395" y="2832036"/>
                  </a:lnTo>
                  <a:lnTo>
                    <a:pt x="3021812" y="2832036"/>
                  </a:lnTo>
                  <a:lnTo>
                    <a:pt x="3017126" y="2836722"/>
                  </a:lnTo>
                  <a:lnTo>
                    <a:pt x="3017126" y="2848292"/>
                  </a:lnTo>
                  <a:lnTo>
                    <a:pt x="3021812" y="2852978"/>
                  </a:lnTo>
                  <a:lnTo>
                    <a:pt x="3033395" y="2852978"/>
                  </a:lnTo>
                  <a:lnTo>
                    <a:pt x="3038081" y="2848292"/>
                  </a:lnTo>
                  <a:lnTo>
                    <a:pt x="3038081" y="2836722"/>
                  </a:lnTo>
                  <a:close/>
                </a:path>
                <a:path w="7857490" h="4237990">
                  <a:moveTo>
                    <a:pt x="3038081" y="1421333"/>
                  </a:moveTo>
                  <a:lnTo>
                    <a:pt x="3033395" y="1416646"/>
                  </a:lnTo>
                  <a:lnTo>
                    <a:pt x="3021812" y="1416646"/>
                  </a:lnTo>
                  <a:lnTo>
                    <a:pt x="3017126" y="1421333"/>
                  </a:lnTo>
                  <a:lnTo>
                    <a:pt x="3017126" y="1432890"/>
                  </a:lnTo>
                  <a:lnTo>
                    <a:pt x="3021812" y="1437589"/>
                  </a:lnTo>
                  <a:lnTo>
                    <a:pt x="3033395" y="1437589"/>
                  </a:lnTo>
                  <a:lnTo>
                    <a:pt x="3038081" y="1432890"/>
                  </a:lnTo>
                  <a:lnTo>
                    <a:pt x="3038081" y="1421333"/>
                  </a:lnTo>
                  <a:close/>
                </a:path>
                <a:path w="7857490" h="4237990">
                  <a:moveTo>
                    <a:pt x="3038081" y="4699"/>
                  </a:moveTo>
                  <a:lnTo>
                    <a:pt x="3033395" y="0"/>
                  </a:lnTo>
                  <a:lnTo>
                    <a:pt x="3021812" y="0"/>
                  </a:lnTo>
                  <a:lnTo>
                    <a:pt x="3017126" y="4699"/>
                  </a:lnTo>
                  <a:lnTo>
                    <a:pt x="3017126" y="16256"/>
                  </a:lnTo>
                  <a:lnTo>
                    <a:pt x="3021812" y="20942"/>
                  </a:lnTo>
                  <a:lnTo>
                    <a:pt x="3033395" y="20942"/>
                  </a:lnTo>
                  <a:lnTo>
                    <a:pt x="3038081" y="16256"/>
                  </a:lnTo>
                  <a:lnTo>
                    <a:pt x="3038081" y="4699"/>
                  </a:lnTo>
                  <a:close/>
                </a:path>
                <a:path w="7857490" h="4237990">
                  <a:moveTo>
                    <a:pt x="3079991" y="4221480"/>
                  </a:moveTo>
                  <a:lnTo>
                    <a:pt x="3075305" y="4216793"/>
                  </a:lnTo>
                  <a:lnTo>
                    <a:pt x="3063710" y="4216793"/>
                  </a:lnTo>
                  <a:lnTo>
                    <a:pt x="3059023" y="4221480"/>
                  </a:lnTo>
                  <a:lnTo>
                    <a:pt x="3059023" y="4233037"/>
                  </a:lnTo>
                  <a:lnTo>
                    <a:pt x="3063710" y="4237736"/>
                  </a:lnTo>
                  <a:lnTo>
                    <a:pt x="3075305" y="4237736"/>
                  </a:lnTo>
                  <a:lnTo>
                    <a:pt x="3079991" y="4233037"/>
                  </a:lnTo>
                  <a:lnTo>
                    <a:pt x="3079991" y="4221480"/>
                  </a:lnTo>
                  <a:close/>
                </a:path>
                <a:path w="7857490" h="4237990">
                  <a:moveTo>
                    <a:pt x="3079991" y="2836722"/>
                  </a:moveTo>
                  <a:lnTo>
                    <a:pt x="3075305" y="2832036"/>
                  </a:lnTo>
                  <a:lnTo>
                    <a:pt x="3063710" y="2832036"/>
                  </a:lnTo>
                  <a:lnTo>
                    <a:pt x="3059023" y="2836722"/>
                  </a:lnTo>
                  <a:lnTo>
                    <a:pt x="3059023" y="2848292"/>
                  </a:lnTo>
                  <a:lnTo>
                    <a:pt x="3063710" y="2852978"/>
                  </a:lnTo>
                  <a:lnTo>
                    <a:pt x="3075305" y="2852978"/>
                  </a:lnTo>
                  <a:lnTo>
                    <a:pt x="3079991" y="2848292"/>
                  </a:lnTo>
                  <a:lnTo>
                    <a:pt x="3079991" y="2836722"/>
                  </a:lnTo>
                  <a:close/>
                </a:path>
                <a:path w="7857490" h="4237990">
                  <a:moveTo>
                    <a:pt x="3079991" y="1421333"/>
                  </a:moveTo>
                  <a:lnTo>
                    <a:pt x="3075305" y="1416646"/>
                  </a:lnTo>
                  <a:lnTo>
                    <a:pt x="3063710" y="1416646"/>
                  </a:lnTo>
                  <a:lnTo>
                    <a:pt x="3059023" y="1421333"/>
                  </a:lnTo>
                  <a:lnTo>
                    <a:pt x="3059023" y="1432890"/>
                  </a:lnTo>
                  <a:lnTo>
                    <a:pt x="3063710" y="1437589"/>
                  </a:lnTo>
                  <a:lnTo>
                    <a:pt x="3075305" y="1437589"/>
                  </a:lnTo>
                  <a:lnTo>
                    <a:pt x="3079991" y="1432890"/>
                  </a:lnTo>
                  <a:lnTo>
                    <a:pt x="3079991" y="1421333"/>
                  </a:lnTo>
                  <a:close/>
                </a:path>
                <a:path w="7857490" h="4237990">
                  <a:moveTo>
                    <a:pt x="3079991" y="4699"/>
                  </a:moveTo>
                  <a:lnTo>
                    <a:pt x="3075305" y="0"/>
                  </a:lnTo>
                  <a:lnTo>
                    <a:pt x="3063710" y="0"/>
                  </a:lnTo>
                  <a:lnTo>
                    <a:pt x="3059023" y="4699"/>
                  </a:lnTo>
                  <a:lnTo>
                    <a:pt x="3059023" y="16256"/>
                  </a:lnTo>
                  <a:lnTo>
                    <a:pt x="3063710" y="20942"/>
                  </a:lnTo>
                  <a:lnTo>
                    <a:pt x="3075305" y="20942"/>
                  </a:lnTo>
                  <a:lnTo>
                    <a:pt x="3079991" y="16256"/>
                  </a:lnTo>
                  <a:lnTo>
                    <a:pt x="3079991" y="4699"/>
                  </a:lnTo>
                  <a:close/>
                </a:path>
                <a:path w="7857490" h="4237990">
                  <a:moveTo>
                    <a:pt x="3121888" y="4221480"/>
                  </a:moveTo>
                  <a:lnTo>
                    <a:pt x="3117202" y="4216793"/>
                  </a:lnTo>
                  <a:lnTo>
                    <a:pt x="3105620" y="4216793"/>
                  </a:lnTo>
                  <a:lnTo>
                    <a:pt x="3100933" y="4221480"/>
                  </a:lnTo>
                  <a:lnTo>
                    <a:pt x="3100933" y="4233037"/>
                  </a:lnTo>
                  <a:lnTo>
                    <a:pt x="3105620" y="4237736"/>
                  </a:lnTo>
                  <a:lnTo>
                    <a:pt x="3117202" y="4237736"/>
                  </a:lnTo>
                  <a:lnTo>
                    <a:pt x="3121888" y="4233037"/>
                  </a:lnTo>
                  <a:lnTo>
                    <a:pt x="3121888" y="4221480"/>
                  </a:lnTo>
                  <a:close/>
                </a:path>
                <a:path w="7857490" h="4237990">
                  <a:moveTo>
                    <a:pt x="3121888" y="2836722"/>
                  </a:moveTo>
                  <a:lnTo>
                    <a:pt x="3117202" y="2832036"/>
                  </a:lnTo>
                  <a:lnTo>
                    <a:pt x="3105620" y="2832036"/>
                  </a:lnTo>
                  <a:lnTo>
                    <a:pt x="3100933" y="2836722"/>
                  </a:lnTo>
                  <a:lnTo>
                    <a:pt x="3100933" y="2848292"/>
                  </a:lnTo>
                  <a:lnTo>
                    <a:pt x="3105620" y="2852978"/>
                  </a:lnTo>
                  <a:lnTo>
                    <a:pt x="3117202" y="2852978"/>
                  </a:lnTo>
                  <a:lnTo>
                    <a:pt x="3121888" y="2848292"/>
                  </a:lnTo>
                  <a:lnTo>
                    <a:pt x="3121888" y="2836722"/>
                  </a:lnTo>
                  <a:close/>
                </a:path>
                <a:path w="7857490" h="4237990">
                  <a:moveTo>
                    <a:pt x="3121888" y="1421333"/>
                  </a:moveTo>
                  <a:lnTo>
                    <a:pt x="3117202" y="1416646"/>
                  </a:lnTo>
                  <a:lnTo>
                    <a:pt x="3105620" y="1416646"/>
                  </a:lnTo>
                  <a:lnTo>
                    <a:pt x="3100933" y="1421333"/>
                  </a:lnTo>
                  <a:lnTo>
                    <a:pt x="3100933" y="1432890"/>
                  </a:lnTo>
                  <a:lnTo>
                    <a:pt x="3105620" y="1437589"/>
                  </a:lnTo>
                  <a:lnTo>
                    <a:pt x="3117202" y="1437589"/>
                  </a:lnTo>
                  <a:lnTo>
                    <a:pt x="3121888" y="1432890"/>
                  </a:lnTo>
                  <a:lnTo>
                    <a:pt x="3121888" y="1421333"/>
                  </a:lnTo>
                  <a:close/>
                </a:path>
                <a:path w="7857490" h="4237990">
                  <a:moveTo>
                    <a:pt x="3121888" y="4699"/>
                  </a:moveTo>
                  <a:lnTo>
                    <a:pt x="3117202" y="0"/>
                  </a:lnTo>
                  <a:lnTo>
                    <a:pt x="3105620" y="0"/>
                  </a:lnTo>
                  <a:lnTo>
                    <a:pt x="3100933" y="4699"/>
                  </a:lnTo>
                  <a:lnTo>
                    <a:pt x="3100933" y="16256"/>
                  </a:lnTo>
                  <a:lnTo>
                    <a:pt x="3105620" y="20942"/>
                  </a:lnTo>
                  <a:lnTo>
                    <a:pt x="3117202" y="20942"/>
                  </a:lnTo>
                  <a:lnTo>
                    <a:pt x="3121888" y="16256"/>
                  </a:lnTo>
                  <a:lnTo>
                    <a:pt x="3121888" y="4699"/>
                  </a:lnTo>
                  <a:close/>
                </a:path>
                <a:path w="7857490" h="4237990">
                  <a:moveTo>
                    <a:pt x="3163798" y="4221480"/>
                  </a:moveTo>
                  <a:lnTo>
                    <a:pt x="3159112" y="4216793"/>
                  </a:lnTo>
                  <a:lnTo>
                    <a:pt x="3147530" y="4216793"/>
                  </a:lnTo>
                  <a:lnTo>
                    <a:pt x="3142831" y="4221480"/>
                  </a:lnTo>
                  <a:lnTo>
                    <a:pt x="3142831" y="4233037"/>
                  </a:lnTo>
                  <a:lnTo>
                    <a:pt x="3147530" y="4237736"/>
                  </a:lnTo>
                  <a:lnTo>
                    <a:pt x="3159112" y="4237736"/>
                  </a:lnTo>
                  <a:lnTo>
                    <a:pt x="3163798" y="4233037"/>
                  </a:lnTo>
                  <a:lnTo>
                    <a:pt x="3163798" y="4221480"/>
                  </a:lnTo>
                  <a:close/>
                </a:path>
                <a:path w="7857490" h="4237990">
                  <a:moveTo>
                    <a:pt x="3163798" y="2836722"/>
                  </a:moveTo>
                  <a:lnTo>
                    <a:pt x="3159112" y="2832036"/>
                  </a:lnTo>
                  <a:lnTo>
                    <a:pt x="3147530" y="2832036"/>
                  </a:lnTo>
                  <a:lnTo>
                    <a:pt x="3142831" y="2836722"/>
                  </a:lnTo>
                  <a:lnTo>
                    <a:pt x="3142831" y="2848292"/>
                  </a:lnTo>
                  <a:lnTo>
                    <a:pt x="3147530" y="2852978"/>
                  </a:lnTo>
                  <a:lnTo>
                    <a:pt x="3159112" y="2852978"/>
                  </a:lnTo>
                  <a:lnTo>
                    <a:pt x="3163798" y="2848292"/>
                  </a:lnTo>
                  <a:lnTo>
                    <a:pt x="3163798" y="2836722"/>
                  </a:lnTo>
                  <a:close/>
                </a:path>
                <a:path w="7857490" h="4237990">
                  <a:moveTo>
                    <a:pt x="3163798" y="1421333"/>
                  </a:moveTo>
                  <a:lnTo>
                    <a:pt x="3159112" y="1416646"/>
                  </a:lnTo>
                  <a:lnTo>
                    <a:pt x="3147530" y="1416646"/>
                  </a:lnTo>
                  <a:lnTo>
                    <a:pt x="3142831" y="1421333"/>
                  </a:lnTo>
                  <a:lnTo>
                    <a:pt x="3142831" y="1432890"/>
                  </a:lnTo>
                  <a:lnTo>
                    <a:pt x="3147530" y="1437589"/>
                  </a:lnTo>
                  <a:lnTo>
                    <a:pt x="3159112" y="1437589"/>
                  </a:lnTo>
                  <a:lnTo>
                    <a:pt x="3163798" y="1432890"/>
                  </a:lnTo>
                  <a:lnTo>
                    <a:pt x="3163798" y="1421333"/>
                  </a:lnTo>
                  <a:close/>
                </a:path>
                <a:path w="7857490" h="4237990">
                  <a:moveTo>
                    <a:pt x="3163798" y="4699"/>
                  </a:moveTo>
                  <a:lnTo>
                    <a:pt x="3159112" y="0"/>
                  </a:lnTo>
                  <a:lnTo>
                    <a:pt x="3147530" y="0"/>
                  </a:lnTo>
                  <a:lnTo>
                    <a:pt x="3142831" y="4699"/>
                  </a:lnTo>
                  <a:lnTo>
                    <a:pt x="3142831" y="16256"/>
                  </a:lnTo>
                  <a:lnTo>
                    <a:pt x="3147530" y="20942"/>
                  </a:lnTo>
                  <a:lnTo>
                    <a:pt x="3159112" y="20942"/>
                  </a:lnTo>
                  <a:lnTo>
                    <a:pt x="3163798" y="16256"/>
                  </a:lnTo>
                  <a:lnTo>
                    <a:pt x="3163798" y="4699"/>
                  </a:lnTo>
                  <a:close/>
                </a:path>
                <a:path w="7857490" h="4237990">
                  <a:moveTo>
                    <a:pt x="3205708" y="4221480"/>
                  </a:moveTo>
                  <a:lnTo>
                    <a:pt x="3201009" y="4216793"/>
                  </a:lnTo>
                  <a:lnTo>
                    <a:pt x="3189427" y="4216793"/>
                  </a:lnTo>
                  <a:lnTo>
                    <a:pt x="3184741" y="4221480"/>
                  </a:lnTo>
                  <a:lnTo>
                    <a:pt x="3184741" y="4233037"/>
                  </a:lnTo>
                  <a:lnTo>
                    <a:pt x="3189427" y="4237736"/>
                  </a:lnTo>
                  <a:lnTo>
                    <a:pt x="3201009" y="4237736"/>
                  </a:lnTo>
                  <a:lnTo>
                    <a:pt x="3205708" y="4233037"/>
                  </a:lnTo>
                  <a:lnTo>
                    <a:pt x="3205708" y="4221480"/>
                  </a:lnTo>
                  <a:close/>
                </a:path>
                <a:path w="7857490" h="4237990">
                  <a:moveTo>
                    <a:pt x="3205708" y="2836722"/>
                  </a:moveTo>
                  <a:lnTo>
                    <a:pt x="3201009" y="2832036"/>
                  </a:lnTo>
                  <a:lnTo>
                    <a:pt x="3189427" y="2832036"/>
                  </a:lnTo>
                  <a:lnTo>
                    <a:pt x="3184741" y="2836722"/>
                  </a:lnTo>
                  <a:lnTo>
                    <a:pt x="3184741" y="2848292"/>
                  </a:lnTo>
                  <a:lnTo>
                    <a:pt x="3189427" y="2852978"/>
                  </a:lnTo>
                  <a:lnTo>
                    <a:pt x="3201009" y="2852978"/>
                  </a:lnTo>
                  <a:lnTo>
                    <a:pt x="3205708" y="2848292"/>
                  </a:lnTo>
                  <a:lnTo>
                    <a:pt x="3205708" y="2836722"/>
                  </a:lnTo>
                  <a:close/>
                </a:path>
                <a:path w="7857490" h="4237990">
                  <a:moveTo>
                    <a:pt x="3205708" y="1421333"/>
                  </a:moveTo>
                  <a:lnTo>
                    <a:pt x="3201009" y="1416646"/>
                  </a:lnTo>
                  <a:lnTo>
                    <a:pt x="3189427" y="1416646"/>
                  </a:lnTo>
                  <a:lnTo>
                    <a:pt x="3184741" y="1421333"/>
                  </a:lnTo>
                  <a:lnTo>
                    <a:pt x="3184741" y="1432890"/>
                  </a:lnTo>
                  <a:lnTo>
                    <a:pt x="3189427" y="1437589"/>
                  </a:lnTo>
                  <a:lnTo>
                    <a:pt x="3201009" y="1437589"/>
                  </a:lnTo>
                  <a:lnTo>
                    <a:pt x="3205708" y="1432890"/>
                  </a:lnTo>
                  <a:lnTo>
                    <a:pt x="3205708" y="1421333"/>
                  </a:lnTo>
                  <a:close/>
                </a:path>
                <a:path w="7857490" h="4237990">
                  <a:moveTo>
                    <a:pt x="3205708" y="4699"/>
                  </a:moveTo>
                  <a:lnTo>
                    <a:pt x="3201009" y="0"/>
                  </a:lnTo>
                  <a:lnTo>
                    <a:pt x="3189427" y="0"/>
                  </a:lnTo>
                  <a:lnTo>
                    <a:pt x="3184741" y="4699"/>
                  </a:lnTo>
                  <a:lnTo>
                    <a:pt x="3184741" y="16256"/>
                  </a:lnTo>
                  <a:lnTo>
                    <a:pt x="3189427" y="20942"/>
                  </a:lnTo>
                  <a:lnTo>
                    <a:pt x="3201009" y="20942"/>
                  </a:lnTo>
                  <a:lnTo>
                    <a:pt x="3205708" y="16256"/>
                  </a:lnTo>
                  <a:lnTo>
                    <a:pt x="3205708" y="4699"/>
                  </a:lnTo>
                  <a:close/>
                </a:path>
                <a:path w="7857490" h="4237990">
                  <a:moveTo>
                    <a:pt x="3247606" y="4221480"/>
                  </a:moveTo>
                  <a:lnTo>
                    <a:pt x="3242919" y="4216793"/>
                  </a:lnTo>
                  <a:lnTo>
                    <a:pt x="3231337" y="4216793"/>
                  </a:lnTo>
                  <a:lnTo>
                    <a:pt x="3226651" y="4221480"/>
                  </a:lnTo>
                  <a:lnTo>
                    <a:pt x="3226651" y="4233037"/>
                  </a:lnTo>
                  <a:lnTo>
                    <a:pt x="3231337" y="4237736"/>
                  </a:lnTo>
                  <a:lnTo>
                    <a:pt x="3242919" y="4237736"/>
                  </a:lnTo>
                  <a:lnTo>
                    <a:pt x="3247606" y="4233037"/>
                  </a:lnTo>
                  <a:lnTo>
                    <a:pt x="3247606" y="4221480"/>
                  </a:lnTo>
                  <a:close/>
                </a:path>
                <a:path w="7857490" h="4237990">
                  <a:moveTo>
                    <a:pt x="3247606" y="2836722"/>
                  </a:moveTo>
                  <a:lnTo>
                    <a:pt x="3242919" y="2832036"/>
                  </a:lnTo>
                  <a:lnTo>
                    <a:pt x="3231337" y="2832036"/>
                  </a:lnTo>
                  <a:lnTo>
                    <a:pt x="3226651" y="2836722"/>
                  </a:lnTo>
                  <a:lnTo>
                    <a:pt x="3226651" y="2848292"/>
                  </a:lnTo>
                  <a:lnTo>
                    <a:pt x="3231337" y="2852978"/>
                  </a:lnTo>
                  <a:lnTo>
                    <a:pt x="3242919" y="2852978"/>
                  </a:lnTo>
                  <a:lnTo>
                    <a:pt x="3247606" y="2848292"/>
                  </a:lnTo>
                  <a:lnTo>
                    <a:pt x="3247606" y="2836722"/>
                  </a:lnTo>
                  <a:close/>
                </a:path>
                <a:path w="7857490" h="4237990">
                  <a:moveTo>
                    <a:pt x="3247606" y="1421333"/>
                  </a:moveTo>
                  <a:lnTo>
                    <a:pt x="3242919" y="1416646"/>
                  </a:lnTo>
                  <a:lnTo>
                    <a:pt x="3231337" y="1416646"/>
                  </a:lnTo>
                  <a:lnTo>
                    <a:pt x="3226651" y="1421333"/>
                  </a:lnTo>
                  <a:lnTo>
                    <a:pt x="3226651" y="1432890"/>
                  </a:lnTo>
                  <a:lnTo>
                    <a:pt x="3231337" y="1437589"/>
                  </a:lnTo>
                  <a:lnTo>
                    <a:pt x="3242919" y="1437589"/>
                  </a:lnTo>
                  <a:lnTo>
                    <a:pt x="3247606" y="1432890"/>
                  </a:lnTo>
                  <a:lnTo>
                    <a:pt x="3247606" y="1421333"/>
                  </a:lnTo>
                  <a:close/>
                </a:path>
                <a:path w="7857490" h="4237990">
                  <a:moveTo>
                    <a:pt x="3247606" y="4699"/>
                  </a:moveTo>
                  <a:lnTo>
                    <a:pt x="3242919" y="0"/>
                  </a:lnTo>
                  <a:lnTo>
                    <a:pt x="3231337" y="0"/>
                  </a:lnTo>
                  <a:lnTo>
                    <a:pt x="3226651" y="4699"/>
                  </a:lnTo>
                  <a:lnTo>
                    <a:pt x="3226651" y="16256"/>
                  </a:lnTo>
                  <a:lnTo>
                    <a:pt x="3231337" y="20942"/>
                  </a:lnTo>
                  <a:lnTo>
                    <a:pt x="3242919" y="20942"/>
                  </a:lnTo>
                  <a:lnTo>
                    <a:pt x="3247606" y="16256"/>
                  </a:lnTo>
                  <a:lnTo>
                    <a:pt x="3247606" y="4699"/>
                  </a:lnTo>
                  <a:close/>
                </a:path>
                <a:path w="7857490" h="4237990">
                  <a:moveTo>
                    <a:pt x="3289516" y="4221480"/>
                  </a:moveTo>
                  <a:lnTo>
                    <a:pt x="3284829" y="4216793"/>
                  </a:lnTo>
                  <a:lnTo>
                    <a:pt x="3273234" y="4216793"/>
                  </a:lnTo>
                  <a:lnTo>
                    <a:pt x="3268548" y="4221480"/>
                  </a:lnTo>
                  <a:lnTo>
                    <a:pt x="3268548" y="4233037"/>
                  </a:lnTo>
                  <a:lnTo>
                    <a:pt x="3273234" y="4237736"/>
                  </a:lnTo>
                  <a:lnTo>
                    <a:pt x="3284829" y="4237736"/>
                  </a:lnTo>
                  <a:lnTo>
                    <a:pt x="3289516" y="4233037"/>
                  </a:lnTo>
                  <a:lnTo>
                    <a:pt x="3289516" y="4221480"/>
                  </a:lnTo>
                  <a:close/>
                </a:path>
                <a:path w="7857490" h="4237990">
                  <a:moveTo>
                    <a:pt x="3289516" y="2836722"/>
                  </a:moveTo>
                  <a:lnTo>
                    <a:pt x="3284829" y="2832036"/>
                  </a:lnTo>
                  <a:lnTo>
                    <a:pt x="3273234" y="2832036"/>
                  </a:lnTo>
                  <a:lnTo>
                    <a:pt x="3268548" y="2836722"/>
                  </a:lnTo>
                  <a:lnTo>
                    <a:pt x="3268548" y="2848292"/>
                  </a:lnTo>
                  <a:lnTo>
                    <a:pt x="3273234" y="2852978"/>
                  </a:lnTo>
                  <a:lnTo>
                    <a:pt x="3284829" y="2852978"/>
                  </a:lnTo>
                  <a:lnTo>
                    <a:pt x="3289516" y="2848292"/>
                  </a:lnTo>
                  <a:lnTo>
                    <a:pt x="3289516" y="2836722"/>
                  </a:lnTo>
                  <a:close/>
                </a:path>
                <a:path w="7857490" h="4237990">
                  <a:moveTo>
                    <a:pt x="3289516" y="1421333"/>
                  </a:moveTo>
                  <a:lnTo>
                    <a:pt x="3284829" y="1416646"/>
                  </a:lnTo>
                  <a:lnTo>
                    <a:pt x="3273234" y="1416646"/>
                  </a:lnTo>
                  <a:lnTo>
                    <a:pt x="3268548" y="1421333"/>
                  </a:lnTo>
                  <a:lnTo>
                    <a:pt x="3268548" y="1432890"/>
                  </a:lnTo>
                  <a:lnTo>
                    <a:pt x="3273234" y="1437589"/>
                  </a:lnTo>
                  <a:lnTo>
                    <a:pt x="3284829" y="1437589"/>
                  </a:lnTo>
                  <a:lnTo>
                    <a:pt x="3289516" y="1432890"/>
                  </a:lnTo>
                  <a:lnTo>
                    <a:pt x="3289516" y="1421333"/>
                  </a:lnTo>
                  <a:close/>
                </a:path>
                <a:path w="7857490" h="4237990">
                  <a:moveTo>
                    <a:pt x="3289516" y="4699"/>
                  </a:moveTo>
                  <a:lnTo>
                    <a:pt x="3284829" y="0"/>
                  </a:lnTo>
                  <a:lnTo>
                    <a:pt x="3273234" y="0"/>
                  </a:lnTo>
                  <a:lnTo>
                    <a:pt x="3268548" y="4699"/>
                  </a:lnTo>
                  <a:lnTo>
                    <a:pt x="3268548" y="16256"/>
                  </a:lnTo>
                  <a:lnTo>
                    <a:pt x="3273234" y="20942"/>
                  </a:lnTo>
                  <a:lnTo>
                    <a:pt x="3284829" y="20942"/>
                  </a:lnTo>
                  <a:lnTo>
                    <a:pt x="3289516" y="16256"/>
                  </a:lnTo>
                  <a:lnTo>
                    <a:pt x="3289516" y="4699"/>
                  </a:lnTo>
                  <a:close/>
                </a:path>
                <a:path w="7857490" h="4237990">
                  <a:moveTo>
                    <a:pt x="3331413" y="4221480"/>
                  </a:moveTo>
                  <a:lnTo>
                    <a:pt x="3326727" y="4216793"/>
                  </a:lnTo>
                  <a:lnTo>
                    <a:pt x="3315144" y="4216793"/>
                  </a:lnTo>
                  <a:lnTo>
                    <a:pt x="3310458" y="4221480"/>
                  </a:lnTo>
                  <a:lnTo>
                    <a:pt x="3310458" y="4233037"/>
                  </a:lnTo>
                  <a:lnTo>
                    <a:pt x="3315144" y="4237736"/>
                  </a:lnTo>
                  <a:lnTo>
                    <a:pt x="3326727" y="4237736"/>
                  </a:lnTo>
                  <a:lnTo>
                    <a:pt x="3331413" y="4233037"/>
                  </a:lnTo>
                  <a:lnTo>
                    <a:pt x="3331413" y="4221480"/>
                  </a:lnTo>
                  <a:close/>
                </a:path>
                <a:path w="7857490" h="4237990">
                  <a:moveTo>
                    <a:pt x="3331413" y="2836722"/>
                  </a:moveTo>
                  <a:lnTo>
                    <a:pt x="3326727" y="2832036"/>
                  </a:lnTo>
                  <a:lnTo>
                    <a:pt x="3315144" y="2832036"/>
                  </a:lnTo>
                  <a:lnTo>
                    <a:pt x="3310458" y="2836722"/>
                  </a:lnTo>
                  <a:lnTo>
                    <a:pt x="3310458" y="2848292"/>
                  </a:lnTo>
                  <a:lnTo>
                    <a:pt x="3315144" y="2852978"/>
                  </a:lnTo>
                  <a:lnTo>
                    <a:pt x="3326727" y="2852978"/>
                  </a:lnTo>
                  <a:lnTo>
                    <a:pt x="3331413" y="2848292"/>
                  </a:lnTo>
                  <a:lnTo>
                    <a:pt x="3331413" y="2836722"/>
                  </a:lnTo>
                  <a:close/>
                </a:path>
                <a:path w="7857490" h="4237990">
                  <a:moveTo>
                    <a:pt x="3331413" y="1421333"/>
                  </a:moveTo>
                  <a:lnTo>
                    <a:pt x="3326727" y="1416646"/>
                  </a:lnTo>
                  <a:lnTo>
                    <a:pt x="3315144" y="1416646"/>
                  </a:lnTo>
                  <a:lnTo>
                    <a:pt x="3310458" y="1421333"/>
                  </a:lnTo>
                  <a:lnTo>
                    <a:pt x="3310458" y="1432890"/>
                  </a:lnTo>
                  <a:lnTo>
                    <a:pt x="3315144" y="1437589"/>
                  </a:lnTo>
                  <a:lnTo>
                    <a:pt x="3326727" y="1437589"/>
                  </a:lnTo>
                  <a:lnTo>
                    <a:pt x="3331413" y="1432890"/>
                  </a:lnTo>
                  <a:lnTo>
                    <a:pt x="3331413" y="1421333"/>
                  </a:lnTo>
                  <a:close/>
                </a:path>
                <a:path w="7857490" h="4237990">
                  <a:moveTo>
                    <a:pt x="3331413" y="4699"/>
                  </a:moveTo>
                  <a:lnTo>
                    <a:pt x="3326727" y="0"/>
                  </a:lnTo>
                  <a:lnTo>
                    <a:pt x="3315144" y="0"/>
                  </a:lnTo>
                  <a:lnTo>
                    <a:pt x="3310458" y="4699"/>
                  </a:lnTo>
                  <a:lnTo>
                    <a:pt x="3310458" y="16256"/>
                  </a:lnTo>
                  <a:lnTo>
                    <a:pt x="3315144" y="20942"/>
                  </a:lnTo>
                  <a:lnTo>
                    <a:pt x="3326727" y="20942"/>
                  </a:lnTo>
                  <a:lnTo>
                    <a:pt x="3331413" y="16256"/>
                  </a:lnTo>
                  <a:lnTo>
                    <a:pt x="3331413" y="4699"/>
                  </a:lnTo>
                  <a:close/>
                </a:path>
                <a:path w="7857490" h="4237990">
                  <a:moveTo>
                    <a:pt x="3373323" y="4221480"/>
                  </a:moveTo>
                  <a:lnTo>
                    <a:pt x="3368637" y="4216793"/>
                  </a:lnTo>
                  <a:lnTo>
                    <a:pt x="3357041" y="4216793"/>
                  </a:lnTo>
                  <a:lnTo>
                    <a:pt x="3352355" y="4221480"/>
                  </a:lnTo>
                  <a:lnTo>
                    <a:pt x="3352355" y="4233037"/>
                  </a:lnTo>
                  <a:lnTo>
                    <a:pt x="3357041" y="4237736"/>
                  </a:lnTo>
                  <a:lnTo>
                    <a:pt x="3368637" y="4237736"/>
                  </a:lnTo>
                  <a:lnTo>
                    <a:pt x="3373323" y="4233037"/>
                  </a:lnTo>
                  <a:lnTo>
                    <a:pt x="3373323" y="4221480"/>
                  </a:lnTo>
                  <a:close/>
                </a:path>
                <a:path w="7857490" h="4237990">
                  <a:moveTo>
                    <a:pt x="3373323" y="2836722"/>
                  </a:moveTo>
                  <a:lnTo>
                    <a:pt x="3368637" y="2832036"/>
                  </a:lnTo>
                  <a:lnTo>
                    <a:pt x="3357041" y="2832036"/>
                  </a:lnTo>
                  <a:lnTo>
                    <a:pt x="3352355" y="2836722"/>
                  </a:lnTo>
                  <a:lnTo>
                    <a:pt x="3352355" y="2848292"/>
                  </a:lnTo>
                  <a:lnTo>
                    <a:pt x="3357041" y="2852978"/>
                  </a:lnTo>
                  <a:lnTo>
                    <a:pt x="3368637" y="2852978"/>
                  </a:lnTo>
                  <a:lnTo>
                    <a:pt x="3373323" y="2848292"/>
                  </a:lnTo>
                  <a:lnTo>
                    <a:pt x="3373323" y="2836722"/>
                  </a:lnTo>
                  <a:close/>
                </a:path>
                <a:path w="7857490" h="4237990">
                  <a:moveTo>
                    <a:pt x="3373323" y="1421333"/>
                  </a:moveTo>
                  <a:lnTo>
                    <a:pt x="3368637" y="1416646"/>
                  </a:lnTo>
                  <a:lnTo>
                    <a:pt x="3357041" y="1416646"/>
                  </a:lnTo>
                  <a:lnTo>
                    <a:pt x="3352355" y="1421333"/>
                  </a:lnTo>
                  <a:lnTo>
                    <a:pt x="3352355" y="1432890"/>
                  </a:lnTo>
                  <a:lnTo>
                    <a:pt x="3357041" y="1437589"/>
                  </a:lnTo>
                  <a:lnTo>
                    <a:pt x="3368637" y="1437589"/>
                  </a:lnTo>
                  <a:lnTo>
                    <a:pt x="3373323" y="1432890"/>
                  </a:lnTo>
                  <a:lnTo>
                    <a:pt x="3373323" y="1421333"/>
                  </a:lnTo>
                  <a:close/>
                </a:path>
                <a:path w="7857490" h="4237990">
                  <a:moveTo>
                    <a:pt x="3373323" y="4699"/>
                  </a:moveTo>
                  <a:lnTo>
                    <a:pt x="3368637" y="0"/>
                  </a:lnTo>
                  <a:lnTo>
                    <a:pt x="3357041" y="0"/>
                  </a:lnTo>
                  <a:lnTo>
                    <a:pt x="3352355" y="4699"/>
                  </a:lnTo>
                  <a:lnTo>
                    <a:pt x="3352355" y="16256"/>
                  </a:lnTo>
                  <a:lnTo>
                    <a:pt x="3357041" y="20942"/>
                  </a:lnTo>
                  <a:lnTo>
                    <a:pt x="3368637" y="20942"/>
                  </a:lnTo>
                  <a:lnTo>
                    <a:pt x="3373323" y="16256"/>
                  </a:lnTo>
                  <a:lnTo>
                    <a:pt x="3373323" y="4699"/>
                  </a:lnTo>
                  <a:close/>
                </a:path>
                <a:path w="7857490" h="4237990">
                  <a:moveTo>
                    <a:pt x="3415220" y="4221480"/>
                  </a:moveTo>
                  <a:lnTo>
                    <a:pt x="3410534" y="4216793"/>
                  </a:lnTo>
                  <a:lnTo>
                    <a:pt x="3398951" y="4216793"/>
                  </a:lnTo>
                  <a:lnTo>
                    <a:pt x="3394265" y="4221480"/>
                  </a:lnTo>
                  <a:lnTo>
                    <a:pt x="3394265" y="4233037"/>
                  </a:lnTo>
                  <a:lnTo>
                    <a:pt x="3398951" y="4237736"/>
                  </a:lnTo>
                  <a:lnTo>
                    <a:pt x="3410534" y="4237736"/>
                  </a:lnTo>
                  <a:lnTo>
                    <a:pt x="3415220" y="4233037"/>
                  </a:lnTo>
                  <a:lnTo>
                    <a:pt x="3415220" y="4221480"/>
                  </a:lnTo>
                  <a:close/>
                </a:path>
                <a:path w="7857490" h="4237990">
                  <a:moveTo>
                    <a:pt x="3415220" y="2836722"/>
                  </a:moveTo>
                  <a:lnTo>
                    <a:pt x="3410534" y="2832036"/>
                  </a:lnTo>
                  <a:lnTo>
                    <a:pt x="3398951" y="2832036"/>
                  </a:lnTo>
                  <a:lnTo>
                    <a:pt x="3394265" y="2836722"/>
                  </a:lnTo>
                  <a:lnTo>
                    <a:pt x="3394265" y="2848292"/>
                  </a:lnTo>
                  <a:lnTo>
                    <a:pt x="3398951" y="2852978"/>
                  </a:lnTo>
                  <a:lnTo>
                    <a:pt x="3410534" y="2852978"/>
                  </a:lnTo>
                  <a:lnTo>
                    <a:pt x="3415220" y="2848292"/>
                  </a:lnTo>
                  <a:lnTo>
                    <a:pt x="3415220" y="2836722"/>
                  </a:lnTo>
                  <a:close/>
                </a:path>
                <a:path w="7857490" h="4237990">
                  <a:moveTo>
                    <a:pt x="3415220" y="1421333"/>
                  </a:moveTo>
                  <a:lnTo>
                    <a:pt x="3410534" y="1416646"/>
                  </a:lnTo>
                  <a:lnTo>
                    <a:pt x="3398951" y="1416646"/>
                  </a:lnTo>
                  <a:lnTo>
                    <a:pt x="3394265" y="1421333"/>
                  </a:lnTo>
                  <a:lnTo>
                    <a:pt x="3394265" y="1432890"/>
                  </a:lnTo>
                  <a:lnTo>
                    <a:pt x="3398951" y="1437589"/>
                  </a:lnTo>
                  <a:lnTo>
                    <a:pt x="3410534" y="1437589"/>
                  </a:lnTo>
                  <a:lnTo>
                    <a:pt x="3415220" y="1432890"/>
                  </a:lnTo>
                  <a:lnTo>
                    <a:pt x="3415220" y="1421333"/>
                  </a:lnTo>
                  <a:close/>
                </a:path>
                <a:path w="7857490" h="4237990">
                  <a:moveTo>
                    <a:pt x="3415220" y="4699"/>
                  </a:moveTo>
                  <a:lnTo>
                    <a:pt x="3410534" y="0"/>
                  </a:lnTo>
                  <a:lnTo>
                    <a:pt x="3398951" y="0"/>
                  </a:lnTo>
                  <a:lnTo>
                    <a:pt x="3394265" y="4699"/>
                  </a:lnTo>
                  <a:lnTo>
                    <a:pt x="3394265" y="16256"/>
                  </a:lnTo>
                  <a:lnTo>
                    <a:pt x="3398951" y="20942"/>
                  </a:lnTo>
                  <a:lnTo>
                    <a:pt x="3410534" y="20942"/>
                  </a:lnTo>
                  <a:lnTo>
                    <a:pt x="3415220" y="16256"/>
                  </a:lnTo>
                  <a:lnTo>
                    <a:pt x="3415220" y="4699"/>
                  </a:lnTo>
                  <a:close/>
                </a:path>
                <a:path w="7857490" h="4237990">
                  <a:moveTo>
                    <a:pt x="3457130" y="4221480"/>
                  </a:moveTo>
                  <a:lnTo>
                    <a:pt x="3452444" y="4216793"/>
                  </a:lnTo>
                  <a:lnTo>
                    <a:pt x="3440861" y="4216793"/>
                  </a:lnTo>
                  <a:lnTo>
                    <a:pt x="3436162" y="4221480"/>
                  </a:lnTo>
                  <a:lnTo>
                    <a:pt x="3436162" y="4233037"/>
                  </a:lnTo>
                  <a:lnTo>
                    <a:pt x="3440861" y="4237736"/>
                  </a:lnTo>
                  <a:lnTo>
                    <a:pt x="3452444" y="4237736"/>
                  </a:lnTo>
                  <a:lnTo>
                    <a:pt x="3457130" y="4233037"/>
                  </a:lnTo>
                  <a:lnTo>
                    <a:pt x="3457130" y="4221480"/>
                  </a:lnTo>
                  <a:close/>
                </a:path>
                <a:path w="7857490" h="4237990">
                  <a:moveTo>
                    <a:pt x="3457130" y="2836722"/>
                  </a:moveTo>
                  <a:lnTo>
                    <a:pt x="3452444" y="2832036"/>
                  </a:lnTo>
                  <a:lnTo>
                    <a:pt x="3440861" y="2832036"/>
                  </a:lnTo>
                  <a:lnTo>
                    <a:pt x="3436162" y="2836722"/>
                  </a:lnTo>
                  <a:lnTo>
                    <a:pt x="3436162" y="2848292"/>
                  </a:lnTo>
                  <a:lnTo>
                    <a:pt x="3440861" y="2852978"/>
                  </a:lnTo>
                  <a:lnTo>
                    <a:pt x="3452444" y="2852978"/>
                  </a:lnTo>
                  <a:lnTo>
                    <a:pt x="3457130" y="2848292"/>
                  </a:lnTo>
                  <a:lnTo>
                    <a:pt x="3457130" y="2836722"/>
                  </a:lnTo>
                  <a:close/>
                </a:path>
                <a:path w="7857490" h="4237990">
                  <a:moveTo>
                    <a:pt x="3457130" y="1421333"/>
                  </a:moveTo>
                  <a:lnTo>
                    <a:pt x="3452444" y="1416646"/>
                  </a:lnTo>
                  <a:lnTo>
                    <a:pt x="3440861" y="1416646"/>
                  </a:lnTo>
                  <a:lnTo>
                    <a:pt x="3436162" y="1421333"/>
                  </a:lnTo>
                  <a:lnTo>
                    <a:pt x="3436162" y="1432890"/>
                  </a:lnTo>
                  <a:lnTo>
                    <a:pt x="3440861" y="1437589"/>
                  </a:lnTo>
                  <a:lnTo>
                    <a:pt x="3452444" y="1437589"/>
                  </a:lnTo>
                  <a:lnTo>
                    <a:pt x="3457130" y="1432890"/>
                  </a:lnTo>
                  <a:lnTo>
                    <a:pt x="3457130" y="1421333"/>
                  </a:lnTo>
                  <a:close/>
                </a:path>
                <a:path w="7857490" h="4237990">
                  <a:moveTo>
                    <a:pt x="3457130" y="4699"/>
                  </a:moveTo>
                  <a:lnTo>
                    <a:pt x="3452444" y="0"/>
                  </a:lnTo>
                  <a:lnTo>
                    <a:pt x="3440861" y="0"/>
                  </a:lnTo>
                  <a:lnTo>
                    <a:pt x="3436162" y="4699"/>
                  </a:lnTo>
                  <a:lnTo>
                    <a:pt x="3436162" y="16256"/>
                  </a:lnTo>
                  <a:lnTo>
                    <a:pt x="3440861" y="20942"/>
                  </a:lnTo>
                  <a:lnTo>
                    <a:pt x="3452444" y="20942"/>
                  </a:lnTo>
                  <a:lnTo>
                    <a:pt x="3457130" y="16256"/>
                  </a:lnTo>
                  <a:lnTo>
                    <a:pt x="3457130" y="4699"/>
                  </a:lnTo>
                  <a:close/>
                </a:path>
                <a:path w="7857490" h="4237990">
                  <a:moveTo>
                    <a:pt x="3499040" y="4221480"/>
                  </a:moveTo>
                  <a:lnTo>
                    <a:pt x="3494354" y="4216793"/>
                  </a:lnTo>
                  <a:lnTo>
                    <a:pt x="3482759" y="4216793"/>
                  </a:lnTo>
                  <a:lnTo>
                    <a:pt x="3478072" y="4221480"/>
                  </a:lnTo>
                  <a:lnTo>
                    <a:pt x="3478072" y="4233037"/>
                  </a:lnTo>
                  <a:lnTo>
                    <a:pt x="3482759" y="4237736"/>
                  </a:lnTo>
                  <a:lnTo>
                    <a:pt x="3494354" y="4237736"/>
                  </a:lnTo>
                  <a:lnTo>
                    <a:pt x="3499040" y="4233037"/>
                  </a:lnTo>
                  <a:lnTo>
                    <a:pt x="3499040" y="4221480"/>
                  </a:lnTo>
                  <a:close/>
                </a:path>
                <a:path w="7857490" h="4237990">
                  <a:moveTo>
                    <a:pt x="3499040" y="2836722"/>
                  </a:moveTo>
                  <a:lnTo>
                    <a:pt x="3494354" y="2832036"/>
                  </a:lnTo>
                  <a:lnTo>
                    <a:pt x="3482759" y="2832036"/>
                  </a:lnTo>
                  <a:lnTo>
                    <a:pt x="3478072" y="2836722"/>
                  </a:lnTo>
                  <a:lnTo>
                    <a:pt x="3478072" y="2848292"/>
                  </a:lnTo>
                  <a:lnTo>
                    <a:pt x="3482759" y="2852978"/>
                  </a:lnTo>
                  <a:lnTo>
                    <a:pt x="3494354" y="2852978"/>
                  </a:lnTo>
                  <a:lnTo>
                    <a:pt x="3499040" y="2848292"/>
                  </a:lnTo>
                  <a:lnTo>
                    <a:pt x="3499040" y="2836722"/>
                  </a:lnTo>
                  <a:close/>
                </a:path>
                <a:path w="7857490" h="4237990">
                  <a:moveTo>
                    <a:pt x="3499040" y="1421333"/>
                  </a:moveTo>
                  <a:lnTo>
                    <a:pt x="3494354" y="1416646"/>
                  </a:lnTo>
                  <a:lnTo>
                    <a:pt x="3482759" y="1416646"/>
                  </a:lnTo>
                  <a:lnTo>
                    <a:pt x="3478072" y="1421333"/>
                  </a:lnTo>
                  <a:lnTo>
                    <a:pt x="3478072" y="1432890"/>
                  </a:lnTo>
                  <a:lnTo>
                    <a:pt x="3482759" y="1437589"/>
                  </a:lnTo>
                  <a:lnTo>
                    <a:pt x="3494354" y="1437589"/>
                  </a:lnTo>
                  <a:lnTo>
                    <a:pt x="3499040" y="1432890"/>
                  </a:lnTo>
                  <a:lnTo>
                    <a:pt x="3499040" y="1421333"/>
                  </a:lnTo>
                  <a:close/>
                </a:path>
                <a:path w="7857490" h="4237990">
                  <a:moveTo>
                    <a:pt x="3499040" y="4699"/>
                  </a:moveTo>
                  <a:lnTo>
                    <a:pt x="3494354" y="0"/>
                  </a:lnTo>
                  <a:lnTo>
                    <a:pt x="3482759" y="0"/>
                  </a:lnTo>
                  <a:lnTo>
                    <a:pt x="3478072" y="4699"/>
                  </a:lnTo>
                  <a:lnTo>
                    <a:pt x="3478072" y="16256"/>
                  </a:lnTo>
                  <a:lnTo>
                    <a:pt x="3482759" y="20942"/>
                  </a:lnTo>
                  <a:lnTo>
                    <a:pt x="3494354" y="20942"/>
                  </a:lnTo>
                  <a:lnTo>
                    <a:pt x="3499040" y="16256"/>
                  </a:lnTo>
                  <a:lnTo>
                    <a:pt x="3499040" y="4699"/>
                  </a:lnTo>
                  <a:close/>
                </a:path>
                <a:path w="7857490" h="4237990">
                  <a:moveTo>
                    <a:pt x="3540937" y="4221480"/>
                  </a:moveTo>
                  <a:lnTo>
                    <a:pt x="3536251" y="4216793"/>
                  </a:lnTo>
                  <a:lnTo>
                    <a:pt x="3524669" y="4216793"/>
                  </a:lnTo>
                  <a:lnTo>
                    <a:pt x="3519982" y="4221480"/>
                  </a:lnTo>
                  <a:lnTo>
                    <a:pt x="3519982" y="4233037"/>
                  </a:lnTo>
                  <a:lnTo>
                    <a:pt x="3524669" y="4237736"/>
                  </a:lnTo>
                  <a:lnTo>
                    <a:pt x="3536251" y="4237736"/>
                  </a:lnTo>
                  <a:lnTo>
                    <a:pt x="3540937" y="4233037"/>
                  </a:lnTo>
                  <a:lnTo>
                    <a:pt x="3540937" y="4221480"/>
                  </a:lnTo>
                  <a:close/>
                </a:path>
                <a:path w="7857490" h="4237990">
                  <a:moveTo>
                    <a:pt x="3540937" y="2836722"/>
                  </a:moveTo>
                  <a:lnTo>
                    <a:pt x="3536251" y="2832036"/>
                  </a:lnTo>
                  <a:lnTo>
                    <a:pt x="3524669" y="2832036"/>
                  </a:lnTo>
                  <a:lnTo>
                    <a:pt x="3519982" y="2836722"/>
                  </a:lnTo>
                  <a:lnTo>
                    <a:pt x="3519982" y="2848292"/>
                  </a:lnTo>
                  <a:lnTo>
                    <a:pt x="3524669" y="2852978"/>
                  </a:lnTo>
                  <a:lnTo>
                    <a:pt x="3536251" y="2852978"/>
                  </a:lnTo>
                  <a:lnTo>
                    <a:pt x="3540937" y="2848292"/>
                  </a:lnTo>
                  <a:lnTo>
                    <a:pt x="3540937" y="2836722"/>
                  </a:lnTo>
                  <a:close/>
                </a:path>
                <a:path w="7857490" h="4237990">
                  <a:moveTo>
                    <a:pt x="3540937" y="1421333"/>
                  </a:moveTo>
                  <a:lnTo>
                    <a:pt x="3536251" y="1416646"/>
                  </a:lnTo>
                  <a:lnTo>
                    <a:pt x="3524669" y="1416646"/>
                  </a:lnTo>
                  <a:lnTo>
                    <a:pt x="3519982" y="1421333"/>
                  </a:lnTo>
                  <a:lnTo>
                    <a:pt x="3519982" y="1432890"/>
                  </a:lnTo>
                  <a:lnTo>
                    <a:pt x="3524669" y="1437589"/>
                  </a:lnTo>
                  <a:lnTo>
                    <a:pt x="3536251" y="1437589"/>
                  </a:lnTo>
                  <a:lnTo>
                    <a:pt x="3540937" y="1432890"/>
                  </a:lnTo>
                  <a:lnTo>
                    <a:pt x="3540937" y="1421333"/>
                  </a:lnTo>
                  <a:close/>
                </a:path>
                <a:path w="7857490" h="4237990">
                  <a:moveTo>
                    <a:pt x="3540937" y="4699"/>
                  </a:moveTo>
                  <a:lnTo>
                    <a:pt x="3536251" y="0"/>
                  </a:lnTo>
                  <a:lnTo>
                    <a:pt x="3524669" y="0"/>
                  </a:lnTo>
                  <a:lnTo>
                    <a:pt x="3519982" y="4699"/>
                  </a:lnTo>
                  <a:lnTo>
                    <a:pt x="3519982" y="16256"/>
                  </a:lnTo>
                  <a:lnTo>
                    <a:pt x="3524669" y="20942"/>
                  </a:lnTo>
                  <a:lnTo>
                    <a:pt x="3536251" y="20942"/>
                  </a:lnTo>
                  <a:lnTo>
                    <a:pt x="3540937" y="16256"/>
                  </a:lnTo>
                  <a:lnTo>
                    <a:pt x="3540937" y="4699"/>
                  </a:lnTo>
                  <a:close/>
                </a:path>
                <a:path w="7857490" h="4237990">
                  <a:moveTo>
                    <a:pt x="3582847" y="4221480"/>
                  </a:moveTo>
                  <a:lnTo>
                    <a:pt x="3578161" y="4216793"/>
                  </a:lnTo>
                  <a:lnTo>
                    <a:pt x="3566566" y="4216793"/>
                  </a:lnTo>
                  <a:lnTo>
                    <a:pt x="3561880" y="4221480"/>
                  </a:lnTo>
                  <a:lnTo>
                    <a:pt x="3561880" y="4233037"/>
                  </a:lnTo>
                  <a:lnTo>
                    <a:pt x="3566566" y="4237736"/>
                  </a:lnTo>
                  <a:lnTo>
                    <a:pt x="3578161" y="4237736"/>
                  </a:lnTo>
                  <a:lnTo>
                    <a:pt x="3582847" y="4233037"/>
                  </a:lnTo>
                  <a:lnTo>
                    <a:pt x="3582847" y="4221480"/>
                  </a:lnTo>
                  <a:close/>
                </a:path>
                <a:path w="7857490" h="4237990">
                  <a:moveTo>
                    <a:pt x="3582847" y="2836722"/>
                  </a:moveTo>
                  <a:lnTo>
                    <a:pt x="3578161" y="2832036"/>
                  </a:lnTo>
                  <a:lnTo>
                    <a:pt x="3566566" y="2832036"/>
                  </a:lnTo>
                  <a:lnTo>
                    <a:pt x="3561880" y="2836722"/>
                  </a:lnTo>
                  <a:lnTo>
                    <a:pt x="3561880" y="2848292"/>
                  </a:lnTo>
                  <a:lnTo>
                    <a:pt x="3566566" y="2852978"/>
                  </a:lnTo>
                  <a:lnTo>
                    <a:pt x="3578161" y="2852978"/>
                  </a:lnTo>
                  <a:lnTo>
                    <a:pt x="3582847" y="2848292"/>
                  </a:lnTo>
                  <a:lnTo>
                    <a:pt x="3582847" y="2836722"/>
                  </a:lnTo>
                  <a:close/>
                </a:path>
                <a:path w="7857490" h="4237990">
                  <a:moveTo>
                    <a:pt x="3582847" y="1421333"/>
                  </a:moveTo>
                  <a:lnTo>
                    <a:pt x="3578161" y="1416646"/>
                  </a:lnTo>
                  <a:lnTo>
                    <a:pt x="3566566" y="1416646"/>
                  </a:lnTo>
                  <a:lnTo>
                    <a:pt x="3561880" y="1421333"/>
                  </a:lnTo>
                  <a:lnTo>
                    <a:pt x="3561880" y="1432890"/>
                  </a:lnTo>
                  <a:lnTo>
                    <a:pt x="3566566" y="1437589"/>
                  </a:lnTo>
                  <a:lnTo>
                    <a:pt x="3578161" y="1437589"/>
                  </a:lnTo>
                  <a:lnTo>
                    <a:pt x="3582847" y="1432890"/>
                  </a:lnTo>
                  <a:lnTo>
                    <a:pt x="3582847" y="1421333"/>
                  </a:lnTo>
                  <a:close/>
                </a:path>
                <a:path w="7857490" h="4237990">
                  <a:moveTo>
                    <a:pt x="3582847" y="4699"/>
                  </a:moveTo>
                  <a:lnTo>
                    <a:pt x="3578161" y="0"/>
                  </a:lnTo>
                  <a:lnTo>
                    <a:pt x="3566566" y="0"/>
                  </a:lnTo>
                  <a:lnTo>
                    <a:pt x="3561880" y="4699"/>
                  </a:lnTo>
                  <a:lnTo>
                    <a:pt x="3561880" y="16256"/>
                  </a:lnTo>
                  <a:lnTo>
                    <a:pt x="3566566" y="20942"/>
                  </a:lnTo>
                  <a:lnTo>
                    <a:pt x="3578161" y="20942"/>
                  </a:lnTo>
                  <a:lnTo>
                    <a:pt x="3582847" y="16256"/>
                  </a:lnTo>
                  <a:lnTo>
                    <a:pt x="3582847" y="4699"/>
                  </a:lnTo>
                  <a:close/>
                </a:path>
                <a:path w="7857490" h="4237990">
                  <a:moveTo>
                    <a:pt x="3624745" y="4221480"/>
                  </a:moveTo>
                  <a:lnTo>
                    <a:pt x="3620058" y="4216793"/>
                  </a:lnTo>
                  <a:lnTo>
                    <a:pt x="3608476" y="4216793"/>
                  </a:lnTo>
                  <a:lnTo>
                    <a:pt x="3603790" y="4221480"/>
                  </a:lnTo>
                  <a:lnTo>
                    <a:pt x="3603790" y="4233037"/>
                  </a:lnTo>
                  <a:lnTo>
                    <a:pt x="3608476" y="4237736"/>
                  </a:lnTo>
                  <a:lnTo>
                    <a:pt x="3620058" y="4237736"/>
                  </a:lnTo>
                  <a:lnTo>
                    <a:pt x="3624745" y="4233037"/>
                  </a:lnTo>
                  <a:lnTo>
                    <a:pt x="3624745" y="4221480"/>
                  </a:lnTo>
                  <a:close/>
                </a:path>
                <a:path w="7857490" h="4237990">
                  <a:moveTo>
                    <a:pt x="3624745" y="2836722"/>
                  </a:moveTo>
                  <a:lnTo>
                    <a:pt x="3620058" y="2832036"/>
                  </a:lnTo>
                  <a:lnTo>
                    <a:pt x="3608476" y="2832036"/>
                  </a:lnTo>
                  <a:lnTo>
                    <a:pt x="3603790" y="2836722"/>
                  </a:lnTo>
                  <a:lnTo>
                    <a:pt x="3603790" y="2848292"/>
                  </a:lnTo>
                  <a:lnTo>
                    <a:pt x="3608476" y="2852978"/>
                  </a:lnTo>
                  <a:lnTo>
                    <a:pt x="3620058" y="2852978"/>
                  </a:lnTo>
                  <a:lnTo>
                    <a:pt x="3624745" y="2848292"/>
                  </a:lnTo>
                  <a:lnTo>
                    <a:pt x="3624745" y="2836722"/>
                  </a:lnTo>
                  <a:close/>
                </a:path>
                <a:path w="7857490" h="4237990">
                  <a:moveTo>
                    <a:pt x="3624745" y="1421333"/>
                  </a:moveTo>
                  <a:lnTo>
                    <a:pt x="3620058" y="1416646"/>
                  </a:lnTo>
                  <a:lnTo>
                    <a:pt x="3608476" y="1416646"/>
                  </a:lnTo>
                  <a:lnTo>
                    <a:pt x="3603790" y="1421333"/>
                  </a:lnTo>
                  <a:lnTo>
                    <a:pt x="3603790" y="1432890"/>
                  </a:lnTo>
                  <a:lnTo>
                    <a:pt x="3608476" y="1437589"/>
                  </a:lnTo>
                  <a:lnTo>
                    <a:pt x="3620058" y="1437589"/>
                  </a:lnTo>
                  <a:lnTo>
                    <a:pt x="3624745" y="1432890"/>
                  </a:lnTo>
                  <a:lnTo>
                    <a:pt x="3624745" y="1421333"/>
                  </a:lnTo>
                  <a:close/>
                </a:path>
                <a:path w="7857490" h="4237990">
                  <a:moveTo>
                    <a:pt x="3624745" y="4699"/>
                  </a:moveTo>
                  <a:lnTo>
                    <a:pt x="3620058" y="0"/>
                  </a:lnTo>
                  <a:lnTo>
                    <a:pt x="3608476" y="0"/>
                  </a:lnTo>
                  <a:lnTo>
                    <a:pt x="3603790" y="4699"/>
                  </a:lnTo>
                  <a:lnTo>
                    <a:pt x="3603790" y="16256"/>
                  </a:lnTo>
                  <a:lnTo>
                    <a:pt x="3608476" y="20942"/>
                  </a:lnTo>
                  <a:lnTo>
                    <a:pt x="3620058" y="20942"/>
                  </a:lnTo>
                  <a:lnTo>
                    <a:pt x="3624745" y="16256"/>
                  </a:lnTo>
                  <a:lnTo>
                    <a:pt x="3624745" y="4699"/>
                  </a:lnTo>
                  <a:close/>
                </a:path>
                <a:path w="7857490" h="4237990">
                  <a:moveTo>
                    <a:pt x="3666655" y="4221480"/>
                  </a:moveTo>
                  <a:lnTo>
                    <a:pt x="3661968" y="4216793"/>
                  </a:lnTo>
                  <a:lnTo>
                    <a:pt x="3650373" y="4216793"/>
                  </a:lnTo>
                  <a:lnTo>
                    <a:pt x="3645687" y="4221480"/>
                  </a:lnTo>
                  <a:lnTo>
                    <a:pt x="3645687" y="4233037"/>
                  </a:lnTo>
                  <a:lnTo>
                    <a:pt x="3650373" y="4237736"/>
                  </a:lnTo>
                  <a:lnTo>
                    <a:pt x="3661968" y="4237736"/>
                  </a:lnTo>
                  <a:lnTo>
                    <a:pt x="3666655" y="4233037"/>
                  </a:lnTo>
                  <a:lnTo>
                    <a:pt x="3666655" y="4221480"/>
                  </a:lnTo>
                  <a:close/>
                </a:path>
                <a:path w="7857490" h="4237990">
                  <a:moveTo>
                    <a:pt x="3666655" y="2836722"/>
                  </a:moveTo>
                  <a:lnTo>
                    <a:pt x="3661968" y="2832036"/>
                  </a:lnTo>
                  <a:lnTo>
                    <a:pt x="3650373" y="2832036"/>
                  </a:lnTo>
                  <a:lnTo>
                    <a:pt x="3645687" y="2836722"/>
                  </a:lnTo>
                  <a:lnTo>
                    <a:pt x="3645687" y="2848292"/>
                  </a:lnTo>
                  <a:lnTo>
                    <a:pt x="3650373" y="2852978"/>
                  </a:lnTo>
                  <a:lnTo>
                    <a:pt x="3661968" y="2852978"/>
                  </a:lnTo>
                  <a:lnTo>
                    <a:pt x="3666655" y="2848292"/>
                  </a:lnTo>
                  <a:lnTo>
                    <a:pt x="3666655" y="2836722"/>
                  </a:lnTo>
                  <a:close/>
                </a:path>
                <a:path w="7857490" h="4237990">
                  <a:moveTo>
                    <a:pt x="3666655" y="1421333"/>
                  </a:moveTo>
                  <a:lnTo>
                    <a:pt x="3661968" y="1416646"/>
                  </a:lnTo>
                  <a:lnTo>
                    <a:pt x="3650373" y="1416646"/>
                  </a:lnTo>
                  <a:lnTo>
                    <a:pt x="3645687" y="1421333"/>
                  </a:lnTo>
                  <a:lnTo>
                    <a:pt x="3645687" y="1432890"/>
                  </a:lnTo>
                  <a:lnTo>
                    <a:pt x="3650373" y="1437589"/>
                  </a:lnTo>
                  <a:lnTo>
                    <a:pt x="3661968" y="1437589"/>
                  </a:lnTo>
                  <a:lnTo>
                    <a:pt x="3666655" y="1432890"/>
                  </a:lnTo>
                  <a:lnTo>
                    <a:pt x="3666655" y="1421333"/>
                  </a:lnTo>
                  <a:close/>
                </a:path>
                <a:path w="7857490" h="4237990">
                  <a:moveTo>
                    <a:pt x="3666655" y="4699"/>
                  </a:moveTo>
                  <a:lnTo>
                    <a:pt x="3661968" y="0"/>
                  </a:lnTo>
                  <a:lnTo>
                    <a:pt x="3650373" y="0"/>
                  </a:lnTo>
                  <a:lnTo>
                    <a:pt x="3645687" y="4699"/>
                  </a:lnTo>
                  <a:lnTo>
                    <a:pt x="3645687" y="16256"/>
                  </a:lnTo>
                  <a:lnTo>
                    <a:pt x="3650373" y="20942"/>
                  </a:lnTo>
                  <a:lnTo>
                    <a:pt x="3661968" y="20942"/>
                  </a:lnTo>
                  <a:lnTo>
                    <a:pt x="3666655" y="16256"/>
                  </a:lnTo>
                  <a:lnTo>
                    <a:pt x="3666655" y="4699"/>
                  </a:lnTo>
                  <a:close/>
                </a:path>
                <a:path w="7857490" h="4237990">
                  <a:moveTo>
                    <a:pt x="3708552" y="4221480"/>
                  </a:moveTo>
                  <a:lnTo>
                    <a:pt x="3703866" y="4216793"/>
                  </a:lnTo>
                  <a:lnTo>
                    <a:pt x="3692283" y="4216793"/>
                  </a:lnTo>
                  <a:lnTo>
                    <a:pt x="3687597" y="4221480"/>
                  </a:lnTo>
                  <a:lnTo>
                    <a:pt x="3687597" y="4233037"/>
                  </a:lnTo>
                  <a:lnTo>
                    <a:pt x="3692283" y="4237736"/>
                  </a:lnTo>
                  <a:lnTo>
                    <a:pt x="3703866" y="4237736"/>
                  </a:lnTo>
                  <a:lnTo>
                    <a:pt x="3708552" y="4233037"/>
                  </a:lnTo>
                  <a:lnTo>
                    <a:pt x="3708552" y="4221480"/>
                  </a:lnTo>
                  <a:close/>
                </a:path>
                <a:path w="7857490" h="4237990">
                  <a:moveTo>
                    <a:pt x="3708552" y="2836722"/>
                  </a:moveTo>
                  <a:lnTo>
                    <a:pt x="3703866" y="2832036"/>
                  </a:lnTo>
                  <a:lnTo>
                    <a:pt x="3692283" y="2832036"/>
                  </a:lnTo>
                  <a:lnTo>
                    <a:pt x="3687597" y="2836722"/>
                  </a:lnTo>
                  <a:lnTo>
                    <a:pt x="3687597" y="2848292"/>
                  </a:lnTo>
                  <a:lnTo>
                    <a:pt x="3692283" y="2852978"/>
                  </a:lnTo>
                  <a:lnTo>
                    <a:pt x="3703866" y="2852978"/>
                  </a:lnTo>
                  <a:lnTo>
                    <a:pt x="3708552" y="2848292"/>
                  </a:lnTo>
                  <a:lnTo>
                    <a:pt x="3708552" y="2836722"/>
                  </a:lnTo>
                  <a:close/>
                </a:path>
                <a:path w="7857490" h="4237990">
                  <a:moveTo>
                    <a:pt x="3708552" y="1421333"/>
                  </a:moveTo>
                  <a:lnTo>
                    <a:pt x="3703866" y="1416646"/>
                  </a:lnTo>
                  <a:lnTo>
                    <a:pt x="3692283" y="1416646"/>
                  </a:lnTo>
                  <a:lnTo>
                    <a:pt x="3687597" y="1421333"/>
                  </a:lnTo>
                  <a:lnTo>
                    <a:pt x="3687597" y="1432890"/>
                  </a:lnTo>
                  <a:lnTo>
                    <a:pt x="3692283" y="1437589"/>
                  </a:lnTo>
                  <a:lnTo>
                    <a:pt x="3703866" y="1437589"/>
                  </a:lnTo>
                  <a:lnTo>
                    <a:pt x="3708552" y="1432890"/>
                  </a:lnTo>
                  <a:lnTo>
                    <a:pt x="3708552" y="1421333"/>
                  </a:lnTo>
                  <a:close/>
                </a:path>
                <a:path w="7857490" h="4237990">
                  <a:moveTo>
                    <a:pt x="3708552" y="4699"/>
                  </a:moveTo>
                  <a:lnTo>
                    <a:pt x="3703866" y="0"/>
                  </a:lnTo>
                  <a:lnTo>
                    <a:pt x="3692283" y="0"/>
                  </a:lnTo>
                  <a:lnTo>
                    <a:pt x="3687597" y="4699"/>
                  </a:lnTo>
                  <a:lnTo>
                    <a:pt x="3687597" y="16256"/>
                  </a:lnTo>
                  <a:lnTo>
                    <a:pt x="3692283" y="20942"/>
                  </a:lnTo>
                  <a:lnTo>
                    <a:pt x="3703866" y="20942"/>
                  </a:lnTo>
                  <a:lnTo>
                    <a:pt x="3708552" y="16256"/>
                  </a:lnTo>
                  <a:lnTo>
                    <a:pt x="3708552" y="4699"/>
                  </a:lnTo>
                  <a:close/>
                </a:path>
                <a:path w="7857490" h="4237990">
                  <a:moveTo>
                    <a:pt x="3750462" y="4221480"/>
                  </a:moveTo>
                  <a:lnTo>
                    <a:pt x="3745776" y="4216793"/>
                  </a:lnTo>
                  <a:lnTo>
                    <a:pt x="3734193" y="4216793"/>
                  </a:lnTo>
                  <a:lnTo>
                    <a:pt x="3729494" y="4221480"/>
                  </a:lnTo>
                  <a:lnTo>
                    <a:pt x="3729494" y="4233037"/>
                  </a:lnTo>
                  <a:lnTo>
                    <a:pt x="3734193" y="4237736"/>
                  </a:lnTo>
                  <a:lnTo>
                    <a:pt x="3745776" y="4237736"/>
                  </a:lnTo>
                  <a:lnTo>
                    <a:pt x="3750462" y="4233037"/>
                  </a:lnTo>
                  <a:lnTo>
                    <a:pt x="3750462" y="4221480"/>
                  </a:lnTo>
                  <a:close/>
                </a:path>
                <a:path w="7857490" h="4237990">
                  <a:moveTo>
                    <a:pt x="3750462" y="2836722"/>
                  </a:moveTo>
                  <a:lnTo>
                    <a:pt x="3745776" y="2832036"/>
                  </a:lnTo>
                  <a:lnTo>
                    <a:pt x="3734193" y="2832036"/>
                  </a:lnTo>
                  <a:lnTo>
                    <a:pt x="3729494" y="2836722"/>
                  </a:lnTo>
                  <a:lnTo>
                    <a:pt x="3729494" y="2848292"/>
                  </a:lnTo>
                  <a:lnTo>
                    <a:pt x="3734193" y="2852978"/>
                  </a:lnTo>
                  <a:lnTo>
                    <a:pt x="3745776" y="2852978"/>
                  </a:lnTo>
                  <a:lnTo>
                    <a:pt x="3750462" y="2848292"/>
                  </a:lnTo>
                  <a:lnTo>
                    <a:pt x="3750462" y="2836722"/>
                  </a:lnTo>
                  <a:close/>
                </a:path>
                <a:path w="7857490" h="4237990">
                  <a:moveTo>
                    <a:pt x="3750462" y="1421333"/>
                  </a:moveTo>
                  <a:lnTo>
                    <a:pt x="3745776" y="1416646"/>
                  </a:lnTo>
                  <a:lnTo>
                    <a:pt x="3734193" y="1416646"/>
                  </a:lnTo>
                  <a:lnTo>
                    <a:pt x="3729494" y="1421333"/>
                  </a:lnTo>
                  <a:lnTo>
                    <a:pt x="3729494" y="1432890"/>
                  </a:lnTo>
                  <a:lnTo>
                    <a:pt x="3734193" y="1437589"/>
                  </a:lnTo>
                  <a:lnTo>
                    <a:pt x="3745776" y="1437589"/>
                  </a:lnTo>
                  <a:lnTo>
                    <a:pt x="3750462" y="1432890"/>
                  </a:lnTo>
                  <a:lnTo>
                    <a:pt x="3750462" y="1421333"/>
                  </a:lnTo>
                  <a:close/>
                </a:path>
                <a:path w="7857490" h="4237990">
                  <a:moveTo>
                    <a:pt x="3750462" y="4699"/>
                  </a:moveTo>
                  <a:lnTo>
                    <a:pt x="3745776" y="0"/>
                  </a:lnTo>
                  <a:lnTo>
                    <a:pt x="3734193" y="0"/>
                  </a:lnTo>
                  <a:lnTo>
                    <a:pt x="3729494" y="4699"/>
                  </a:lnTo>
                  <a:lnTo>
                    <a:pt x="3729494" y="16256"/>
                  </a:lnTo>
                  <a:lnTo>
                    <a:pt x="3734193" y="20942"/>
                  </a:lnTo>
                  <a:lnTo>
                    <a:pt x="3745776" y="20942"/>
                  </a:lnTo>
                  <a:lnTo>
                    <a:pt x="3750462" y="16256"/>
                  </a:lnTo>
                  <a:lnTo>
                    <a:pt x="3750462" y="4699"/>
                  </a:lnTo>
                  <a:close/>
                </a:path>
                <a:path w="7857490" h="4237990">
                  <a:moveTo>
                    <a:pt x="3792372" y="4221480"/>
                  </a:moveTo>
                  <a:lnTo>
                    <a:pt x="3787673" y="4216793"/>
                  </a:lnTo>
                  <a:lnTo>
                    <a:pt x="3776091" y="4216793"/>
                  </a:lnTo>
                  <a:lnTo>
                    <a:pt x="3771404" y="4221480"/>
                  </a:lnTo>
                  <a:lnTo>
                    <a:pt x="3771404" y="4233037"/>
                  </a:lnTo>
                  <a:lnTo>
                    <a:pt x="3776091" y="4237736"/>
                  </a:lnTo>
                  <a:lnTo>
                    <a:pt x="3787673" y="4237736"/>
                  </a:lnTo>
                  <a:lnTo>
                    <a:pt x="3792372" y="4233037"/>
                  </a:lnTo>
                  <a:lnTo>
                    <a:pt x="3792372" y="4221480"/>
                  </a:lnTo>
                  <a:close/>
                </a:path>
                <a:path w="7857490" h="4237990">
                  <a:moveTo>
                    <a:pt x="3792372" y="2836722"/>
                  </a:moveTo>
                  <a:lnTo>
                    <a:pt x="3787673" y="2832036"/>
                  </a:lnTo>
                  <a:lnTo>
                    <a:pt x="3776091" y="2832036"/>
                  </a:lnTo>
                  <a:lnTo>
                    <a:pt x="3771404" y="2836722"/>
                  </a:lnTo>
                  <a:lnTo>
                    <a:pt x="3771404" y="2848292"/>
                  </a:lnTo>
                  <a:lnTo>
                    <a:pt x="3776091" y="2852978"/>
                  </a:lnTo>
                  <a:lnTo>
                    <a:pt x="3787673" y="2852978"/>
                  </a:lnTo>
                  <a:lnTo>
                    <a:pt x="3792372" y="2848292"/>
                  </a:lnTo>
                  <a:lnTo>
                    <a:pt x="3792372" y="2836722"/>
                  </a:lnTo>
                  <a:close/>
                </a:path>
                <a:path w="7857490" h="4237990">
                  <a:moveTo>
                    <a:pt x="3792372" y="1421333"/>
                  </a:moveTo>
                  <a:lnTo>
                    <a:pt x="3787673" y="1416646"/>
                  </a:lnTo>
                  <a:lnTo>
                    <a:pt x="3776091" y="1416646"/>
                  </a:lnTo>
                  <a:lnTo>
                    <a:pt x="3771404" y="1421333"/>
                  </a:lnTo>
                  <a:lnTo>
                    <a:pt x="3771404" y="1432890"/>
                  </a:lnTo>
                  <a:lnTo>
                    <a:pt x="3776091" y="1437589"/>
                  </a:lnTo>
                  <a:lnTo>
                    <a:pt x="3787673" y="1437589"/>
                  </a:lnTo>
                  <a:lnTo>
                    <a:pt x="3792372" y="1432890"/>
                  </a:lnTo>
                  <a:lnTo>
                    <a:pt x="3792372" y="1421333"/>
                  </a:lnTo>
                  <a:close/>
                </a:path>
                <a:path w="7857490" h="4237990">
                  <a:moveTo>
                    <a:pt x="3792372" y="4699"/>
                  </a:moveTo>
                  <a:lnTo>
                    <a:pt x="3787673" y="0"/>
                  </a:lnTo>
                  <a:lnTo>
                    <a:pt x="3776091" y="0"/>
                  </a:lnTo>
                  <a:lnTo>
                    <a:pt x="3771404" y="4699"/>
                  </a:lnTo>
                  <a:lnTo>
                    <a:pt x="3771404" y="16256"/>
                  </a:lnTo>
                  <a:lnTo>
                    <a:pt x="3776091" y="20942"/>
                  </a:lnTo>
                  <a:lnTo>
                    <a:pt x="3787673" y="20942"/>
                  </a:lnTo>
                  <a:lnTo>
                    <a:pt x="3792372" y="16256"/>
                  </a:lnTo>
                  <a:lnTo>
                    <a:pt x="3792372" y="4699"/>
                  </a:lnTo>
                  <a:close/>
                </a:path>
                <a:path w="7857490" h="4237990">
                  <a:moveTo>
                    <a:pt x="3834269" y="4221480"/>
                  </a:moveTo>
                  <a:lnTo>
                    <a:pt x="3829583" y="4216793"/>
                  </a:lnTo>
                  <a:lnTo>
                    <a:pt x="3818001" y="4216793"/>
                  </a:lnTo>
                  <a:lnTo>
                    <a:pt x="3813314" y="4221480"/>
                  </a:lnTo>
                  <a:lnTo>
                    <a:pt x="3813314" y="4233037"/>
                  </a:lnTo>
                  <a:lnTo>
                    <a:pt x="3818001" y="4237736"/>
                  </a:lnTo>
                  <a:lnTo>
                    <a:pt x="3829583" y="4237736"/>
                  </a:lnTo>
                  <a:lnTo>
                    <a:pt x="3834269" y="4233037"/>
                  </a:lnTo>
                  <a:lnTo>
                    <a:pt x="3834269" y="4221480"/>
                  </a:lnTo>
                  <a:close/>
                </a:path>
                <a:path w="7857490" h="4237990">
                  <a:moveTo>
                    <a:pt x="3834269" y="2836722"/>
                  </a:moveTo>
                  <a:lnTo>
                    <a:pt x="3829583" y="2832036"/>
                  </a:lnTo>
                  <a:lnTo>
                    <a:pt x="3818001" y="2832036"/>
                  </a:lnTo>
                  <a:lnTo>
                    <a:pt x="3813314" y="2836722"/>
                  </a:lnTo>
                  <a:lnTo>
                    <a:pt x="3813314" y="2848292"/>
                  </a:lnTo>
                  <a:lnTo>
                    <a:pt x="3818001" y="2852978"/>
                  </a:lnTo>
                  <a:lnTo>
                    <a:pt x="3829583" y="2852978"/>
                  </a:lnTo>
                  <a:lnTo>
                    <a:pt x="3834269" y="2848292"/>
                  </a:lnTo>
                  <a:lnTo>
                    <a:pt x="3834269" y="2836722"/>
                  </a:lnTo>
                  <a:close/>
                </a:path>
                <a:path w="7857490" h="4237990">
                  <a:moveTo>
                    <a:pt x="3834269" y="1421333"/>
                  </a:moveTo>
                  <a:lnTo>
                    <a:pt x="3829583" y="1416646"/>
                  </a:lnTo>
                  <a:lnTo>
                    <a:pt x="3818001" y="1416646"/>
                  </a:lnTo>
                  <a:lnTo>
                    <a:pt x="3813314" y="1421333"/>
                  </a:lnTo>
                  <a:lnTo>
                    <a:pt x="3813314" y="1432890"/>
                  </a:lnTo>
                  <a:lnTo>
                    <a:pt x="3818001" y="1437589"/>
                  </a:lnTo>
                  <a:lnTo>
                    <a:pt x="3829583" y="1437589"/>
                  </a:lnTo>
                  <a:lnTo>
                    <a:pt x="3834269" y="1432890"/>
                  </a:lnTo>
                  <a:lnTo>
                    <a:pt x="3834269" y="1421333"/>
                  </a:lnTo>
                  <a:close/>
                </a:path>
                <a:path w="7857490" h="4237990">
                  <a:moveTo>
                    <a:pt x="3834269" y="4699"/>
                  </a:moveTo>
                  <a:lnTo>
                    <a:pt x="3829583" y="0"/>
                  </a:lnTo>
                  <a:lnTo>
                    <a:pt x="3818001" y="0"/>
                  </a:lnTo>
                  <a:lnTo>
                    <a:pt x="3813314" y="4699"/>
                  </a:lnTo>
                  <a:lnTo>
                    <a:pt x="3813314" y="16256"/>
                  </a:lnTo>
                  <a:lnTo>
                    <a:pt x="3818001" y="20942"/>
                  </a:lnTo>
                  <a:lnTo>
                    <a:pt x="3829583" y="20942"/>
                  </a:lnTo>
                  <a:lnTo>
                    <a:pt x="3834269" y="16256"/>
                  </a:lnTo>
                  <a:lnTo>
                    <a:pt x="3834269" y="4699"/>
                  </a:lnTo>
                  <a:close/>
                </a:path>
                <a:path w="7857490" h="4237990">
                  <a:moveTo>
                    <a:pt x="3876179" y="4221480"/>
                  </a:moveTo>
                  <a:lnTo>
                    <a:pt x="3871493" y="4216793"/>
                  </a:lnTo>
                  <a:lnTo>
                    <a:pt x="3859898" y="4216793"/>
                  </a:lnTo>
                  <a:lnTo>
                    <a:pt x="3855212" y="4221480"/>
                  </a:lnTo>
                  <a:lnTo>
                    <a:pt x="3855212" y="4233037"/>
                  </a:lnTo>
                  <a:lnTo>
                    <a:pt x="3859898" y="4237736"/>
                  </a:lnTo>
                  <a:lnTo>
                    <a:pt x="3871493" y="4237736"/>
                  </a:lnTo>
                  <a:lnTo>
                    <a:pt x="3876179" y="4233037"/>
                  </a:lnTo>
                  <a:lnTo>
                    <a:pt x="3876179" y="4221480"/>
                  </a:lnTo>
                  <a:close/>
                </a:path>
                <a:path w="7857490" h="4237990">
                  <a:moveTo>
                    <a:pt x="3876179" y="2836722"/>
                  </a:moveTo>
                  <a:lnTo>
                    <a:pt x="3871493" y="2832036"/>
                  </a:lnTo>
                  <a:lnTo>
                    <a:pt x="3859898" y="2832036"/>
                  </a:lnTo>
                  <a:lnTo>
                    <a:pt x="3855212" y="2836722"/>
                  </a:lnTo>
                  <a:lnTo>
                    <a:pt x="3855212" y="2848292"/>
                  </a:lnTo>
                  <a:lnTo>
                    <a:pt x="3859898" y="2852978"/>
                  </a:lnTo>
                  <a:lnTo>
                    <a:pt x="3871493" y="2852978"/>
                  </a:lnTo>
                  <a:lnTo>
                    <a:pt x="3876179" y="2848292"/>
                  </a:lnTo>
                  <a:lnTo>
                    <a:pt x="3876179" y="2836722"/>
                  </a:lnTo>
                  <a:close/>
                </a:path>
                <a:path w="7857490" h="4237990">
                  <a:moveTo>
                    <a:pt x="3876179" y="1421333"/>
                  </a:moveTo>
                  <a:lnTo>
                    <a:pt x="3871493" y="1416646"/>
                  </a:lnTo>
                  <a:lnTo>
                    <a:pt x="3859898" y="1416646"/>
                  </a:lnTo>
                  <a:lnTo>
                    <a:pt x="3855212" y="1421333"/>
                  </a:lnTo>
                  <a:lnTo>
                    <a:pt x="3855212" y="1432890"/>
                  </a:lnTo>
                  <a:lnTo>
                    <a:pt x="3859898" y="1437589"/>
                  </a:lnTo>
                  <a:lnTo>
                    <a:pt x="3871493" y="1437589"/>
                  </a:lnTo>
                  <a:lnTo>
                    <a:pt x="3876179" y="1432890"/>
                  </a:lnTo>
                  <a:lnTo>
                    <a:pt x="3876179" y="1421333"/>
                  </a:lnTo>
                  <a:close/>
                </a:path>
                <a:path w="7857490" h="4237990">
                  <a:moveTo>
                    <a:pt x="3876179" y="4699"/>
                  </a:moveTo>
                  <a:lnTo>
                    <a:pt x="3871493" y="0"/>
                  </a:lnTo>
                  <a:lnTo>
                    <a:pt x="3859898" y="0"/>
                  </a:lnTo>
                  <a:lnTo>
                    <a:pt x="3855212" y="4699"/>
                  </a:lnTo>
                  <a:lnTo>
                    <a:pt x="3855212" y="16256"/>
                  </a:lnTo>
                  <a:lnTo>
                    <a:pt x="3859898" y="20942"/>
                  </a:lnTo>
                  <a:lnTo>
                    <a:pt x="3871493" y="20942"/>
                  </a:lnTo>
                  <a:lnTo>
                    <a:pt x="3876179" y="16256"/>
                  </a:lnTo>
                  <a:lnTo>
                    <a:pt x="3876179" y="4699"/>
                  </a:lnTo>
                  <a:close/>
                </a:path>
                <a:path w="7857490" h="4237990">
                  <a:moveTo>
                    <a:pt x="3918077" y="4221480"/>
                  </a:moveTo>
                  <a:lnTo>
                    <a:pt x="3913390" y="4216793"/>
                  </a:lnTo>
                  <a:lnTo>
                    <a:pt x="3901808" y="4216793"/>
                  </a:lnTo>
                  <a:lnTo>
                    <a:pt x="3897122" y="4221480"/>
                  </a:lnTo>
                  <a:lnTo>
                    <a:pt x="3897122" y="4233037"/>
                  </a:lnTo>
                  <a:lnTo>
                    <a:pt x="3901808" y="4237736"/>
                  </a:lnTo>
                  <a:lnTo>
                    <a:pt x="3913390" y="4237736"/>
                  </a:lnTo>
                  <a:lnTo>
                    <a:pt x="3918077" y="4233037"/>
                  </a:lnTo>
                  <a:lnTo>
                    <a:pt x="3918077" y="4221480"/>
                  </a:lnTo>
                  <a:close/>
                </a:path>
                <a:path w="7857490" h="4237990">
                  <a:moveTo>
                    <a:pt x="3918077" y="2836722"/>
                  </a:moveTo>
                  <a:lnTo>
                    <a:pt x="3913390" y="2832036"/>
                  </a:lnTo>
                  <a:lnTo>
                    <a:pt x="3901808" y="2832036"/>
                  </a:lnTo>
                  <a:lnTo>
                    <a:pt x="3897122" y="2836722"/>
                  </a:lnTo>
                  <a:lnTo>
                    <a:pt x="3897122" y="2848292"/>
                  </a:lnTo>
                  <a:lnTo>
                    <a:pt x="3901808" y="2852978"/>
                  </a:lnTo>
                  <a:lnTo>
                    <a:pt x="3913390" y="2852978"/>
                  </a:lnTo>
                  <a:lnTo>
                    <a:pt x="3918077" y="2848292"/>
                  </a:lnTo>
                  <a:lnTo>
                    <a:pt x="3918077" y="2836722"/>
                  </a:lnTo>
                  <a:close/>
                </a:path>
                <a:path w="7857490" h="4237990">
                  <a:moveTo>
                    <a:pt x="3918077" y="1421333"/>
                  </a:moveTo>
                  <a:lnTo>
                    <a:pt x="3913390" y="1416646"/>
                  </a:lnTo>
                  <a:lnTo>
                    <a:pt x="3901808" y="1416646"/>
                  </a:lnTo>
                  <a:lnTo>
                    <a:pt x="3897122" y="1421333"/>
                  </a:lnTo>
                  <a:lnTo>
                    <a:pt x="3897122" y="1432890"/>
                  </a:lnTo>
                  <a:lnTo>
                    <a:pt x="3901808" y="1437589"/>
                  </a:lnTo>
                  <a:lnTo>
                    <a:pt x="3913390" y="1437589"/>
                  </a:lnTo>
                  <a:lnTo>
                    <a:pt x="3918077" y="1432890"/>
                  </a:lnTo>
                  <a:lnTo>
                    <a:pt x="3918077" y="1421333"/>
                  </a:lnTo>
                  <a:close/>
                </a:path>
                <a:path w="7857490" h="4237990">
                  <a:moveTo>
                    <a:pt x="3918077" y="4699"/>
                  </a:moveTo>
                  <a:lnTo>
                    <a:pt x="3913390" y="0"/>
                  </a:lnTo>
                  <a:lnTo>
                    <a:pt x="3901808" y="0"/>
                  </a:lnTo>
                  <a:lnTo>
                    <a:pt x="3897122" y="4699"/>
                  </a:lnTo>
                  <a:lnTo>
                    <a:pt x="3897122" y="16256"/>
                  </a:lnTo>
                  <a:lnTo>
                    <a:pt x="3901808" y="20942"/>
                  </a:lnTo>
                  <a:lnTo>
                    <a:pt x="3913390" y="20942"/>
                  </a:lnTo>
                  <a:lnTo>
                    <a:pt x="3918077" y="16256"/>
                  </a:lnTo>
                  <a:lnTo>
                    <a:pt x="3918077" y="4699"/>
                  </a:lnTo>
                  <a:close/>
                </a:path>
                <a:path w="7857490" h="4237990">
                  <a:moveTo>
                    <a:pt x="3959987" y="4221480"/>
                  </a:moveTo>
                  <a:lnTo>
                    <a:pt x="3955300" y="4216793"/>
                  </a:lnTo>
                  <a:lnTo>
                    <a:pt x="3943705" y="4216793"/>
                  </a:lnTo>
                  <a:lnTo>
                    <a:pt x="3939019" y="4221480"/>
                  </a:lnTo>
                  <a:lnTo>
                    <a:pt x="3939019" y="4233037"/>
                  </a:lnTo>
                  <a:lnTo>
                    <a:pt x="3943705" y="4237736"/>
                  </a:lnTo>
                  <a:lnTo>
                    <a:pt x="3955300" y="4237736"/>
                  </a:lnTo>
                  <a:lnTo>
                    <a:pt x="3959987" y="4233037"/>
                  </a:lnTo>
                  <a:lnTo>
                    <a:pt x="3959987" y="4221480"/>
                  </a:lnTo>
                  <a:close/>
                </a:path>
                <a:path w="7857490" h="4237990">
                  <a:moveTo>
                    <a:pt x="3959987" y="2836722"/>
                  </a:moveTo>
                  <a:lnTo>
                    <a:pt x="3955300" y="2832036"/>
                  </a:lnTo>
                  <a:lnTo>
                    <a:pt x="3943705" y="2832036"/>
                  </a:lnTo>
                  <a:lnTo>
                    <a:pt x="3939019" y="2836722"/>
                  </a:lnTo>
                  <a:lnTo>
                    <a:pt x="3939019" y="2848292"/>
                  </a:lnTo>
                  <a:lnTo>
                    <a:pt x="3943705" y="2852978"/>
                  </a:lnTo>
                  <a:lnTo>
                    <a:pt x="3955300" y="2852978"/>
                  </a:lnTo>
                  <a:lnTo>
                    <a:pt x="3959987" y="2848292"/>
                  </a:lnTo>
                  <a:lnTo>
                    <a:pt x="3959987" y="2836722"/>
                  </a:lnTo>
                  <a:close/>
                </a:path>
                <a:path w="7857490" h="4237990">
                  <a:moveTo>
                    <a:pt x="3959987" y="1421333"/>
                  </a:moveTo>
                  <a:lnTo>
                    <a:pt x="3955300" y="1416646"/>
                  </a:lnTo>
                  <a:lnTo>
                    <a:pt x="3943705" y="1416646"/>
                  </a:lnTo>
                  <a:lnTo>
                    <a:pt x="3939019" y="1421333"/>
                  </a:lnTo>
                  <a:lnTo>
                    <a:pt x="3939019" y="1432890"/>
                  </a:lnTo>
                  <a:lnTo>
                    <a:pt x="3943705" y="1437589"/>
                  </a:lnTo>
                  <a:lnTo>
                    <a:pt x="3955300" y="1437589"/>
                  </a:lnTo>
                  <a:lnTo>
                    <a:pt x="3959987" y="1432890"/>
                  </a:lnTo>
                  <a:lnTo>
                    <a:pt x="3959987" y="1421333"/>
                  </a:lnTo>
                  <a:close/>
                </a:path>
                <a:path w="7857490" h="4237990">
                  <a:moveTo>
                    <a:pt x="3959987" y="4699"/>
                  </a:moveTo>
                  <a:lnTo>
                    <a:pt x="3955300" y="0"/>
                  </a:lnTo>
                  <a:lnTo>
                    <a:pt x="3943705" y="0"/>
                  </a:lnTo>
                  <a:lnTo>
                    <a:pt x="3939019" y="4699"/>
                  </a:lnTo>
                  <a:lnTo>
                    <a:pt x="3939019" y="16256"/>
                  </a:lnTo>
                  <a:lnTo>
                    <a:pt x="3943705" y="20942"/>
                  </a:lnTo>
                  <a:lnTo>
                    <a:pt x="3955300" y="20942"/>
                  </a:lnTo>
                  <a:lnTo>
                    <a:pt x="3959987" y="16256"/>
                  </a:lnTo>
                  <a:lnTo>
                    <a:pt x="3959987" y="4699"/>
                  </a:lnTo>
                  <a:close/>
                </a:path>
                <a:path w="7857490" h="4237990">
                  <a:moveTo>
                    <a:pt x="4001884" y="4221480"/>
                  </a:moveTo>
                  <a:lnTo>
                    <a:pt x="3997198" y="4216793"/>
                  </a:lnTo>
                  <a:lnTo>
                    <a:pt x="3985615" y="4216793"/>
                  </a:lnTo>
                  <a:lnTo>
                    <a:pt x="3980929" y="4221480"/>
                  </a:lnTo>
                  <a:lnTo>
                    <a:pt x="3980929" y="4233037"/>
                  </a:lnTo>
                  <a:lnTo>
                    <a:pt x="3985615" y="4237736"/>
                  </a:lnTo>
                  <a:lnTo>
                    <a:pt x="3997198" y="4237736"/>
                  </a:lnTo>
                  <a:lnTo>
                    <a:pt x="4001884" y="4233037"/>
                  </a:lnTo>
                  <a:lnTo>
                    <a:pt x="4001884" y="4221480"/>
                  </a:lnTo>
                  <a:close/>
                </a:path>
                <a:path w="7857490" h="4237990">
                  <a:moveTo>
                    <a:pt x="4001884" y="2836722"/>
                  </a:moveTo>
                  <a:lnTo>
                    <a:pt x="3997198" y="2832036"/>
                  </a:lnTo>
                  <a:lnTo>
                    <a:pt x="3985615" y="2832036"/>
                  </a:lnTo>
                  <a:lnTo>
                    <a:pt x="3980929" y="2836722"/>
                  </a:lnTo>
                  <a:lnTo>
                    <a:pt x="3980929" y="2848292"/>
                  </a:lnTo>
                  <a:lnTo>
                    <a:pt x="3985615" y="2852978"/>
                  </a:lnTo>
                  <a:lnTo>
                    <a:pt x="3997198" y="2852978"/>
                  </a:lnTo>
                  <a:lnTo>
                    <a:pt x="4001884" y="2848292"/>
                  </a:lnTo>
                  <a:lnTo>
                    <a:pt x="4001884" y="2836722"/>
                  </a:lnTo>
                  <a:close/>
                </a:path>
                <a:path w="7857490" h="4237990">
                  <a:moveTo>
                    <a:pt x="4001884" y="1421333"/>
                  </a:moveTo>
                  <a:lnTo>
                    <a:pt x="3997198" y="1416646"/>
                  </a:lnTo>
                  <a:lnTo>
                    <a:pt x="3985615" y="1416646"/>
                  </a:lnTo>
                  <a:lnTo>
                    <a:pt x="3980929" y="1421333"/>
                  </a:lnTo>
                  <a:lnTo>
                    <a:pt x="3980929" y="1432890"/>
                  </a:lnTo>
                  <a:lnTo>
                    <a:pt x="3985615" y="1437589"/>
                  </a:lnTo>
                  <a:lnTo>
                    <a:pt x="3997198" y="1437589"/>
                  </a:lnTo>
                  <a:lnTo>
                    <a:pt x="4001884" y="1432890"/>
                  </a:lnTo>
                  <a:lnTo>
                    <a:pt x="4001884" y="1421333"/>
                  </a:lnTo>
                  <a:close/>
                </a:path>
                <a:path w="7857490" h="4237990">
                  <a:moveTo>
                    <a:pt x="4001884" y="4699"/>
                  </a:moveTo>
                  <a:lnTo>
                    <a:pt x="3997198" y="0"/>
                  </a:lnTo>
                  <a:lnTo>
                    <a:pt x="3985615" y="0"/>
                  </a:lnTo>
                  <a:lnTo>
                    <a:pt x="3980929" y="4699"/>
                  </a:lnTo>
                  <a:lnTo>
                    <a:pt x="3980929" y="16256"/>
                  </a:lnTo>
                  <a:lnTo>
                    <a:pt x="3985615" y="20942"/>
                  </a:lnTo>
                  <a:lnTo>
                    <a:pt x="3997198" y="20942"/>
                  </a:lnTo>
                  <a:lnTo>
                    <a:pt x="4001884" y="16256"/>
                  </a:lnTo>
                  <a:lnTo>
                    <a:pt x="4001884" y="4699"/>
                  </a:lnTo>
                  <a:close/>
                </a:path>
                <a:path w="7857490" h="4237990">
                  <a:moveTo>
                    <a:pt x="4043794" y="4221480"/>
                  </a:moveTo>
                  <a:lnTo>
                    <a:pt x="4039108" y="4216793"/>
                  </a:lnTo>
                  <a:lnTo>
                    <a:pt x="4027525" y="4216793"/>
                  </a:lnTo>
                  <a:lnTo>
                    <a:pt x="4022826" y="4221480"/>
                  </a:lnTo>
                  <a:lnTo>
                    <a:pt x="4022826" y="4233037"/>
                  </a:lnTo>
                  <a:lnTo>
                    <a:pt x="4027525" y="4237736"/>
                  </a:lnTo>
                  <a:lnTo>
                    <a:pt x="4039108" y="4237736"/>
                  </a:lnTo>
                  <a:lnTo>
                    <a:pt x="4043794" y="4233037"/>
                  </a:lnTo>
                  <a:lnTo>
                    <a:pt x="4043794" y="4221480"/>
                  </a:lnTo>
                  <a:close/>
                </a:path>
                <a:path w="7857490" h="4237990">
                  <a:moveTo>
                    <a:pt x="4043794" y="2836722"/>
                  </a:moveTo>
                  <a:lnTo>
                    <a:pt x="4039108" y="2832036"/>
                  </a:lnTo>
                  <a:lnTo>
                    <a:pt x="4027525" y="2832036"/>
                  </a:lnTo>
                  <a:lnTo>
                    <a:pt x="4022826" y="2836722"/>
                  </a:lnTo>
                  <a:lnTo>
                    <a:pt x="4022826" y="2848292"/>
                  </a:lnTo>
                  <a:lnTo>
                    <a:pt x="4027525" y="2852978"/>
                  </a:lnTo>
                  <a:lnTo>
                    <a:pt x="4039108" y="2852978"/>
                  </a:lnTo>
                  <a:lnTo>
                    <a:pt x="4043794" y="2848292"/>
                  </a:lnTo>
                  <a:lnTo>
                    <a:pt x="4043794" y="2836722"/>
                  </a:lnTo>
                  <a:close/>
                </a:path>
                <a:path w="7857490" h="4237990">
                  <a:moveTo>
                    <a:pt x="4043794" y="1421333"/>
                  </a:moveTo>
                  <a:lnTo>
                    <a:pt x="4039108" y="1416646"/>
                  </a:lnTo>
                  <a:lnTo>
                    <a:pt x="4027525" y="1416646"/>
                  </a:lnTo>
                  <a:lnTo>
                    <a:pt x="4022826" y="1421333"/>
                  </a:lnTo>
                  <a:lnTo>
                    <a:pt x="4022826" y="1432890"/>
                  </a:lnTo>
                  <a:lnTo>
                    <a:pt x="4027525" y="1437589"/>
                  </a:lnTo>
                  <a:lnTo>
                    <a:pt x="4039108" y="1437589"/>
                  </a:lnTo>
                  <a:lnTo>
                    <a:pt x="4043794" y="1432890"/>
                  </a:lnTo>
                  <a:lnTo>
                    <a:pt x="4043794" y="1421333"/>
                  </a:lnTo>
                  <a:close/>
                </a:path>
                <a:path w="7857490" h="4237990">
                  <a:moveTo>
                    <a:pt x="4043794" y="4699"/>
                  </a:moveTo>
                  <a:lnTo>
                    <a:pt x="4039108" y="0"/>
                  </a:lnTo>
                  <a:lnTo>
                    <a:pt x="4027525" y="0"/>
                  </a:lnTo>
                  <a:lnTo>
                    <a:pt x="4022826" y="4699"/>
                  </a:lnTo>
                  <a:lnTo>
                    <a:pt x="4022826" y="16256"/>
                  </a:lnTo>
                  <a:lnTo>
                    <a:pt x="4027525" y="20942"/>
                  </a:lnTo>
                  <a:lnTo>
                    <a:pt x="4039108" y="20942"/>
                  </a:lnTo>
                  <a:lnTo>
                    <a:pt x="4043794" y="16256"/>
                  </a:lnTo>
                  <a:lnTo>
                    <a:pt x="4043794" y="4699"/>
                  </a:lnTo>
                  <a:close/>
                </a:path>
                <a:path w="7857490" h="4237990">
                  <a:moveTo>
                    <a:pt x="4085704" y="4221480"/>
                  </a:moveTo>
                  <a:lnTo>
                    <a:pt x="4081018" y="4216793"/>
                  </a:lnTo>
                  <a:lnTo>
                    <a:pt x="4069423" y="4216793"/>
                  </a:lnTo>
                  <a:lnTo>
                    <a:pt x="4064736" y="4221480"/>
                  </a:lnTo>
                  <a:lnTo>
                    <a:pt x="4064736" y="4233037"/>
                  </a:lnTo>
                  <a:lnTo>
                    <a:pt x="4069423" y="4237736"/>
                  </a:lnTo>
                  <a:lnTo>
                    <a:pt x="4081018" y="4237736"/>
                  </a:lnTo>
                  <a:lnTo>
                    <a:pt x="4085704" y="4233037"/>
                  </a:lnTo>
                  <a:lnTo>
                    <a:pt x="4085704" y="4221480"/>
                  </a:lnTo>
                  <a:close/>
                </a:path>
                <a:path w="7857490" h="4237990">
                  <a:moveTo>
                    <a:pt x="4085704" y="2836722"/>
                  </a:moveTo>
                  <a:lnTo>
                    <a:pt x="4081018" y="2832036"/>
                  </a:lnTo>
                  <a:lnTo>
                    <a:pt x="4069423" y="2832036"/>
                  </a:lnTo>
                  <a:lnTo>
                    <a:pt x="4064736" y="2836722"/>
                  </a:lnTo>
                  <a:lnTo>
                    <a:pt x="4064736" y="2848292"/>
                  </a:lnTo>
                  <a:lnTo>
                    <a:pt x="4069423" y="2852978"/>
                  </a:lnTo>
                  <a:lnTo>
                    <a:pt x="4081018" y="2852978"/>
                  </a:lnTo>
                  <a:lnTo>
                    <a:pt x="4085704" y="2848292"/>
                  </a:lnTo>
                  <a:lnTo>
                    <a:pt x="4085704" y="2836722"/>
                  </a:lnTo>
                  <a:close/>
                </a:path>
                <a:path w="7857490" h="4237990">
                  <a:moveTo>
                    <a:pt x="4085704" y="1421333"/>
                  </a:moveTo>
                  <a:lnTo>
                    <a:pt x="4081018" y="1416646"/>
                  </a:lnTo>
                  <a:lnTo>
                    <a:pt x="4069423" y="1416646"/>
                  </a:lnTo>
                  <a:lnTo>
                    <a:pt x="4064736" y="1421333"/>
                  </a:lnTo>
                  <a:lnTo>
                    <a:pt x="4064736" y="1432890"/>
                  </a:lnTo>
                  <a:lnTo>
                    <a:pt x="4069423" y="1437589"/>
                  </a:lnTo>
                  <a:lnTo>
                    <a:pt x="4081018" y="1437589"/>
                  </a:lnTo>
                  <a:lnTo>
                    <a:pt x="4085704" y="1432890"/>
                  </a:lnTo>
                  <a:lnTo>
                    <a:pt x="4085704" y="1421333"/>
                  </a:lnTo>
                  <a:close/>
                </a:path>
                <a:path w="7857490" h="4237990">
                  <a:moveTo>
                    <a:pt x="4085704" y="4699"/>
                  </a:moveTo>
                  <a:lnTo>
                    <a:pt x="4081018" y="0"/>
                  </a:lnTo>
                  <a:lnTo>
                    <a:pt x="4069423" y="0"/>
                  </a:lnTo>
                  <a:lnTo>
                    <a:pt x="4064736" y="4699"/>
                  </a:lnTo>
                  <a:lnTo>
                    <a:pt x="4064736" y="16256"/>
                  </a:lnTo>
                  <a:lnTo>
                    <a:pt x="4069423" y="20942"/>
                  </a:lnTo>
                  <a:lnTo>
                    <a:pt x="4081018" y="20942"/>
                  </a:lnTo>
                  <a:lnTo>
                    <a:pt x="4085704" y="16256"/>
                  </a:lnTo>
                  <a:lnTo>
                    <a:pt x="4085704" y="4699"/>
                  </a:lnTo>
                  <a:close/>
                </a:path>
                <a:path w="7857490" h="4237990">
                  <a:moveTo>
                    <a:pt x="4127601" y="4221480"/>
                  </a:moveTo>
                  <a:lnTo>
                    <a:pt x="4122915" y="4216793"/>
                  </a:lnTo>
                  <a:lnTo>
                    <a:pt x="4111333" y="4216793"/>
                  </a:lnTo>
                  <a:lnTo>
                    <a:pt x="4106646" y="4221480"/>
                  </a:lnTo>
                  <a:lnTo>
                    <a:pt x="4106646" y="4233037"/>
                  </a:lnTo>
                  <a:lnTo>
                    <a:pt x="4111333" y="4237736"/>
                  </a:lnTo>
                  <a:lnTo>
                    <a:pt x="4122915" y="4237736"/>
                  </a:lnTo>
                  <a:lnTo>
                    <a:pt x="4127601" y="4233037"/>
                  </a:lnTo>
                  <a:lnTo>
                    <a:pt x="4127601" y="4221480"/>
                  </a:lnTo>
                  <a:close/>
                </a:path>
                <a:path w="7857490" h="4237990">
                  <a:moveTo>
                    <a:pt x="4127601" y="2836722"/>
                  </a:moveTo>
                  <a:lnTo>
                    <a:pt x="4122915" y="2832036"/>
                  </a:lnTo>
                  <a:lnTo>
                    <a:pt x="4111333" y="2832036"/>
                  </a:lnTo>
                  <a:lnTo>
                    <a:pt x="4106646" y="2836722"/>
                  </a:lnTo>
                  <a:lnTo>
                    <a:pt x="4106646" y="2848292"/>
                  </a:lnTo>
                  <a:lnTo>
                    <a:pt x="4111333" y="2852978"/>
                  </a:lnTo>
                  <a:lnTo>
                    <a:pt x="4122915" y="2852978"/>
                  </a:lnTo>
                  <a:lnTo>
                    <a:pt x="4127601" y="2848292"/>
                  </a:lnTo>
                  <a:lnTo>
                    <a:pt x="4127601" y="2836722"/>
                  </a:lnTo>
                  <a:close/>
                </a:path>
                <a:path w="7857490" h="4237990">
                  <a:moveTo>
                    <a:pt x="4127601" y="1421333"/>
                  </a:moveTo>
                  <a:lnTo>
                    <a:pt x="4122915" y="1416646"/>
                  </a:lnTo>
                  <a:lnTo>
                    <a:pt x="4111333" y="1416646"/>
                  </a:lnTo>
                  <a:lnTo>
                    <a:pt x="4106646" y="1421333"/>
                  </a:lnTo>
                  <a:lnTo>
                    <a:pt x="4106646" y="1432890"/>
                  </a:lnTo>
                  <a:lnTo>
                    <a:pt x="4111333" y="1437589"/>
                  </a:lnTo>
                  <a:lnTo>
                    <a:pt x="4122915" y="1437589"/>
                  </a:lnTo>
                  <a:lnTo>
                    <a:pt x="4127601" y="1432890"/>
                  </a:lnTo>
                  <a:lnTo>
                    <a:pt x="4127601" y="1421333"/>
                  </a:lnTo>
                  <a:close/>
                </a:path>
                <a:path w="7857490" h="4237990">
                  <a:moveTo>
                    <a:pt x="4127601" y="4699"/>
                  </a:moveTo>
                  <a:lnTo>
                    <a:pt x="4122915" y="0"/>
                  </a:lnTo>
                  <a:lnTo>
                    <a:pt x="4111333" y="0"/>
                  </a:lnTo>
                  <a:lnTo>
                    <a:pt x="4106646" y="4699"/>
                  </a:lnTo>
                  <a:lnTo>
                    <a:pt x="4106646" y="16256"/>
                  </a:lnTo>
                  <a:lnTo>
                    <a:pt x="4111333" y="20942"/>
                  </a:lnTo>
                  <a:lnTo>
                    <a:pt x="4122915" y="20942"/>
                  </a:lnTo>
                  <a:lnTo>
                    <a:pt x="4127601" y="16256"/>
                  </a:lnTo>
                  <a:lnTo>
                    <a:pt x="4127601" y="4699"/>
                  </a:lnTo>
                  <a:close/>
                </a:path>
                <a:path w="7857490" h="4237990">
                  <a:moveTo>
                    <a:pt x="4169511" y="4221480"/>
                  </a:moveTo>
                  <a:lnTo>
                    <a:pt x="4164825" y="4216793"/>
                  </a:lnTo>
                  <a:lnTo>
                    <a:pt x="4153230" y="4216793"/>
                  </a:lnTo>
                  <a:lnTo>
                    <a:pt x="4148544" y="4221480"/>
                  </a:lnTo>
                  <a:lnTo>
                    <a:pt x="4148544" y="4233037"/>
                  </a:lnTo>
                  <a:lnTo>
                    <a:pt x="4153230" y="4237736"/>
                  </a:lnTo>
                  <a:lnTo>
                    <a:pt x="4164825" y="4237736"/>
                  </a:lnTo>
                  <a:lnTo>
                    <a:pt x="4169511" y="4233037"/>
                  </a:lnTo>
                  <a:lnTo>
                    <a:pt x="4169511" y="4221480"/>
                  </a:lnTo>
                  <a:close/>
                </a:path>
                <a:path w="7857490" h="4237990">
                  <a:moveTo>
                    <a:pt x="4169511" y="2836722"/>
                  </a:moveTo>
                  <a:lnTo>
                    <a:pt x="4164825" y="2832036"/>
                  </a:lnTo>
                  <a:lnTo>
                    <a:pt x="4153230" y="2832036"/>
                  </a:lnTo>
                  <a:lnTo>
                    <a:pt x="4148544" y="2836722"/>
                  </a:lnTo>
                  <a:lnTo>
                    <a:pt x="4148544" y="2848292"/>
                  </a:lnTo>
                  <a:lnTo>
                    <a:pt x="4153230" y="2852978"/>
                  </a:lnTo>
                  <a:lnTo>
                    <a:pt x="4164825" y="2852978"/>
                  </a:lnTo>
                  <a:lnTo>
                    <a:pt x="4169511" y="2848292"/>
                  </a:lnTo>
                  <a:lnTo>
                    <a:pt x="4169511" y="2836722"/>
                  </a:lnTo>
                  <a:close/>
                </a:path>
                <a:path w="7857490" h="4237990">
                  <a:moveTo>
                    <a:pt x="4169511" y="1421333"/>
                  </a:moveTo>
                  <a:lnTo>
                    <a:pt x="4164825" y="1416646"/>
                  </a:lnTo>
                  <a:lnTo>
                    <a:pt x="4153230" y="1416646"/>
                  </a:lnTo>
                  <a:lnTo>
                    <a:pt x="4148544" y="1421333"/>
                  </a:lnTo>
                  <a:lnTo>
                    <a:pt x="4148544" y="1432890"/>
                  </a:lnTo>
                  <a:lnTo>
                    <a:pt x="4153230" y="1437589"/>
                  </a:lnTo>
                  <a:lnTo>
                    <a:pt x="4164825" y="1437589"/>
                  </a:lnTo>
                  <a:lnTo>
                    <a:pt x="4169511" y="1432890"/>
                  </a:lnTo>
                  <a:lnTo>
                    <a:pt x="4169511" y="1421333"/>
                  </a:lnTo>
                  <a:close/>
                </a:path>
                <a:path w="7857490" h="4237990">
                  <a:moveTo>
                    <a:pt x="4169511" y="4699"/>
                  </a:moveTo>
                  <a:lnTo>
                    <a:pt x="4164825" y="0"/>
                  </a:lnTo>
                  <a:lnTo>
                    <a:pt x="4153230" y="0"/>
                  </a:lnTo>
                  <a:lnTo>
                    <a:pt x="4148544" y="4699"/>
                  </a:lnTo>
                  <a:lnTo>
                    <a:pt x="4148544" y="16256"/>
                  </a:lnTo>
                  <a:lnTo>
                    <a:pt x="4153230" y="20942"/>
                  </a:lnTo>
                  <a:lnTo>
                    <a:pt x="4164825" y="20942"/>
                  </a:lnTo>
                  <a:lnTo>
                    <a:pt x="4169511" y="16256"/>
                  </a:lnTo>
                  <a:lnTo>
                    <a:pt x="4169511" y="4699"/>
                  </a:lnTo>
                  <a:close/>
                </a:path>
                <a:path w="7857490" h="4237990">
                  <a:moveTo>
                    <a:pt x="4211409" y="4221480"/>
                  </a:moveTo>
                  <a:lnTo>
                    <a:pt x="4206722" y="4216793"/>
                  </a:lnTo>
                  <a:lnTo>
                    <a:pt x="4195140" y="4216793"/>
                  </a:lnTo>
                  <a:lnTo>
                    <a:pt x="4190454" y="4221480"/>
                  </a:lnTo>
                  <a:lnTo>
                    <a:pt x="4190454" y="4233037"/>
                  </a:lnTo>
                  <a:lnTo>
                    <a:pt x="4195140" y="4237736"/>
                  </a:lnTo>
                  <a:lnTo>
                    <a:pt x="4206722" y="4237736"/>
                  </a:lnTo>
                  <a:lnTo>
                    <a:pt x="4211409" y="4233037"/>
                  </a:lnTo>
                  <a:lnTo>
                    <a:pt x="4211409" y="4221480"/>
                  </a:lnTo>
                  <a:close/>
                </a:path>
                <a:path w="7857490" h="4237990">
                  <a:moveTo>
                    <a:pt x="4211409" y="2836722"/>
                  </a:moveTo>
                  <a:lnTo>
                    <a:pt x="4206722" y="2832036"/>
                  </a:lnTo>
                  <a:lnTo>
                    <a:pt x="4195140" y="2832036"/>
                  </a:lnTo>
                  <a:lnTo>
                    <a:pt x="4190454" y="2836722"/>
                  </a:lnTo>
                  <a:lnTo>
                    <a:pt x="4190454" y="2848292"/>
                  </a:lnTo>
                  <a:lnTo>
                    <a:pt x="4195140" y="2852978"/>
                  </a:lnTo>
                  <a:lnTo>
                    <a:pt x="4206722" y="2852978"/>
                  </a:lnTo>
                  <a:lnTo>
                    <a:pt x="4211409" y="2848292"/>
                  </a:lnTo>
                  <a:lnTo>
                    <a:pt x="4211409" y="2836722"/>
                  </a:lnTo>
                  <a:close/>
                </a:path>
                <a:path w="7857490" h="4237990">
                  <a:moveTo>
                    <a:pt x="4211409" y="1421333"/>
                  </a:moveTo>
                  <a:lnTo>
                    <a:pt x="4206722" y="1416646"/>
                  </a:lnTo>
                  <a:lnTo>
                    <a:pt x="4195140" y="1416646"/>
                  </a:lnTo>
                  <a:lnTo>
                    <a:pt x="4190454" y="1421333"/>
                  </a:lnTo>
                  <a:lnTo>
                    <a:pt x="4190454" y="1432890"/>
                  </a:lnTo>
                  <a:lnTo>
                    <a:pt x="4195140" y="1437589"/>
                  </a:lnTo>
                  <a:lnTo>
                    <a:pt x="4206722" y="1437589"/>
                  </a:lnTo>
                  <a:lnTo>
                    <a:pt x="4211409" y="1432890"/>
                  </a:lnTo>
                  <a:lnTo>
                    <a:pt x="4211409" y="1421333"/>
                  </a:lnTo>
                  <a:close/>
                </a:path>
                <a:path w="7857490" h="4237990">
                  <a:moveTo>
                    <a:pt x="4211409" y="4699"/>
                  </a:moveTo>
                  <a:lnTo>
                    <a:pt x="4206722" y="0"/>
                  </a:lnTo>
                  <a:lnTo>
                    <a:pt x="4195140" y="0"/>
                  </a:lnTo>
                  <a:lnTo>
                    <a:pt x="4190454" y="4699"/>
                  </a:lnTo>
                  <a:lnTo>
                    <a:pt x="4190454" y="16256"/>
                  </a:lnTo>
                  <a:lnTo>
                    <a:pt x="4195140" y="20942"/>
                  </a:lnTo>
                  <a:lnTo>
                    <a:pt x="4206722" y="20942"/>
                  </a:lnTo>
                  <a:lnTo>
                    <a:pt x="4211409" y="16256"/>
                  </a:lnTo>
                  <a:lnTo>
                    <a:pt x="4211409" y="4699"/>
                  </a:lnTo>
                  <a:close/>
                </a:path>
                <a:path w="7857490" h="4237990">
                  <a:moveTo>
                    <a:pt x="4253319" y="4221480"/>
                  </a:moveTo>
                  <a:lnTo>
                    <a:pt x="4248632" y="4216793"/>
                  </a:lnTo>
                  <a:lnTo>
                    <a:pt x="4237037" y="4216793"/>
                  </a:lnTo>
                  <a:lnTo>
                    <a:pt x="4232351" y="4221480"/>
                  </a:lnTo>
                  <a:lnTo>
                    <a:pt x="4232351" y="4233037"/>
                  </a:lnTo>
                  <a:lnTo>
                    <a:pt x="4237037" y="4237736"/>
                  </a:lnTo>
                  <a:lnTo>
                    <a:pt x="4248632" y="4237736"/>
                  </a:lnTo>
                  <a:lnTo>
                    <a:pt x="4253319" y="4233037"/>
                  </a:lnTo>
                  <a:lnTo>
                    <a:pt x="4253319" y="4221480"/>
                  </a:lnTo>
                  <a:close/>
                </a:path>
                <a:path w="7857490" h="4237990">
                  <a:moveTo>
                    <a:pt x="4253319" y="2836722"/>
                  </a:moveTo>
                  <a:lnTo>
                    <a:pt x="4248632" y="2832036"/>
                  </a:lnTo>
                  <a:lnTo>
                    <a:pt x="4237037" y="2832036"/>
                  </a:lnTo>
                  <a:lnTo>
                    <a:pt x="4232351" y="2836722"/>
                  </a:lnTo>
                  <a:lnTo>
                    <a:pt x="4232351" y="2848292"/>
                  </a:lnTo>
                  <a:lnTo>
                    <a:pt x="4237037" y="2852978"/>
                  </a:lnTo>
                  <a:lnTo>
                    <a:pt x="4248632" y="2852978"/>
                  </a:lnTo>
                  <a:lnTo>
                    <a:pt x="4253319" y="2848292"/>
                  </a:lnTo>
                  <a:lnTo>
                    <a:pt x="4253319" y="2836722"/>
                  </a:lnTo>
                  <a:close/>
                </a:path>
                <a:path w="7857490" h="4237990">
                  <a:moveTo>
                    <a:pt x="4253319" y="1421333"/>
                  </a:moveTo>
                  <a:lnTo>
                    <a:pt x="4248632" y="1416646"/>
                  </a:lnTo>
                  <a:lnTo>
                    <a:pt x="4237037" y="1416646"/>
                  </a:lnTo>
                  <a:lnTo>
                    <a:pt x="4232351" y="1421333"/>
                  </a:lnTo>
                  <a:lnTo>
                    <a:pt x="4232351" y="1432890"/>
                  </a:lnTo>
                  <a:lnTo>
                    <a:pt x="4237037" y="1437589"/>
                  </a:lnTo>
                  <a:lnTo>
                    <a:pt x="4248632" y="1437589"/>
                  </a:lnTo>
                  <a:lnTo>
                    <a:pt x="4253319" y="1432890"/>
                  </a:lnTo>
                  <a:lnTo>
                    <a:pt x="4253319" y="1421333"/>
                  </a:lnTo>
                  <a:close/>
                </a:path>
                <a:path w="7857490" h="4237990">
                  <a:moveTo>
                    <a:pt x="4253319" y="4699"/>
                  </a:moveTo>
                  <a:lnTo>
                    <a:pt x="4248632" y="0"/>
                  </a:lnTo>
                  <a:lnTo>
                    <a:pt x="4237037" y="0"/>
                  </a:lnTo>
                  <a:lnTo>
                    <a:pt x="4232351" y="4699"/>
                  </a:lnTo>
                  <a:lnTo>
                    <a:pt x="4232351" y="16256"/>
                  </a:lnTo>
                  <a:lnTo>
                    <a:pt x="4237037" y="20942"/>
                  </a:lnTo>
                  <a:lnTo>
                    <a:pt x="4248632" y="20942"/>
                  </a:lnTo>
                  <a:lnTo>
                    <a:pt x="4253319" y="16256"/>
                  </a:lnTo>
                  <a:lnTo>
                    <a:pt x="4253319" y="4699"/>
                  </a:lnTo>
                  <a:close/>
                </a:path>
                <a:path w="7857490" h="4237990">
                  <a:moveTo>
                    <a:pt x="4295216" y="4221480"/>
                  </a:moveTo>
                  <a:lnTo>
                    <a:pt x="4290530" y="4216793"/>
                  </a:lnTo>
                  <a:lnTo>
                    <a:pt x="4278947" y="4216793"/>
                  </a:lnTo>
                  <a:lnTo>
                    <a:pt x="4274261" y="4221480"/>
                  </a:lnTo>
                  <a:lnTo>
                    <a:pt x="4274261" y="4233037"/>
                  </a:lnTo>
                  <a:lnTo>
                    <a:pt x="4278947" y="4237736"/>
                  </a:lnTo>
                  <a:lnTo>
                    <a:pt x="4290530" y="4237736"/>
                  </a:lnTo>
                  <a:lnTo>
                    <a:pt x="4295216" y="4233037"/>
                  </a:lnTo>
                  <a:lnTo>
                    <a:pt x="4295216" y="4221480"/>
                  </a:lnTo>
                  <a:close/>
                </a:path>
                <a:path w="7857490" h="4237990">
                  <a:moveTo>
                    <a:pt x="4295216" y="2836722"/>
                  </a:moveTo>
                  <a:lnTo>
                    <a:pt x="4290530" y="2832036"/>
                  </a:lnTo>
                  <a:lnTo>
                    <a:pt x="4278947" y="2832036"/>
                  </a:lnTo>
                  <a:lnTo>
                    <a:pt x="4274261" y="2836722"/>
                  </a:lnTo>
                  <a:lnTo>
                    <a:pt x="4274261" y="2848292"/>
                  </a:lnTo>
                  <a:lnTo>
                    <a:pt x="4278947" y="2852978"/>
                  </a:lnTo>
                  <a:lnTo>
                    <a:pt x="4290530" y="2852978"/>
                  </a:lnTo>
                  <a:lnTo>
                    <a:pt x="4295216" y="2848292"/>
                  </a:lnTo>
                  <a:lnTo>
                    <a:pt x="4295216" y="2836722"/>
                  </a:lnTo>
                  <a:close/>
                </a:path>
                <a:path w="7857490" h="4237990">
                  <a:moveTo>
                    <a:pt x="4295216" y="1421333"/>
                  </a:moveTo>
                  <a:lnTo>
                    <a:pt x="4290530" y="1416646"/>
                  </a:lnTo>
                  <a:lnTo>
                    <a:pt x="4278947" y="1416646"/>
                  </a:lnTo>
                  <a:lnTo>
                    <a:pt x="4274261" y="1421333"/>
                  </a:lnTo>
                  <a:lnTo>
                    <a:pt x="4274261" y="1432890"/>
                  </a:lnTo>
                  <a:lnTo>
                    <a:pt x="4278947" y="1437589"/>
                  </a:lnTo>
                  <a:lnTo>
                    <a:pt x="4290530" y="1437589"/>
                  </a:lnTo>
                  <a:lnTo>
                    <a:pt x="4295216" y="1432890"/>
                  </a:lnTo>
                  <a:lnTo>
                    <a:pt x="4295216" y="1421333"/>
                  </a:lnTo>
                  <a:close/>
                </a:path>
                <a:path w="7857490" h="4237990">
                  <a:moveTo>
                    <a:pt x="4295216" y="4699"/>
                  </a:moveTo>
                  <a:lnTo>
                    <a:pt x="4290530" y="0"/>
                  </a:lnTo>
                  <a:lnTo>
                    <a:pt x="4278947" y="0"/>
                  </a:lnTo>
                  <a:lnTo>
                    <a:pt x="4274261" y="4699"/>
                  </a:lnTo>
                  <a:lnTo>
                    <a:pt x="4274261" y="16256"/>
                  </a:lnTo>
                  <a:lnTo>
                    <a:pt x="4278947" y="20942"/>
                  </a:lnTo>
                  <a:lnTo>
                    <a:pt x="4290530" y="20942"/>
                  </a:lnTo>
                  <a:lnTo>
                    <a:pt x="4295216" y="16256"/>
                  </a:lnTo>
                  <a:lnTo>
                    <a:pt x="4295216" y="4699"/>
                  </a:lnTo>
                  <a:close/>
                </a:path>
                <a:path w="7857490" h="4237990">
                  <a:moveTo>
                    <a:pt x="4337126" y="4221480"/>
                  </a:moveTo>
                  <a:lnTo>
                    <a:pt x="4332440" y="4216793"/>
                  </a:lnTo>
                  <a:lnTo>
                    <a:pt x="4320857" y="4216793"/>
                  </a:lnTo>
                  <a:lnTo>
                    <a:pt x="4316158" y="4221480"/>
                  </a:lnTo>
                  <a:lnTo>
                    <a:pt x="4316158" y="4233037"/>
                  </a:lnTo>
                  <a:lnTo>
                    <a:pt x="4320857" y="4237736"/>
                  </a:lnTo>
                  <a:lnTo>
                    <a:pt x="4332440" y="4237736"/>
                  </a:lnTo>
                  <a:lnTo>
                    <a:pt x="4337126" y="4233037"/>
                  </a:lnTo>
                  <a:lnTo>
                    <a:pt x="4337126" y="4221480"/>
                  </a:lnTo>
                  <a:close/>
                </a:path>
                <a:path w="7857490" h="4237990">
                  <a:moveTo>
                    <a:pt x="4337126" y="2836722"/>
                  </a:moveTo>
                  <a:lnTo>
                    <a:pt x="4332440" y="2832036"/>
                  </a:lnTo>
                  <a:lnTo>
                    <a:pt x="4320857" y="2832036"/>
                  </a:lnTo>
                  <a:lnTo>
                    <a:pt x="4316158" y="2836722"/>
                  </a:lnTo>
                  <a:lnTo>
                    <a:pt x="4316158" y="2848292"/>
                  </a:lnTo>
                  <a:lnTo>
                    <a:pt x="4320857" y="2852978"/>
                  </a:lnTo>
                  <a:lnTo>
                    <a:pt x="4332440" y="2852978"/>
                  </a:lnTo>
                  <a:lnTo>
                    <a:pt x="4337126" y="2848292"/>
                  </a:lnTo>
                  <a:lnTo>
                    <a:pt x="4337126" y="2836722"/>
                  </a:lnTo>
                  <a:close/>
                </a:path>
                <a:path w="7857490" h="4237990">
                  <a:moveTo>
                    <a:pt x="4337126" y="1421333"/>
                  </a:moveTo>
                  <a:lnTo>
                    <a:pt x="4332440" y="1416646"/>
                  </a:lnTo>
                  <a:lnTo>
                    <a:pt x="4320857" y="1416646"/>
                  </a:lnTo>
                  <a:lnTo>
                    <a:pt x="4316158" y="1421333"/>
                  </a:lnTo>
                  <a:lnTo>
                    <a:pt x="4316158" y="1432890"/>
                  </a:lnTo>
                  <a:lnTo>
                    <a:pt x="4320857" y="1437589"/>
                  </a:lnTo>
                  <a:lnTo>
                    <a:pt x="4332440" y="1437589"/>
                  </a:lnTo>
                  <a:lnTo>
                    <a:pt x="4337126" y="1432890"/>
                  </a:lnTo>
                  <a:lnTo>
                    <a:pt x="4337126" y="1421333"/>
                  </a:lnTo>
                  <a:close/>
                </a:path>
                <a:path w="7857490" h="4237990">
                  <a:moveTo>
                    <a:pt x="4337126" y="4699"/>
                  </a:moveTo>
                  <a:lnTo>
                    <a:pt x="4332440" y="0"/>
                  </a:lnTo>
                  <a:lnTo>
                    <a:pt x="4320857" y="0"/>
                  </a:lnTo>
                  <a:lnTo>
                    <a:pt x="4316158" y="4699"/>
                  </a:lnTo>
                  <a:lnTo>
                    <a:pt x="4316158" y="16256"/>
                  </a:lnTo>
                  <a:lnTo>
                    <a:pt x="4320857" y="20942"/>
                  </a:lnTo>
                  <a:lnTo>
                    <a:pt x="4332440" y="20942"/>
                  </a:lnTo>
                  <a:lnTo>
                    <a:pt x="4337126" y="16256"/>
                  </a:lnTo>
                  <a:lnTo>
                    <a:pt x="4337126" y="4699"/>
                  </a:lnTo>
                  <a:close/>
                </a:path>
                <a:path w="7857490" h="4237990">
                  <a:moveTo>
                    <a:pt x="4379036" y="4221480"/>
                  </a:moveTo>
                  <a:lnTo>
                    <a:pt x="4374337" y="4216793"/>
                  </a:lnTo>
                  <a:lnTo>
                    <a:pt x="4362755" y="4216793"/>
                  </a:lnTo>
                  <a:lnTo>
                    <a:pt x="4358068" y="4221480"/>
                  </a:lnTo>
                  <a:lnTo>
                    <a:pt x="4358068" y="4233037"/>
                  </a:lnTo>
                  <a:lnTo>
                    <a:pt x="4362755" y="4237736"/>
                  </a:lnTo>
                  <a:lnTo>
                    <a:pt x="4374337" y="4237736"/>
                  </a:lnTo>
                  <a:lnTo>
                    <a:pt x="4379036" y="4233037"/>
                  </a:lnTo>
                  <a:lnTo>
                    <a:pt x="4379036" y="4221480"/>
                  </a:lnTo>
                  <a:close/>
                </a:path>
                <a:path w="7857490" h="4237990">
                  <a:moveTo>
                    <a:pt x="4379036" y="2836722"/>
                  </a:moveTo>
                  <a:lnTo>
                    <a:pt x="4374337" y="2832036"/>
                  </a:lnTo>
                  <a:lnTo>
                    <a:pt x="4362755" y="2832036"/>
                  </a:lnTo>
                  <a:lnTo>
                    <a:pt x="4358068" y="2836722"/>
                  </a:lnTo>
                  <a:lnTo>
                    <a:pt x="4358068" y="2848292"/>
                  </a:lnTo>
                  <a:lnTo>
                    <a:pt x="4362755" y="2852978"/>
                  </a:lnTo>
                  <a:lnTo>
                    <a:pt x="4374337" y="2852978"/>
                  </a:lnTo>
                  <a:lnTo>
                    <a:pt x="4379036" y="2848292"/>
                  </a:lnTo>
                  <a:lnTo>
                    <a:pt x="4379036" y="2836722"/>
                  </a:lnTo>
                  <a:close/>
                </a:path>
                <a:path w="7857490" h="4237990">
                  <a:moveTo>
                    <a:pt x="4379036" y="1421333"/>
                  </a:moveTo>
                  <a:lnTo>
                    <a:pt x="4374337" y="1416646"/>
                  </a:lnTo>
                  <a:lnTo>
                    <a:pt x="4362755" y="1416646"/>
                  </a:lnTo>
                  <a:lnTo>
                    <a:pt x="4358068" y="1421333"/>
                  </a:lnTo>
                  <a:lnTo>
                    <a:pt x="4358068" y="1432890"/>
                  </a:lnTo>
                  <a:lnTo>
                    <a:pt x="4362755" y="1437589"/>
                  </a:lnTo>
                  <a:lnTo>
                    <a:pt x="4374337" y="1437589"/>
                  </a:lnTo>
                  <a:lnTo>
                    <a:pt x="4379036" y="1432890"/>
                  </a:lnTo>
                  <a:lnTo>
                    <a:pt x="4379036" y="1421333"/>
                  </a:lnTo>
                  <a:close/>
                </a:path>
                <a:path w="7857490" h="4237990">
                  <a:moveTo>
                    <a:pt x="4379036" y="4699"/>
                  </a:moveTo>
                  <a:lnTo>
                    <a:pt x="4374337" y="0"/>
                  </a:lnTo>
                  <a:lnTo>
                    <a:pt x="4362755" y="0"/>
                  </a:lnTo>
                  <a:lnTo>
                    <a:pt x="4358068" y="4699"/>
                  </a:lnTo>
                  <a:lnTo>
                    <a:pt x="4358068" y="16256"/>
                  </a:lnTo>
                  <a:lnTo>
                    <a:pt x="4362755" y="20942"/>
                  </a:lnTo>
                  <a:lnTo>
                    <a:pt x="4374337" y="20942"/>
                  </a:lnTo>
                  <a:lnTo>
                    <a:pt x="4379036" y="16256"/>
                  </a:lnTo>
                  <a:lnTo>
                    <a:pt x="4379036" y="4699"/>
                  </a:lnTo>
                  <a:close/>
                </a:path>
                <a:path w="7857490" h="4237990">
                  <a:moveTo>
                    <a:pt x="4420933" y="4221480"/>
                  </a:moveTo>
                  <a:lnTo>
                    <a:pt x="4416247" y="4216793"/>
                  </a:lnTo>
                  <a:lnTo>
                    <a:pt x="4404665" y="4216793"/>
                  </a:lnTo>
                  <a:lnTo>
                    <a:pt x="4399978" y="4221480"/>
                  </a:lnTo>
                  <a:lnTo>
                    <a:pt x="4399978" y="4233037"/>
                  </a:lnTo>
                  <a:lnTo>
                    <a:pt x="4404665" y="4237736"/>
                  </a:lnTo>
                  <a:lnTo>
                    <a:pt x="4416247" y="4237736"/>
                  </a:lnTo>
                  <a:lnTo>
                    <a:pt x="4420933" y="4233037"/>
                  </a:lnTo>
                  <a:lnTo>
                    <a:pt x="4420933" y="4221480"/>
                  </a:lnTo>
                  <a:close/>
                </a:path>
                <a:path w="7857490" h="4237990">
                  <a:moveTo>
                    <a:pt x="4420933" y="2836722"/>
                  </a:moveTo>
                  <a:lnTo>
                    <a:pt x="4416247" y="2832036"/>
                  </a:lnTo>
                  <a:lnTo>
                    <a:pt x="4404665" y="2832036"/>
                  </a:lnTo>
                  <a:lnTo>
                    <a:pt x="4399978" y="2836722"/>
                  </a:lnTo>
                  <a:lnTo>
                    <a:pt x="4399978" y="2848292"/>
                  </a:lnTo>
                  <a:lnTo>
                    <a:pt x="4404665" y="2852978"/>
                  </a:lnTo>
                  <a:lnTo>
                    <a:pt x="4416247" y="2852978"/>
                  </a:lnTo>
                  <a:lnTo>
                    <a:pt x="4420933" y="2848292"/>
                  </a:lnTo>
                  <a:lnTo>
                    <a:pt x="4420933" y="2836722"/>
                  </a:lnTo>
                  <a:close/>
                </a:path>
                <a:path w="7857490" h="4237990">
                  <a:moveTo>
                    <a:pt x="4420933" y="1421333"/>
                  </a:moveTo>
                  <a:lnTo>
                    <a:pt x="4416247" y="1416646"/>
                  </a:lnTo>
                  <a:lnTo>
                    <a:pt x="4404665" y="1416646"/>
                  </a:lnTo>
                  <a:lnTo>
                    <a:pt x="4399978" y="1421333"/>
                  </a:lnTo>
                  <a:lnTo>
                    <a:pt x="4399978" y="1432890"/>
                  </a:lnTo>
                  <a:lnTo>
                    <a:pt x="4404665" y="1437589"/>
                  </a:lnTo>
                  <a:lnTo>
                    <a:pt x="4416247" y="1437589"/>
                  </a:lnTo>
                  <a:lnTo>
                    <a:pt x="4420933" y="1432890"/>
                  </a:lnTo>
                  <a:lnTo>
                    <a:pt x="4420933" y="1421333"/>
                  </a:lnTo>
                  <a:close/>
                </a:path>
                <a:path w="7857490" h="4237990">
                  <a:moveTo>
                    <a:pt x="4420933" y="4699"/>
                  </a:moveTo>
                  <a:lnTo>
                    <a:pt x="4416247" y="0"/>
                  </a:lnTo>
                  <a:lnTo>
                    <a:pt x="4404665" y="0"/>
                  </a:lnTo>
                  <a:lnTo>
                    <a:pt x="4399978" y="4699"/>
                  </a:lnTo>
                  <a:lnTo>
                    <a:pt x="4399978" y="16256"/>
                  </a:lnTo>
                  <a:lnTo>
                    <a:pt x="4404665" y="20942"/>
                  </a:lnTo>
                  <a:lnTo>
                    <a:pt x="4416247" y="20942"/>
                  </a:lnTo>
                  <a:lnTo>
                    <a:pt x="4420933" y="16256"/>
                  </a:lnTo>
                  <a:lnTo>
                    <a:pt x="4420933" y="4699"/>
                  </a:lnTo>
                  <a:close/>
                </a:path>
                <a:path w="7857490" h="4237990">
                  <a:moveTo>
                    <a:pt x="4462843" y="4221480"/>
                  </a:moveTo>
                  <a:lnTo>
                    <a:pt x="4458157" y="4216793"/>
                  </a:lnTo>
                  <a:lnTo>
                    <a:pt x="4446562" y="4216793"/>
                  </a:lnTo>
                  <a:lnTo>
                    <a:pt x="4441876" y="4221480"/>
                  </a:lnTo>
                  <a:lnTo>
                    <a:pt x="4441876" y="4233037"/>
                  </a:lnTo>
                  <a:lnTo>
                    <a:pt x="4446562" y="4237736"/>
                  </a:lnTo>
                  <a:lnTo>
                    <a:pt x="4458157" y="4237736"/>
                  </a:lnTo>
                  <a:lnTo>
                    <a:pt x="4462843" y="4233037"/>
                  </a:lnTo>
                  <a:lnTo>
                    <a:pt x="4462843" y="4221480"/>
                  </a:lnTo>
                  <a:close/>
                </a:path>
                <a:path w="7857490" h="4237990">
                  <a:moveTo>
                    <a:pt x="4462843" y="2836722"/>
                  </a:moveTo>
                  <a:lnTo>
                    <a:pt x="4458157" y="2832036"/>
                  </a:lnTo>
                  <a:lnTo>
                    <a:pt x="4446562" y="2832036"/>
                  </a:lnTo>
                  <a:lnTo>
                    <a:pt x="4441876" y="2836722"/>
                  </a:lnTo>
                  <a:lnTo>
                    <a:pt x="4441876" y="2848292"/>
                  </a:lnTo>
                  <a:lnTo>
                    <a:pt x="4446562" y="2852978"/>
                  </a:lnTo>
                  <a:lnTo>
                    <a:pt x="4458157" y="2852978"/>
                  </a:lnTo>
                  <a:lnTo>
                    <a:pt x="4462843" y="2848292"/>
                  </a:lnTo>
                  <a:lnTo>
                    <a:pt x="4462843" y="2836722"/>
                  </a:lnTo>
                  <a:close/>
                </a:path>
                <a:path w="7857490" h="4237990">
                  <a:moveTo>
                    <a:pt x="4462843" y="1421333"/>
                  </a:moveTo>
                  <a:lnTo>
                    <a:pt x="4458157" y="1416646"/>
                  </a:lnTo>
                  <a:lnTo>
                    <a:pt x="4446562" y="1416646"/>
                  </a:lnTo>
                  <a:lnTo>
                    <a:pt x="4441876" y="1421333"/>
                  </a:lnTo>
                  <a:lnTo>
                    <a:pt x="4441876" y="1432890"/>
                  </a:lnTo>
                  <a:lnTo>
                    <a:pt x="4446562" y="1437589"/>
                  </a:lnTo>
                  <a:lnTo>
                    <a:pt x="4458157" y="1437589"/>
                  </a:lnTo>
                  <a:lnTo>
                    <a:pt x="4462843" y="1432890"/>
                  </a:lnTo>
                  <a:lnTo>
                    <a:pt x="4462843" y="1421333"/>
                  </a:lnTo>
                  <a:close/>
                </a:path>
                <a:path w="7857490" h="4237990">
                  <a:moveTo>
                    <a:pt x="4462843" y="4699"/>
                  </a:moveTo>
                  <a:lnTo>
                    <a:pt x="4458157" y="0"/>
                  </a:lnTo>
                  <a:lnTo>
                    <a:pt x="4446562" y="0"/>
                  </a:lnTo>
                  <a:lnTo>
                    <a:pt x="4441876" y="4699"/>
                  </a:lnTo>
                  <a:lnTo>
                    <a:pt x="4441876" y="16256"/>
                  </a:lnTo>
                  <a:lnTo>
                    <a:pt x="4446562" y="20942"/>
                  </a:lnTo>
                  <a:lnTo>
                    <a:pt x="4458157" y="20942"/>
                  </a:lnTo>
                  <a:lnTo>
                    <a:pt x="4462843" y="16256"/>
                  </a:lnTo>
                  <a:lnTo>
                    <a:pt x="4462843" y="4699"/>
                  </a:lnTo>
                  <a:close/>
                </a:path>
                <a:path w="7857490" h="4237990">
                  <a:moveTo>
                    <a:pt x="4504741" y="4221480"/>
                  </a:moveTo>
                  <a:lnTo>
                    <a:pt x="4500054" y="4216793"/>
                  </a:lnTo>
                  <a:lnTo>
                    <a:pt x="4488472" y="4216793"/>
                  </a:lnTo>
                  <a:lnTo>
                    <a:pt x="4483786" y="4221480"/>
                  </a:lnTo>
                  <a:lnTo>
                    <a:pt x="4483786" y="4233037"/>
                  </a:lnTo>
                  <a:lnTo>
                    <a:pt x="4488472" y="4237736"/>
                  </a:lnTo>
                  <a:lnTo>
                    <a:pt x="4500054" y="4237736"/>
                  </a:lnTo>
                  <a:lnTo>
                    <a:pt x="4504741" y="4233037"/>
                  </a:lnTo>
                  <a:lnTo>
                    <a:pt x="4504741" y="4221480"/>
                  </a:lnTo>
                  <a:close/>
                </a:path>
                <a:path w="7857490" h="4237990">
                  <a:moveTo>
                    <a:pt x="4504741" y="2836722"/>
                  </a:moveTo>
                  <a:lnTo>
                    <a:pt x="4500054" y="2832036"/>
                  </a:lnTo>
                  <a:lnTo>
                    <a:pt x="4488472" y="2832036"/>
                  </a:lnTo>
                  <a:lnTo>
                    <a:pt x="4483786" y="2836722"/>
                  </a:lnTo>
                  <a:lnTo>
                    <a:pt x="4483786" y="2848292"/>
                  </a:lnTo>
                  <a:lnTo>
                    <a:pt x="4488472" y="2852978"/>
                  </a:lnTo>
                  <a:lnTo>
                    <a:pt x="4500054" y="2852978"/>
                  </a:lnTo>
                  <a:lnTo>
                    <a:pt x="4504741" y="2848292"/>
                  </a:lnTo>
                  <a:lnTo>
                    <a:pt x="4504741" y="2836722"/>
                  </a:lnTo>
                  <a:close/>
                </a:path>
                <a:path w="7857490" h="4237990">
                  <a:moveTo>
                    <a:pt x="4504741" y="1421333"/>
                  </a:moveTo>
                  <a:lnTo>
                    <a:pt x="4500054" y="1416646"/>
                  </a:lnTo>
                  <a:lnTo>
                    <a:pt x="4488472" y="1416646"/>
                  </a:lnTo>
                  <a:lnTo>
                    <a:pt x="4483786" y="1421333"/>
                  </a:lnTo>
                  <a:lnTo>
                    <a:pt x="4483786" y="1432890"/>
                  </a:lnTo>
                  <a:lnTo>
                    <a:pt x="4488472" y="1437589"/>
                  </a:lnTo>
                  <a:lnTo>
                    <a:pt x="4500054" y="1437589"/>
                  </a:lnTo>
                  <a:lnTo>
                    <a:pt x="4504741" y="1432890"/>
                  </a:lnTo>
                  <a:lnTo>
                    <a:pt x="4504741" y="1421333"/>
                  </a:lnTo>
                  <a:close/>
                </a:path>
                <a:path w="7857490" h="4237990">
                  <a:moveTo>
                    <a:pt x="4504741" y="4699"/>
                  </a:moveTo>
                  <a:lnTo>
                    <a:pt x="4500054" y="0"/>
                  </a:lnTo>
                  <a:lnTo>
                    <a:pt x="4488472" y="0"/>
                  </a:lnTo>
                  <a:lnTo>
                    <a:pt x="4483786" y="4699"/>
                  </a:lnTo>
                  <a:lnTo>
                    <a:pt x="4483786" y="16256"/>
                  </a:lnTo>
                  <a:lnTo>
                    <a:pt x="4488472" y="20942"/>
                  </a:lnTo>
                  <a:lnTo>
                    <a:pt x="4500054" y="20942"/>
                  </a:lnTo>
                  <a:lnTo>
                    <a:pt x="4504741" y="16256"/>
                  </a:lnTo>
                  <a:lnTo>
                    <a:pt x="4504741" y="4699"/>
                  </a:lnTo>
                  <a:close/>
                </a:path>
                <a:path w="7857490" h="4237990">
                  <a:moveTo>
                    <a:pt x="4546651" y="4221480"/>
                  </a:moveTo>
                  <a:lnTo>
                    <a:pt x="4541964" y="4216793"/>
                  </a:lnTo>
                  <a:lnTo>
                    <a:pt x="4530369" y="4216793"/>
                  </a:lnTo>
                  <a:lnTo>
                    <a:pt x="4525683" y="4221480"/>
                  </a:lnTo>
                  <a:lnTo>
                    <a:pt x="4525683" y="4233037"/>
                  </a:lnTo>
                  <a:lnTo>
                    <a:pt x="4530369" y="4237736"/>
                  </a:lnTo>
                  <a:lnTo>
                    <a:pt x="4541964" y="4237736"/>
                  </a:lnTo>
                  <a:lnTo>
                    <a:pt x="4546651" y="4233037"/>
                  </a:lnTo>
                  <a:lnTo>
                    <a:pt x="4546651" y="4221480"/>
                  </a:lnTo>
                  <a:close/>
                </a:path>
                <a:path w="7857490" h="4237990">
                  <a:moveTo>
                    <a:pt x="4546651" y="2836722"/>
                  </a:moveTo>
                  <a:lnTo>
                    <a:pt x="4541964" y="2832036"/>
                  </a:lnTo>
                  <a:lnTo>
                    <a:pt x="4530369" y="2832036"/>
                  </a:lnTo>
                  <a:lnTo>
                    <a:pt x="4525683" y="2836722"/>
                  </a:lnTo>
                  <a:lnTo>
                    <a:pt x="4525683" y="2848292"/>
                  </a:lnTo>
                  <a:lnTo>
                    <a:pt x="4530369" y="2852978"/>
                  </a:lnTo>
                  <a:lnTo>
                    <a:pt x="4541964" y="2852978"/>
                  </a:lnTo>
                  <a:lnTo>
                    <a:pt x="4546651" y="2848292"/>
                  </a:lnTo>
                  <a:lnTo>
                    <a:pt x="4546651" y="2836722"/>
                  </a:lnTo>
                  <a:close/>
                </a:path>
                <a:path w="7857490" h="4237990">
                  <a:moveTo>
                    <a:pt x="4546651" y="1421333"/>
                  </a:moveTo>
                  <a:lnTo>
                    <a:pt x="4541964" y="1416646"/>
                  </a:lnTo>
                  <a:lnTo>
                    <a:pt x="4530369" y="1416646"/>
                  </a:lnTo>
                  <a:lnTo>
                    <a:pt x="4525683" y="1421333"/>
                  </a:lnTo>
                  <a:lnTo>
                    <a:pt x="4525683" y="1432890"/>
                  </a:lnTo>
                  <a:lnTo>
                    <a:pt x="4530369" y="1437589"/>
                  </a:lnTo>
                  <a:lnTo>
                    <a:pt x="4541964" y="1437589"/>
                  </a:lnTo>
                  <a:lnTo>
                    <a:pt x="4546651" y="1432890"/>
                  </a:lnTo>
                  <a:lnTo>
                    <a:pt x="4546651" y="1421333"/>
                  </a:lnTo>
                  <a:close/>
                </a:path>
                <a:path w="7857490" h="4237990">
                  <a:moveTo>
                    <a:pt x="4546651" y="4699"/>
                  </a:moveTo>
                  <a:lnTo>
                    <a:pt x="4541964" y="0"/>
                  </a:lnTo>
                  <a:lnTo>
                    <a:pt x="4530369" y="0"/>
                  </a:lnTo>
                  <a:lnTo>
                    <a:pt x="4525683" y="4699"/>
                  </a:lnTo>
                  <a:lnTo>
                    <a:pt x="4525683" y="16256"/>
                  </a:lnTo>
                  <a:lnTo>
                    <a:pt x="4530369" y="20942"/>
                  </a:lnTo>
                  <a:lnTo>
                    <a:pt x="4541964" y="20942"/>
                  </a:lnTo>
                  <a:lnTo>
                    <a:pt x="4546651" y="16256"/>
                  </a:lnTo>
                  <a:lnTo>
                    <a:pt x="4546651" y="4699"/>
                  </a:lnTo>
                  <a:close/>
                </a:path>
                <a:path w="7857490" h="4237990">
                  <a:moveTo>
                    <a:pt x="4588561" y="4221480"/>
                  </a:moveTo>
                  <a:lnTo>
                    <a:pt x="4583862" y="4216793"/>
                  </a:lnTo>
                  <a:lnTo>
                    <a:pt x="4572279" y="4216793"/>
                  </a:lnTo>
                  <a:lnTo>
                    <a:pt x="4567593" y="4221480"/>
                  </a:lnTo>
                  <a:lnTo>
                    <a:pt x="4567593" y="4233037"/>
                  </a:lnTo>
                  <a:lnTo>
                    <a:pt x="4572279" y="4237736"/>
                  </a:lnTo>
                  <a:lnTo>
                    <a:pt x="4583862" y="4237736"/>
                  </a:lnTo>
                  <a:lnTo>
                    <a:pt x="4588561" y="4233037"/>
                  </a:lnTo>
                  <a:lnTo>
                    <a:pt x="4588561" y="4221480"/>
                  </a:lnTo>
                  <a:close/>
                </a:path>
                <a:path w="7857490" h="4237990">
                  <a:moveTo>
                    <a:pt x="4588561" y="2836722"/>
                  </a:moveTo>
                  <a:lnTo>
                    <a:pt x="4583862" y="2832036"/>
                  </a:lnTo>
                  <a:lnTo>
                    <a:pt x="4572279" y="2832036"/>
                  </a:lnTo>
                  <a:lnTo>
                    <a:pt x="4567593" y="2836722"/>
                  </a:lnTo>
                  <a:lnTo>
                    <a:pt x="4567593" y="2848292"/>
                  </a:lnTo>
                  <a:lnTo>
                    <a:pt x="4572279" y="2852978"/>
                  </a:lnTo>
                  <a:lnTo>
                    <a:pt x="4583862" y="2852978"/>
                  </a:lnTo>
                  <a:lnTo>
                    <a:pt x="4588561" y="2848292"/>
                  </a:lnTo>
                  <a:lnTo>
                    <a:pt x="4588561" y="2836722"/>
                  </a:lnTo>
                  <a:close/>
                </a:path>
                <a:path w="7857490" h="4237990">
                  <a:moveTo>
                    <a:pt x="4588561" y="1421333"/>
                  </a:moveTo>
                  <a:lnTo>
                    <a:pt x="4583862" y="1416646"/>
                  </a:lnTo>
                  <a:lnTo>
                    <a:pt x="4572279" y="1416646"/>
                  </a:lnTo>
                  <a:lnTo>
                    <a:pt x="4567593" y="1421333"/>
                  </a:lnTo>
                  <a:lnTo>
                    <a:pt x="4567593" y="1432890"/>
                  </a:lnTo>
                  <a:lnTo>
                    <a:pt x="4572279" y="1437589"/>
                  </a:lnTo>
                  <a:lnTo>
                    <a:pt x="4583862" y="1437589"/>
                  </a:lnTo>
                  <a:lnTo>
                    <a:pt x="4588561" y="1432890"/>
                  </a:lnTo>
                  <a:lnTo>
                    <a:pt x="4588561" y="1421333"/>
                  </a:lnTo>
                  <a:close/>
                </a:path>
                <a:path w="7857490" h="4237990">
                  <a:moveTo>
                    <a:pt x="4588561" y="4699"/>
                  </a:moveTo>
                  <a:lnTo>
                    <a:pt x="4583862" y="0"/>
                  </a:lnTo>
                  <a:lnTo>
                    <a:pt x="4572279" y="0"/>
                  </a:lnTo>
                  <a:lnTo>
                    <a:pt x="4567593" y="4699"/>
                  </a:lnTo>
                  <a:lnTo>
                    <a:pt x="4567593" y="16256"/>
                  </a:lnTo>
                  <a:lnTo>
                    <a:pt x="4572279" y="20942"/>
                  </a:lnTo>
                  <a:lnTo>
                    <a:pt x="4583862" y="20942"/>
                  </a:lnTo>
                  <a:lnTo>
                    <a:pt x="4588561" y="16256"/>
                  </a:lnTo>
                  <a:lnTo>
                    <a:pt x="4588561" y="4699"/>
                  </a:lnTo>
                  <a:close/>
                </a:path>
                <a:path w="7857490" h="4237990">
                  <a:moveTo>
                    <a:pt x="4630458" y="4221480"/>
                  </a:moveTo>
                  <a:lnTo>
                    <a:pt x="4625772" y="4216793"/>
                  </a:lnTo>
                  <a:lnTo>
                    <a:pt x="4614189" y="4216793"/>
                  </a:lnTo>
                  <a:lnTo>
                    <a:pt x="4609490" y="4221480"/>
                  </a:lnTo>
                  <a:lnTo>
                    <a:pt x="4609490" y="4233037"/>
                  </a:lnTo>
                  <a:lnTo>
                    <a:pt x="4614189" y="4237736"/>
                  </a:lnTo>
                  <a:lnTo>
                    <a:pt x="4625772" y="4237736"/>
                  </a:lnTo>
                  <a:lnTo>
                    <a:pt x="4630458" y="4233037"/>
                  </a:lnTo>
                  <a:lnTo>
                    <a:pt x="4630458" y="4221480"/>
                  </a:lnTo>
                  <a:close/>
                </a:path>
                <a:path w="7857490" h="4237990">
                  <a:moveTo>
                    <a:pt x="4630458" y="2836722"/>
                  </a:moveTo>
                  <a:lnTo>
                    <a:pt x="4625772" y="2832036"/>
                  </a:lnTo>
                  <a:lnTo>
                    <a:pt x="4614189" y="2832036"/>
                  </a:lnTo>
                  <a:lnTo>
                    <a:pt x="4609490" y="2836722"/>
                  </a:lnTo>
                  <a:lnTo>
                    <a:pt x="4609490" y="2848292"/>
                  </a:lnTo>
                  <a:lnTo>
                    <a:pt x="4614189" y="2852978"/>
                  </a:lnTo>
                  <a:lnTo>
                    <a:pt x="4625772" y="2852978"/>
                  </a:lnTo>
                  <a:lnTo>
                    <a:pt x="4630458" y="2848292"/>
                  </a:lnTo>
                  <a:lnTo>
                    <a:pt x="4630458" y="2836722"/>
                  </a:lnTo>
                  <a:close/>
                </a:path>
                <a:path w="7857490" h="4237990">
                  <a:moveTo>
                    <a:pt x="4630458" y="1421333"/>
                  </a:moveTo>
                  <a:lnTo>
                    <a:pt x="4625772" y="1416646"/>
                  </a:lnTo>
                  <a:lnTo>
                    <a:pt x="4614189" y="1416646"/>
                  </a:lnTo>
                  <a:lnTo>
                    <a:pt x="4609490" y="1421333"/>
                  </a:lnTo>
                  <a:lnTo>
                    <a:pt x="4609490" y="1432890"/>
                  </a:lnTo>
                  <a:lnTo>
                    <a:pt x="4614189" y="1437589"/>
                  </a:lnTo>
                  <a:lnTo>
                    <a:pt x="4625772" y="1437589"/>
                  </a:lnTo>
                  <a:lnTo>
                    <a:pt x="4630458" y="1432890"/>
                  </a:lnTo>
                  <a:lnTo>
                    <a:pt x="4630458" y="1421333"/>
                  </a:lnTo>
                  <a:close/>
                </a:path>
                <a:path w="7857490" h="4237990">
                  <a:moveTo>
                    <a:pt x="4630458" y="4699"/>
                  </a:moveTo>
                  <a:lnTo>
                    <a:pt x="4625772" y="0"/>
                  </a:lnTo>
                  <a:lnTo>
                    <a:pt x="4614189" y="0"/>
                  </a:lnTo>
                  <a:lnTo>
                    <a:pt x="4609490" y="4699"/>
                  </a:lnTo>
                  <a:lnTo>
                    <a:pt x="4609490" y="16256"/>
                  </a:lnTo>
                  <a:lnTo>
                    <a:pt x="4614189" y="20942"/>
                  </a:lnTo>
                  <a:lnTo>
                    <a:pt x="4625772" y="20942"/>
                  </a:lnTo>
                  <a:lnTo>
                    <a:pt x="4630458" y="16256"/>
                  </a:lnTo>
                  <a:lnTo>
                    <a:pt x="4630458" y="4699"/>
                  </a:lnTo>
                  <a:close/>
                </a:path>
                <a:path w="7857490" h="4237990">
                  <a:moveTo>
                    <a:pt x="4672368" y="4221480"/>
                  </a:moveTo>
                  <a:lnTo>
                    <a:pt x="4667682" y="4216793"/>
                  </a:lnTo>
                  <a:lnTo>
                    <a:pt x="4656086" y="4216793"/>
                  </a:lnTo>
                  <a:lnTo>
                    <a:pt x="4651400" y="4221480"/>
                  </a:lnTo>
                  <a:lnTo>
                    <a:pt x="4651400" y="4233037"/>
                  </a:lnTo>
                  <a:lnTo>
                    <a:pt x="4656086" y="4237736"/>
                  </a:lnTo>
                  <a:lnTo>
                    <a:pt x="4667682" y="4237736"/>
                  </a:lnTo>
                  <a:lnTo>
                    <a:pt x="4672368" y="4233037"/>
                  </a:lnTo>
                  <a:lnTo>
                    <a:pt x="4672368" y="4221480"/>
                  </a:lnTo>
                  <a:close/>
                </a:path>
                <a:path w="7857490" h="4237990">
                  <a:moveTo>
                    <a:pt x="4672368" y="2836722"/>
                  </a:moveTo>
                  <a:lnTo>
                    <a:pt x="4667682" y="2832036"/>
                  </a:lnTo>
                  <a:lnTo>
                    <a:pt x="4656086" y="2832036"/>
                  </a:lnTo>
                  <a:lnTo>
                    <a:pt x="4651400" y="2836722"/>
                  </a:lnTo>
                  <a:lnTo>
                    <a:pt x="4651400" y="2848292"/>
                  </a:lnTo>
                  <a:lnTo>
                    <a:pt x="4656086" y="2852978"/>
                  </a:lnTo>
                  <a:lnTo>
                    <a:pt x="4667682" y="2852978"/>
                  </a:lnTo>
                  <a:lnTo>
                    <a:pt x="4672368" y="2848292"/>
                  </a:lnTo>
                  <a:lnTo>
                    <a:pt x="4672368" y="2836722"/>
                  </a:lnTo>
                  <a:close/>
                </a:path>
                <a:path w="7857490" h="4237990">
                  <a:moveTo>
                    <a:pt x="4672368" y="1421333"/>
                  </a:moveTo>
                  <a:lnTo>
                    <a:pt x="4667682" y="1416646"/>
                  </a:lnTo>
                  <a:lnTo>
                    <a:pt x="4656086" y="1416646"/>
                  </a:lnTo>
                  <a:lnTo>
                    <a:pt x="4651400" y="1421333"/>
                  </a:lnTo>
                  <a:lnTo>
                    <a:pt x="4651400" y="1432890"/>
                  </a:lnTo>
                  <a:lnTo>
                    <a:pt x="4656086" y="1437589"/>
                  </a:lnTo>
                  <a:lnTo>
                    <a:pt x="4667682" y="1437589"/>
                  </a:lnTo>
                  <a:lnTo>
                    <a:pt x="4672368" y="1432890"/>
                  </a:lnTo>
                  <a:lnTo>
                    <a:pt x="4672368" y="1421333"/>
                  </a:lnTo>
                  <a:close/>
                </a:path>
                <a:path w="7857490" h="4237990">
                  <a:moveTo>
                    <a:pt x="4672368" y="4699"/>
                  </a:moveTo>
                  <a:lnTo>
                    <a:pt x="4667682" y="0"/>
                  </a:lnTo>
                  <a:lnTo>
                    <a:pt x="4656086" y="0"/>
                  </a:lnTo>
                  <a:lnTo>
                    <a:pt x="4651400" y="4699"/>
                  </a:lnTo>
                  <a:lnTo>
                    <a:pt x="4651400" y="16256"/>
                  </a:lnTo>
                  <a:lnTo>
                    <a:pt x="4656086" y="20942"/>
                  </a:lnTo>
                  <a:lnTo>
                    <a:pt x="4667682" y="20942"/>
                  </a:lnTo>
                  <a:lnTo>
                    <a:pt x="4672368" y="16256"/>
                  </a:lnTo>
                  <a:lnTo>
                    <a:pt x="4672368" y="4699"/>
                  </a:lnTo>
                  <a:close/>
                </a:path>
                <a:path w="7857490" h="4237990">
                  <a:moveTo>
                    <a:pt x="4714265" y="4221480"/>
                  </a:moveTo>
                  <a:lnTo>
                    <a:pt x="4709579" y="4216793"/>
                  </a:lnTo>
                  <a:lnTo>
                    <a:pt x="4697996" y="4216793"/>
                  </a:lnTo>
                  <a:lnTo>
                    <a:pt x="4693310" y="4221480"/>
                  </a:lnTo>
                  <a:lnTo>
                    <a:pt x="4693310" y="4233037"/>
                  </a:lnTo>
                  <a:lnTo>
                    <a:pt x="4697996" y="4237736"/>
                  </a:lnTo>
                  <a:lnTo>
                    <a:pt x="4709579" y="4237736"/>
                  </a:lnTo>
                  <a:lnTo>
                    <a:pt x="4714265" y="4233037"/>
                  </a:lnTo>
                  <a:lnTo>
                    <a:pt x="4714265" y="4221480"/>
                  </a:lnTo>
                  <a:close/>
                </a:path>
                <a:path w="7857490" h="4237990">
                  <a:moveTo>
                    <a:pt x="4714265" y="2836722"/>
                  </a:moveTo>
                  <a:lnTo>
                    <a:pt x="4709579" y="2832036"/>
                  </a:lnTo>
                  <a:lnTo>
                    <a:pt x="4697996" y="2832036"/>
                  </a:lnTo>
                  <a:lnTo>
                    <a:pt x="4693310" y="2836722"/>
                  </a:lnTo>
                  <a:lnTo>
                    <a:pt x="4693310" y="2848292"/>
                  </a:lnTo>
                  <a:lnTo>
                    <a:pt x="4697996" y="2852978"/>
                  </a:lnTo>
                  <a:lnTo>
                    <a:pt x="4709579" y="2852978"/>
                  </a:lnTo>
                  <a:lnTo>
                    <a:pt x="4714265" y="2848292"/>
                  </a:lnTo>
                  <a:lnTo>
                    <a:pt x="4714265" y="2836722"/>
                  </a:lnTo>
                  <a:close/>
                </a:path>
                <a:path w="7857490" h="4237990">
                  <a:moveTo>
                    <a:pt x="4714265" y="1421333"/>
                  </a:moveTo>
                  <a:lnTo>
                    <a:pt x="4709579" y="1416646"/>
                  </a:lnTo>
                  <a:lnTo>
                    <a:pt x="4697996" y="1416646"/>
                  </a:lnTo>
                  <a:lnTo>
                    <a:pt x="4693310" y="1421333"/>
                  </a:lnTo>
                  <a:lnTo>
                    <a:pt x="4693310" y="1432890"/>
                  </a:lnTo>
                  <a:lnTo>
                    <a:pt x="4697996" y="1437589"/>
                  </a:lnTo>
                  <a:lnTo>
                    <a:pt x="4709579" y="1437589"/>
                  </a:lnTo>
                  <a:lnTo>
                    <a:pt x="4714265" y="1432890"/>
                  </a:lnTo>
                  <a:lnTo>
                    <a:pt x="4714265" y="1421333"/>
                  </a:lnTo>
                  <a:close/>
                </a:path>
                <a:path w="7857490" h="4237990">
                  <a:moveTo>
                    <a:pt x="4714265" y="4699"/>
                  </a:moveTo>
                  <a:lnTo>
                    <a:pt x="4709579" y="0"/>
                  </a:lnTo>
                  <a:lnTo>
                    <a:pt x="4697996" y="0"/>
                  </a:lnTo>
                  <a:lnTo>
                    <a:pt x="4693310" y="4699"/>
                  </a:lnTo>
                  <a:lnTo>
                    <a:pt x="4693310" y="16256"/>
                  </a:lnTo>
                  <a:lnTo>
                    <a:pt x="4697996" y="20942"/>
                  </a:lnTo>
                  <a:lnTo>
                    <a:pt x="4709579" y="20942"/>
                  </a:lnTo>
                  <a:lnTo>
                    <a:pt x="4714265" y="16256"/>
                  </a:lnTo>
                  <a:lnTo>
                    <a:pt x="4714265" y="4699"/>
                  </a:lnTo>
                  <a:close/>
                </a:path>
                <a:path w="7857490" h="4237990">
                  <a:moveTo>
                    <a:pt x="4756175" y="4221480"/>
                  </a:moveTo>
                  <a:lnTo>
                    <a:pt x="4751489" y="4216793"/>
                  </a:lnTo>
                  <a:lnTo>
                    <a:pt x="4739894" y="4216793"/>
                  </a:lnTo>
                  <a:lnTo>
                    <a:pt x="4735207" y="4221480"/>
                  </a:lnTo>
                  <a:lnTo>
                    <a:pt x="4735207" y="4233037"/>
                  </a:lnTo>
                  <a:lnTo>
                    <a:pt x="4739894" y="4237736"/>
                  </a:lnTo>
                  <a:lnTo>
                    <a:pt x="4751489" y="4237736"/>
                  </a:lnTo>
                  <a:lnTo>
                    <a:pt x="4756175" y="4233037"/>
                  </a:lnTo>
                  <a:lnTo>
                    <a:pt x="4756175" y="4221480"/>
                  </a:lnTo>
                  <a:close/>
                </a:path>
                <a:path w="7857490" h="4237990">
                  <a:moveTo>
                    <a:pt x="4756175" y="2836722"/>
                  </a:moveTo>
                  <a:lnTo>
                    <a:pt x="4751489" y="2832036"/>
                  </a:lnTo>
                  <a:lnTo>
                    <a:pt x="4739894" y="2832036"/>
                  </a:lnTo>
                  <a:lnTo>
                    <a:pt x="4735207" y="2836722"/>
                  </a:lnTo>
                  <a:lnTo>
                    <a:pt x="4735207" y="2848292"/>
                  </a:lnTo>
                  <a:lnTo>
                    <a:pt x="4739894" y="2852978"/>
                  </a:lnTo>
                  <a:lnTo>
                    <a:pt x="4751489" y="2852978"/>
                  </a:lnTo>
                  <a:lnTo>
                    <a:pt x="4756175" y="2848292"/>
                  </a:lnTo>
                  <a:lnTo>
                    <a:pt x="4756175" y="2836722"/>
                  </a:lnTo>
                  <a:close/>
                </a:path>
                <a:path w="7857490" h="4237990">
                  <a:moveTo>
                    <a:pt x="4756175" y="1421333"/>
                  </a:moveTo>
                  <a:lnTo>
                    <a:pt x="4751489" y="1416646"/>
                  </a:lnTo>
                  <a:lnTo>
                    <a:pt x="4739894" y="1416646"/>
                  </a:lnTo>
                  <a:lnTo>
                    <a:pt x="4735207" y="1421333"/>
                  </a:lnTo>
                  <a:lnTo>
                    <a:pt x="4735207" y="1432890"/>
                  </a:lnTo>
                  <a:lnTo>
                    <a:pt x="4739894" y="1437589"/>
                  </a:lnTo>
                  <a:lnTo>
                    <a:pt x="4751489" y="1437589"/>
                  </a:lnTo>
                  <a:lnTo>
                    <a:pt x="4756175" y="1432890"/>
                  </a:lnTo>
                  <a:lnTo>
                    <a:pt x="4756175" y="1421333"/>
                  </a:lnTo>
                  <a:close/>
                </a:path>
                <a:path w="7857490" h="4237990">
                  <a:moveTo>
                    <a:pt x="4756175" y="4699"/>
                  </a:moveTo>
                  <a:lnTo>
                    <a:pt x="4751489" y="0"/>
                  </a:lnTo>
                  <a:lnTo>
                    <a:pt x="4739894" y="0"/>
                  </a:lnTo>
                  <a:lnTo>
                    <a:pt x="4735207" y="4699"/>
                  </a:lnTo>
                  <a:lnTo>
                    <a:pt x="4735207" y="16256"/>
                  </a:lnTo>
                  <a:lnTo>
                    <a:pt x="4739894" y="20942"/>
                  </a:lnTo>
                  <a:lnTo>
                    <a:pt x="4751489" y="20942"/>
                  </a:lnTo>
                  <a:lnTo>
                    <a:pt x="4756175" y="16256"/>
                  </a:lnTo>
                  <a:lnTo>
                    <a:pt x="4756175" y="4699"/>
                  </a:lnTo>
                  <a:close/>
                </a:path>
                <a:path w="7857490" h="4237990">
                  <a:moveTo>
                    <a:pt x="4798072" y="4221480"/>
                  </a:moveTo>
                  <a:lnTo>
                    <a:pt x="4793386" y="4216793"/>
                  </a:lnTo>
                  <a:lnTo>
                    <a:pt x="4781804" y="4216793"/>
                  </a:lnTo>
                  <a:lnTo>
                    <a:pt x="4777117" y="4221480"/>
                  </a:lnTo>
                  <a:lnTo>
                    <a:pt x="4777117" y="4233037"/>
                  </a:lnTo>
                  <a:lnTo>
                    <a:pt x="4781804" y="4237736"/>
                  </a:lnTo>
                  <a:lnTo>
                    <a:pt x="4793386" y="4237736"/>
                  </a:lnTo>
                  <a:lnTo>
                    <a:pt x="4798072" y="4233037"/>
                  </a:lnTo>
                  <a:lnTo>
                    <a:pt x="4798072" y="4221480"/>
                  </a:lnTo>
                  <a:close/>
                </a:path>
                <a:path w="7857490" h="4237990">
                  <a:moveTo>
                    <a:pt x="4798072" y="2836722"/>
                  </a:moveTo>
                  <a:lnTo>
                    <a:pt x="4793386" y="2832036"/>
                  </a:lnTo>
                  <a:lnTo>
                    <a:pt x="4781804" y="2832036"/>
                  </a:lnTo>
                  <a:lnTo>
                    <a:pt x="4777117" y="2836722"/>
                  </a:lnTo>
                  <a:lnTo>
                    <a:pt x="4777117" y="2848292"/>
                  </a:lnTo>
                  <a:lnTo>
                    <a:pt x="4781804" y="2852978"/>
                  </a:lnTo>
                  <a:lnTo>
                    <a:pt x="4793386" y="2852978"/>
                  </a:lnTo>
                  <a:lnTo>
                    <a:pt x="4798072" y="2848292"/>
                  </a:lnTo>
                  <a:lnTo>
                    <a:pt x="4798072" y="2836722"/>
                  </a:lnTo>
                  <a:close/>
                </a:path>
                <a:path w="7857490" h="4237990">
                  <a:moveTo>
                    <a:pt x="4798072" y="1421333"/>
                  </a:moveTo>
                  <a:lnTo>
                    <a:pt x="4793386" y="1416646"/>
                  </a:lnTo>
                  <a:lnTo>
                    <a:pt x="4781804" y="1416646"/>
                  </a:lnTo>
                  <a:lnTo>
                    <a:pt x="4777117" y="1421333"/>
                  </a:lnTo>
                  <a:lnTo>
                    <a:pt x="4777117" y="1432890"/>
                  </a:lnTo>
                  <a:lnTo>
                    <a:pt x="4781804" y="1437589"/>
                  </a:lnTo>
                  <a:lnTo>
                    <a:pt x="4793386" y="1437589"/>
                  </a:lnTo>
                  <a:lnTo>
                    <a:pt x="4798072" y="1432890"/>
                  </a:lnTo>
                  <a:lnTo>
                    <a:pt x="4798072" y="1421333"/>
                  </a:lnTo>
                  <a:close/>
                </a:path>
                <a:path w="7857490" h="4237990">
                  <a:moveTo>
                    <a:pt x="4798072" y="4699"/>
                  </a:moveTo>
                  <a:lnTo>
                    <a:pt x="4793386" y="0"/>
                  </a:lnTo>
                  <a:lnTo>
                    <a:pt x="4781804" y="0"/>
                  </a:lnTo>
                  <a:lnTo>
                    <a:pt x="4777117" y="4699"/>
                  </a:lnTo>
                  <a:lnTo>
                    <a:pt x="4777117" y="16256"/>
                  </a:lnTo>
                  <a:lnTo>
                    <a:pt x="4781804" y="20942"/>
                  </a:lnTo>
                  <a:lnTo>
                    <a:pt x="4793386" y="20942"/>
                  </a:lnTo>
                  <a:lnTo>
                    <a:pt x="4798072" y="16256"/>
                  </a:lnTo>
                  <a:lnTo>
                    <a:pt x="4798072" y="4699"/>
                  </a:lnTo>
                  <a:close/>
                </a:path>
                <a:path w="7857490" h="4237990">
                  <a:moveTo>
                    <a:pt x="4839982" y="4221480"/>
                  </a:moveTo>
                  <a:lnTo>
                    <a:pt x="4835296" y="4216793"/>
                  </a:lnTo>
                  <a:lnTo>
                    <a:pt x="4823701" y="4216793"/>
                  </a:lnTo>
                  <a:lnTo>
                    <a:pt x="4819015" y="4221480"/>
                  </a:lnTo>
                  <a:lnTo>
                    <a:pt x="4819015" y="4233037"/>
                  </a:lnTo>
                  <a:lnTo>
                    <a:pt x="4823701" y="4237736"/>
                  </a:lnTo>
                  <a:lnTo>
                    <a:pt x="4835296" y="4237736"/>
                  </a:lnTo>
                  <a:lnTo>
                    <a:pt x="4839982" y="4233037"/>
                  </a:lnTo>
                  <a:lnTo>
                    <a:pt x="4839982" y="4221480"/>
                  </a:lnTo>
                  <a:close/>
                </a:path>
                <a:path w="7857490" h="4237990">
                  <a:moveTo>
                    <a:pt x="4839982" y="2836722"/>
                  </a:moveTo>
                  <a:lnTo>
                    <a:pt x="4835296" y="2832036"/>
                  </a:lnTo>
                  <a:lnTo>
                    <a:pt x="4823701" y="2832036"/>
                  </a:lnTo>
                  <a:lnTo>
                    <a:pt x="4819015" y="2836722"/>
                  </a:lnTo>
                  <a:lnTo>
                    <a:pt x="4819015" y="2848292"/>
                  </a:lnTo>
                  <a:lnTo>
                    <a:pt x="4823701" y="2852978"/>
                  </a:lnTo>
                  <a:lnTo>
                    <a:pt x="4835296" y="2852978"/>
                  </a:lnTo>
                  <a:lnTo>
                    <a:pt x="4839982" y="2848292"/>
                  </a:lnTo>
                  <a:lnTo>
                    <a:pt x="4839982" y="2836722"/>
                  </a:lnTo>
                  <a:close/>
                </a:path>
                <a:path w="7857490" h="4237990">
                  <a:moveTo>
                    <a:pt x="4839982" y="1421333"/>
                  </a:moveTo>
                  <a:lnTo>
                    <a:pt x="4835296" y="1416646"/>
                  </a:lnTo>
                  <a:lnTo>
                    <a:pt x="4823701" y="1416646"/>
                  </a:lnTo>
                  <a:lnTo>
                    <a:pt x="4819015" y="1421333"/>
                  </a:lnTo>
                  <a:lnTo>
                    <a:pt x="4819015" y="1432890"/>
                  </a:lnTo>
                  <a:lnTo>
                    <a:pt x="4823701" y="1437589"/>
                  </a:lnTo>
                  <a:lnTo>
                    <a:pt x="4835296" y="1437589"/>
                  </a:lnTo>
                  <a:lnTo>
                    <a:pt x="4839982" y="1432890"/>
                  </a:lnTo>
                  <a:lnTo>
                    <a:pt x="4839982" y="1421333"/>
                  </a:lnTo>
                  <a:close/>
                </a:path>
                <a:path w="7857490" h="4237990">
                  <a:moveTo>
                    <a:pt x="4839982" y="4699"/>
                  </a:moveTo>
                  <a:lnTo>
                    <a:pt x="4835296" y="0"/>
                  </a:lnTo>
                  <a:lnTo>
                    <a:pt x="4823701" y="0"/>
                  </a:lnTo>
                  <a:lnTo>
                    <a:pt x="4819015" y="4699"/>
                  </a:lnTo>
                  <a:lnTo>
                    <a:pt x="4819015" y="16256"/>
                  </a:lnTo>
                  <a:lnTo>
                    <a:pt x="4823701" y="20942"/>
                  </a:lnTo>
                  <a:lnTo>
                    <a:pt x="4835296" y="20942"/>
                  </a:lnTo>
                  <a:lnTo>
                    <a:pt x="4839982" y="16256"/>
                  </a:lnTo>
                  <a:lnTo>
                    <a:pt x="4839982" y="4699"/>
                  </a:lnTo>
                  <a:close/>
                </a:path>
                <a:path w="7857490" h="4237990">
                  <a:moveTo>
                    <a:pt x="4881892" y="4221480"/>
                  </a:moveTo>
                  <a:lnTo>
                    <a:pt x="4877193" y="4216793"/>
                  </a:lnTo>
                  <a:lnTo>
                    <a:pt x="4865611" y="4216793"/>
                  </a:lnTo>
                  <a:lnTo>
                    <a:pt x="4860925" y="4221480"/>
                  </a:lnTo>
                  <a:lnTo>
                    <a:pt x="4860925" y="4233037"/>
                  </a:lnTo>
                  <a:lnTo>
                    <a:pt x="4865611" y="4237736"/>
                  </a:lnTo>
                  <a:lnTo>
                    <a:pt x="4877193" y="4237736"/>
                  </a:lnTo>
                  <a:lnTo>
                    <a:pt x="4881892" y="4233037"/>
                  </a:lnTo>
                  <a:lnTo>
                    <a:pt x="4881892" y="4221480"/>
                  </a:lnTo>
                  <a:close/>
                </a:path>
                <a:path w="7857490" h="4237990">
                  <a:moveTo>
                    <a:pt x="4881892" y="2836722"/>
                  </a:moveTo>
                  <a:lnTo>
                    <a:pt x="4877193" y="2832036"/>
                  </a:lnTo>
                  <a:lnTo>
                    <a:pt x="4865611" y="2832036"/>
                  </a:lnTo>
                  <a:lnTo>
                    <a:pt x="4860925" y="2836722"/>
                  </a:lnTo>
                  <a:lnTo>
                    <a:pt x="4860925" y="2848292"/>
                  </a:lnTo>
                  <a:lnTo>
                    <a:pt x="4865611" y="2852978"/>
                  </a:lnTo>
                  <a:lnTo>
                    <a:pt x="4877193" y="2852978"/>
                  </a:lnTo>
                  <a:lnTo>
                    <a:pt x="4881892" y="2848292"/>
                  </a:lnTo>
                  <a:lnTo>
                    <a:pt x="4881892" y="2836722"/>
                  </a:lnTo>
                  <a:close/>
                </a:path>
                <a:path w="7857490" h="4237990">
                  <a:moveTo>
                    <a:pt x="4881892" y="1421333"/>
                  </a:moveTo>
                  <a:lnTo>
                    <a:pt x="4877193" y="1416646"/>
                  </a:lnTo>
                  <a:lnTo>
                    <a:pt x="4865611" y="1416646"/>
                  </a:lnTo>
                  <a:lnTo>
                    <a:pt x="4860925" y="1421333"/>
                  </a:lnTo>
                  <a:lnTo>
                    <a:pt x="4860925" y="1432890"/>
                  </a:lnTo>
                  <a:lnTo>
                    <a:pt x="4865611" y="1437589"/>
                  </a:lnTo>
                  <a:lnTo>
                    <a:pt x="4877193" y="1437589"/>
                  </a:lnTo>
                  <a:lnTo>
                    <a:pt x="4881892" y="1432890"/>
                  </a:lnTo>
                  <a:lnTo>
                    <a:pt x="4881892" y="1421333"/>
                  </a:lnTo>
                  <a:close/>
                </a:path>
                <a:path w="7857490" h="4237990">
                  <a:moveTo>
                    <a:pt x="4881892" y="4699"/>
                  </a:moveTo>
                  <a:lnTo>
                    <a:pt x="4877193" y="0"/>
                  </a:lnTo>
                  <a:lnTo>
                    <a:pt x="4865611" y="0"/>
                  </a:lnTo>
                  <a:lnTo>
                    <a:pt x="4860925" y="4699"/>
                  </a:lnTo>
                  <a:lnTo>
                    <a:pt x="4860925" y="16256"/>
                  </a:lnTo>
                  <a:lnTo>
                    <a:pt x="4865611" y="20942"/>
                  </a:lnTo>
                  <a:lnTo>
                    <a:pt x="4877193" y="20942"/>
                  </a:lnTo>
                  <a:lnTo>
                    <a:pt x="4881892" y="16256"/>
                  </a:lnTo>
                  <a:lnTo>
                    <a:pt x="4881892" y="4699"/>
                  </a:lnTo>
                  <a:close/>
                </a:path>
                <a:path w="7857490" h="4237990">
                  <a:moveTo>
                    <a:pt x="4923790" y="4221480"/>
                  </a:moveTo>
                  <a:lnTo>
                    <a:pt x="4919103" y="4216793"/>
                  </a:lnTo>
                  <a:lnTo>
                    <a:pt x="4907521" y="4216793"/>
                  </a:lnTo>
                  <a:lnTo>
                    <a:pt x="4902835" y="4221480"/>
                  </a:lnTo>
                  <a:lnTo>
                    <a:pt x="4902835" y="4233037"/>
                  </a:lnTo>
                  <a:lnTo>
                    <a:pt x="4907521" y="4237736"/>
                  </a:lnTo>
                  <a:lnTo>
                    <a:pt x="4919103" y="4237736"/>
                  </a:lnTo>
                  <a:lnTo>
                    <a:pt x="4923790" y="4233037"/>
                  </a:lnTo>
                  <a:lnTo>
                    <a:pt x="4923790" y="4221480"/>
                  </a:lnTo>
                  <a:close/>
                </a:path>
                <a:path w="7857490" h="4237990">
                  <a:moveTo>
                    <a:pt x="4923790" y="2836722"/>
                  </a:moveTo>
                  <a:lnTo>
                    <a:pt x="4919103" y="2832036"/>
                  </a:lnTo>
                  <a:lnTo>
                    <a:pt x="4907521" y="2832036"/>
                  </a:lnTo>
                  <a:lnTo>
                    <a:pt x="4902835" y="2836722"/>
                  </a:lnTo>
                  <a:lnTo>
                    <a:pt x="4902835" y="2848292"/>
                  </a:lnTo>
                  <a:lnTo>
                    <a:pt x="4907521" y="2852978"/>
                  </a:lnTo>
                  <a:lnTo>
                    <a:pt x="4919103" y="2852978"/>
                  </a:lnTo>
                  <a:lnTo>
                    <a:pt x="4923790" y="2848292"/>
                  </a:lnTo>
                  <a:lnTo>
                    <a:pt x="4923790" y="2836722"/>
                  </a:lnTo>
                  <a:close/>
                </a:path>
                <a:path w="7857490" h="4237990">
                  <a:moveTo>
                    <a:pt x="4923790" y="1421333"/>
                  </a:moveTo>
                  <a:lnTo>
                    <a:pt x="4919103" y="1416646"/>
                  </a:lnTo>
                  <a:lnTo>
                    <a:pt x="4907521" y="1416646"/>
                  </a:lnTo>
                  <a:lnTo>
                    <a:pt x="4902835" y="1421333"/>
                  </a:lnTo>
                  <a:lnTo>
                    <a:pt x="4902835" y="1432890"/>
                  </a:lnTo>
                  <a:lnTo>
                    <a:pt x="4907521" y="1437589"/>
                  </a:lnTo>
                  <a:lnTo>
                    <a:pt x="4919103" y="1437589"/>
                  </a:lnTo>
                  <a:lnTo>
                    <a:pt x="4923790" y="1432890"/>
                  </a:lnTo>
                  <a:lnTo>
                    <a:pt x="4923790" y="1421333"/>
                  </a:lnTo>
                  <a:close/>
                </a:path>
                <a:path w="7857490" h="4237990">
                  <a:moveTo>
                    <a:pt x="4923790" y="4699"/>
                  </a:moveTo>
                  <a:lnTo>
                    <a:pt x="4919103" y="0"/>
                  </a:lnTo>
                  <a:lnTo>
                    <a:pt x="4907521" y="0"/>
                  </a:lnTo>
                  <a:lnTo>
                    <a:pt x="4902835" y="4699"/>
                  </a:lnTo>
                  <a:lnTo>
                    <a:pt x="4902835" y="16256"/>
                  </a:lnTo>
                  <a:lnTo>
                    <a:pt x="4907521" y="20942"/>
                  </a:lnTo>
                  <a:lnTo>
                    <a:pt x="4919103" y="20942"/>
                  </a:lnTo>
                  <a:lnTo>
                    <a:pt x="4923790" y="16256"/>
                  </a:lnTo>
                  <a:lnTo>
                    <a:pt x="4923790" y="4699"/>
                  </a:lnTo>
                  <a:close/>
                </a:path>
                <a:path w="7857490" h="4237990">
                  <a:moveTo>
                    <a:pt x="4965700" y="4221480"/>
                  </a:moveTo>
                  <a:lnTo>
                    <a:pt x="4961001" y="4216793"/>
                  </a:lnTo>
                  <a:lnTo>
                    <a:pt x="4949418" y="4216793"/>
                  </a:lnTo>
                  <a:lnTo>
                    <a:pt x="4944732" y="4221480"/>
                  </a:lnTo>
                  <a:lnTo>
                    <a:pt x="4944732" y="4233037"/>
                  </a:lnTo>
                  <a:lnTo>
                    <a:pt x="4949418" y="4237736"/>
                  </a:lnTo>
                  <a:lnTo>
                    <a:pt x="4961001" y="4237736"/>
                  </a:lnTo>
                  <a:lnTo>
                    <a:pt x="4965700" y="4233037"/>
                  </a:lnTo>
                  <a:lnTo>
                    <a:pt x="4965700" y="4221480"/>
                  </a:lnTo>
                  <a:close/>
                </a:path>
                <a:path w="7857490" h="4237990">
                  <a:moveTo>
                    <a:pt x="4965700" y="2836722"/>
                  </a:moveTo>
                  <a:lnTo>
                    <a:pt x="4961001" y="2832036"/>
                  </a:lnTo>
                  <a:lnTo>
                    <a:pt x="4949418" y="2832036"/>
                  </a:lnTo>
                  <a:lnTo>
                    <a:pt x="4944732" y="2836722"/>
                  </a:lnTo>
                  <a:lnTo>
                    <a:pt x="4944732" y="2848292"/>
                  </a:lnTo>
                  <a:lnTo>
                    <a:pt x="4949418" y="2852978"/>
                  </a:lnTo>
                  <a:lnTo>
                    <a:pt x="4961001" y="2852978"/>
                  </a:lnTo>
                  <a:lnTo>
                    <a:pt x="4965700" y="2848292"/>
                  </a:lnTo>
                  <a:lnTo>
                    <a:pt x="4965700" y="2836722"/>
                  </a:lnTo>
                  <a:close/>
                </a:path>
                <a:path w="7857490" h="4237990">
                  <a:moveTo>
                    <a:pt x="4965700" y="1421333"/>
                  </a:moveTo>
                  <a:lnTo>
                    <a:pt x="4961001" y="1416646"/>
                  </a:lnTo>
                  <a:lnTo>
                    <a:pt x="4949418" y="1416646"/>
                  </a:lnTo>
                  <a:lnTo>
                    <a:pt x="4944732" y="1421333"/>
                  </a:lnTo>
                  <a:lnTo>
                    <a:pt x="4944732" y="1432890"/>
                  </a:lnTo>
                  <a:lnTo>
                    <a:pt x="4949418" y="1437589"/>
                  </a:lnTo>
                  <a:lnTo>
                    <a:pt x="4961001" y="1437589"/>
                  </a:lnTo>
                  <a:lnTo>
                    <a:pt x="4965700" y="1432890"/>
                  </a:lnTo>
                  <a:lnTo>
                    <a:pt x="4965700" y="1421333"/>
                  </a:lnTo>
                  <a:close/>
                </a:path>
                <a:path w="7857490" h="4237990">
                  <a:moveTo>
                    <a:pt x="4965700" y="4699"/>
                  </a:moveTo>
                  <a:lnTo>
                    <a:pt x="4961001" y="0"/>
                  </a:lnTo>
                  <a:lnTo>
                    <a:pt x="4949418" y="0"/>
                  </a:lnTo>
                  <a:lnTo>
                    <a:pt x="4944732" y="4699"/>
                  </a:lnTo>
                  <a:lnTo>
                    <a:pt x="4944732" y="16256"/>
                  </a:lnTo>
                  <a:lnTo>
                    <a:pt x="4949418" y="20942"/>
                  </a:lnTo>
                  <a:lnTo>
                    <a:pt x="4961001" y="20942"/>
                  </a:lnTo>
                  <a:lnTo>
                    <a:pt x="4965700" y="16256"/>
                  </a:lnTo>
                  <a:lnTo>
                    <a:pt x="4965700" y="4699"/>
                  </a:lnTo>
                  <a:close/>
                </a:path>
                <a:path w="7857490" h="4237990">
                  <a:moveTo>
                    <a:pt x="5007597" y="4221480"/>
                  </a:moveTo>
                  <a:lnTo>
                    <a:pt x="5002911" y="4216793"/>
                  </a:lnTo>
                  <a:lnTo>
                    <a:pt x="4991328" y="4216793"/>
                  </a:lnTo>
                  <a:lnTo>
                    <a:pt x="4986642" y="4221480"/>
                  </a:lnTo>
                  <a:lnTo>
                    <a:pt x="4986642" y="4233037"/>
                  </a:lnTo>
                  <a:lnTo>
                    <a:pt x="4991328" y="4237736"/>
                  </a:lnTo>
                  <a:lnTo>
                    <a:pt x="5002911" y="4237736"/>
                  </a:lnTo>
                  <a:lnTo>
                    <a:pt x="5007597" y="4233037"/>
                  </a:lnTo>
                  <a:lnTo>
                    <a:pt x="5007597" y="4221480"/>
                  </a:lnTo>
                  <a:close/>
                </a:path>
                <a:path w="7857490" h="4237990">
                  <a:moveTo>
                    <a:pt x="5007597" y="2836722"/>
                  </a:moveTo>
                  <a:lnTo>
                    <a:pt x="5002911" y="2832036"/>
                  </a:lnTo>
                  <a:lnTo>
                    <a:pt x="4991328" y="2832036"/>
                  </a:lnTo>
                  <a:lnTo>
                    <a:pt x="4986642" y="2836722"/>
                  </a:lnTo>
                  <a:lnTo>
                    <a:pt x="4986642" y="2848292"/>
                  </a:lnTo>
                  <a:lnTo>
                    <a:pt x="4991328" y="2852978"/>
                  </a:lnTo>
                  <a:lnTo>
                    <a:pt x="5002911" y="2852978"/>
                  </a:lnTo>
                  <a:lnTo>
                    <a:pt x="5007597" y="2848292"/>
                  </a:lnTo>
                  <a:lnTo>
                    <a:pt x="5007597" y="2836722"/>
                  </a:lnTo>
                  <a:close/>
                </a:path>
                <a:path w="7857490" h="4237990">
                  <a:moveTo>
                    <a:pt x="5007597" y="1421333"/>
                  </a:moveTo>
                  <a:lnTo>
                    <a:pt x="5002911" y="1416646"/>
                  </a:lnTo>
                  <a:lnTo>
                    <a:pt x="4991328" y="1416646"/>
                  </a:lnTo>
                  <a:lnTo>
                    <a:pt x="4986642" y="1421333"/>
                  </a:lnTo>
                  <a:lnTo>
                    <a:pt x="4986642" y="1432890"/>
                  </a:lnTo>
                  <a:lnTo>
                    <a:pt x="4991328" y="1437589"/>
                  </a:lnTo>
                  <a:lnTo>
                    <a:pt x="5002911" y="1437589"/>
                  </a:lnTo>
                  <a:lnTo>
                    <a:pt x="5007597" y="1432890"/>
                  </a:lnTo>
                  <a:lnTo>
                    <a:pt x="5007597" y="1421333"/>
                  </a:lnTo>
                  <a:close/>
                </a:path>
                <a:path w="7857490" h="4237990">
                  <a:moveTo>
                    <a:pt x="5007597" y="4699"/>
                  </a:moveTo>
                  <a:lnTo>
                    <a:pt x="5002911" y="0"/>
                  </a:lnTo>
                  <a:lnTo>
                    <a:pt x="4991328" y="0"/>
                  </a:lnTo>
                  <a:lnTo>
                    <a:pt x="4986642" y="4699"/>
                  </a:lnTo>
                  <a:lnTo>
                    <a:pt x="4986642" y="16256"/>
                  </a:lnTo>
                  <a:lnTo>
                    <a:pt x="4991328" y="20942"/>
                  </a:lnTo>
                  <a:lnTo>
                    <a:pt x="5002911" y="20942"/>
                  </a:lnTo>
                  <a:lnTo>
                    <a:pt x="5007597" y="16256"/>
                  </a:lnTo>
                  <a:lnTo>
                    <a:pt x="5007597" y="4699"/>
                  </a:lnTo>
                  <a:close/>
                </a:path>
                <a:path w="7857490" h="4237990">
                  <a:moveTo>
                    <a:pt x="5049507" y="4221480"/>
                  </a:moveTo>
                  <a:lnTo>
                    <a:pt x="5044821" y="4216793"/>
                  </a:lnTo>
                  <a:lnTo>
                    <a:pt x="5033226" y="4216793"/>
                  </a:lnTo>
                  <a:lnTo>
                    <a:pt x="5028539" y="4221480"/>
                  </a:lnTo>
                  <a:lnTo>
                    <a:pt x="5028539" y="4233037"/>
                  </a:lnTo>
                  <a:lnTo>
                    <a:pt x="5033226" y="4237736"/>
                  </a:lnTo>
                  <a:lnTo>
                    <a:pt x="5044821" y="4237736"/>
                  </a:lnTo>
                  <a:lnTo>
                    <a:pt x="5049507" y="4233037"/>
                  </a:lnTo>
                  <a:lnTo>
                    <a:pt x="5049507" y="4221480"/>
                  </a:lnTo>
                  <a:close/>
                </a:path>
                <a:path w="7857490" h="4237990">
                  <a:moveTo>
                    <a:pt x="5049507" y="2836722"/>
                  </a:moveTo>
                  <a:lnTo>
                    <a:pt x="5044821" y="2832036"/>
                  </a:lnTo>
                  <a:lnTo>
                    <a:pt x="5033226" y="2832036"/>
                  </a:lnTo>
                  <a:lnTo>
                    <a:pt x="5028539" y="2836722"/>
                  </a:lnTo>
                  <a:lnTo>
                    <a:pt x="5028539" y="2848292"/>
                  </a:lnTo>
                  <a:lnTo>
                    <a:pt x="5033226" y="2852978"/>
                  </a:lnTo>
                  <a:lnTo>
                    <a:pt x="5044821" y="2852978"/>
                  </a:lnTo>
                  <a:lnTo>
                    <a:pt x="5049507" y="2848292"/>
                  </a:lnTo>
                  <a:lnTo>
                    <a:pt x="5049507" y="2836722"/>
                  </a:lnTo>
                  <a:close/>
                </a:path>
                <a:path w="7857490" h="4237990">
                  <a:moveTo>
                    <a:pt x="5049507" y="1421333"/>
                  </a:moveTo>
                  <a:lnTo>
                    <a:pt x="5044821" y="1416646"/>
                  </a:lnTo>
                  <a:lnTo>
                    <a:pt x="5033226" y="1416646"/>
                  </a:lnTo>
                  <a:lnTo>
                    <a:pt x="5028539" y="1421333"/>
                  </a:lnTo>
                  <a:lnTo>
                    <a:pt x="5028539" y="1432890"/>
                  </a:lnTo>
                  <a:lnTo>
                    <a:pt x="5033226" y="1437589"/>
                  </a:lnTo>
                  <a:lnTo>
                    <a:pt x="5044821" y="1437589"/>
                  </a:lnTo>
                  <a:lnTo>
                    <a:pt x="5049507" y="1432890"/>
                  </a:lnTo>
                  <a:lnTo>
                    <a:pt x="5049507" y="1421333"/>
                  </a:lnTo>
                  <a:close/>
                </a:path>
                <a:path w="7857490" h="4237990">
                  <a:moveTo>
                    <a:pt x="5049507" y="4699"/>
                  </a:moveTo>
                  <a:lnTo>
                    <a:pt x="5044821" y="0"/>
                  </a:lnTo>
                  <a:lnTo>
                    <a:pt x="5033226" y="0"/>
                  </a:lnTo>
                  <a:lnTo>
                    <a:pt x="5028539" y="4699"/>
                  </a:lnTo>
                  <a:lnTo>
                    <a:pt x="5028539" y="16256"/>
                  </a:lnTo>
                  <a:lnTo>
                    <a:pt x="5033226" y="20942"/>
                  </a:lnTo>
                  <a:lnTo>
                    <a:pt x="5044821" y="20942"/>
                  </a:lnTo>
                  <a:lnTo>
                    <a:pt x="5049507" y="16256"/>
                  </a:lnTo>
                  <a:lnTo>
                    <a:pt x="5049507" y="4699"/>
                  </a:lnTo>
                  <a:close/>
                </a:path>
                <a:path w="7857490" h="4237990">
                  <a:moveTo>
                    <a:pt x="5091404" y="4221480"/>
                  </a:moveTo>
                  <a:lnTo>
                    <a:pt x="5086718" y="4216793"/>
                  </a:lnTo>
                  <a:lnTo>
                    <a:pt x="5075136" y="4216793"/>
                  </a:lnTo>
                  <a:lnTo>
                    <a:pt x="5070449" y="4221480"/>
                  </a:lnTo>
                  <a:lnTo>
                    <a:pt x="5070449" y="4233037"/>
                  </a:lnTo>
                  <a:lnTo>
                    <a:pt x="5075136" y="4237736"/>
                  </a:lnTo>
                  <a:lnTo>
                    <a:pt x="5086718" y="4237736"/>
                  </a:lnTo>
                  <a:lnTo>
                    <a:pt x="5091404" y="4233037"/>
                  </a:lnTo>
                  <a:lnTo>
                    <a:pt x="5091404" y="4221480"/>
                  </a:lnTo>
                  <a:close/>
                </a:path>
                <a:path w="7857490" h="4237990">
                  <a:moveTo>
                    <a:pt x="5091404" y="2836722"/>
                  </a:moveTo>
                  <a:lnTo>
                    <a:pt x="5086718" y="2832036"/>
                  </a:lnTo>
                  <a:lnTo>
                    <a:pt x="5075136" y="2832036"/>
                  </a:lnTo>
                  <a:lnTo>
                    <a:pt x="5070449" y="2836722"/>
                  </a:lnTo>
                  <a:lnTo>
                    <a:pt x="5070449" y="2848292"/>
                  </a:lnTo>
                  <a:lnTo>
                    <a:pt x="5075136" y="2852978"/>
                  </a:lnTo>
                  <a:lnTo>
                    <a:pt x="5086718" y="2852978"/>
                  </a:lnTo>
                  <a:lnTo>
                    <a:pt x="5091404" y="2848292"/>
                  </a:lnTo>
                  <a:lnTo>
                    <a:pt x="5091404" y="2836722"/>
                  </a:lnTo>
                  <a:close/>
                </a:path>
                <a:path w="7857490" h="4237990">
                  <a:moveTo>
                    <a:pt x="5091404" y="1421333"/>
                  </a:moveTo>
                  <a:lnTo>
                    <a:pt x="5086718" y="1416646"/>
                  </a:lnTo>
                  <a:lnTo>
                    <a:pt x="5075136" y="1416646"/>
                  </a:lnTo>
                  <a:lnTo>
                    <a:pt x="5070449" y="1421333"/>
                  </a:lnTo>
                  <a:lnTo>
                    <a:pt x="5070449" y="1432890"/>
                  </a:lnTo>
                  <a:lnTo>
                    <a:pt x="5075136" y="1437589"/>
                  </a:lnTo>
                  <a:lnTo>
                    <a:pt x="5086718" y="1437589"/>
                  </a:lnTo>
                  <a:lnTo>
                    <a:pt x="5091404" y="1432890"/>
                  </a:lnTo>
                  <a:lnTo>
                    <a:pt x="5091404" y="1421333"/>
                  </a:lnTo>
                  <a:close/>
                </a:path>
                <a:path w="7857490" h="4237990">
                  <a:moveTo>
                    <a:pt x="5091404" y="4699"/>
                  </a:moveTo>
                  <a:lnTo>
                    <a:pt x="5086718" y="0"/>
                  </a:lnTo>
                  <a:lnTo>
                    <a:pt x="5075136" y="0"/>
                  </a:lnTo>
                  <a:lnTo>
                    <a:pt x="5070449" y="4699"/>
                  </a:lnTo>
                  <a:lnTo>
                    <a:pt x="5070449" y="16256"/>
                  </a:lnTo>
                  <a:lnTo>
                    <a:pt x="5075136" y="20942"/>
                  </a:lnTo>
                  <a:lnTo>
                    <a:pt x="5086718" y="20942"/>
                  </a:lnTo>
                  <a:lnTo>
                    <a:pt x="5091404" y="16256"/>
                  </a:lnTo>
                  <a:lnTo>
                    <a:pt x="5091404" y="4699"/>
                  </a:lnTo>
                  <a:close/>
                </a:path>
                <a:path w="7857490" h="4237990">
                  <a:moveTo>
                    <a:pt x="5133314" y="4221480"/>
                  </a:moveTo>
                  <a:lnTo>
                    <a:pt x="5128628" y="4216793"/>
                  </a:lnTo>
                  <a:lnTo>
                    <a:pt x="5117033" y="4216793"/>
                  </a:lnTo>
                  <a:lnTo>
                    <a:pt x="5112347" y="4221480"/>
                  </a:lnTo>
                  <a:lnTo>
                    <a:pt x="5112347" y="4233037"/>
                  </a:lnTo>
                  <a:lnTo>
                    <a:pt x="5117033" y="4237736"/>
                  </a:lnTo>
                  <a:lnTo>
                    <a:pt x="5128628" y="4237736"/>
                  </a:lnTo>
                  <a:lnTo>
                    <a:pt x="5133314" y="4233037"/>
                  </a:lnTo>
                  <a:lnTo>
                    <a:pt x="5133314" y="4221480"/>
                  </a:lnTo>
                  <a:close/>
                </a:path>
                <a:path w="7857490" h="4237990">
                  <a:moveTo>
                    <a:pt x="5133314" y="2836722"/>
                  </a:moveTo>
                  <a:lnTo>
                    <a:pt x="5128628" y="2832036"/>
                  </a:lnTo>
                  <a:lnTo>
                    <a:pt x="5117033" y="2832036"/>
                  </a:lnTo>
                  <a:lnTo>
                    <a:pt x="5112347" y="2836722"/>
                  </a:lnTo>
                  <a:lnTo>
                    <a:pt x="5112347" y="2848292"/>
                  </a:lnTo>
                  <a:lnTo>
                    <a:pt x="5117033" y="2852978"/>
                  </a:lnTo>
                  <a:lnTo>
                    <a:pt x="5128628" y="2852978"/>
                  </a:lnTo>
                  <a:lnTo>
                    <a:pt x="5133314" y="2848292"/>
                  </a:lnTo>
                  <a:lnTo>
                    <a:pt x="5133314" y="2836722"/>
                  </a:lnTo>
                  <a:close/>
                </a:path>
                <a:path w="7857490" h="4237990">
                  <a:moveTo>
                    <a:pt x="5133314" y="1421333"/>
                  </a:moveTo>
                  <a:lnTo>
                    <a:pt x="5128628" y="1416646"/>
                  </a:lnTo>
                  <a:lnTo>
                    <a:pt x="5117033" y="1416646"/>
                  </a:lnTo>
                  <a:lnTo>
                    <a:pt x="5112347" y="1421333"/>
                  </a:lnTo>
                  <a:lnTo>
                    <a:pt x="5112347" y="1432890"/>
                  </a:lnTo>
                  <a:lnTo>
                    <a:pt x="5117033" y="1437589"/>
                  </a:lnTo>
                  <a:lnTo>
                    <a:pt x="5128628" y="1437589"/>
                  </a:lnTo>
                  <a:lnTo>
                    <a:pt x="5133314" y="1432890"/>
                  </a:lnTo>
                  <a:lnTo>
                    <a:pt x="5133314" y="1421333"/>
                  </a:lnTo>
                  <a:close/>
                </a:path>
                <a:path w="7857490" h="4237990">
                  <a:moveTo>
                    <a:pt x="5133314" y="4699"/>
                  </a:moveTo>
                  <a:lnTo>
                    <a:pt x="5128628" y="0"/>
                  </a:lnTo>
                  <a:lnTo>
                    <a:pt x="5117033" y="0"/>
                  </a:lnTo>
                  <a:lnTo>
                    <a:pt x="5112347" y="4699"/>
                  </a:lnTo>
                  <a:lnTo>
                    <a:pt x="5112347" y="16256"/>
                  </a:lnTo>
                  <a:lnTo>
                    <a:pt x="5117033" y="20942"/>
                  </a:lnTo>
                  <a:lnTo>
                    <a:pt x="5128628" y="20942"/>
                  </a:lnTo>
                  <a:lnTo>
                    <a:pt x="5133314" y="16256"/>
                  </a:lnTo>
                  <a:lnTo>
                    <a:pt x="5133314" y="4699"/>
                  </a:lnTo>
                  <a:close/>
                </a:path>
                <a:path w="7857490" h="4237990">
                  <a:moveTo>
                    <a:pt x="5175224" y="4221480"/>
                  </a:moveTo>
                  <a:lnTo>
                    <a:pt x="5170525" y="4216793"/>
                  </a:lnTo>
                  <a:lnTo>
                    <a:pt x="5158943" y="4216793"/>
                  </a:lnTo>
                  <a:lnTo>
                    <a:pt x="5154257" y="4221480"/>
                  </a:lnTo>
                  <a:lnTo>
                    <a:pt x="5154257" y="4233037"/>
                  </a:lnTo>
                  <a:lnTo>
                    <a:pt x="5158943" y="4237736"/>
                  </a:lnTo>
                  <a:lnTo>
                    <a:pt x="5170525" y="4237736"/>
                  </a:lnTo>
                  <a:lnTo>
                    <a:pt x="5175224" y="4233037"/>
                  </a:lnTo>
                  <a:lnTo>
                    <a:pt x="5175224" y="4221480"/>
                  </a:lnTo>
                  <a:close/>
                </a:path>
                <a:path w="7857490" h="4237990">
                  <a:moveTo>
                    <a:pt x="5175224" y="2836722"/>
                  </a:moveTo>
                  <a:lnTo>
                    <a:pt x="5170525" y="2832036"/>
                  </a:lnTo>
                  <a:lnTo>
                    <a:pt x="5158943" y="2832036"/>
                  </a:lnTo>
                  <a:lnTo>
                    <a:pt x="5154257" y="2836722"/>
                  </a:lnTo>
                  <a:lnTo>
                    <a:pt x="5154257" y="2848292"/>
                  </a:lnTo>
                  <a:lnTo>
                    <a:pt x="5158943" y="2852978"/>
                  </a:lnTo>
                  <a:lnTo>
                    <a:pt x="5170525" y="2852978"/>
                  </a:lnTo>
                  <a:lnTo>
                    <a:pt x="5175224" y="2848292"/>
                  </a:lnTo>
                  <a:lnTo>
                    <a:pt x="5175224" y="2836722"/>
                  </a:lnTo>
                  <a:close/>
                </a:path>
                <a:path w="7857490" h="4237990">
                  <a:moveTo>
                    <a:pt x="5175224" y="1421333"/>
                  </a:moveTo>
                  <a:lnTo>
                    <a:pt x="5170525" y="1416646"/>
                  </a:lnTo>
                  <a:lnTo>
                    <a:pt x="5158943" y="1416646"/>
                  </a:lnTo>
                  <a:lnTo>
                    <a:pt x="5154257" y="1421333"/>
                  </a:lnTo>
                  <a:lnTo>
                    <a:pt x="5154257" y="1432890"/>
                  </a:lnTo>
                  <a:lnTo>
                    <a:pt x="5158943" y="1437589"/>
                  </a:lnTo>
                  <a:lnTo>
                    <a:pt x="5170525" y="1437589"/>
                  </a:lnTo>
                  <a:lnTo>
                    <a:pt x="5175224" y="1432890"/>
                  </a:lnTo>
                  <a:lnTo>
                    <a:pt x="5175224" y="1421333"/>
                  </a:lnTo>
                  <a:close/>
                </a:path>
                <a:path w="7857490" h="4237990">
                  <a:moveTo>
                    <a:pt x="5175224" y="4699"/>
                  </a:moveTo>
                  <a:lnTo>
                    <a:pt x="5170525" y="0"/>
                  </a:lnTo>
                  <a:lnTo>
                    <a:pt x="5158943" y="0"/>
                  </a:lnTo>
                  <a:lnTo>
                    <a:pt x="5154257" y="4699"/>
                  </a:lnTo>
                  <a:lnTo>
                    <a:pt x="5154257" y="16256"/>
                  </a:lnTo>
                  <a:lnTo>
                    <a:pt x="5158943" y="20942"/>
                  </a:lnTo>
                  <a:lnTo>
                    <a:pt x="5170525" y="20942"/>
                  </a:lnTo>
                  <a:lnTo>
                    <a:pt x="5175224" y="16256"/>
                  </a:lnTo>
                  <a:lnTo>
                    <a:pt x="5175224" y="4699"/>
                  </a:lnTo>
                  <a:close/>
                </a:path>
                <a:path w="7857490" h="4237990">
                  <a:moveTo>
                    <a:pt x="5217122" y="4221480"/>
                  </a:moveTo>
                  <a:lnTo>
                    <a:pt x="5212435" y="4216793"/>
                  </a:lnTo>
                  <a:lnTo>
                    <a:pt x="5200853" y="4216793"/>
                  </a:lnTo>
                  <a:lnTo>
                    <a:pt x="5196154" y="4221480"/>
                  </a:lnTo>
                  <a:lnTo>
                    <a:pt x="5196154" y="4233037"/>
                  </a:lnTo>
                  <a:lnTo>
                    <a:pt x="5200853" y="4237736"/>
                  </a:lnTo>
                  <a:lnTo>
                    <a:pt x="5212435" y="4237736"/>
                  </a:lnTo>
                  <a:lnTo>
                    <a:pt x="5217122" y="4233037"/>
                  </a:lnTo>
                  <a:lnTo>
                    <a:pt x="5217122" y="4221480"/>
                  </a:lnTo>
                  <a:close/>
                </a:path>
                <a:path w="7857490" h="4237990">
                  <a:moveTo>
                    <a:pt x="5217122" y="2836722"/>
                  </a:moveTo>
                  <a:lnTo>
                    <a:pt x="5212435" y="2832036"/>
                  </a:lnTo>
                  <a:lnTo>
                    <a:pt x="5200853" y="2832036"/>
                  </a:lnTo>
                  <a:lnTo>
                    <a:pt x="5196154" y="2836722"/>
                  </a:lnTo>
                  <a:lnTo>
                    <a:pt x="5196154" y="2848292"/>
                  </a:lnTo>
                  <a:lnTo>
                    <a:pt x="5200853" y="2852978"/>
                  </a:lnTo>
                  <a:lnTo>
                    <a:pt x="5212435" y="2852978"/>
                  </a:lnTo>
                  <a:lnTo>
                    <a:pt x="5217122" y="2848292"/>
                  </a:lnTo>
                  <a:lnTo>
                    <a:pt x="5217122" y="2836722"/>
                  </a:lnTo>
                  <a:close/>
                </a:path>
                <a:path w="7857490" h="4237990">
                  <a:moveTo>
                    <a:pt x="5217122" y="1421333"/>
                  </a:moveTo>
                  <a:lnTo>
                    <a:pt x="5212435" y="1416646"/>
                  </a:lnTo>
                  <a:lnTo>
                    <a:pt x="5200853" y="1416646"/>
                  </a:lnTo>
                  <a:lnTo>
                    <a:pt x="5196154" y="1421333"/>
                  </a:lnTo>
                  <a:lnTo>
                    <a:pt x="5196154" y="1432890"/>
                  </a:lnTo>
                  <a:lnTo>
                    <a:pt x="5200853" y="1437589"/>
                  </a:lnTo>
                  <a:lnTo>
                    <a:pt x="5212435" y="1437589"/>
                  </a:lnTo>
                  <a:lnTo>
                    <a:pt x="5217122" y="1432890"/>
                  </a:lnTo>
                  <a:lnTo>
                    <a:pt x="5217122" y="1421333"/>
                  </a:lnTo>
                  <a:close/>
                </a:path>
                <a:path w="7857490" h="4237990">
                  <a:moveTo>
                    <a:pt x="5217122" y="4699"/>
                  </a:moveTo>
                  <a:lnTo>
                    <a:pt x="5212435" y="0"/>
                  </a:lnTo>
                  <a:lnTo>
                    <a:pt x="5200853" y="0"/>
                  </a:lnTo>
                  <a:lnTo>
                    <a:pt x="5196154" y="4699"/>
                  </a:lnTo>
                  <a:lnTo>
                    <a:pt x="5196154" y="16256"/>
                  </a:lnTo>
                  <a:lnTo>
                    <a:pt x="5200853" y="20942"/>
                  </a:lnTo>
                  <a:lnTo>
                    <a:pt x="5212435" y="20942"/>
                  </a:lnTo>
                  <a:lnTo>
                    <a:pt x="5217122" y="16256"/>
                  </a:lnTo>
                  <a:lnTo>
                    <a:pt x="5217122" y="4699"/>
                  </a:lnTo>
                  <a:close/>
                </a:path>
                <a:path w="7857490" h="4237990">
                  <a:moveTo>
                    <a:pt x="5259032" y="4221480"/>
                  </a:moveTo>
                  <a:lnTo>
                    <a:pt x="5254345" y="4216793"/>
                  </a:lnTo>
                  <a:lnTo>
                    <a:pt x="5242750" y="4216793"/>
                  </a:lnTo>
                  <a:lnTo>
                    <a:pt x="5238064" y="4221480"/>
                  </a:lnTo>
                  <a:lnTo>
                    <a:pt x="5238064" y="4233037"/>
                  </a:lnTo>
                  <a:lnTo>
                    <a:pt x="5242750" y="4237736"/>
                  </a:lnTo>
                  <a:lnTo>
                    <a:pt x="5254345" y="4237736"/>
                  </a:lnTo>
                  <a:lnTo>
                    <a:pt x="5259032" y="4233037"/>
                  </a:lnTo>
                  <a:lnTo>
                    <a:pt x="5259032" y="4221480"/>
                  </a:lnTo>
                  <a:close/>
                </a:path>
                <a:path w="7857490" h="4237990">
                  <a:moveTo>
                    <a:pt x="5259032" y="2836722"/>
                  </a:moveTo>
                  <a:lnTo>
                    <a:pt x="5254345" y="2832036"/>
                  </a:lnTo>
                  <a:lnTo>
                    <a:pt x="5242750" y="2832036"/>
                  </a:lnTo>
                  <a:lnTo>
                    <a:pt x="5238064" y="2836722"/>
                  </a:lnTo>
                  <a:lnTo>
                    <a:pt x="5238064" y="2848292"/>
                  </a:lnTo>
                  <a:lnTo>
                    <a:pt x="5242750" y="2852978"/>
                  </a:lnTo>
                  <a:lnTo>
                    <a:pt x="5254345" y="2852978"/>
                  </a:lnTo>
                  <a:lnTo>
                    <a:pt x="5259032" y="2848292"/>
                  </a:lnTo>
                  <a:lnTo>
                    <a:pt x="5259032" y="2836722"/>
                  </a:lnTo>
                  <a:close/>
                </a:path>
                <a:path w="7857490" h="4237990">
                  <a:moveTo>
                    <a:pt x="5259032" y="1421333"/>
                  </a:moveTo>
                  <a:lnTo>
                    <a:pt x="5254345" y="1416646"/>
                  </a:lnTo>
                  <a:lnTo>
                    <a:pt x="5242750" y="1416646"/>
                  </a:lnTo>
                  <a:lnTo>
                    <a:pt x="5238064" y="1421333"/>
                  </a:lnTo>
                  <a:lnTo>
                    <a:pt x="5238064" y="1432890"/>
                  </a:lnTo>
                  <a:lnTo>
                    <a:pt x="5242750" y="1437589"/>
                  </a:lnTo>
                  <a:lnTo>
                    <a:pt x="5254345" y="1437589"/>
                  </a:lnTo>
                  <a:lnTo>
                    <a:pt x="5259032" y="1432890"/>
                  </a:lnTo>
                  <a:lnTo>
                    <a:pt x="5259032" y="1421333"/>
                  </a:lnTo>
                  <a:close/>
                </a:path>
                <a:path w="7857490" h="4237990">
                  <a:moveTo>
                    <a:pt x="5259032" y="4699"/>
                  </a:moveTo>
                  <a:lnTo>
                    <a:pt x="5254345" y="0"/>
                  </a:lnTo>
                  <a:lnTo>
                    <a:pt x="5242750" y="0"/>
                  </a:lnTo>
                  <a:lnTo>
                    <a:pt x="5238064" y="4699"/>
                  </a:lnTo>
                  <a:lnTo>
                    <a:pt x="5238064" y="16256"/>
                  </a:lnTo>
                  <a:lnTo>
                    <a:pt x="5242750" y="20942"/>
                  </a:lnTo>
                  <a:lnTo>
                    <a:pt x="5254345" y="20942"/>
                  </a:lnTo>
                  <a:lnTo>
                    <a:pt x="5259032" y="16256"/>
                  </a:lnTo>
                  <a:lnTo>
                    <a:pt x="5259032" y="4699"/>
                  </a:lnTo>
                  <a:close/>
                </a:path>
                <a:path w="7857490" h="4237990">
                  <a:moveTo>
                    <a:pt x="5300929" y="4221480"/>
                  </a:moveTo>
                  <a:lnTo>
                    <a:pt x="5296243" y="4216793"/>
                  </a:lnTo>
                  <a:lnTo>
                    <a:pt x="5284660" y="4216793"/>
                  </a:lnTo>
                  <a:lnTo>
                    <a:pt x="5279974" y="4221480"/>
                  </a:lnTo>
                  <a:lnTo>
                    <a:pt x="5279974" y="4233037"/>
                  </a:lnTo>
                  <a:lnTo>
                    <a:pt x="5284660" y="4237736"/>
                  </a:lnTo>
                  <a:lnTo>
                    <a:pt x="5296243" y="4237736"/>
                  </a:lnTo>
                  <a:lnTo>
                    <a:pt x="5300929" y="4233037"/>
                  </a:lnTo>
                  <a:lnTo>
                    <a:pt x="5300929" y="4221480"/>
                  </a:lnTo>
                  <a:close/>
                </a:path>
                <a:path w="7857490" h="4237990">
                  <a:moveTo>
                    <a:pt x="5300929" y="2836722"/>
                  </a:moveTo>
                  <a:lnTo>
                    <a:pt x="5296243" y="2832036"/>
                  </a:lnTo>
                  <a:lnTo>
                    <a:pt x="5284660" y="2832036"/>
                  </a:lnTo>
                  <a:lnTo>
                    <a:pt x="5279974" y="2836722"/>
                  </a:lnTo>
                  <a:lnTo>
                    <a:pt x="5279974" y="2848292"/>
                  </a:lnTo>
                  <a:lnTo>
                    <a:pt x="5284660" y="2852978"/>
                  </a:lnTo>
                  <a:lnTo>
                    <a:pt x="5296243" y="2852978"/>
                  </a:lnTo>
                  <a:lnTo>
                    <a:pt x="5300929" y="2848292"/>
                  </a:lnTo>
                  <a:lnTo>
                    <a:pt x="5300929" y="2836722"/>
                  </a:lnTo>
                  <a:close/>
                </a:path>
                <a:path w="7857490" h="4237990">
                  <a:moveTo>
                    <a:pt x="5300929" y="1421333"/>
                  </a:moveTo>
                  <a:lnTo>
                    <a:pt x="5296243" y="1416646"/>
                  </a:lnTo>
                  <a:lnTo>
                    <a:pt x="5284660" y="1416646"/>
                  </a:lnTo>
                  <a:lnTo>
                    <a:pt x="5279974" y="1421333"/>
                  </a:lnTo>
                  <a:lnTo>
                    <a:pt x="5279974" y="1432890"/>
                  </a:lnTo>
                  <a:lnTo>
                    <a:pt x="5284660" y="1437589"/>
                  </a:lnTo>
                  <a:lnTo>
                    <a:pt x="5296243" y="1437589"/>
                  </a:lnTo>
                  <a:lnTo>
                    <a:pt x="5300929" y="1432890"/>
                  </a:lnTo>
                  <a:lnTo>
                    <a:pt x="5300929" y="1421333"/>
                  </a:lnTo>
                  <a:close/>
                </a:path>
                <a:path w="7857490" h="4237990">
                  <a:moveTo>
                    <a:pt x="5300929" y="4699"/>
                  </a:moveTo>
                  <a:lnTo>
                    <a:pt x="5296243" y="0"/>
                  </a:lnTo>
                  <a:lnTo>
                    <a:pt x="5284660" y="0"/>
                  </a:lnTo>
                  <a:lnTo>
                    <a:pt x="5279974" y="4699"/>
                  </a:lnTo>
                  <a:lnTo>
                    <a:pt x="5279974" y="16256"/>
                  </a:lnTo>
                  <a:lnTo>
                    <a:pt x="5284660" y="20942"/>
                  </a:lnTo>
                  <a:lnTo>
                    <a:pt x="5296243" y="20942"/>
                  </a:lnTo>
                  <a:lnTo>
                    <a:pt x="5300929" y="16256"/>
                  </a:lnTo>
                  <a:lnTo>
                    <a:pt x="5300929" y="4699"/>
                  </a:lnTo>
                  <a:close/>
                </a:path>
                <a:path w="7857490" h="4237990">
                  <a:moveTo>
                    <a:pt x="5342839" y="4221480"/>
                  </a:moveTo>
                  <a:lnTo>
                    <a:pt x="5338153" y="4216793"/>
                  </a:lnTo>
                  <a:lnTo>
                    <a:pt x="5326558" y="4216793"/>
                  </a:lnTo>
                  <a:lnTo>
                    <a:pt x="5321871" y="4221480"/>
                  </a:lnTo>
                  <a:lnTo>
                    <a:pt x="5321871" y="4233037"/>
                  </a:lnTo>
                  <a:lnTo>
                    <a:pt x="5326558" y="4237736"/>
                  </a:lnTo>
                  <a:lnTo>
                    <a:pt x="5338153" y="4237736"/>
                  </a:lnTo>
                  <a:lnTo>
                    <a:pt x="5342839" y="4233037"/>
                  </a:lnTo>
                  <a:lnTo>
                    <a:pt x="5342839" y="4221480"/>
                  </a:lnTo>
                  <a:close/>
                </a:path>
                <a:path w="7857490" h="4237990">
                  <a:moveTo>
                    <a:pt x="5342839" y="2836722"/>
                  </a:moveTo>
                  <a:lnTo>
                    <a:pt x="5338153" y="2832036"/>
                  </a:lnTo>
                  <a:lnTo>
                    <a:pt x="5326558" y="2832036"/>
                  </a:lnTo>
                  <a:lnTo>
                    <a:pt x="5321871" y="2836722"/>
                  </a:lnTo>
                  <a:lnTo>
                    <a:pt x="5321871" y="2848292"/>
                  </a:lnTo>
                  <a:lnTo>
                    <a:pt x="5326558" y="2852978"/>
                  </a:lnTo>
                  <a:lnTo>
                    <a:pt x="5338153" y="2852978"/>
                  </a:lnTo>
                  <a:lnTo>
                    <a:pt x="5342839" y="2848292"/>
                  </a:lnTo>
                  <a:lnTo>
                    <a:pt x="5342839" y="2836722"/>
                  </a:lnTo>
                  <a:close/>
                </a:path>
                <a:path w="7857490" h="4237990">
                  <a:moveTo>
                    <a:pt x="5342839" y="1421333"/>
                  </a:moveTo>
                  <a:lnTo>
                    <a:pt x="5338153" y="1416646"/>
                  </a:lnTo>
                  <a:lnTo>
                    <a:pt x="5326558" y="1416646"/>
                  </a:lnTo>
                  <a:lnTo>
                    <a:pt x="5321871" y="1421333"/>
                  </a:lnTo>
                  <a:lnTo>
                    <a:pt x="5321871" y="1432890"/>
                  </a:lnTo>
                  <a:lnTo>
                    <a:pt x="5326558" y="1437589"/>
                  </a:lnTo>
                  <a:lnTo>
                    <a:pt x="5338153" y="1437589"/>
                  </a:lnTo>
                  <a:lnTo>
                    <a:pt x="5342839" y="1432890"/>
                  </a:lnTo>
                  <a:lnTo>
                    <a:pt x="5342839" y="1421333"/>
                  </a:lnTo>
                  <a:close/>
                </a:path>
                <a:path w="7857490" h="4237990">
                  <a:moveTo>
                    <a:pt x="5342839" y="4699"/>
                  </a:moveTo>
                  <a:lnTo>
                    <a:pt x="5338153" y="0"/>
                  </a:lnTo>
                  <a:lnTo>
                    <a:pt x="5326558" y="0"/>
                  </a:lnTo>
                  <a:lnTo>
                    <a:pt x="5321871" y="4699"/>
                  </a:lnTo>
                  <a:lnTo>
                    <a:pt x="5321871" y="16256"/>
                  </a:lnTo>
                  <a:lnTo>
                    <a:pt x="5326558" y="20942"/>
                  </a:lnTo>
                  <a:lnTo>
                    <a:pt x="5338153" y="20942"/>
                  </a:lnTo>
                  <a:lnTo>
                    <a:pt x="5342839" y="16256"/>
                  </a:lnTo>
                  <a:lnTo>
                    <a:pt x="5342839" y="4699"/>
                  </a:lnTo>
                  <a:close/>
                </a:path>
                <a:path w="7857490" h="4237990">
                  <a:moveTo>
                    <a:pt x="5384736" y="4221480"/>
                  </a:moveTo>
                  <a:lnTo>
                    <a:pt x="5380050" y="4216793"/>
                  </a:lnTo>
                  <a:lnTo>
                    <a:pt x="5368468" y="4216793"/>
                  </a:lnTo>
                  <a:lnTo>
                    <a:pt x="5363781" y="4221480"/>
                  </a:lnTo>
                  <a:lnTo>
                    <a:pt x="5363781" y="4233037"/>
                  </a:lnTo>
                  <a:lnTo>
                    <a:pt x="5368468" y="4237736"/>
                  </a:lnTo>
                  <a:lnTo>
                    <a:pt x="5380050" y="4237736"/>
                  </a:lnTo>
                  <a:lnTo>
                    <a:pt x="5384736" y="4233037"/>
                  </a:lnTo>
                  <a:lnTo>
                    <a:pt x="5384736" y="4221480"/>
                  </a:lnTo>
                  <a:close/>
                </a:path>
                <a:path w="7857490" h="4237990">
                  <a:moveTo>
                    <a:pt x="5384736" y="2836722"/>
                  </a:moveTo>
                  <a:lnTo>
                    <a:pt x="5380050" y="2832036"/>
                  </a:lnTo>
                  <a:lnTo>
                    <a:pt x="5368468" y="2832036"/>
                  </a:lnTo>
                  <a:lnTo>
                    <a:pt x="5363781" y="2836722"/>
                  </a:lnTo>
                  <a:lnTo>
                    <a:pt x="5363781" y="2848292"/>
                  </a:lnTo>
                  <a:lnTo>
                    <a:pt x="5368468" y="2852978"/>
                  </a:lnTo>
                  <a:lnTo>
                    <a:pt x="5380050" y="2852978"/>
                  </a:lnTo>
                  <a:lnTo>
                    <a:pt x="5384736" y="2848292"/>
                  </a:lnTo>
                  <a:lnTo>
                    <a:pt x="5384736" y="2836722"/>
                  </a:lnTo>
                  <a:close/>
                </a:path>
                <a:path w="7857490" h="4237990">
                  <a:moveTo>
                    <a:pt x="5384736" y="1421333"/>
                  </a:moveTo>
                  <a:lnTo>
                    <a:pt x="5380050" y="1416646"/>
                  </a:lnTo>
                  <a:lnTo>
                    <a:pt x="5368468" y="1416646"/>
                  </a:lnTo>
                  <a:lnTo>
                    <a:pt x="5363781" y="1421333"/>
                  </a:lnTo>
                  <a:lnTo>
                    <a:pt x="5363781" y="1432890"/>
                  </a:lnTo>
                  <a:lnTo>
                    <a:pt x="5368468" y="1437589"/>
                  </a:lnTo>
                  <a:lnTo>
                    <a:pt x="5380050" y="1437589"/>
                  </a:lnTo>
                  <a:lnTo>
                    <a:pt x="5384736" y="1432890"/>
                  </a:lnTo>
                  <a:lnTo>
                    <a:pt x="5384736" y="1421333"/>
                  </a:lnTo>
                  <a:close/>
                </a:path>
                <a:path w="7857490" h="4237990">
                  <a:moveTo>
                    <a:pt x="5384736" y="4699"/>
                  </a:moveTo>
                  <a:lnTo>
                    <a:pt x="5380050" y="0"/>
                  </a:lnTo>
                  <a:lnTo>
                    <a:pt x="5368468" y="0"/>
                  </a:lnTo>
                  <a:lnTo>
                    <a:pt x="5363781" y="4699"/>
                  </a:lnTo>
                  <a:lnTo>
                    <a:pt x="5363781" y="16256"/>
                  </a:lnTo>
                  <a:lnTo>
                    <a:pt x="5368468" y="20942"/>
                  </a:lnTo>
                  <a:lnTo>
                    <a:pt x="5380050" y="20942"/>
                  </a:lnTo>
                  <a:lnTo>
                    <a:pt x="5384736" y="16256"/>
                  </a:lnTo>
                  <a:lnTo>
                    <a:pt x="5384736" y="4699"/>
                  </a:lnTo>
                  <a:close/>
                </a:path>
                <a:path w="7857490" h="4237990">
                  <a:moveTo>
                    <a:pt x="5426646" y="4221480"/>
                  </a:moveTo>
                  <a:lnTo>
                    <a:pt x="5421960" y="4216793"/>
                  </a:lnTo>
                  <a:lnTo>
                    <a:pt x="5410365" y="4216793"/>
                  </a:lnTo>
                  <a:lnTo>
                    <a:pt x="5405679" y="4221480"/>
                  </a:lnTo>
                  <a:lnTo>
                    <a:pt x="5405679" y="4233037"/>
                  </a:lnTo>
                  <a:lnTo>
                    <a:pt x="5410365" y="4237736"/>
                  </a:lnTo>
                  <a:lnTo>
                    <a:pt x="5421960" y="4237736"/>
                  </a:lnTo>
                  <a:lnTo>
                    <a:pt x="5426646" y="4233037"/>
                  </a:lnTo>
                  <a:lnTo>
                    <a:pt x="5426646" y="4221480"/>
                  </a:lnTo>
                  <a:close/>
                </a:path>
                <a:path w="7857490" h="4237990">
                  <a:moveTo>
                    <a:pt x="5426646" y="2836722"/>
                  </a:moveTo>
                  <a:lnTo>
                    <a:pt x="5421960" y="2832036"/>
                  </a:lnTo>
                  <a:lnTo>
                    <a:pt x="5410365" y="2832036"/>
                  </a:lnTo>
                  <a:lnTo>
                    <a:pt x="5405679" y="2836722"/>
                  </a:lnTo>
                  <a:lnTo>
                    <a:pt x="5405679" y="2848292"/>
                  </a:lnTo>
                  <a:lnTo>
                    <a:pt x="5410365" y="2852978"/>
                  </a:lnTo>
                  <a:lnTo>
                    <a:pt x="5421960" y="2852978"/>
                  </a:lnTo>
                  <a:lnTo>
                    <a:pt x="5426646" y="2848292"/>
                  </a:lnTo>
                  <a:lnTo>
                    <a:pt x="5426646" y="2836722"/>
                  </a:lnTo>
                  <a:close/>
                </a:path>
                <a:path w="7857490" h="4237990">
                  <a:moveTo>
                    <a:pt x="5426646" y="1421333"/>
                  </a:moveTo>
                  <a:lnTo>
                    <a:pt x="5421960" y="1416646"/>
                  </a:lnTo>
                  <a:lnTo>
                    <a:pt x="5410365" y="1416646"/>
                  </a:lnTo>
                  <a:lnTo>
                    <a:pt x="5405679" y="1421333"/>
                  </a:lnTo>
                  <a:lnTo>
                    <a:pt x="5405679" y="1432890"/>
                  </a:lnTo>
                  <a:lnTo>
                    <a:pt x="5410365" y="1437589"/>
                  </a:lnTo>
                  <a:lnTo>
                    <a:pt x="5421960" y="1437589"/>
                  </a:lnTo>
                  <a:lnTo>
                    <a:pt x="5426646" y="1432890"/>
                  </a:lnTo>
                  <a:lnTo>
                    <a:pt x="5426646" y="1421333"/>
                  </a:lnTo>
                  <a:close/>
                </a:path>
                <a:path w="7857490" h="4237990">
                  <a:moveTo>
                    <a:pt x="5426646" y="4699"/>
                  </a:moveTo>
                  <a:lnTo>
                    <a:pt x="5421960" y="0"/>
                  </a:lnTo>
                  <a:lnTo>
                    <a:pt x="5410365" y="0"/>
                  </a:lnTo>
                  <a:lnTo>
                    <a:pt x="5405679" y="4699"/>
                  </a:lnTo>
                  <a:lnTo>
                    <a:pt x="5405679" y="16256"/>
                  </a:lnTo>
                  <a:lnTo>
                    <a:pt x="5410365" y="20942"/>
                  </a:lnTo>
                  <a:lnTo>
                    <a:pt x="5421960" y="20942"/>
                  </a:lnTo>
                  <a:lnTo>
                    <a:pt x="5426646" y="16256"/>
                  </a:lnTo>
                  <a:lnTo>
                    <a:pt x="5426646" y="4699"/>
                  </a:lnTo>
                  <a:close/>
                </a:path>
                <a:path w="7857490" h="4237990">
                  <a:moveTo>
                    <a:pt x="5468556" y="4221480"/>
                  </a:moveTo>
                  <a:lnTo>
                    <a:pt x="5463857" y="4216793"/>
                  </a:lnTo>
                  <a:lnTo>
                    <a:pt x="5452275" y="4216793"/>
                  </a:lnTo>
                  <a:lnTo>
                    <a:pt x="5447589" y="4221480"/>
                  </a:lnTo>
                  <a:lnTo>
                    <a:pt x="5447589" y="4233037"/>
                  </a:lnTo>
                  <a:lnTo>
                    <a:pt x="5452275" y="4237736"/>
                  </a:lnTo>
                  <a:lnTo>
                    <a:pt x="5463857" y="4237736"/>
                  </a:lnTo>
                  <a:lnTo>
                    <a:pt x="5468556" y="4233037"/>
                  </a:lnTo>
                  <a:lnTo>
                    <a:pt x="5468556" y="4221480"/>
                  </a:lnTo>
                  <a:close/>
                </a:path>
                <a:path w="7857490" h="4237990">
                  <a:moveTo>
                    <a:pt x="5468556" y="2836722"/>
                  </a:moveTo>
                  <a:lnTo>
                    <a:pt x="5463857" y="2832036"/>
                  </a:lnTo>
                  <a:lnTo>
                    <a:pt x="5452275" y="2832036"/>
                  </a:lnTo>
                  <a:lnTo>
                    <a:pt x="5447589" y="2836722"/>
                  </a:lnTo>
                  <a:lnTo>
                    <a:pt x="5447589" y="2848292"/>
                  </a:lnTo>
                  <a:lnTo>
                    <a:pt x="5452275" y="2852978"/>
                  </a:lnTo>
                  <a:lnTo>
                    <a:pt x="5463857" y="2852978"/>
                  </a:lnTo>
                  <a:lnTo>
                    <a:pt x="5468556" y="2848292"/>
                  </a:lnTo>
                  <a:lnTo>
                    <a:pt x="5468556" y="2836722"/>
                  </a:lnTo>
                  <a:close/>
                </a:path>
                <a:path w="7857490" h="4237990">
                  <a:moveTo>
                    <a:pt x="5468556" y="1421333"/>
                  </a:moveTo>
                  <a:lnTo>
                    <a:pt x="5463857" y="1416646"/>
                  </a:lnTo>
                  <a:lnTo>
                    <a:pt x="5452275" y="1416646"/>
                  </a:lnTo>
                  <a:lnTo>
                    <a:pt x="5447589" y="1421333"/>
                  </a:lnTo>
                  <a:lnTo>
                    <a:pt x="5447589" y="1432890"/>
                  </a:lnTo>
                  <a:lnTo>
                    <a:pt x="5452275" y="1437589"/>
                  </a:lnTo>
                  <a:lnTo>
                    <a:pt x="5463857" y="1437589"/>
                  </a:lnTo>
                  <a:lnTo>
                    <a:pt x="5468556" y="1432890"/>
                  </a:lnTo>
                  <a:lnTo>
                    <a:pt x="5468556" y="1421333"/>
                  </a:lnTo>
                  <a:close/>
                </a:path>
                <a:path w="7857490" h="4237990">
                  <a:moveTo>
                    <a:pt x="5468556" y="4699"/>
                  </a:moveTo>
                  <a:lnTo>
                    <a:pt x="5463857" y="0"/>
                  </a:lnTo>
                  <a:lnTo>
                    <a:pt x="5452275" y="0"/>
                  </a:lnTo>
                  <a:lnTo>
                    <a:pt x="5447589" y="4699"/>
                  </a:lnTo>
                  <a:lnTo>
                    <a:pt x="5447589" y="16256"/>
                  </a:lnTo>
                  <a:lnTo>
                    <a:pt x="5452275" y="20942"/>
                  </a:lnTo>
                  <a:lnTo>
                    <a:pt x="5463857" y="20942"/>
                  </a:lnTo>
                  <a:lnTo>
                    <a:pt x="5468556" y="16256"/>
                  </a:lnTo>
                  <a:lnTo>
                    <a:pt x="5468556" y="4699"/>
                  </a:lnTo>
                  <a:close/>
                </a:path>
                <a:path w="7857490" h="4237990">
                  <a:moveTo>
                    <a:pt x="5510454" y="4221480"/>
                  </a:moveTo>
                  <a:lnTo>
                    <a:pt x="5505767" y="4216793"/>
                  </a:lnTo>
                  <a:lnTo>
                    <a:pt x="5494185" y="4216793"/>
                  </a:lnTo>
                  <a:lnTo>
                    <a:pt x="5489499" y="4221480"/>
                  </a:lnTo>
                  <a:lnTo>
                    <a:pt x="5489499" y="4233037"/>
                  </a:lnTo>
                  <a:lnTo>
                    <a:pt x="5494185" y="4237736"/>
                  </a:lnTo>
                  <a:lnTo>
                    <a:pt x="5505767" y="4237736"/>
                  </a:lnTo>
                  <a:lnTo>
                    <a:pt x="5510454" y="4233037"/>
                  </a:lnTo>
                  <a:lnTo>
                    <a:pt x="5510454" y="4221480"/>
                  </a:lnTo>
                  <a:close/>
                </a:path>
                <a:path w="7857490" h="4237990">
                  <a:moveTo>
                    <a:pt x="5510454" y="2836722"/>
                  </a:moveTo>
                  <a:lnTo>
                    <a:pt x="5505767" y="2832036"/>
                  </a:lnTo>
                  <a:lnTo>
                    <a:pt x="5494185" y="2832036"/>
                  </a:lnTo>
                  <a:lnTo>
                    <a:pt x="5489499" y="2836722"/>
                  </a:lnTo>
                  <a:lnTo>
                    <a:pt x="5489499" y="2848292"/>
                  </a:lnTo>
                  <a:lnTo>
                    <a:pt x="5494185" y="2852978"/>
                  </a:lnTo>
                  <a:lnTo>
                    <a:pt x="5505767" y="2852978"/>
                  </a:lnTo>
                  <a:lnTo>
                    <a:pt x="5510454" y="2848292"/>
                  </a:lnTo>
                  <a:lnTo>
                    <a:pt x="5510454" y="2836722"/>
                  </a:lnTo>
                  <a:close/>
                </a:path>
                <a:path w="7857490" h="4237990">
                  <a:moveTo>
                    <a:pt x="5510454" y="1421333"/>
                  </a:moveTo>
                  <a:lnTo>
                    <a:pt x="5505767" y="1416646"/>
                  </a:lnTo>
                  <a:lnTo>
                    <a:pt x="5494185" y="1416646"/>
                  </a:lnTo>
                  <a:lnTo>
                    <a:pt x="5489499" y="1421333"/>
                  </a:lnTo>
                  <a:lnTo>
                    <a:pt x="5489499" y="1432890"/>
                  </a:lnTo>
                  <a:lnTo>
                    <a:pt x="5494185" y="1437589"/>
                  </a:lnTo>
                  <a:lnTo>
                    <a:pt x="5505767" y="1437589"/>
                  </a:lnTo>
                  <a:lnTo>
                    <a:pt x="5510454" y="1432890"/>
                  </a:lnTo>
                  <a:lnTo>
                    <a:pt x="5510454" y="1421333"/>
                  </a:lnTo>
                  <a:close/>
                </a:path>
                <a:path w="7857490" h="4237990">
                  <a:moveTo>
                    <a:pt x="5510454" y="4699"/>
                  </a:moveTo>
                  <a:lnTo>
                    <a:pt x="5505767" y="0"/>
                  </a:lnTo>
                  <a:lnTo>
                    <a:pt x="5494185" y="0"/>
                  </a:lnTo>
                  <a:lnTo>
                    <a:pt x="5489499" y="4699"/>
                  </a:lnTo>
                  <a:lnTo>
                    <a:pt x="5489499" y="16256"/>
                  </a:lnTo>
                  <a:lnTo>
                    <a:pt x="5494185" y="20942"/>
                  </a:lnTo>
                  <a:lnTo>
                    <a:pt x="5505767" y="20942"/>
                  </a:lnTo>
                  <a:lnTo>
                    <a:pt x="5510454" y="16256"/>
                  </a:lnTo>
                  <a:lnTo>
                    <a:pt x="5510454" y="4699"/>
                  </a:lnTo>
                  <a:close/>
                </a:path>
                <a:path w="7857490" h="4237990">
                  <a:moveTo>
                    <a:pt x="5552364" y="4221480"/>
                  </a:moveTo>
                  <a:lnTo>
                    <a:pt x="5547677" y="4216793"/>
                  </a:lnTo>
                  <a:lnTo>
                    <a:pt x="5536082" y="4216793"/>
                  </a:lnTo>
                  <a:lnTo>
                    <a:pt x="5531396" y="4221480"/>
                  </a:lnTo>
                  <a:lnTo>
                    <a:pt x="5531396" y="4233037"/>
                  </a:lnTo>
                  <a:lnTo>
                    <a:pt x="5536082" y="4237736"/>
                  </a:lnTo>
                  <a:lnTo>
                    <a:pt x="5547677" y="4237736"/>
                  </a:lnTo>
                  <a:lnTo>
                    <a:pt x="5552364" y="4233037"/>
                  </a:lnTo>
                  <a:lnTo>
                    <a:pt x="5552364" y="4221480"/>
                  </a:lnTo>
                  <a:close/>
                </a:path>
                <a:path w="7857490" h="4237990">
                  <a:moveTo>
                    <a:pt x="5552364" y="2836722"/>
                  </a:moveTo>
                  <a:lnTo>
                    <a:pt x="5547677" y="2832036"/>
                  </a:lnTo>
                  <a:lnTo>
                    <a:pt x="5536082" y="2832036"/>
                  </a:lnTo>
                  <a:lnTo>
                    <a:pt x="5531396" y="2836722"/>
                  </a:lnTo>
                  <a:lnTo>
                    <a:pt x="5531396" y="2848292"/>
                  </a:lnTo>
                  <a:lnTo>
                    <a:pt x="5536082" y="2852978"/>
                  </a:lnTo>
                  <a:lnTo>
                    <a:pt x="5547677" y="2852978"/>
                  </a:lnTo>
                  <a:lnTo>
                    <a:pt x="5552364" y="2848292"/>
                  </a:lnTo>
                  <a:lnTo>
                    <a:pt x="5552364" y="2836722"/>
                  </a:lnTo>
                  <a:close/>
                </a:path>
                <a:path w="7857490" h="4237990">
                  <a:moveTo>
                    <a:pt x="5552364" y="1421333"/>
                  </a:moveTo>
                  <a:lnTo>
                    <a:pt x="5547677" y="1416646"/>
                  </a:lnTo>
                  <a:lnTo>
                    <a:pt x="5536082" y="1416646"/>
                  </a:lnTo>
                  <a:lnTo>
                    <a:pt x="5531396" y="1421333"/>
                  </a:lnTo>
                  <a:lnTo>
                    <a:pt x="5531396" y="1432890"/>
                  </a:lnTo>
                  <a:lnTo>
                    <a:pt x="5536082" y="1437589"/>
                  </a:lnTo>
                  <a:lnTo>
                    <a:pt x="5547677" y="1437589"/>
                  </a:lnTo>
                  <a:lnTo>
                    <a:pt x="5552364" y="1432890"/>
                  </a:lnTo>
                  <a:lnTo>
                    <a:pt x="5552364" y="1421333"/>
                  </a:lnTo>
                  <a:close/>
                </a:path>
                <a:path w="7857490" h="4237990">
                  <a:moveTo>
                    <a:pt x="5552364" y="4699"/>
                  </a:moveTo>
                  <a:lnTo>
                    <a:pt x="5547677" y="0"/>
                  </a:lnTo>
                  <a:lnTo>
                    <a:pt x="5536082" y="0"/>
                  </a:lnTo>
                  <a:lnTo>
                    <a:pt x="5531396" y="4699"/>
                  </a:lnTo>
                  <a:lnTo>
                    <a:pt x="5531396" y="16256"/>
                  </a:lnTo>
                  <a:lnTo>
                    <a:pt x="5536082" y="20942"/>
                  </a:lnTo>
                  <a:lnTo>
                    <a:pt x="5547677" y="20942"/>
                  </a:lnTo>
                  <a:lnTo>
                    <a:pt x="5552364" y="16256"/>
                  </a:lnTo>
                  <a:lnTo>
                    <a:pt x="5552364" y="4699"/>
                  </a:lnTo>
                  <a:close/>
                </a:path>
                <a:path w="7857490" h="4237990">
                  <a:moveTo>
                    <a:pt x="5594261" y="4221480"/>
                  </a:moveTo>
                  <a:lnTo>
                    <a:pt x="5589575" y="4216793"/>
                  </a:lnTo>
                  <a:lnTo>
                    <a:pt x="5577992" y="4216793"/>
                  </a:lnTo>
                  <a:lnTo>
                    <a:pt x="5573306" y="4221480"/>
                  </a:lnTo>
                  <a:lnTo>
                    <a:pt x="5573306" y="4233037"/>
                  </a:lnTo>
                  <a:lnTo>
                    <a:pt x="5577992" y="4237736"/>
                  </a:lnTo>
                  <a:lnTo>
                    <a:pt x="5589575" y="4237736"/>
                  </a:lnTo>
                  <a:lnTo>
                    <a:pt x="5594261" y="4233037"/>
                  </a:lnTo>
                  <a:lnTo>
                    <a:pt x="5594261" y="4221480"/>
                  </a:lnTo>
                  <a:close/>
                </a:path>
                <a:path w="7857490" h="4237990">
                  <a:moveTo>
                    <a:pt x="5594261" y="2836722"/>
                  </a:moveTo>
                  <a:lnTo>
                    <a:pt x="5589575" y="2832036"/>
                  </a:lnTo>
                  <a:lnTo>
                    <a:pt x="5577992" y="2832036"/>
                  </a:lnTo>
                  <a:lnTo>
                    <a:pt x="5573306" y="2836722"/>
                  </a:lnTo>
                  <a:lnTo>
                    <a:pt x="5573306" y="2848292"/>
                  </a:lnTo>
                  <a:lnTo>
                    <a:pt x="5577992" y="2852978"/>
                  </a:lnTo>
                  <a:lnTo>
                    <a:pt x="5589575" y="2852978"/>
                  </a:lnTo>
                  <a:lnTo>
                    <a:pt x="5594261" y="2848292"/>
                  </a:lnTo>
                  <a:lnTo>
                    <a:pt x="5594261" y="2836722"/>
                  </a:lnTo>
                  <a:close/>
                </a:path>
                <a:path w="7857490" h="4237990">
                  <a:moveTo>
                    <a:pt x="5594261" y="1421333"/>
                  </a:moveTo>
                  <a:lnTo>
                    <a:pt x="5589575" y="1416646"/>
                  </a:lnTo>
                  <a:lnTo>
                    <a:pt x="5577992" y="1416646"/>
                  </a:lnTo>
                  <a:lnTo>
                    <a:pt x="5573306" y="1421333"/>
                  </a:lnTo>
                  <a:lnTo>
                    <a:pt x="5573306" y="1432890"/>
                  </a:lnTo>
                  <a:lnTo>
                    <a:pt x="5577992" y="1437589"/>
                  </a:lnTo>
                  <a:lnTo>
                    <a:pt x="5589575" y="1437589"/>
                  </a:lnTo>
                  <a:lnTo>
                    <a:pt x="5594261" y="1432890"/>
                  </a:lnTo>
                  <a:lnTo>
                    <a:pt x="5594261" y="1421333"/>
                  </a:lnTo>
                  <a:close/>
                </a:path>
                <a:path w="7857490" h="4237990">
                  <a:moveTo>
                    <a:pt x="5594261" y="4699"/>
                  </a:moveTo>
                  <a:lnTo>
                    <a:pt x="5589575" y="0"/>
                  </a:lnTo>
                  <a:lnTo>
                    <a:pt x="5577992" y="0"/>
                  </a:lnTo>
                  <a:lnTo>
                    <a:pt x="5573306" y="4699"/>
                  </a:lnTo>
                  <a:lnTo>
                    <a:pt x="5573306" y="16256"/>
                  </a:lnTo>
                  <a:lnTo>
                    <a:pt x="5577992" y="20942"/>
                  </a:lnTo>
                  <a:lnTo>
                    <a:pt x="5589575" y="20942"/>
                  </a:lnTo>
                  <a:lnTo>
                    <a:pt x="5594261" y="16256"/>
                  </a:lnTo>
                  <a:lnTo>
                    <a:pt x="5594261" y="4699"/>
                  </a:lnTo>
                  <a:close/>
                </a:path>
                <a:path w="7857490" h="4237990">
                  <a:moveTo>
                    <a:pt x="5636171" y="4221480"/>
                  </a:moveTo>
                  <a:lnTo>
                    <a:pt x="5631485" y="4216793"/>
                  </a:lnTo>
                  <a:lnTo>
                    <a:pt x="5619889" y="4216793"/>
                  </a:lnTo>
                  <a:lnTo>
                    <a:pt x="5615203" y="4221480"/>
                  </a:lnTo>
                  <a:lnTo>
                    <a:pt x="5615203" y="4233037"/>
                  </a:lnTo>
                  <a:lnTo>
                    <a:pt x="5619889" y="4237736"/>
                  </a:lnTo>
                  <a:lnTo>
                    <a:pt x="5631485" y="4237736"/>
                  </a:lnTo>
                  <a:lnTo>
                    <a:pt x="5636171" y="4233037"/>
                  </a:lnTo>
                  <a:lnTo>
                    <a:pt x="5636171" y="4221480"/>
                  </a:lnTo>
                  <a:close/>
                </a:path>
                <a:path w="7857490" h="4237990">
                  <a:moveTo>
                    <a:pt x="5636171" y="2836722"/>
                  </a:moveTo>
                  <a:lnTo>
                    <a:pt x="5631485" y="2832036"/>
                  </a:lnTo>
                  <a:lnTo>
                    <a:pt x="5619889" y="2832036"/>
                  </a:lnTo>
                  <a:lnTo>
                    <a:pt x="5615203" y="2836722"/>
                  </a:lnTo>
                  <a:lnTo>
                    <a:pt x="5615203" y="2848292"/>
                  </a:lnTo>
                  <a:lnTo>
                    <a:pt x="5619889" y="2852978"/>
                  </a:lnTo>
                  <a:lnTo>
                    <a:pt x="5631485" y="2852978"/>
                  </a:lnTo>
                  <a:lnTo>
                    <a:pt x="5636171" y="2848292"/>
                  </a:lnTo>
                  <a:lnTo>
                    <a:pt x="5636171" y="2836722"/>
                  </a:lnTo>
                  <a:close/>
                </a:path>
                <a:path w="7857490" h="4237990">
                  <a:moveTo>
                    <a:pt x="5636171" y="1421333"/>
                  </a:moveTo>
                  <a:lnTo>
                    <a:pt x="5631485" y="1416646"/>
                  </a:lnTo>
                  <a:lnTo>
                    <a:pt x="5619889" y="1416646"/>
                  </a:lnTo>
                  <a:lnTo>
                    <a:pt x="5615203" y="1421333"/>
                  </a:lnTo>
                  <a:lnTo>
                    <a:pt x="5615203" y="1432890"/>
                  </a:lnTo>
                  <a:lnTo>
                    <a:pt x="5619889" y="1437589"/>
                  </a:lnTo>
                  <a:lnTo>
                    <a:pt x="5631485" y="1437589"/>
                  </a:lnTo>
                  <a:lnTo>
                    <a:pt x="5636171" y="1432890"/>
                  </a:lnTo>
                  <a:lnTo>
                    <a:pt x="5636171" y="1421333"/>
                  </a:lnTo>
                  <a:close/>
                </a:path>
                <a:path w="7857490" h="4237990">
                  <a:moveTo>
                    <a:pt x="5636171" y="4699"/>
                  </a:moveTo>
                  <a:lnTo>
                    <a:pt x="5631485" y="0"/>
                  </a:lnTo>
                  <a:lnTo>
                    <a:pt x="5619889" y="0"/>
                  </a:lnTo>
                  <a:lnTo>
                    <a:pt x="5615203" y="4699"/>
                  </a:lnTo>
                  <a:lnTo>
                    <a:pt x="5615203" y="16256"/>
                  </a:lnTo>
                  <a:lnTo>
                    <a:pt x="5619889" y="20942"/>
                  </a:lnTo>
                  <a:lnTo>
                    <a:pt x="5631485" y="20942"/>
                  </a:lnTo>
                  <a:lnTo>
                    <a:pt x="5636171" y="16256"/>
                  </a:lnTo>
                  <a:lnTo>
                    <a:pt x="5636171" y="4699"/>
                  </a:lnTo>
                  <a:close/>
                </a:path>
                <a:path w="7857490" h="4237990">
                  <a:moveTo>
                    <a:pt x="5678068" y="4221480"/>
                  </a:moveTo>
                  <a:lnTo>
                    <a:pt x="5673382" y="4216793"/>
                  </a:lnTo>
                  <a:lnTo>
                    <a:pt x="5661799" y="4216793"/>
                  </a:lnTo>
                  <a:lnTo>
                    <a:pt x="5657113" y="4221480"/>
                  </a:lnTo>
                  <a:lnTo>
                    <a:pt x="5657113" y="4233037"/>
                  </a:lnTo>
                  <a:lnTo>
                    <a:pt x="5661799" y="4237736"/>
                  </a:lnTo>
                  <a:lnTo>
                    <a:pt x="5673382" y="4237736"/>
                  </a:lnTo>
                  <a:lnTo>
                    <a:pt x="5678068" y="4233037"/>
                  </a:lnTo>
                  <a:lnTo>
                    <a:pt x="5678068" y="4221480"/>
                  </a:lnTo>
                  <a:close/>
                </a:path>
                <a:path w="7857490" h="4237990">
                  <a:moveTo>
                    <a:pt x="5678068" y="2836722"/>
                  </a:moveTo>
                  <a:lnTo>
                    <a:pt x="5673382" y="2832036"/>
                  </a:lnTo>
                  <a:lnTo>
                    <a:pt x="5661799" y="2832036"/>
                  </a:lnTo>
                  <a:lnTo>
                    <a:pt x="5657113" y="2836722"/>
                  </a:lnTo>
                  <a:lnTo>
                    <a:pt x="5657113" y="2848292"/>
                  </a:lnTo>
                  <a:lnTo>
                    <a:pt x="5661799" y="2852978"/>
                  </a:lnTo>
                  <a:lnTo>
                    <a:pt x="5673382" y="2852978"/>
                  </a:lnTo>
                  <a:lnTo>
                    <a:pt x="5678068" y="2848292"/>
                  </a:lnTo>
                  <a:lnTo>
                    <a:pt x="5678068" y="2836722"/>
                  </a:lnTo>
                  <a:close/>
                </a:path>
                <a:path w="7857490" h="4237990">
                  <a:moveTo>
                    <a:pt x="5678068" y="1421333"/>
                  </a:moveTo>
                  <a:lnTo>
                    <a:pt x="5673382" y="1416646"/>
                  </a:lnTo>
                  <a:lnTo>
                    <a:pt x="5661799" y="1416646"/>
                  </a:lnTo>
                  <a:lnTo>
                    <a:pt x="5657113" y="1421333"/>
                  </a:lnTo>
                  <a:lnTo>
                    <a:pt x="5657113" y="1432890"/>
                  </a:lnTo>
                  <a:lnTo>
                    <a:pt x="5661799" y="1437589"/>
                  </a:lnTo>
                  <a:lnTo>
                    <a:pt x="5673382" y="1437589"/>
                  </a:lnTo>
                  <a:lnTo>
                    <a:pt x="5678068" y="1432890"/>
                  </a:lnTo>
                  <a:lnTo>
                    <a:pt x="5678068" y="1421333"/>
                  </a:lnTo>
                  <a:close/>
                </a:path>
                <a:path w="7857490" h="4237990">
                  <a:moveTo>
                    <a:pt x="5678068" y="4699"/>
                  </a:moveTo>
                  <a:lnTo>
                    <a:pt x="5673382" y="0"/>
                  </a:lnTo>
                  <a:lnTo>
                    <a:pt x="5661799" y="0"/>
                  </a:lnTo>
                  <a:lnTo>
                    <a:pt x="5657113" y="4699"/>
                  </a:lnTo>
                  <a:lnTo>
                    <a:pt x="5657113" y="16256"/>
                  </a:lnTo>
                  <a:lnTo>
                    <a:pt x="5661799" y="20942"/>
                  </a:lnTo>
                  <a:lnTo>
                    <a:pt x="5673382" y="20942"/>
                  </a:lnTo>
                  <a:lnTo>
                    <a:pt x="5678068" y="16256"/>
                  </a:lnTo>
                  <a:lnTo>
                    <a:pt x="5678068" y="4699"/>
                  </a:lnTo>
                  <a:close/>
                </a:path>
                <a:path w="7857490" h="4237990">
                  <a:moveTo>
                    <a:pt x="5719978" y="4221480"/>
                  </a:moveTo>
                  <a:lnTo>
                    <a:pt x="5715292" y="4216793"/>
                  </a:lnTo>
                  <a:lnTo>
                    <a:pt x="5703697" y="4216793"/>
                  </a:lnTo>
                  <a:lnTo>
                    <a:pt x="5699010" y="4221480"/>
                  </a:lnTo>
                  <a:lnTo>
                    <a:pt x="5699010" y="4233037"/>
                  </a:lnTo>
                  <a:lnTo>
                    <a:pt x="5703697" y="4237736"/>
                  </a:lnTo>
                  <a:lnTo>
                    <a:pt x="5715292" y="4237736"/>
                  </a:lnTo>
                  <a:lnTo>
                    <a:pt x="5719978" y="4233037"/>
                  </a:lnTo>
                  <a:lnTo>
                    <a:pt x="5719978" y="4221480"/>
                  </a:lnTo>
                  <a:close/>
                </a:path>
                <a:path w="7857490" h="4237990">
                  <a:moveTo>
                    <a:pt x="5719978" y="2836722"/>
                  </a:moveTo>
                  <a:lnTo>
                    <a:pt x="5715292" y="2832036"/>
                  </a:lnTo>
                  <a:lnTo>
                    <a:pt x="5703697" y="2832036"/>
                  </a:lnTo>
                  <a:lnTo>
                    <a:pt x="5699010" y="2836722"/>
                  </a:lnTo>
                  <a:lnTo>
                    <a:pt x="5699010" y="2848292"/>
                  </a:lnTo>
                  <a:lnTo>
                    <a:pt x="5703697" y="2852978"/>
                  </a:lnTo>
                  <a:lnTo>
                    <a:pt x="5715292" y="2852978"/>
                  </a:lnTo>
                  <a:lnTo>
                    <a:pt x="5719978" y="2848292"/>
                  </a:lnTo>
                  <a:lnTo>
                    <a:pt x="5719978" y="2836722"/>
                  </a:lnTo>
                  <a:close/>
                </a:path>
                <a:path w="7857490" h="4237990">
                  <a:moveTo>
                    <a:pt x="5719978" y="1421333"/>
                  </a:moveTo>
                  <a:lnTo>
                    <a:pt x="5715292" y="1416646"/>
                  </a:lnTo>
                  <a:lnTo>
                    <a:pt x="5703697" y="1416646"/>
                  </a:lnTo>
                  <a:lnTo>
                    <a:pt x="5699010" y="1421333"/>
                  </a:lnTo>
                  <a:lnTo>
                    <a:pt x="5699010" y="1432890"/>
                  </a:lnTo>
                  <a:lnTo>
                    <a:pt x="5703697" y="1437589"/>
                  </a:lnTo>
                  <a:lnTo>
                    <a:pt x="5715292" y="1437589"/>
                  </a:lnTo>
                  <a:lnTo>
                    <a:pt x="5719978" y="1432890"/>
                  </a:lnTo>
                  <a:lnTo>
                    <a:pt x="5719978" y="1421333"/>
                  </a:lnTo>
                  <a:close/>
                </a:path>
                <a:path w="7857490" h="4237990">
                  <a:moveTo>
                    <a:pt x="5719978" y="4699"/>
                  </a:moveTo>
                  <a:lnTo>
                    <a:pt x="5715292" y="0"/>
                  </a:lnTo>
                  <a:lnTo>
                    <a:pt x="5703697" y="0"/>
                  </a:lnTo>
                  <a:lnTo>
                    <a:pt x="5699010" y="4699"/>
                  </a:lnTo>
                  <a:lnTo>
                    <a:pt x="5699010" y="16256"/>
                  </a:lnTo>
                  <a:lnTo>
                    <a:pt x="5703697" y="20942"/>
                  </a:lnTo>
                  <a:lnTo>
                    <a:pt x="5715292" y="20942"/>
                  </a:lnTo>
                  <a:lnTo>
                    <a:pt x="5719978" y="16256"/>
                  </a:lnTo>
                  <a:lnTo>
                    <a:pt x="5719978" y="4699"/>
                  </a:lnTo>
                  <a:close/>
                </a:path>
                <a:path w="7857490" h="4237990">
                  <a:moveTo>
                    <a:pt x="5761888" y="4221480"/>
                  </a:moveTo>
                  <a:lnTo>
                    <a:pt x="5757189" y="4216793"/>
                  </a:lnTo>
                  <a:lnTo>
                    <a:pt x="5745607" y="4216793"/>
                  </a:lnTo>
                  <a:lnTo>
                    <a:pt x="5740920" y="4221480"/>
                  </a:lnTo>
                  <a:lnTo>
                    <a:pt x="5740920" y="4233037"/>
                  </a:lnTo>
                  <a:lnTo>
                    <a:pt x="5745607" y="4237736"/>
                  </a:lnTo>
                  <a:lnTo>
                    <a:pt x="5757189" y="4237736"/>
                  </a:lnTo>
                  <a:lnTo>
                    <a:pt x="5761888" y="4233037"/>
                  </a:lnTo>
                  <a:lnTo>
                    <a:pt x="5761888" y="4221480"/>
                  </a:lnTo>
                  <a:close/>
                </a:path>
                <a:path w="7857490" h="4237990">
                  <a:moveTo>
                    <a:pt x="5761888" y="2836722"/>
                  </a:moveTo>
                  <a:lnTo>
                    <a:pt x="5757189" y="2832036"/>
                  </a:lnTo>
                  <a:lnTo>
                    <a:pt x="5745607" y="2832036"/>
                  </a:lnTo>
                  <a:lnTo>
                    <a:pt x="5740920" y="2836722"/>
                  </a:lnTo>
                  <a:lnTo>
                    <a:pt x="5740920" y="2848292"/>
                  </a:lnTo>
                  <a:lnTo>
                    <a:pt x="5745607" y="2852978"/>
                  </a:lnTo>
                  <a:lnTo>
                    <a:pt x="5757189" y="2852978"/>
                  </a:lnTo>
                  <a:lnTo>
                    <a:pt x="5761888" y="2848292"/>
                  </a:lnTo>
                  <a:lnTo>
                    <a:pt x="5761888" y="2836722"/>
                  </a:lnTo>
                  <a:close/>
                </a:path>
                <a:path w="7857490" h="4237990">
                  <a:moveTo>
                    <a:pt x="5761888" y="1421333"/>
                  </a:moveTo>
                  <a:lnTo>
                    <a:pt x="5757189" y="1416646"/>
                  </a:lnTo>
                  <a:lnTo>
                    <a:pt x="5745607" y="1416646"/>
                  </a:lnTo>
                  <a:lnTo>
                    <a:pt x="5740920" y="1421333"/>
                  </a:lnTo>
                  <a:lnTo>
                    <a:pt x="5740920" y="1432890"/>
                  </a:lnTo>
                  <a:lnTo>
                    <a:pt x="5745607" y="1437589"/>
                  </a:lnTo>
                  <a:lnTo>
                    <a:pt x="5757189" y="1437589"/>
                  </a:lnTo>
                  <a:lnTo>
                    <a:pt x="5761888" y="1432890"/>
                  </a:lnTo>
                  <a:lnTo>
                    <a:pt x="5761888" y="1421333"/>
                  </a:lnTo>
                  <a:close/>
                </a:path>
                <a:path w="7857490" h="4237990">
                  <a:moveTo>
                    <a:pt x="5761888" y="4699"/>
                  </a:moveTo>
                  <a:lnTo>
                    <a:pt x="5757189" y="0"/>
                  </a:lnTo>
                  <a:lnTo>
                    <a:pt x="5745607" y="0"/>
                  </a:lnTo>
                  <a:lnTo>
                    <a:pt x="5740920" y="4699"/>
                  </a:lnTo>
                  <a:lnTo>
                    <a:pt x="5740920" y="16256"/>
                  </a:lnTo>
                  <a:lnTo>
                    <a:pt x="5745607" y="20942"/>
                  </a:lnTo>
                  <a:lnTo>
                    <a:pt x="5757189" y="20942"/>
                  </a:lnTo>
                  <a:lnTo>
                    <a:pt x="5761888" y="16256"/>
                  </a:lnTo>
                  <a:lnTo>
                    <a:pt x="5761888" y="4699"/>
                  </a:lnTo>
                  <a:close/>
                </a:path>
                <a:path w="7857490" h="4237990">
                  <a:moveTo>
                    <a:pt x="5803785" y="4221480"/>
                  </a:moveTo>
                  <a:lnTo>
                    <a:pt x="5799099" y="4216793"/>
                  </a:lnTo>
                  <a:lnTo>
                    <a:pt x="5787517" y="4216793"/>
                  </a:lnTo>
                  <a:lnTo>
                    <a:pt x="5782818" y="4221480"/>
                  </a:lnTo>
                  <a:lnTo>
                    <a:pt x="5782818" y="4233037"/>
                  </a:lnTo>
                  <a:lnTo>
                    <a:pt x="5787517" y="4237736"/>
                  </a:lnTo>
                  <a:lnTo>
                    <a:pt x="5799099" y="4237736"/>
                  </a:lnTo>
                  <a:lnTo>
                    <a:pt x="5803785" y="4233037"/>
                  </a:lnTo>
                  <a:lnTo>
                    <a:pt x="5803785" y="4221480"/>
                  </a:lnTo>
                  <a:close/>
                </a:path>
                <a:path w="7857490" h="4237990">
                  <a:moveTo>
                    <a:pt x="5803785" y="2836722"/>
                  </a:moveTo>
                  <a:lnTo>
                    <a:pt x="5799099" y="2832036"/>
                  </a:lnTo>
                  <a:lnTo>
                    <a:pt x="5787517" y="2832036"/>
                  </a:lnTo>
                  <a:lnTo>
                    <a:pt x="5782818" y="2836722"/>
                  </a:lnTo>
                  <a:lnTo>
                    <a:pt x="5782818" y="2848292"/>
                  </a:lnTo>
                  <a:lnTo>
                    <a:pt x="5787517" y="2852978"/>
                  </a:lnTo>
                  <a:lnTo>
                    <a:pt x="5799099" y="2852978"/>
                  </a:lnTo>
                  <a:lnTo>
                    <a:pt x="5803785" y="2848292"/>
                  </a:lnTo>
                  <a:lnTo>
                    <a:pt x="5803785" y="2836722"/>
                  </a:lnTo>
                  <a:close/>
                </a:path>
                <a:path w="7857490" h="4237990">
                  <a:moveTo>
                    <a:pt x="5803785" y="1421333"/>
                  </a:moveTo>
                  <a:lnTo>
                    <a:pt x="5799099" y="1416646"/>
                  </a:lnTo>
                  <a:lnTo>
                    <a:pt x="5787517" y="1416646"/>
                  </a:lnTo>
                  <a:lnTo>
                    <a:pt x="5782818" y="1421333"/>
                  </a:lnTo>
                  <a:lnTo>
                    <a:pt x="5782818" y="1432890"/>
                  </a:lnTo>
                  <a:lnTo>
                    <a:pt x="5787517" y="1437589"/>
                  </a:lnTo>
                  <a:lnTo>
                    <a:pt x="5799099" y="1437589"/>
                  </a:lnTo>
                  <a:lnTo>
                    <a:pt x="5803785" y="1432890"/>
                  </a:lnTo>
                  <a:lnTo>
                    <a:pt x="5803785" y="1421333"/>
                  </a:lnTo>
                  <a:close/>
                </a:path>
                <a:path w="7857490" h="4237990">
                  <a:moveTo>
                    <a:pt x="5803785" y="4699"/>
                  </a:moveTo>
                  <a:lnTo>
                    <a:pt x="5799099" y="0"/>
                  </a:lnTo>
                  <a:lnTo>
                    <a:pt x="5787517" y="0"/>
                  </a:lnTo>
                  <a:lnTo>
                    <a:pt x="5782818" y="4699"/>
                  </a:lnTo>
                  <a:lnTo>
                    <a:pt x="5782818" y="16256"/>
                  </a:lnTo>
                  <a:lnTo>
                    <a:pt x="5787517" y="20942"/>
                  </a:lnTo>
                  <a:lnTo>
                    <a:pt x="5799099" y="20942"/>
                  </a:lnTo>
                  <a:lnTo>
                    <a:pt x="5803785" y="16256"/>
                  </a:lnTo>
                  <a:lnTo>
                    <a:pt x="5803785" y="4699"/>
                  </a:lnTo>
                  <a:close/>
                </a:path>
                <a:path w="7857490" h="4237990">
                  <a:moveTo>
                    <a:pt x="5845695" y="4221480"/>
                  </a:moveTo>
                  <a:lnTo>
                    <a:pt x="5841009" y="4216793"/>
                  </a:lnTo>
                  <a:lnTo>
                    <a:pt x="5829414" y="4216793"/>
                  </a:lnTo>
                  <a:lnTo>
                    <a:pt x="5824728" y="4221480"/>
                  </a:lnTo>
                  <a:lnTo>
                    <a:pt x="5824728" y="4233037"/>
                  </a:lnTo>
                  <a:lnTo>
                    <a:pt x="5829414" y="4237736"/>
                  </a:lnTo>
                  <a:lnTo>
                    <a:pt x="5841009" y="4237736"/>
                  </a:lnTo>
                  <a:lnTo>
                    <a:pt x="5845695" y="4233037"/>
                  </a:lnTo>
                  <a:lnTo>
                    <a:pt x="5845695" y="4221480"/>
                  </a:lnTo>
                  <a:close/>
                </a:path>
                <a:path w="7857490" h="4237990">
                  <a:moveTo>
                    <a:pt x="5845695" y="2836722"/>
                  </a:moveTo>
                  <a:lnTo>
                    <a:pt x="5841009" y="2832036"/>
                  </a:lnTo>
                  <a:lnTo>
                    <a:pt x="5829414" y="2832036"/>
                  </a:lnTo>
                  <a:lnTo>
                    <a:pt x="5824728" y="2836722"/>
                  </a:lnTo>
                  <a:lnTo>
                    <a:pt x="5824728" y="2848292"/>
                  </a:lnTo>
                  <a:lnTo>
                    <a:pt x="5829414" y="2852978"/>
                  </a:lnTo>
                  <a:lnTo>
                    <a:pt x="5841009" y="2852978"/>
                  </a:lnTo>
                  <a:lnTo>
                    <a:pt x="5845695" y="2848292"/>
                  </a:lnTo>
                  <a:lnTo>
                    <a:pt x="5845695" y="2836722"/>
                  </a:lnTo>
                  <a:close/>
                </a:path>
                <a:path w="7857490" h="4237990">
                  <a:moveTo>
                    <a:pt x="5845695" y="1421333"/>
                  </a:moveTo>
                  <a:lnTo>
                    <a:pt x="5841009" y="1416646"/>
                  </a:lnTo>
                  <a:lnTo>
                    <a:pt x="5829414" y="1416646"/>
                  </a:lnTo>
                  <a:lnTo>
                    <a:pt x="5824728" y="1421333"/>
                  </a:lnTo>
                  <a:lnTo>
                    <a:pt x="5824728" y="1432890"/>
                  </a:lnTo>
                  <a:lnTo>
                    <a:pt x="5829414" y="1437589"/>
                  </a:lnTo>
                  <a:lnTo>
                    <a:pt x="5841009" y="1437589"/>
                  </a:lnTo>
                  <a:lnTo>
                    <a:pt x="5845695" y="1432890"/>
                  </a:lnTo>
                  <a:lnTo>
                    <a:pt x="5845695" y="1421333"/>
                  </a:lnTo>
                  <a:close/>
                </a:path>
                <a:path w="7857490" h="4237990">
                  <a:moveTo>
                    <a:pt x="5845695" y="4699"/>
                  </a:moveTo>
                  <a:lnTo>
                    <a:pt x="5841009" y="0"/>
                  </a:lnTo>
                  <a:lnTo>
                    <a:pt x="5829414" y="0"/>
                  </a:lnTo>
                  <a:lnTo>
                    <a:pt x="5824728" y="4699"/>
                  </a:lnTo>
                  <a:lnTo>
                    <a:pt x="5824728" y="16256"/>
                  </a:lnTo>
                  <a:lnTo>
                    <a:pt x="5829414" y="20942"/>
                  </a:lnTo>
                  <a:lnTo>
                    <a:pt x="5841009" y="20942"/>
                  </a:lnTo>
                  <a:lnTo>
                    <a:pt x="5845695" y="16256"/>
                  </a:lnTo>
                  <a:lnTo>
                    <a:pt x="5845695" y="4699"/>
                  </a:lnTo>
                  <a:close/>
                </a:path>
                <a:path w="7857490" h="4237990">
                  <a:moveTo>
                    <a:pt x="5887593" y="4221480"/>
                  </a:moveTo>
                  <a:lnTo>
                    <a:pt x="5882906" y="4216793"/>
                  </a:lnTo>
                  <a:lnTo>
                    <a:pt x="5871324" y="4216793"/>
                  </a:lnTo>
                  <a:lnTo>
                    <a:pt x="5866638" y="4221480"/>
                  </a:lnTo>
                  <a:lnTo>
                    <a:pt x="5866638" y="4233037"/>
                  </a:lnTo>
                  <a:lnTo>
                    <a:pt x="5871324" y="4237736"/>
                  </a:lnTo>
                  <a:lnTo>
                    <a:pt x="5882906" y="4237736"/>
                  </a:lnTo>
                  <a:lnTo>
                    <a:pt x="5887593" y="4233037"/>
                  </a:lnTo>
                  <a:lnTo>
                    <a:pt x="5887593" y="4221480"/>
                  </a:lnTo>
                  <a:close/>
                </a:path>
                <a:path w="7857490" h="4237990">
                  <a:moveTo>
                    <a:pt x="5887593" y="2836722"/>
                  </a:moveTo>
                  <a:lnTo>
                    <a:pt x="5882906" y="2832036"/>
                  </a:lnTo>
                  <a:lnTo>
                    <a:pt x="5871324" y="2832036"/>
                  </a:lnTo>
                  <a:lnTo>
                    <a:pt x="5866638" y="2836722"/>
                  </a:lnTo>
                  <a:lnTo>
                    <a:pt x="5866638" y="2848292"/>
                  </a:lnTo>
                  <a:lnTo>
                    <a:pt x="5871324" y="2852978"/>
                  </a:lnTo>
                  <a:lnTo>
                    <a:pt x="5882906" y="2852978"/>
                  </a:lnTo>
                  <a:lnTo>
                    <a:pt x="5887593" y="2848292"/>
                  </a:lnTo>
                  <a:lnTo>
                    <a:pt x="5887593" y="2836722"/>
                  </a:lnTo>
                  <a:close/>
                </a:path>
                <a:path w="7857490" h="4237990">
                  <a:moveTo>
                    <a:pt x="5887593" y="1421333"/>
                  </a:moveTo>
                  <a:lnTo>
                    <a:pt x="5882906" y="1416646"/>
                  </a:lnTo>
                  <a:lnTo>
                    <a:pt x="5871324" y="1416646"/>
                  </a:lnTo>
                  <a:lnTo>
                    <a:pt x="5866638" y="1421333"/>
                  </a:lnTo>
                  <a:lnTo>
                    <a:pt x="5866638" y="1432890"/>
                  </a:lnTo>
                  <a:lnTo>
                    <a:pt x="5871324" y="1437589"/>
                  </a:lnTo>
                  <a:lnTo>
                    <a:pt x="5882906" y="1437589"/>
                  </a:lnTo>
                  <a:lnTo>
                    <a:pt x="5887593" y="1432890"/>
                  </a:lnTo>
                  <a:lnTo>
                    <a:pt x="5887593" y="1421333"/>
                  </a:lnTo>
                  <a:close/>
                </a:path>
                <a:path w="7857490" h="4237990">
                  <a:moveTo>
                    <a:pt x="5887593" y="4699"/>
                  </a:moveTo>
                  <a:lnTo>
                    <a:pt x="5882906" y="0"/>
                  </a:lnTo>
                  <a:lnTo>
                    <a:pt x="5871324" y="0"/>
                  </a:lnTo>
                  <a:lnTo>
                    <a:pt x="5866638" y="4699"/>
                  </a:lnTo>
                  <a:lnTo>
                    <a:pt x="5866638" y="16256"/>
                  </a:lnTo>
                  <a:lnTo>
                    <a:pt x="5871324" y="20942"/>
                  </a:lnTo>
                  <a:lnTo>
                    <a:pt x="5882906" y="20942"/>
                  </a:lnTo>
                  <a:lnTo>
                    <a:pt x="5887593" y="16256"/>
                  </a:lnTo>
                  <a:lnTo>
                    <a:pt x="5887593" y="4699"/>
                  </a:lnTo>
                  <a:close/>
                </a:path>
                <a:path w="7857490" h="4237990">
                  <a:moveTo>
                    <a:pt x="5929503" y="4221480"/>
                  </a:moveTo>
                  <a:lnTo>
                    <a:pt x="5924816" y="4216793"/>
                  </a:lnTo>
                  <a:lnTo>
                    <a:pt x="5913221" y="4216793"/>
                  </a:lnTo>
                  <a:lnTo>
                    <a:pt x="5908535" y="4221480"/>
                  </a:lnTo>
                  <a:lnTo>
                    <a:pt x="5908535" y="4233037"/>
                  </a:lnTo>
                  <a:lnTo>
                    <a:pt x="5913221" y="4237736"/>
                  </a:lnTo>
                  <a:lnTo>
                    <a:pt x="5924816" y="4237736"/>
                  </a:lnTo>
                  <a:lnTo>
                    <a:pt x="5929503" y="4233037"/>
                  </a:lnTo>
                  <a:lnTo>
                    <a:pt x="5929503" y="4221480"/>
                  </a:lnTo>
                  <a:close/>
                </a:path>
                <a:path w="7857490" h="4237990">
                  <a:moveTo>
                    <a:pt x="5929503" y="2836722"/>
                  </a:moveTo>
                  <a:lnTo>
                    <a:pt x="5924816" y="2832036"/>
                  </a:lnTo>
                  <a:lnTo>
                    <a:pt x="5913221" y="2832036"/>
                  </a:lnTo>
                  <a:lnTo>
                    <a:pt x="5908535" y="2836722"/>
                  </a:lnTo>
                  <a:lnTo>
                    <a:pt x="5908535" y="2848292"/>
                  </a:lnTo>
                  <a:lnTo>
                    <a:pt x="5913221" y="2852978"/>
                  </a:lnTo>
                  <a:lnTo>
                    <a:pt x="5924816" y="2852978"/>
                  </a:lnTo>
                  <a:lnTo>
                    <a:pt x="5929503" y="2848292"/>
                  </a:lnTo>
                  <a:lnTo>
                    <a:pt x="5929503" y="2836722"/>
                  </a:lnTo>
                  <a:close/>
                </a:path>
                <a:path w="7857490" h="4237990">
                  <a:moveTo>
                    <a:pt x="5929503" y="1421333"/>
                  </a:moveTo>
                  <a:lnTo>
                    <a:pt x="5924816" y="1416646"/>
                  </a:lnTo>
                  <a:lnTo>
                    <a:pt x="5913221" y="1416646"/>
                  </a:lnTo>
                  <a:lnTo>
                    <a:pt x="5908535" y="1421333"/>
                  </a:lnTo>
                  <a:lnTo>
                    <a:pt x="5908535" y="1432890"/>
                  </a:lnTo>
                  <a:lnTo>
                    <a:pt x="5913221" y="1437589"/>
                  </a:lnTo>
                  <a:lnTo>
                    <a:pt x="5924816" y="1437589"/>
                  </a:lnTo>
                  <a:lnTo>
                    <a:pt x="5929503" y="1432890"/>
                  </a:lnTo>
                  <a:lnTo>
                    <a:pt x="5929503" y="1421333"/>
                  </a:lnTo>
                  <a:close/>
                </a:path>
                <a:path w="7857490" h="4237990">
                  <a:moveTo>
                    <a:pt x="5929503" y="4699"/>
                  </a:moveTo>
                  <a:lnTo>
                    <a:pt x="5924816" y="0"/>
                  </a:lnTo>
                  <a:lnTo>
                    <a:pt x="5913221" y="0"/>
                  </a:lnTo>
                  <a:lnTo>
                    <a:pt x="5908535" y="4699"/>
                  </a:lnTo>
                  <a:lnTo>
                    <a:pt x="5908535" y="16256"/>
                  </a:lnTo>
                  <a:lnTo>
                    <a:pt x="5913221" y="20942"/>
                  </a:lnTo>
                  <a:lnTo>
                    <a:pt x="5924816" y="20942"/>
                  </a:lnTo>
                  <a:lnTo>
                    <a:pt x="5929503" y="16256"/>
                  </a:lnTo>
                  <a:lnTo>
                    <a:pt x="5929503" y="4699"/>
                  </a:lnTo>
                  <a:close/>
                </a:path>
                <a:path w="7857490" h="4237990">
                  <a:moveTo>
                    <a:pt x="5971400" y="4221480"/>
                  </a:moveTo>
                  <a:lnTo>
                    <a:pt x="5966714" y="4216793"/>
                  </a:lnTo>
                  <a:lnTo>
                    <a:pt x="5955131" y="4216793"/>
                  </a:lnTo>
                  <a:lnTo>
                    <a:pt x="5950445" y="4221480"/>
                  </a:lnTo>
                  <a:lnTo>
                    <a:pt x="5950445" y="4233037"/>
                  </a:lnTo>
                  <a:lnTo>
                    <a:pt x="5955131" y="4237736"/>
                  </a:lnTo>
                  <a:lnTo>
                    <a:pt x="5966714" y="4237736"/>
                  </a:lnTo>
                  <a:lnTo>
                    <a:pt x="5971400" y="4233037"/>
                  </a:lnTo>
                  <a:lnTo>
                    <a:pt x="5971400" y="4221480"/>
                  </a:lnTo>
                  <a:close/>
                </a:path>
                <a:path w="7857490" h="4237990">
                  <a:moveTo>
                    <a:pt x="5971400" y="2836722"/>
                  </a:moveTo>
                  <a:lnTo>
                    <a:pt x="5966714" y="2832036"/>
                  </a:lnTo>
                  <a:lnTo>
                    <a:pt x="5955131" y="2832036"/>
                  </a:lnTo>
                  <a:lnTo>
                    <a:pt x="5950445" y="2836722"/>
                  </a:lnTo>
                  <a:lnTo>
                    <a:pt x="5950445" y="2848292"/>
                  </a:lnTo>
                  <a:lnTo>
                    <a:pt x="5955131" y="2852978"/>
                  </a:lnTo>
                  <a:lnTo>
                    <a:pt x="5966714" y="2852978"/>
                  </a:lnTo>
                  <a:lnTo>
                    <a:pt x="5971400" y="2848292"/>
                  </a:lnTo>
                  <a:lnTo>
                    <a:pt x="5971400" y="2836722"/>
                  </a:lnTo>
                  <a:close/>
                </a:path>
                <a:path w="7857490" h="4237990">
                  <a:moveTo>
                    <a:pt x="5971400" y="1421333"/>
                  </a:moveTo>
                  <a:lnTo>
                    <a:pt x="5966714" y="1416646"/>
                  </a:lnTo>
                  <a:lnTo>
                    <a:pt x="5955131" y="1416646"/>
                  </a:lnTo>
                  <a:lnTo>
                    <a:pt x="5950445" y="1421333"/>
                  </a:lnTo>
                  <a:lnTo>
                    <a:pt x="5950445" y="1432890"/>
                  </a:lnTo>
                  <a:lnTo>
                    <a:pt x="5955131" y="1437589"/>
                  </a:lnTo>
                  <a:lnTo>
                    <a:pt x="5966714" y="1437589"/>
                  </a:lnTo>
                  <a:lnTo>
                    <a:pt x="5971400" y="1432890"/>
                  </a:lnTo>
                  <a:lnTo>
                    <a:pt x="5971400" y="1421333"/>
                  </a:lnTo>
                  <a:close/>
                </a:path>
                <a:path w="7857490" h="4237990">
                  <a:moveTo>
                    <a:pt x="5971400" y="4699"/>
                  </a:moveTo>
                  <a:lnTo>
                    <a:pt x="5966714" y="0"/>
                  </a:lnTo>
                  <a:lnTo>
                    <a:pt x="5955131" y="0"/>
                  </a:lnTo>
                  <a:lnTo>
                    <a:pt x="5950445" y="4699"/>
                  </a:lnTo>
                  <a:lnTo>
                    <a:pt x="5950445" y="16256"/>
                  </a:lnTo>
                  <a:lnTo>
                    <a:pt x="5955131" y="20942"/>
                  </a:lnTo>
                  <a:lnTo>
                    <a:pt x="5966714" y="20942"/>
                  </a:lnTo>
                  <a:lnTo>
                    <a:pt x="5971400" y="16256"/>
                  </a:lnTo>
                  <a:lnTo>
                    <a:pt x="5971400" y="4699"/>
                  </a:lnTo>
                  <a:close/>
                </a:path>
                <a:path w="7857490" h="4237990">
                  <a:moveTo>
                    <a:pt x="6013310" y="4221480"/>
                  </a:moveTo>
                  <a:lnTo>
                    <a:pt x="6008624" y="4216793"/>
                  </a:lnTo>
                  <a:lnTo>
                    <a:pt x="5997029" y="4216793"/>
                  </a:lnTo>
                  <a:lnTo>
                    <a:pt x="5992342" y="4221480"/>
                  </a:lnTo>
                  <a:lnTo>
                    <a:pt x="5992342" y="4233037"/>
                  </a:lnTo>
                  <a:lnTo>
                    <a:pt x="5997029" y="4237736"/>
                  </a:lnTo>
                  <a:lnTo>
                    <a:pt x="6008624" y="4237736"/>
                  </a:lnTo>
                  <a:lnTo>
                    <a:pt x="6013310" y="4233037"/>
                  </a:lnTo>
                  <a:lnTo>
                    <a:pt x="6013310" y="4221480"/>
                  </a:lnTo>
                  <a:close/>
                </a:path>
                <a:path w="7857490" h="4237990">
                  <a:moveTo>
                    <a:pt x="6013310" y="2836722"/>
                  </a:moveTo>
                  <a:lnTo>
                    <a:pt x="6008624" y="2832036"/>
                  </a:lnTo>
                  <a:lnTo>
                    <a:pt x="5997029" y="2832036"/>
                  </a:lnTo>
                  <a:lnTo>
                    <a:pt x="5992342" y="2836722"/>
                  </a:lnTo>
                  <a:lnTo>
                    <a:pt x="5992342" y="2848292"/>
                  </a:lnTo>
                  <a:lnTo>
                    <a:pt x="5997029" y="2852978"/>
                  </a:lnTo>
                  <a:lnTo>
                    <a:pt x="6008624" y="2852978"/>
                  </a:lnTo>
                  <a:lnTo>
                    <a:pt x="6013310" y="2848292"/>
                  </a:lnTo>
                  <a:lnTo>
                    <a:pt x="6013310" y="2836722"/>
                  </a:lnTo>
                  <a:close/>
                </a:path>
                <a:path w="7857490" h="4237990">
                  <a:moveTo>
                    <a:pt x="6013310" y="1421333"/>
                  </a:moveTo>
                  <a:lnTo>
                    <a:pt x="6008624" y="1416646"/>
                  </a:lnTo>
                  <a:lnTo>
                    <a:pt x="5997029" y="1416646"/>
                  </a:lnTo>
                  <a:lnTo>
                    <a:pt x="5992342" y="1421333"/>
                  </a:lnTo>
                  <a:lnTo>
                    <a:pt x="5992342" y="1432890"/>
                  </a:lnTo>
                  <a:lnTo>
                    <a:pt x="5997029" y="1437589"/>
                  </a:lnTo>
                  <a:lnTo>
                    <a:pt x="6008624" y="1437589"/>
                  </a:lnTo>
                  <a:lnTo>
                    <a:pt x="6013310" y="1432890"/>
                  </a:lnTo>
                  <a:lnTo>
                    <a:pt x="6013310" y="1421333"/>
                  </a:lnTo>
                  <a:close/>
                </a:path>
                <a:path w="7857490" h="4237990">
                  <a:moveTo>
                    <a:pt x="6013310" y="4699"/>
                  </a:moveTo>
                  <a:lnTo>
                    <a:pt x="6008624" y="0"/>
                  </a:lnTo>
                  <a:lnTo>
                    <a:pt x="5997029" y="0"/>
                  </a:lnTo>
                  <a:lnTo>
                    <a:pt x="5992342" y="4699"/>
                  </a:lnTo>
                  <a:lnTo>
                    <a:pt x="5992342" y="16256"/>
                  </a:lnTo>
                  <a:lnTo>
                    <a:pt x="5997029" y="20942"/>
                  </a:lnTo>
                  <a:lnTo>
                    <a:pt x="6008624" y="20942"/>
                  </a:lnTo>
                  <a:lnTo>
                    <a:pt x="6013310" y="16256"/>
                  </a:lnTo>
                  <a:lnTo>
                    <a:pt x="6013310" y="4699"/>
                  </a:lnTo>
                  <a:close/>
                </a:path>
                <a:path w="7857490" h="4237990">
                  <a:moveTo>
                    <a:pt x="6055220" y="4221480"/>
                  </a:moveTo>
                  <a:lnTo>
                    <a:pt x="6050521" y="4216793"/>
                  </a:lnTo>
                  <a:lnTo>
                    <a:pt x="6038939" y="4216793"/>
                  </a:lnTo>
                  <a:lnTo>
                    <a:pt x="6034252" y="4221480"/>
                  </a:lnTo>
                  <a:lnTo>
                    <a:pt x="6034252" y="4233037"/>
                  </a:lnTo>
                  <a:lnTo>
                    <a:pt x="6038939" y="4237736"/>
                  </a:lnTo>
                  <a:lnTo>
                    <a:pt x="6050521" y="4237736"/>
                  </a:lnTo>
                  <a:lnTo>
                    <a:pt x="6055220" y="4233037"/>
                  </a:lnTo>
                  <a:lnTo>
                    <a:pt x="6055220" y="4221480"/>
                  </a:lnTo>
                  <a:close/>
                </a:path>
                <a:path w="7857490" h="4237990">
                  <a:moveTo>
                    <a:pt x="6055220" y="2836722"/>
                  </a:moveTo>
                  <a:lnTo>
                    <a:pt x="6050521" y="2832036"/>
                  </a:lnTo>
                  <a:lnTo>
                    <a:pt x="6038939" y="2832036"/>
                  </a:lnTo>
                  <a:lnTo>
                    <a:pt x="6034252" y="2836722"/>
                  </a:lnTo>
                  <a:lnTo>
                    <a:pt x="6034252" y="2848292"/>
                  </a:lnTo>
                  <a:lnTo>
                    <a:pt x="6038939" y="2852978"/>
                  </a:lnTo>
                  <a:lnTo>
                    <a:pt x="6050521" y="2852978"/>
                  </a:lnTo>
                  <a:lnTo>
                    <a:pt x="6055220" y="2848292"/>
                  </a:lnTo>
                  <a:lnTo>
                    <a:pt x="6055220" y="2836722"/>
                  </a:lnTo>
                  <a:close/>
                </a:path>
                <a:path w="7857490" h="4237990">
                  <a:moveTo>
                    <a:pt x="6055220" y="1421333"/>
                  </a:moveTo>
                  <a:lnTo>
                    <a:pt x="6050521" y="1416646"/>
                  </a:lnTo>
                  <a:lnTo>
                    <a:pt x="6038939" y="1416646"/>
                  </a:lnTo>
                  <a:lnTo>
                    <a:pt x="6034252" y="1421333"/>
                  </a:lnTo>
                  <a:lnTo>
                    <a:pt x="6034252" y="1432890"/>
                  </a:lnTo>
                  <a:lnTo>
                    <a:pt x="6038939" y="1437589"/>
                  </a:lnTo>
                  <a:lnTo>
                    <a:pt x="6050521" y="1437589"/>
                  </a:lnTo>
                  <a:lnTo>
                    <a:pt x="6055220" y="1432890"/>
                  </a:lnTo>
                  <a:lnTo>
                    <a:pt x="6055220" y="1421333"/>
                  </a:lnTo>
                  <a:close/>
                </a:path>
                <a:path w="7857490" h="4237990">
                  <a:moveTo>
                    <a:pt x="6055220" y="4699"/>
                  </a:moveTo>
                  <a:lnTo>
                    <a:pt x="6050521" y="0"/>
                  </a:lnTo>
                  <a:lnTo>
                    <a:pt x="6038939" y="0"/>
                  </a:lnTo>
                  <a:lnTo>
                    <a:pt x="6034252" y="4699"/>
                  </a:lnTo>
                  <a:lnTo>
                    <a:pt x="6034252" y="16256"/>
                  </a:lnTo>
                  <a:lnTo>
                    <a:pt x="6038939" y="20942"/>
                  </a:lnTo>
                  <a:lnTo>
                    <a:pt x="6050521" y="20942"/>
                  </a:lnTo>
                  <a:lnTo>
                    <a:pt x="6055220" y="16256"/>
                  </a:lnTo>
                  <a:lnTo>
                    <a:pt x="6055220" y="4699"/>
                  </a:lnTo>
                  <a:close/>
                </a:path>
                <a:path w="7857490" h="4237990">
                  <a:moveTo>
                    <a:pt x="6097117" y="4221480"/>
                  </a:moveTo>
                  <a:lnTo>
                    <a:pt x="6092431" y="4216793"/>
                  </a:lnTo>
                  <a:lnTo>
                    <a:pt x="6080849" y="4216793"/>
                  </a:lnTo>
                  <a:lnTo>
                    <a:pt x="6076162" y="4221480"/>
                  </a:lnTo>
                  <a:lnTo>
                    <a:pt x="6076162" y="4233037"/>
                  </a:lnTo>
                  <a:lnTo>
                    <a:pt x="6080849" y="4237736"/>
                  </a:lnTo>
                  <a:lnTo>
                    <a:pt x="6092431" y="4237736"/>
                  </a:lnTo>
                  <a:lnTo>
                    <a:pt x="6097117" y="4233037"/>
                  </a:lnTo>
                  <a:lnTo>
                    <a:pt x="6097117" y="4221480"/>
                  </a:lnTo>
                  <a:close/>
                </a:path>
                <a:path w="7857490" h="4237990">
                  <a:moveTo>
                    <a:pt x="6097117" y="2836722"/>
                  </a:moveTo>
                  <a:lnTo>
                    <a:pt x="6092431" y="2832036"/>
                  </a:lnTo>
                  <a:lnTo>
                    <a:pt x="6080849" y="2832036"/>
                  </a:lnTo>
                  <a:lnTo>
                    <a:pt x="6076162" y="2836722"/>
                  </a:lnTo>
                  <a:lnTo>
                    <a:pt x="6076162" y="2848292"/>
                  </a:lnTo>
                  <a:lnTo>
                    <a:pt x="6080849" y="2852978"/>
                  </a:lnTo>
                  <a:lnTo>
                    <a:pt x="6092431" y="2852978"/>
                  </a:lnTo>
                  <a:lnTo>
                    <a:pt x="6097117" y="2848292"/>
                  </a:lnTo>
                  <a:lnTo>
                    <a:pt x="6097117" y="2836722"/>
                  </a:lnTo>
                  <a:close/>
                </a:path>
                <a:path w="7857490" h="4237990">
                  <a:moveTo>
                    <a:pt x="6097117" y="1421333"/>
                  </a:moveTo>
                  <a:lnTo>
                    <a:pt x="6092431" y="1416646"/>
                  </a:lnTo>
                  <a:lnTo>
                    <a:pt x="6080849" y="1416646"/>
                  </a:lnTo>
                  <a:lnTo>
                    <a:pt x="6076162" y="1421333"/>
                  </a:lnTo>
                  <a:lnTo>
                    <a:pt x="6076162" y="1432890"/>
                  </a:lnTo>
                  <a:lnTo>
                    <a:pt x="6080849" y="1437589"/>
                  </a:lnTo>
                  <a:lnTo>
                    <a:pt x="6092431" y="1437589"/>
                  </a:lnTo>
                  <a:lnTo>
                    <a:pt x="6097117" y="1432890"/>
                  </a:lnTo>
                  <a:lnTo>
                    <a:pt x="6097117" y="1421333"/>
                  </a:lnTo>
                  <a:close/>
                </a:path>
                <a:path w="7857490" h="4237990">
                  <a:moveTo>
                    <a:pt x="6097117" y="4699"/>
                  </a:moveTo>
                  <a:lnTo>
                    <a:pt x="6092431" y="0"/>
                  </a:lnTo>
                  <a:lnTo>
                    <a:pt x="6080849" y="0"/>
                  </a:lnTo>
                  <a:lnTo>
                    <a:pt x="6076162" y="4699"/>
                  </a:lnTo>
                  <a:lnTo>
                    <a:pt x="6076162" y="16256"/>
                  </a:lnTo>
                  <a:lnTo>
                    <a:pt x="6080849" y="20942"/>
                  </a:lnTo>
                  <a:lnTo>
                    <a:pt x="6092431" y="20942"/>
                  </a:lnTo>
                  <a:lnTo>
                    <a:pt x="6097117" y="16256"/>
                  </a:lnTo>
                  <a:lnTo>
                    <a:pt x="6097117" y="4699"/>
                  </a:lnTo>
                  <a:close/>
                </a:path>
                <a:path w="7857490" h="4237990">
                  <a:moveTo>
                    <a:pt x="6139027" y="4221480"/>
                  </a:moveTo>
                  <a:lnTo>
                    <a:pt x="6134341" y="4216793"/>
                  </a:lnTo>
                  <a:lnTo>
                    <a:pt x="6122746" y="4216793"/>
                  </a:lnTo>
                  <a:lnTo>
                    <a:pt x="6118060" y="4221480"/>
                  </a:lnTo>
                  <a:lnTo>
                    <a:pt x="6118060" y="4233037"/>
                  </a:lnTo>
                  <a:lnTo>
                    <a:pt x="6122746" y="4237736"/>
                  </a:lnTo>
                  <a:lnTo>
                    <a:pt x="6134341" y="4237736"/>
                  </a:lnTo>
                  <a:lnTo>
                    <a:pt x="6139027" y="4233037"/>
                  </a:lnTo>
                  <a:lnTo>
                    <a:pt x="6139027" y="4221480"/>
                  </a:lnTo>
                  <a:close/>
                </a:path>
                <a:path w="7857490" h="4237990">
                  <a:moveTo>
                    <a:pt x="6139027" y="2836722"/>
                  </a:moveTo>
                  <a:lnTo>
                    <a:pt x="6134341" y="2832036"/>
                  </a:lnTo>
                  <a:lnTo>
                    <a:pt x="6122746" y="2832036"/>
                  </a:lnTo>
                  <a:lnTo>
                    <a:pt x="6118060" y="2836722"/>
                  </a:lnTo>
                  <a:lnTo>
                    <a:pt x="6118060" y="2848292"/>
                  </a:lnTo>
                  <a:lnTo>
                    <a:pt x="6122746" y="2852978"/>
                  </a:lnTo>
                  <a:lnTo>
                    <a:pt x="6134341" y="2852978"/>
                  </a:lnTo>
                  <a:lnTo>
                    <a:pt x="6139027" y="2848292"/>
                  </a:lnTo>
                  <a:lnTo>
                    <a:pt x="6139027" y="2836722"/>
                  </a:lnTo>
                  <a:close/>
                </a:path>
                <a:path w="7857490" h="4237990">
                  <a:moveTo>
                    <a:pt x="6139027" y="1421333"/>
                  </a:moveTo>
                  <a:lnTo>
                    <a:pt x="6134341" y="1416646"/>
                  </a:lnTo>
                  <a:lnTo>
                    <a:pt x="6122746" y="1416646"/>
                  </a:lnTo>
                  <a:lnTo>
                    <a:pt x="6118060" y="1421333"/>
                  </a:lnTo>
                  <a:lnTo>
                    <a:pt x="6118060" y="1432890"/>
                  </a:lnTo>
                  <a:lnTo>
                    <a:pt x="6122746" y="1437589"/>
                  </a:lnTo>
                  <a:lnTo>
                    <a:pt x="6134341" y="1437589"/>
                  </a:lnTo>
                  <a:lnTo>
                    <a:pt x="6139027" y="1432890"/>
                  </a:lnTo>
                  <a:lnTo>
                    <a:pt x="6139027" y="1421333"/>
                  </a:lnTo>
                  <a:close/>
                </a:path>
                <a:path w="7857490" h="4237990">
                  <a:moveTo>
                    <a:pt x="6139027" y="4699"/>
                  </a:moveTo>
                  <a:lnTo>
                    <a:pt x="6134341" y="0"/>
                  </a:lnTo>
                  <a:lnTo>
                    <a:pt x="6122746" y="0"/>
                  </a:lnTo>
                  <a:lnTo>
                    <a:pt x="6118060" y="4699"/>
                  </a:lnTo>
                  <a:lnTo>
                    <a:pt x="6118060" y="16256"/>
                  </a:lnTo>
                  <a:lnTo>
                    <a:pt x="6122746" y="20942"/>
                  </a:lnTo>
                  <a:lnTo>
                    <a:pt x="6134341" y="20942"/>
                  </a:lnTo>
                  <a:lnTo>
                    <a:pt x="6139027" y="16256"/>
                  </a:lnTo>
                  <a:lnTo>
                    <a:pt x="6139027" y="4699"/>
                  </a:lnTo>
                  <a:close/>
                </a:path>
                <a:path w="7857490" h="4237990">
                  <a:moveTo>
                    <a:pt x="6180925" y="4221480"/>
                  </a:moveTo>
                  <a:lnTo>
                    <a:pt x="6176238" y="4216793"/>
                  </a:lnTo>
                  <a:lnTo>
                    <a:pt x="6164656" y="4216793"/>
                  </a:lnTo>
                  <a:lnTo>
                    <a:pt x="6159970" y="4221480"/>
                  </a:lnTo>
                  <a:lnTo>
                    <a:pt x="6159970" y="4233037"/>
                  </a:lnTo>
                  <a:lnTo>
                    <a:pt x="6164656" y="4237736"/>
                  </a:lnTo>
                  <a:lnTo>
                    <a:pt x="6176238" y="4237736"/>
                  </a:lnTo>
                  <a:lnTo>
                    <a:pt x="6180925" y="4233037"/>
                  </a:lnTo>
                  <a:lnTo>
                    <a:pt x="6180925" y="4221480"/>
                  </a:lnTo>
                  <a:close/>
                </a:path>
                <a:path w="7857490" h="4237990">
                  <a:moveTo>
                    <a:pt x="6180925" y="2836722"/>
                  </a:moveTo>
                  <a:lnTo>
                    <a:pt x="6176238" y="2832036"/>
                  </a:lnTo>
                  <a:lnTo>
                    <a:pt x="6164656" y="2832036"/>
                  </a:lnTo>
                  <a:lnTo>
                    <a:pt x="6159970" y="2836722"/>
                  </a:lnTo>
                  <a:lnTo>
                    <a:pt x="6159970" y="2848292"/>
                  </a:lnTo>
                  <a:lnTo>
                    <a:pt x="6164656" y="2852978"/>
                  </a:lnTo>
                  <a:lnTo>
                    <a:pt x="6176238" y="2852978"/>
                  </a:lnTo>
                  <a:lnTo>
                    <a:pt x="6180925" y="2848292"/>
                  </a:lnTo>
                  <a:lnTo>
                    <a:pt x="6180925" y="2836722"/>
                  </a:lnTo>
                  <a:close/>
                </a:path>
                <a:path w="7857490" h="4237990">
                  <a:moveTo>
                    <a:pt x="6180925" y="1421333"/>
                  </a:moveTo>
                  <a:lnTo>
                    <a:pt x="6176238" y="1416646"/>
                  </a:lnTo>
                  <a:lnTo>
                    <a:pt x="6164656" y="1416646"/>
                  </a:lnTo>
                  <a:lnTo>
                    <a:pt x="6159970" y="1421333"/>
                  </a:lnTo>
                  <a:lnTo>
                    <a:pt x="6159970" y="1432890"/>
                  </a:lnTo>
                  <a:lnTo>
                    <a:pt x="6164656" y="1437589"/>
                  </a:lnTo>
                  <a:lnTo>
                    <a:pt x="6176238" y="1437589"/>
                  </a:lnTo>
                  <a:lnTo>
                    <a:pt x="6180925" y="1432890"/>
                  </a:lnTo>
                  <a:lnTo>
                    <a:pt x="6180925" y="1421333"/>
                  </a:lnTo>
                  <a:close/>
                </a:path>
                <a:path w="7857490" h="4237990">
                  <a:moveTo>
                    <a:pt x="6180925" y="4699"/>
                  </a:moveTo>
                  <a:lnTo>
                    <a:pt x="6176238" y="0"/>
                  </a:lnTo>
                  <a:lnTo>
                    <a:pt x="6164656" y="0"/>
                  </a:lnTo>
                  <a:lnTo>
                    <a:pt x="6159970" y="4699"/>
                  </a:lnTo>
                  <a:lnTo>
                    <a:pt x="6159970" y="16256"/>
                  </a:lnTo>
                  <a:lnTo>
                    <a:pt x="6164656" y="20942"/>
                  </a:lnTo>
                  <a:lnTo>
                    <a:pt x="6176238" y="20942"/>
                  </a:lnTo>
                  <a:lnTo>
                    <a:pt x="6180925" y="16256"/>
                  </a:lnTo>
                  <a:lnTo>
                    <a:pt x="6180925" y="4699"/>
                  </a:lnTo>
                  <a:close/>
                </a:path>
                <a:path w="7857490" h="4237990">
                  <a:moveTo>
                    <a:pt x="6222835" y="4221480"/>
                  </a:moveTo>
                  <a:lnTo>
                    <a:pt x="6218148" y="4216793"/>
                  </a:lnTo>
                  <a:lnTo>
                    <a:pt x="6206553" y="4216793"/>
                  </a:lnTo>
                  <a:lnTo>
                    <a:pt x="6201867" y="4221480"/>
                  </a:lnTo>
                  <a:lnTo>
                    <a:pt x="6201867" y="4233037"/>
                  </a:lnTo>
                  <a:lnTo>
                    <a:pt x="6206553" y="4237736"/>
                  </a:lnTo>
                  <a:lnTo>
                    <a:pt x="6218148" y="4237736"/>
                  </a:lnTo>
                  <a:lnTo>
                    <a:pt x="6222835" y="4233037"/>
                  </a:lnTo>
                  <a:lnTo>
                    <a:pt x="6222835" y="4221480"/>
                  </a:lnTo>
                  <a:close/>
                </a:path>
                <a:path w="7857490" h="4237990">
                  <a:moveTo>
                    <a:pt x="6222835" y="2836722"/>
                  </a:moveTo>
                  <a:lnTo>
                    <a:pt x="6218148" y="2832036"/>
                  </a:lnTo>
                  <a:lnTo>
                    <a:pt x="6206553" y="2832036"/>
                  </a:lnTo>
                  <a:lnTo>
                    <a:pt x="6201867" y="2836722"/>
                  </a:lnTo>
                  <a:lnTo>
                    <a:pt x="6201867" y="2848292"/>
                  </a:lnTo>
                  <a:lnTo>
                    <a:pt x="6206553" y="2852978"/>
                  </a:lnTo>
                  <a:lnTo>
                    <a:pt x="6218148" y="2852978"/>
                  </a:lnTo>
                  <a:lnTo>
                    <a:pt x="6222835" y="2848292"/>
                  </a:lnTo>
                  <a:lnTo>
                    <a:pt x="6222835" y="2836722"/>
                  </a:lnTo>
                  <a:close/>
                </a:path>
                <a:path w="7857490" h="4237990">
                  <a:moveTo>
                    <a:pt x="6222835" y="1421333"/>
                  </a:moveTo>
                  <a:lnTo>
                    <a:pt x="6218148" y="1416646"/>
                  </a:lnTo>
                  <a:lnTo>
                    <a:pt x="6206553" y="1416646"/>
                  </a:lnTo>
                  <a:lnTo>
                    <a:pt x="6201867" y="1421333"/>
                  </a:lnTo>
                  <a:lnTo>
                    <a:pt x="6201867" y="1432890"/>
                  </a:lnTo>
                  <a:lnTo>
                    <a:pt x="6206553" y="1437589"/>
                  </a:lnTo>
                  <a:lnTo>
                    <a:pt x="6218148" y="1437589"/>
                  </a:lnTo>
                  <a:lnTo>
                    <a:pt x="6222835" y="1432890"/>
                  </a:lnTo>
                  <a:lnTo>
                    <a:pt x="6222835" y="1421333"/>
                  </a:lnTo>
                  <a:close/>
                </a:path>
                <a:path w="7857490" h="4237990">
                  <a:moveTo>
                    <a:pt x="6222835" y="4699"/>
                  </a:moveTo>
                  <a:lnTo>
                    <a:pt x="6218148" y="0"/>
                  </a:lnTo>
                  <a:lnTo>
                    <a:pt x="6206553" y="0"/>
                  </a:lnTo>
                  <a:lnTo>
                    <a:pt x="6201867" y="4699"/>
                  </a:lnTo>
                  <a:lnTo>
                    <a:pt x="6201867" y="16256"/>
                  </a:lnTo>
                  <a:lnTo>
                    <a:pt x="6206553" y="20942"/>
                  </a:lnTo>
                  <a:lnTo>
                    <a:pt x="6218148" y="20942"/>
                  </a:lnTo>
                  <a:lnTo>
                    <a:pt x="6222835" y="16256"/>
                  </a:lnTo>
                  <a:lnTo>
                    <a:pt x="6222835" y="4699"/>
                  </a:lnTo>
                  <a:close/>
                </a:path>
                <a:path w="7857490" h="4237990">
                  <a:moveTo>
                    <a:pt x="6264732" y="4221480"/>
                  </a:moveTo>
                  <a:lnTo>
                    <a:pt x="6260046" y="4216793"/>
                  </a:lnTo>
                  <a:lnTo>
                    <a:pt x="6248463" y="4216793"/>
                  </a:lnTo>
                  <a:lnTo>
                    <a:pt x="6243777" y="4221480"/>
                  </a:lnTo>
                  <a:lnTo>
                    <a:pt x="6243777" y="4233037"/>
                  </a:lnTo>
                  <a:lnTo>
                    <a:pt x="6248463" y="4237736"/>
                  </a:lnTo>
                  <a:lnTo>
                    <a:pt x="6260046" y="4237736"/>
                  </a:lnTo>
                  <a:lnTo>
                    <a:pt x="6264732" y="4233037"/>
                  </a:lnTo>
                  <a:lnTo>
                    <a:pt x="6264732" y="4221480"/>
                  </a:lnTo>
                  <a:close/>
                </a:path>
                <a:path w="7857490" h="4237990">
                  <a:moveTo>
                    <a:pt x="6264732" y="2836722"/>
                  </a:moveTo>
                  <a:lnTo>
                    <a:pt x="6260046" y="2832036"/>
                  </a:lnTo>
                  <a:lnTo>
                    <a:pt x="6248463" y="2832036"/>
                  </a:lnTo>
                  <a:lnTo>
                    <a:pt x="6243777" y="2836722"/>
                  </a:lnTo>
                  <a:lnTo>
                    <a:pt x="6243777" y="2848292"/>
                  </a:lnTo>
                  <a:lnTo>
                    <a:pt x="6248463" y="2852978"/>
                  </a:lnTo>
                  <a:lnTo>
                    <a:pt x="6260046" y="2852978"/>
                  </a:lnTo>
                  <a:lnTo>
                    <a:pt x="6264732" y="2848292"/>
                  </a:lnTo>
                  <a:lnTo>
                    <a:pt x="6264732" y="2836722"/>
                  </a:lnTo>
                  <a:close/>
                </a:path>
                <a:path w="7857490" h="4237990">
                  <a:moveTo>
                    <a:pt x="6264732" y="1421333"/>
                  </a:moveTo>
                  <a:lnTo>
                    <a:pt x="6260046" y="1416646"/>
                  </a:lnTo>
                  <a:lnTo>
                    <a:pt x="6248463" y="1416646"/>
                  </a:lnTo>
                  <a:lnTo>
                    <a:pt x="6243777" y="1421333"/>
                  </a:lnTo>
                  <a:lnTo>
                    <a:pt x="6243777" y="1432890"/>
                  </a:lnTo>
                  <a:lnTo>
                    <a:pt x="6248463" y="1437589"/>
                  </a:lnTo>
                  <a:lnTo>
                    <a:pt x="6260046" y="1437589"/>
                  </a:lnTo>
                  <a:lnTo>
                    <a:pt x="6264732" y="1432890"/>
                  </a:lnTo>
                  <a:lnTo>
                    <a:pt x="6264732" y="1421333"/>
                  </a:lnTo>
                  <a:close/>
                </a:path>
                <a:path w="7857490" h="4237990">
                  <a:moveTo>
                    <a:pt x="6264732" y="4699"/>
                  </a:moveTo>
                  <a:lnTo>
                    <a:pt x="6260046" y="0"/>
                  </a:lnTo>
                  <a:lnTo>
                    <a:pt x="6248463" y="0"/>
                  </a:lnTo>
                  <a:lnTo>
                    <a:pt x="6243777" y="4699"/>
                  </a:lnTo>
                  <a:lnTo>
                    <a:pt x="6243777" y="16256"/>
                  </a:lnTo>
                  <a:lnTo>
                    <a:pt x="6248463" y="20942"/>
                  </a:lnTo>
                  <a:lnTo>
                    <a:pt x="6260046" y="20942"/>
                  </a:lnTo>
                  <a:lnTo>
                    <a:pt x="6264732" y="16256"/>
                  </a:lnTo>
                  <a:lnTo>
                    <a:pt x="6264732" y="4699"/>
                  </a:lnTo>
                  <a:close/>
                </a:path>
                <a:path w="7857490" h="4237990">
                  <a:moveTo>
                    <a:pt x="6306642" y="4221480"/>
                  </a:moveTo>
                  <a:lnTo>
                    <a:pt x="6301956" y="4216793"/>
                  </a:lnTo>
                  <a:lnTo>
                    <a:pt x="6290361" y="4216793"/>
                  </a:lnTo>
                  <a:lnTo>
                    <a:pt x="6285674" y="4221480"/>
                  </a:lnTo>
                  <a:lnTo>
                    <a:pt x="6285674" y="4233037"/>
                  </a:lnTo>
                  <a:lnTo>
                    <a:pt x="6290361" y="4237736"/>
                  </a:lnTo>
                  <a:lnTo>
                    <a:pt x="6301956" y="4237736"/>
                  </a:lnTo>
                  <a:lnTo>
                    <a:pt x="6306642" y="4233037"/>
                  </a:lnTo>
                  <a:lnTo>
                    <a:pt x="6306642" y="4221480"/>
                  </a:lnTo>
                  <a:close/>
                </a:path>
                <a:path w="7857490" h="4237990">
                  <a:moveTo>
                    <a:pt x="6306642" y="2836722"/>
                  </a:moveTo>
                  <a:lnTo>
                    <a:pt x="6301956" y="2832036"/>
                  </a:lnTo>
                  <a:lnTo>
                    <a:pt x="6290361" y="2832036"/>
                  </a:lnTo>
                  <a:lnTo>
                    <a:pt x="6285674" y="2836722"/>
                  </a:lnTo>
                  <a:lnTo>
                    <a:pt x="6285674" y="2848292"/>
                  </a:lnTo>
                  <a:lnTo>
                    <a:pt x="6290361" y="2852978"/>
                  </a:lnTo>
                  <a:lnTo>
                    <a:pt x="6301956" y="2852978"/>
                  </a:lnTo>
                  <a:lnTo>
                    <a:pt x="6306642" y="2848292"/>
                  </a:lnTo>
                  <a:lnTo>
                    <a:pt x="6306642" y="2836722"/>
                  </a:lnTo>
                  <a:close/>
                </a:path>
                <a:path w="7857490" h="4237990">
                  <a:moveTo>
                    <a:pt x="6306642" y="1421333"/>
                  </a:moveTo>
                  <a:lnTo>
                    <a:pt x="6301956" y="1416646"/>
                  </a:lnTo>
                  <a:lnTo>
                    <a:pt x="6290361" y="1416646"/>
                  </a:lnTo>
                  <a:lnTo>
                    <a:pt x="6285674" y="1421333"/>
                  </a:lnTo>
                  <a:lnTo>
                    <a:pt x="6285674" y="1432890"/>
                  </a:lnTo>
                  <a:lnTo>
                    <a:pt x="6290361" y="1437589"/>
                  </a:lnTo>
                  <a:lnTo>
                    <a:pt x="6301956" y="1437589"/>
                  </a:lnTo>
                  <a:lnTo>
                    <a:pt x="6306642" y="1432890"/>
                  </a:lnTo>
                  <a:lnTo>
                    <a:pt x="6306642" y="1421333"/>
                  </a:lnTo>
                  <a:close/>
                </a:path>
                <a:path w="7857490" h="4237990">
                  <a:moveTo>
                    <a:pt x="6306642" y="4699"/>
                  </a:moveTo>
                  <a:lnTo>
                    <a:pt x="6301956" y="0"/>
                  </a:lnTo>
                  <a:lnTo>
                    <a:pt x="6290361" y="0"/>
                  </a:lnTo>
                  <a:lnTo>
                    <a:pt x="6285674" y="4699"/>
                  </a:lnTo>
                  <a:lnTo>
                    <a:pt x="6285674" y="16256"/>
                  </a:lnTo>
                  <a:lnTo>
                    <a:pt x="6290361" y="20942"/>
                  </a:lnTo>
                  <a:lnTo>
                    <a:pt x="6301956" y="20942"/>
                  </a:lnTo>
                  <a:lnTo>
                    <a:pt x="6306642" y="16256"/>
                  </a:lnTo>
                  <a:lnTo>
                    <a:pt x="6306642" y="4699"/>
                  </a:lnTo>
                  <a:close/>
                </a:path>
                <a:path w="7857490" h="4237990">
                  <a:moveTo>
                    <a:pt x="6348552" y="4221480"/>
                  </a:moveTo>
                  <a:lnTo>
                    <a:pt x="6343853" y="4216793"/>
                  </a:lnTo>
                  <a:lnTo>
                    <a:pt x="6332271" y="4216793"/>
                  </a:lnTo>
                  <a:lnTo>
                    <a:pt x="6327584" y="4221480"/>
                  </a:lnTo>
                  <a:lnTo>
                    <a:pt x="6327584" y="4233037"/>
                  </a:lnTo>
                  <a:lnTo>
                    <a:pt x="6332271" y="4237736"/>
                  </a:lnTo>
                  <a:lnTo>
                    <a:pt x="6343853" y="4237736"/>
                  </a:lnTo>
                  <a:lnTo>
                    <a:pt x="6348552" y="4233037"/>
                  </a:lnTo>
                  <a:lnTo>
                    <a:pt x="6348552" y="4221480"/>
                  </a:lnTo>
                  <a:close/>
                </a:path>
                <a:path w="7857490" h="4237990">
                  <a:moveTo>
                    <a:pt x="6348552" y="2836722"/>
                  </a:moveTo>
                  <a:lnTo>
                    <a:pt x="6343853" y="2832036"/>
                  </a:lnTo>
                  <a:lnTo>
                    <a:pt x="6332271" y="2832036"/>
                  </a:lnTo>
                  <a:lnTo>
                    <a:pt x="6327584" y="2836722"/>
                  </a:lnTo>
                  <a:lnTo>
                    <a:pt x="6327584" y="2848292"/>
                  </a:lnTo>
                  <a:lnTo>
                    <a:pt x="6332271" y="2852978"/>
                  </a:lnTo>
                  <a:lnTo>
                    <a:pt x="6343853" y="2852978"/>
                  </a:lnTo>
                  <a:lnTo>
                    <a:pt x="6348552" y="2848292"/>
                  </a:lnTo>
                  <a:lnTo>
                    <a:pt x="6348552" y="2836722"/>
                  </a:lnTo>
                  <a:close/>
                </a:path>
                <a:path w="7857490" h="4237990">
                  <a:moveTo>
                    <a:pt x="6348552" y="1421333"/>
                  </a:moveTo>
                  <a:lnTo>
                    <a:pt x="6343853" y="1416646"/>
                  </a:lnTo>
                  <a:lnTo>
                    <a:pt x="6332271" y="1416646"/>
                  </a:lnTo>
                  <a:lnTo>
                    <a:pt x="6327584" y="1421333"/>
                  </a:lnTo>
                  <a:lnTo>
                    <a:pt x="6327584" y="1432890"/>
                  </a:lnTo>
                  <a:lnTo>
                    <a:pt x="6332271" y="1437589"/>
                  </a:lnTo>
                  <a:lnTo>
                    <a:pt x="6343853" y="1437589"/>
                  </a:lnTo>
                  <a:lnTo>
                    <a:pt x="6348552" y="1432890"/>
                  </a:lnTo>
                  <a:lnTo>
                    <a:pt x="6348552" y="1421333"/>
                  </a:lnTo>
                  <a:close/>
                </a:path>
                <a:path w="7857490" h="4237990">
                  <a:moveTo>
                    <a:pt x="6348552" y="4699"/>
                  </a:moveTo>
                  <a:lnTo>
                    <a:pt x="6343853" y="0"/>
                  </a:lnTo>
                  <a:lnTo>
                    <a:pt x="6332271" y="0"/>
                  </a:lnTo>
                  <a:lnTo>
                    <a:pt x="6327584" y="4699"/>
                  </a:lnTo>
                  <a:lnTo>
                    <a:pt x="6327584" y="16256"/>
                  </a:lnTo>
                  <a:lnTo>
                    <a:pt x="6332271" y="20942"/>
                  </a:lnTo>
                  <a:lnTo>
                    <a:pt x="6343853" y="20942"/>
                  </a:lnTo>
                  <a:lnTo>
                    <a:pt x="6348552" y="16256"/>
                  </a:lnTo>
                  <a:lnTo>
                    <a:pt x="6348552" y="4699"/>
                  </a:lnTo>
                  <a:close/>
                </a:path>
                <a:path w="7857490" h="4237990">
                  <a:moveTo>
                    <a:pt x="6390449" y="4221480"/>
                  </a:moveTo>
                  <a:lnTo>
                    <a:pt x="6385763" y="4216793"/>
                  </a:lnTo>
                  <a:lnTo>
                    <a:pt x="6374181" y="4216793"/>
                  </a:lnTo>
                  <a:lnTo>
                    <a:pt x="6369482" y="4221480"/>
                  </a:lnTo>
                  <a:lnTo>
                    <a:pt x="6369482" y="4233037"/>
                  </a:lnTo>
                  <a:lnTo>
                    <a:pt x="6374181" y="4237736"/>
                  </a:lnTo>
                  <a:lnTo>
                    <a:pt x="6385763" y="4237736"/>
                  </a:lnTo>
                  <a:lnTo>
                    <a:pt x="6390449" y="4233037"/>
                  </a:lnTo>
                  <a:lnTo>
                    <a:pt x="6390449" y="4221480"/>
                  </a:lnTo>
                  <a:close/>
                </a:path>
                <a:path w="7857490" h="4237990">
                  <a:moveTo>
                    <a:pt x="6390449" y="2836722"/>
                  </a:moveTo>
                  <a:lnTo>
                    <a:pt x="6385763" y="2832036"/>
                  </a:lnTo>
                  <a:lnTo>
                    <a:pt x="6374181" y="2832036"/>
                  </a:lnTo>
                  <a:lnTo>
                    <a:pt x="6369482" y="2836722"/>
                  </a:lnTo>
                  <a:lnTo>
                    <a:pt x="6369482" y="2848292"/>
                  </a:lnTo>
                  <a:lnTo>
                    <a:pt x="6374181" y="2852978"/>
                  </a:lnTo>
                  <a:lnTo>
                    <a:pt x="6385763" y="2852978"/>
                  </a:lnTo>
                  <a:lnTo>
                    <a:pt x="6390449" y="2848292"/>
                  </a:lnTo>
                  <a:lnTo>
                    <a:pt x="6390449" y="2836722"/>
                  </a:lnTo>
                  <a:close/>
                </a:path>
                <a:path w="7857490" h="4237990">
                  <a:moveTo>
                    <a:pt x="6390449" y="1421333"/>
                  </a:moveTo>
                  <a:lnTo>
                    <a:pt x="6385763" y="1416646"/>
                  </a:lnTo>
                  <a:lnTo>
                    <a:pt x="6374181" y="1416646"/>
                  </a:lnTo>
                  <a:lnTo>
                    <a:pt x="6369482" y="1421333"/>
                  </a:lnTo>
                  <a:lnTo>
                    <a:pt x="6369482" y="1432890"/>
                  </a:lnTo>
                  <a:lnTo>
                    <a:pt x="6374181" y="1437589"/>
                  </a:lnTo>
                  <a:lnTo>
                    <a:pt x="6385763" y="1437589"/>
                  </a:lnTo>
                  <a:lnTo>
                    <a:pt x="6390449" y="1432890"/>
                  </a:lnTo>
                  <a:lnTo>
                    <a:pt x="6390449" y="1421333"/>
                  </a:lnTo>
                  <a:close/>
                </a:path>
                <a:path w="7857490" h="4237990">
                  <a:moveTo>
                    <a:pt x="6390449" y="4699"/>
                  </a:moveTo>
                  <a:lnTo>
                    <a:pt x="6385763" y="0"/>
                  </a:lnTo>
                  <a:lnTo>
                    <a:pt x="6374181" y="0"/>
                  </a:lnTo>
                  <a:lnTo>
                    <a:pt x="6369482" y="4699"/>
                  </a:lnTo>
                  <a:lnTo>
                    <a:pt x="6369482" y="16256"/>
                  </a:lnTo>
                  <a:lnTo>
                    <a:pt x="6374181" y="20942"/>
                  </a:lnTo>
                  <a:lnTo>
                    <a:pt x="6385763" y="20942"/>
                  </a:lnTo>
                  <a:lnTo>
                    <a:pt x="6390449" y="16256"/>
                  </a:lnTo>
                  <a:lnTo>
                    <a:pt x="6390449" y="4699"/>
                  </a:lnTo>
                  <a:close/>
                </a:path>
                <a:path w="7857490" h="4237990">
                  <a:moveTo>
                    <a:pt x="6432359" y="4221480"/>
                  </a:moveTo>
                  <a:lnTo>
                    <a:pt x="6427673" y="4216793"/>
                  </a:lnTo>
                  <a:lnTo>
                    <a:pt x="6416078" y="4216793"/>
                  </a:lnTo>
                  <a:lnTo>
                    <a:pt x="6411392" y="4221480"/>
                  </a:lnTo>
                  <a:lnTo>
                    <a:pt x="6411392" y="4233037"/>
                  </a:lnTo>
                  <a:lnTo>
                    <a:pt x="6416078" y="4237736"/>
                  </a:lnTo>
                  <a:lnTo>
                    <a:pt x="6427673" y="4237736"/>
                  </a:lnTo>
                  <a:lnTo>
                    <a:pt x="6432359" y="4233037"/>
                  </a:lnTo>
                  <a:lnTo>
                    <a:pt x="6432359" y="4221480"/>
                  </a:lnTo>
                  <a:close/>
                </a:path>
                <a:path w="7857490" h="4237990">
                  <a:moveTo>
                    <a:pt x="6432359" y="2836722"/>
                  </a:moveTo>
                  <a:lnTo>
                    <a:pt x="6427673" y="2832036"/>
                  </a:lnTo>
                  <a:lnTo>
                    <a:pt x="6416078" y="2832036"/>
                  </a:lnTo>
                  <a:lnTo>
                    <a:pt x="6411392" y="2836722"/>
                  </a:lnTo>
                  <a:lnTo>
                    <a:pt x="6411392" y="2848292"/>
                  </a:lnTo>
                  <a:lnTo>
                    <a:pt x="6416078" y="2852978"/>
                  </a:lnTo>
                  <a:lnTo>
                    <a:pt x="6427673" y="2852978"/>
                  </a:lnTo>
                  <a:lnTo>
                    <a:pt x="6432359" y="2848292"/>
                  </a:lnTo>
                  <a:lnTo>
                    <a:pt x="6432359" y="2836722"/>
                  </a:lnTo>
                  <a:close/>
                </a:path>
                <a:path w="7857490" h="4237990">
                  <a:moveTo>
                    <a:pt x="6432359" y="1421333"/>
                  </a:moveTo>
                  <a:lnTo>
                    <a:pt x="6427673" y="1416646"/>
                  </a:lnTo>
                  <a:lnTo>
                    <a:pt x="6416078" y="1416646"/>
                  </a:lnTo>
                  <a:lnTo>
                    <a:pt x="6411392" y="1421333"/>
                  </a:lnTo>
                  <a:lnTo>
                    <a:pt x="6411392" y="1432890"/>
                  </a:lnTo>
                  <a:lnTo>
                    <a:pt x="6416078" y="1437589"/>
                  </a:lnTo>
                  <a:lnTo>
                    <a:pt x="6427673" y="1437589"/>
                  </a:lnTo>
                  <a:lnTo>
                    <a:pt x="6432359" y="1432890"/>
                  </a:lnTo>
                  <a:lnTo>
                    <a:pt x="6432359" y="1421333"/>
                  </a:lnTo>
                  <a:close/>
                </a:path>
                <a:path w="7857490" h="4237990">
                  <a:moveTo>
                    <a:pt x="6432359" y="4699"/>
                  </a:moveTo>
                  <a:lnTo>
                    <a:pt x="6427673" y="0"/>
                  </a:lnTo>
                  <a:lnTo>
                    <a:pt x="6416078" y="0"/>
                  </a:lnTo>
                  <a:lnTo>
                    <a:pt x="6411392" y="4699"/>
                  </a:lnTo>
                  <a:lnTo>
                    <a:pt x="6411392" y="16256"/>
                  </a:lnTo>
                  <a:lnTo>
                    <a:pt x="6416078" y="20942"/>
                  </a:lnTo>
                  <a:lnTo>
                    <a:pt x="6427673" y="20942"/>
                  </a:lnTo>
                  <a:lnTo>
                    <a:pt x="6432359" y="16256"/>
                  </a:lnTo>
                  <a:lnTo>
                    <a:pt x="6432359" y="4699"/>
                  </a:lnTo>
                  <a:close/>
                </a:path>
                <a:path w="7857490" h="4237990">
                  <a:moveTo>
                    <a:pt x="6474257" y="4221480"/>
                  </a:moveTo>
                  <a:lnTo>
                    <a:pt x="6469570" y="4216793"/>
                  </a:lnTo>
                  <a:lnTo>
                    <a:pt x="6457988" y="4216793"/>
                  </a:lnTo>
                  <a:lnTo>
                    <a:pt x="6453302" y="4221480"/>
                  </a:lnTo>
                  <a:lnTo>
                    <a:pt x="6453302" y="4233037"/>
                  </a:lnTo>
                  <a:lnTo>
                    <a:pt x="6457988" y="4237736"/>
                  </a:lnTo>
                  <a:lnTo>
                    <a:pt x="6469570" y="4237736"/>
                  </a:lnTo>
                  <a:lnTo>
                    <a:pt x="6474257" y="4233037"/>
                  </a:lnTo>
                  <a:lnTo>
                    <a:pt x="6474257" y="4221480"/>
                  </a:lnTo>
                  <a:close/>
                </a:path>
                <a:path w="7857490" h="4237990">
                  <a:moveTo>
                    <a:pt x="6474257" y="2836722"/>
                  </a:moveTo>
                  <a:lnTo>
                    <a:pt x="6469570" y="2832036"/>
                  </a:lnTo>
                  <a:lnTo>
                    <a:pt x="6457988" y="2832036"/>
                  </a:lnTo>
                  <a:lnTo>
                    <a:pt x="6453302" y="2836722"/>
                  </a:lnTo>
                  <a:lnTo>
                    <a:pt x="6453302" y="2848292"/>
                  </a:lnTo>
                  <a:lnTo>
                    <a:pt x="6457988" y="2852978"/>
                  </a:lnTo>
                  <a:lnTo>
                    <a:pt x="6469570" y="2852978"/>
                  </a:lnTo>
                  <a:lnTo>
                    <a:pt x="6474257" y="2848292"/>
                  </a:lnTo>
                  <a:lnTo>
                    <a:pt x="6474257" y="2836722"/>
                  </a:lnTo>
                  <a:close/>
                </a:path>
                <a:path w="7857490" h="4237990">
                  <a:moveTo>
                    <a:pt x="6474257" y="1421333"/>
                  </a:moveTo>
                  <a:lnTo>
                    <a:pt x="6469570" y="1416646"/>
                  </a:lnTo>
                  <a:lnTo>
                    <a:pt x="6457988" y="1416646"/>
                  </a:lnTo>
                  <a:lnTo>
                    <a:pt x="6453302" y="1421333"/>
                  </a:lnTo>
                  <a:lnTo>
                    <a:pt x="6453302" y="1432890"/>
                  </a:lnTo>
                  <a:lnTo>
                    <a:pt x="6457988" y="1437589"/>
                  </a:lnTo>
                  <a:lnTo>
                    <a:pt x="6469570" y="1437589"/>
                  </a:lnTo>
                  <a:lnTo>
                    <a:pt x="6474257" y="1432890"/>
                  </a:lnTo>
                  <a:lnTo>
                    <a:pt x="6474257" y="1421333"/>
                  </a:lnTo>
                  <a:close/>
                </a:path>
                <a:path w="7857490" h="4237990">
                  <a:moveTo>
                    <a:pt x="6474257" y="4699"/>
                  </a:moveTo>
                  <a:lnTo>
                    <a:pt x="6469570" y="0"/>
                  </a:lnTo>
                  <a:lnTo>
                    <a:pt x="6457988" y="0"/>
                  </a:lnTo>
                  <a:lnTo>
                    <a:pt x="6453302" y="4699"/>
                  </a:lnTo>
                  <a:lnTo>
                    <a:pt x="6453302" y="16256"/>
                  </a:lnTo>
                  <a:lnTo>
                    <a:pt x="6457988" y="20942"/>
                  </a:lnTo>
                  <a:lnTo>
                    <a:pt x="6469570" y="20942"/>
                  </a:lnTo>
                  <a:lnTo>
                    <a:pt x="6474257" y="16256"/>
                  </a:lnTo>
                  <a:lnTo>
                    <a:pt x="6474257" y="4699"/>
                  </a:lnTo>
                  <a:close/>
                </a:path>
                <a:path w="7857490" h="4237990">
                  <a:moveTo>
                    <a:pt x="6516167" y="4221480"/>
                  </a:moveTo>
                  <a:lnTo>
                    <a:pt x="6511480" y="4216793"/>
                  </a:lnTo>
                  <a:lnTo>
                    <a:pt x="6499885" y="4216793"/>
                  </a:lnTo>
                  <a:lnTo>
                    <a:pt x="6495199" y="4221480"/>
                  </a:lnTo>
                  <a:lnTo>
                    <a:pt x="6495199" y="4233037"/>
                  </a:lnTo>
                  <a:lnTo>
                    <a:pt x="6499885" y="4237736"/>
                  </a:lnTo>
                  <a:lnTo>
                    <a:pt x="6511480" y="4237736"/>
                  </a:lnTo>
                  <a:lnTo>
                    <a:pt x="6516167" y="4233037"/>
                  </a:lnTo>
                  <a:lnTo>
                    <a:pt x="6516167" y="4221480"/>
                  </a:lnTo>
                  <a:close/>
                </a:path>
                <a:path w="7857490" h="4237990">
                  <a:moveTo>
                    <a:pt x="6516167" y="2836722"/>
                  </a:moveTo>
                  <a:lnTo>
                    <a:pt x="6511480" y="2832036"/>
                  </a:lnTo>
                  <a:lnTo>
                    <a:pt x="6499885" y="2832036"/>
                  </a:lnTo>
                  <a:lnTo>
                    <a:pt x="6495199" y="2836722"/>
                  </a:lnTo>
                  <a:lnTo>
                    <a:pt x="6495199" y="2848292"/>
                  </a:lnTo>
                  <a:lnTo>
                    <a:pt x="6499885" y="2852978"/>
                  </a:lnTo>
                  <a:lnTo>
                    <a:pt x="6511480" y="2852978"/>
                  </a:lnTo>
                  <a:lnTo>
                    <a:pt x="6516167" y="2848292"/>
                  </a:lnTo>
                  <a:lnTo>
                    <a:pt x="6516167" y="2836722"/>
                  </a:lnTo>
                  <a:close/>
                </a:path>
                <a:path w="7857490" h="4237990">
                  <a:moveTo>
                    <a:pt x="6516167" y="1421333"/>
                  </a:moveTo>
                  <a:lnTo>
                    <a:pt x="6511480" y="1416646"/>
                  </a:lnTo>
                  <a:lnTo>
                    <a:pt x="6499885" y="1416646"/>
                  </a:lnTo>
                  <a:lnTo>
                    <a:pt x="6495199" y="1421333"/>
                  </a:lnTo>
                  <a:lnTo>
                    <a:pt x="6495199" y="1432890"/>
                  </a:lnTo>
                  <a:lnTo>
                    <a:pt x="6499885" y="1437589"/>
                  </a:lnTo>
                  <a:lnTo>
                    <a:pt x="6511480" y="1437589"/>
                  </a:lnTo>
                  <a:lnTo>
                    <a:pt x="6516167" y="1432890"/>
                  </a:lnTo>
                  <a:lnTo>
                    <a:pt x="6516167" y="1421333"/>
                  </a:lnTo>
                  <a:close/>
                </a:path>
                <a:path w="7857490" h="4237990">
                  <a:moveTo>
                    <a:pt x="6516167" y="4699"/>
                  </a:moveTo>
                  <a:lnTo>
                    <a:pt x="6511480" y="0"/>
                  </a:lnTo>
                  <a:lnTo>
                    <a:pt x="6499885" y="0"/>
                  </a:lnTo>
                  <a:lnTo>
                    <a:pt x="6495199" y="4699"/>
                  </a:lnTo>
                  <a:lnTo>
                    <a:pt x="6495199" y="16256"/>
                  </a:lnTo>
                  <a:lnTo>
                    <a:pt x="6499885" y="20942"/>
                  </a:lnTo>
                  <a:lnTo>
                    <a:pt x="6511480" y="20942"/>
                  </a:lnTo>
                  <a:lnTo>
                    <a:pt x="6516167" y="16256"/>
                  </a:lnTo>
                  <a:lnTo>
                    <a:pt x="6516167" y="4699"/>
                  </a:lnTo>
                  <a:close/>
                </a:path>
                <a:path w="7857490" h="4237990">
                  <a:moveTo>
                    <a:pt x="6558064" y="4221480"/>
                  </a:moveTo>
                  <a:lnTo>
                    <a:pt x="6553378" y="4216793"/>
                  </a:lnTo>
                  <a:lnTo>
                    <a:pt x="6541795" y="4216793"/>
                  </a:lnTo>
                  <a:lnTo>
                    <a:pt x="6537109" y="4221480"/>
                  </a:lnTo>
                  <a:lnTo>
                    <a:pt x="6537109" y="4233037"/>
                  </a:lnTo>
                  <a:lnTo>
                    <a:pt x="6541795" y="4237736"/>
                  </a:lnTo>
                  <a:lnTo>
                    <a:pt x="6553378" y="4237736"/>
                  </a:lnTo>
                  <a:lnTo>
                    <a:pt x="6558064" y="4233037"/>
                  </a:lnTo>
                  <a:lnTo>
                    <a:pt x="6558064" y="4221480"/>
                  </a:lnTo>
                  <a:close/>
                </a:path>
                <a:path w="7857490" h="4237990">
                  <a:moveTo>
                    <a:pt x="6558064" y="2836722"/>
                  </a:moveTo>
                  <a:lnTo>
                    <a:pt x="6553378" y="2832036"/>
                  </a:lnTo>
                  <a:lnTo>
                    <a:pt x="6541795" y="2832036"/>
                  </a:lnTo>
                  <a:lnTo>
                    <a:pt x="6537109" y="2836722"/>
                  </a:lnTo>
                  <a:lnTo>
                    <a:pt x="6537109" y="2848292"/>
                  </a:lnTo>
                  <a:lnTo>
                    <a:pt x="6541795" y="2852978"/>
                  </a:lnTo>
                  <a:lnTo>
                    <a:pt x="6553378" y="2852978"/>
                  </a:lnTo>
                  <a:lnTo>
                    <a:pt x="6558064" y="2848292"/>
                  </a:lnTo>
                  <a:lnTo>
                    <a:pt x="6558064" y="2836722"/>
                  </a:lnTo>
                  <a:close/>
                </a:path>
                <a:path w="7857490" h="4237990">
                  <a:moveTo>
                    <a:pt x="6558064" y="1421333"/>
                  </a:moveTo>
                  <a:lnTo>
                    <a:pt x="6553378" y="1416646"/>
                  </a:lnTo>
                  <a:lnTo>
                    <a:pt x="6541795" y="1416646"/>
                  </a:lnTo>
                  <a:lnTo>
                    <a:pt x="6537109" y="1421333"/>
                  </a:lnTo>
                  <a:lnTo>
                    <a:pt x="6537109" y="1432890"/>
                  </a:lnTo>
                  <a:lnTo>
                    <a:pt x="6541795" y="1437589"/>
                  </a:lnTo>
                  <a:lnTo>
                    <a:pt x="6553378" y="1437589"/>
                  </a:lnTo>
                  <a:lnTo>
                    <a:pt x="6558064" y="1432890"/>
                  </a:lnTo>
                  <a:lnTo>
                    <a:pt x="6558064" y="1421333"/>
                  </a:lnTo>
                  <a:close/>
                </a:path>
                <a:path w="7857490" h="4237990">
                  <a:moveTo>
                    <a:pt x="6558064" y="4699"/>
                  </a:moveTo>
                  <a:lnTo>
                    <a:pt x="6553378" y="0"/>
                  </a:lnTo>
                  <a:lnTo>
                    <a:pt x="6541795" y="0"/>
                  </a:lnTo>
                  <a:lnTo>
                    <a:pt x="6537109" y="4699"/>
                  </a:lnTo>
                  <a:lnTo>
                    <a:pt x="6537109" y="16256"/>
                  </a:lnTo>
                  <a:lnTo>
                    <a:pt x="6541795" y="20942"/>
                  </a:lnTo>
                  <a:lnTo>
                    <a:pt x="6553378" y="20942"/>
                  </a:lnTo>
                  <a:lnTo>
                    <a:pt x="6558064" y="16256"/>
                  </a:lnTo>
                  <a:lnTo>
                    <a:pt x="6558064" y="4699"/>
                  </a:lnTo>
                  <a:close/>
                </a:path>
                <a:path w="7857490" h="4237990">
                  <a:moveTo>
                    <a:pt x="6599974" y="4221480"/>
                  </a:moveTo>
                  <a:lnTo>
                    <a:pt x="6595288" y="4216793"/>
                  </a:lnTo>
                  <a:lnTo>
                    <a:pt x="6583693" y="4216793"/>
                  </a:lnTo>
                  <a:lnTo>
                    <a:pt x="6579006" y="4221480"/>
                  </a:lnTo>
                  <a:lnTo>
                    <a:pt x="6579006" y="4233037"/>
                  </a:lnTo>
                  <a:lnTo>
                    <a:pt x="6583693" y="4237736"/>
                  </a:lnTo>
                  <a:lnTo>
                    <a:pt x="6595288" y="4237736"/>
                  </a:lnTo>
                  <a:lnTo>
                    <a:pt x="6599974" y="4233037"/>
                  </a:lnTo>
                  <a:lnTo>
                    <a:pt x="6599974" y="4221480"/>
                  </a:lnTo>
                  <a:close/>
                </a:path>
                <a:path w="7857490" h="4237990">
                  <a:moveTo>
                    <a:pt x="6599974" y="2836722"/>
                  </a:moveTo>
                  <a:lnTo>
                    <a:pt x="6595288" y="2832036"/>
                  </a:lnTo>
                  <a:lnTo>
                    <a:pt x="6583693" y="2832036"/>
                  </a:lnTo>
                  <a:lnTo>
                    <a:pt x="6579006" y="2836722"/>
                  </a:lnTo>
                  <a:lnTo>
                    <a:pt x="6579006" y="2848292"/>
                  </a:lnTo>
                  <a:lnTo>
                    <a:pt x="6583693" y="2852978"/>
                  </a:lnTo>
                  <a:lnTo>
                    <a:pt x="6595288" y="2852978"/>
                  </a:lnTo>
                  <a:lnTo>
                    <a:pt x="6599974" y="2848292"/>
                  </a:lnTo>
                  <a:lnTo>
                    <a:pt x="6599974" y="2836722"/>
                  </a:lnTo>
                  <a:close/>
                </a:path>
                <a:path w="7857490" h="4237990">
                  <a:moveTo>
                    <a:pt x="6599974" y="1421333"/>
                  </a:moveTo>
                  <a:lnTo>
                    <a:pt x="6595288" y="1416646"/>
                  </a:lnTo>
                  <a:lnTo>
                    <a:pt x="6583693" y="1416646"/>
                  </a:lnTo>
                  <a:lnTo>
                    <a:pt x="6579006" y="1421333"/>
                  </a:lnTo>
                  <a:lnTo>
                    <a:pt x="6579006" y="1432890"/>
                  </a:lnTo>
                  <a:lnTo>
                    <a:pt x="6583693" y="1437589"/>
                  </a:lnTo>
                  <a:lnTo>
                    <a:pt x="6595288" y="1437589"/>
                  </a:lnTo>
                  <a:lnTo>
                    <a:pt x="6599974" y="1432890"/>
                  </a:lnTo>
                  <a:lnTo>
                    <a:pt x="6599974" y="1421333"/>
                  </a:lnTo>
                  <a:close/>
                </a:path>
                <a:path w="7857490" h="4237990">
                  <a:moveTo>
                    <a:pt x="6599974" y="4699"/>
                  </a:moveTo>
                  <a:lnTo>
                    <a:pt x="6595288" y="0"/>
                  </a:lnTo>
                  <a:lnTo>
                    <a:pt x="6583693" y="0"/>
                  </a:lnTo>
                  <a:lnTo>
                    <a:pt x="6579006" y="4699"/>
                  </a:lnTo>
                  <a:lnTo>
                    <a:pt x="6579006" y="16256"/>
                  </a:lnTo>
                  <a:lnTo>
                    <a:pt x="6583693" y="20942"/>
                  </a:lnTo>
                  <a:lnTo>
                    <a:pt x="6595288" y="20942"/>
                  </a:lnTo>
                  <a:lnTo>
                    <a:pt x="6599974" y="16256"/>
                  </a:lnTo>
                  <a:lnTo>
                    <a:pt x="6599974" y="4699"/>
                  </a:lnTo>
                  <a:close/>
                </a:path>
                <a:path w="7857490" h="4237990">
                  <a:moveTo>
                    <a:pt x="6641884" y="4221480"/>
                  </a:moveTo>
                  <a:lnTo>
                    <a:pt x="6637185" y="4216793"/>
                  </a:lnTo>
                  <a:lnTo>
                    <a:pt x="6625603" y="4216793"/>
                  </a:lnTo>
                  <a:lnTo>
                    <a:pt x="6620916" y="4221480"/>
                  </a:lnTo>
                  <a:lnTo>
                    <a:pt x="6620916" y="4233037"/>
                  </a:lnTo>
                  <a:lnTo>
                    <a:pt x="6625603" y="4237736"/>
                  </a:lnTo>
                  <a:lnTo>
                    <a:pt x="6637185" y="4237736"/>
                  </a:lnTo>
                  <a:lnTo>
                    <a:pt x="6641884" y="4233037"/>
                  </a:lnTo>
                  <a:lnTo>
                    <a:pt x="6641884" y="4221480"/>
                  </a:lnTo>
                  <a:close/>
                </a:path>
                <a:path w="7857490" h="4237990">
                  <a:moveTo>
                    <a:pt x="6641884" y="2836722"/>
                  </a:moveTo>
                  <a:lnTo>
                    <a:pt x="6637185" y="2832036"/>
                  </a:lnTo>
                  <a:lnTo>
                    <a:pt x="6625603" y="2832036"/>
                  </a:lnTo>
                  <a:lnTo>
                    <a:pt x="6620916" y="2836722"/>
                  </a:lnTo>
                  <a:lnTo>
                    <a:pt x="6620916" y="2848292"/>
                  </a:lnTo>
                  <a:lnTo>
                    <a:pt x="6625603" y="2852978"/>
                  </a:lnTo>
                  <a:lnTo>
                    <a:pt x="6637185" y="2852978"/>
                  </a:lnTo>
                  <a:lnTo>
                    <a:pt x="6641884" y="2848292"/>
                  </a:lnTo>
                  <a:lnTo>
                    <a:pt x="6641884" y="2836722"/>
                  </a:lnTo>
                  <a:close/>
                </a:path>
                <a:path w="7857490" h="4237990">
                  <a:moveTo>
                    <a:pt x="6641884" y="1421333"/>
                  </a:moveTo>
                  <a:lnTo>
                    <a:pt x="6637185" y="1416646"/>
                  </a:lnTo>
                  <a:lnTo>
                    <a:pt x="6625603" y="1416646"/>
                  </a:lnTo>
                  <a:lnTo>
                    <a:pt x="6620916" y="1421333"/>
                  </a:lnTo>
                  <a:lnTo>
                    <a:pt x="6620916" y="1432890"/>
                  </a:lnTo>
                  <a:lnTo>
                    <a:pt x="6625603" y="1437589"/>
                  </a:lnTo>
                  <a:lnTo>
                    <a:pt x="6637185" y="1437589"/>
                  </a:lnTo>
                  <a:lnTo>
                    <a:pt x="6641884" y="1432890"/>
                  </a:lnTo>
                  <a:lnTo>
                    <a:pt x="6641884" y="1421333"/>
                  </a:lnTo>
                  <a:close/>
                </a:path>
                <a:path w="7857490" h="4237990">
                  <a:moveTo>
                    <a:pt x="6641884" y="4699"/>
                  </a:moveTo>
                  <a:lnTo>
                    <a:pt x="6637185" y="0"/>
                  </a:lnTo>
                  <a:lnTo>
                    <a:pt x="6625603" y="0"/>
                  </a:lnTo>
                  <a:lnTo>
                    <a:pt x="6620916" y="4699"/>
                  </a:lnTo>
                  <a:lnTo>
                    <a:pt x="6620916" y="16256"/>
                  </a:lnTo>
                  <a:lnTo>
                    <a:pt x="6625603" y="20942"/>
                  </a:lnTo>
                  <a:lnTo>
                    <a:pt x="6637185" y="20942"/>
                  </a:lnTo>
                  <a:lnTo>
                    <a:pt x="6641884" y="16256"/>
                  </a:lnTo>
                  <a:lnTo>
                    <a:pt x="6641884" y="4699"/>
                  </a:lnTo>
                  <a:close/>
                </a:path>
                <a:path w="7857490" h="4237990">
                  <a:moveTo>
                    <a:pt x="6683781" y="4221480"/>
                  </a:moveTo>
                  <a:lnTo>
                    <a:pt x="6679095" y="4216793"/>
                  </a:lnTo>
                  <a:lnTo>
                    <a:pt x="6667513" y="4216793"/>
                  </a:lnTo>
                  <a:lnTo>
                    <a:pt x="6662814" y="4221480"/>
                  </a:lnTo>
                  <a:lnTo>
                    <a:pt x="6662814" y="4233037"/>
                  </a:lnTo>
                  <a:lnTo>
                    <a:pt x="6667513" y="4237736"/>
                  </a:lnTo>
                  <a:lnTo>
                    <a:pt x="6679095" y="4237736"/>
                  </a:lnTo>
                  <a:lnTo>
                    <a:pt x="6683781" y="4233037"/>
                  </a:lnTo>
                  <a:lnTo>
                    <a:pt x="6683781" y="4221480"/>
                  </a:lnTo>
                  <a:close/>
                </a:path>
                <a:path w="7857490" h="4237990">
                  <a:moveTo>
                    <a:pt x="6683781" y="2836722"/>
                  </a:moveTo>
                  <a:lnTo>
                    <a:pt x="6679095" y="2832036"/>
                  </a:lnTo>
                  <a:lnTo>
                    <a:pt x="6667513" y="2832036"/>
                  </a:lnTo>
                  <a:lnTo>
                    <a:pt x="6662814" y="2836722"/>
                  </a:lnTo>
                  <a:lnTo>
                    <a:pt x="6662814" y="2848292"/>
                  </a:lnTo>
                  <a:lnTo>
                    <a:pt x="6667513" y="2852978"/>
                  </a:lnTo>
                  <a:lnTo>
                    <a:pt x="6679095" y="2852978"/>
                  </a:lnTo>
                  <a:lnTo>
                    <a:pt x="6683781" y="2848292"/>
                  </a:lnTo>
                  <a:lnTo>
                    <a:pt x="6683781" y="2836722"/>
                  </a:lnTo>
                  <a:close/>
                </a:path>
                <a:path w="7857490" h="4237990">
                  <a:moveTo>
                    <a:pt x="6683781" y="1421333"/>
                  </a:moveTo>
                  <a:lnTo>
                    <a:pt x="6679095" y="1416646"/>
                  </a:lnTo>
                  <a:lnTo>
                    <a:pt x="6667513" y="1416646"/>
                  </a:lnTo>
                  <a:lnTo>
                    <a:pt x="6662814" y="1421333"/>
                  </a:lnTo>
                  <a:lnTo>
                    <a:pt x="6662814" y="1432890"/>
                  </a:lnTo>
                  <a:lnTo>
                    <a:pt x="6667513" y="1437589"/>
                  </a:lnTo>
                  <a:lnTo>
                    <a:pt x="6679095" y="1437589"/>
                  </a:lnTo>
                  <a:lnTo>
                    <a:pt x="6683781" y="1432890"/>
                  </a:lnTo>
                  <a:lnTo>
                    <a:pt x="6683781" y="1421333"/>
                  </a:lnTo>
                  <a:close/>
                </a:path>
                <a:path w="7857490" h="4237990">
                  <a:moveTo>
                    <a:pt x="6683781" y="4699"/>
                  </a:moveTo>
                  <a:lnTo>
                    <a:pt x="6679095" y="0"/>
                  </a:lnTo>
                  <a:lnTo>
                    <a:pt x="6667513" y="0"/>
                  </a:lnTo>
                  <a:lnTo>
                    <a:pt x="6662814" y="4699"/>
                  </a:lnTo>
                  <a:lnTo>
                    <a:pt x="6662814" y="16256"/>
                  </a:lnTo>
                  <a:lnTo>
                    <a:pt x="6667513" y="20942"/>
                  </a:lnTo>
                  <a:lnTo>
                    <a:pt x="6679095" y="20942"/>
                  </a:lnTo>
                  <a:lnTo>
                    <a:pt x="6683781" y="16256"/>
                  </a:lnTo>
                  <a:lnTo>
                    <a:pt x="6683781" y="4699"/>
                  </a:lnTo>
                  <a:close/>
                </a:path>
                <a:path w="7857490" h="4237990">
                  <a:moveTo>
                    <a:pt x="6725691" y="4221480"/>
                  </a:moveTo>
                  <a:lnTo>
                    <a:pt x="6720992" y="4216793"/>
                  </a:lnTo>
                  <a:lnTo>
                    <a:pt x="6709410" y="4216793"/>
                  </a:lnTo>
                  <a:lnTo>
                    <a:pt x="6704724" y="4221480"/>
                  </a:lnTo>
                  <a:lnTo>
                    <a:pt x="6704724" y="4233037"/>
                  </a:lnTo>
                  <a:lnTo>
                    <a:pt x="6709410" y="4237736"/>
                  </a:lnTo>
                  <a:lnTo>
                    <a:pt x="6720992" y="4237736"/>
                  </a:lnTo>
                  <a:lnTo>
                    <a:pt x="6725691" y="4233037"/>
                  </a:lnTo>
                  <a:lnTo>
                    <a:pt x="6725691" y="4221480"/>
                  </a:lnTo>
                  <a:close/>
                </a:path>
                <a:path w="7857490" h="4237990">
                  <a:moveTo>
                    <a:pt x="6725691" y="2836722"/>
                  </a:moveTo>
                  <a:lnTo>
                    <a:pt x="6720992" y="2832036"/>
                  </a:lnTo>
                  <a:lnTo>
                    <a:pt x="6709410" y="2832036"/>
                  </a:lnTo>
                  <a:lnTo>
                    <a:pt x="6704724" y="2836722"/>
                  </a:lnTo>
                  <a:lnTo>
                    <a:pt x="6704724" y="2848292"/>
                  </a:lnTo>
                  <a:lnTo>
                    <a:pt x="6709410" y="2852978"/>
                  </a:lnTo>
                  <a:lnTo>
                    <a:pt x="6720992" y="2852978"/>
                  </a:lnTo>
                  <a:lnTo>
                    <a:pt x="6725691" y="2848292"/>
                  </a:lnTo>
                  <a:lnTo>
                    <a:pt x="6725691" y="2836722"/>
                  </a:lnTo>
                  <a:close/>
                </a:path>
                <a:path w="7857490" h="4237990">
                  <a:moveTo>
                    <a:pt x="6725691" y="1421333"/>
                  </a:moveTo>
                  <a:lnTo>
                    <a:pt x="6720992" y="1416646"/>
                  </a:lnTo>
                  <a:lnTo>
                    <a:pt x="6709410" y="1416646"/>
                  </a:lnTo>
                  <a:lnTo>
                    <a:pt x="6704724" y="1421333"/>
                  </a:lnTo>
                  <a:lnTo>
                    <a:pt x="6704724" y="1432890"/>
                  </a:lnTo>
                  <a:lnTo>
                    <a:pt x="6709410" y="1437589"/>
                  </a:lnTo>
                  <a:lnTo>
                    <a:pt x="6720992" y="1437589"/>
                  </a:lnTo>
                  <a:lnTo>
                    <a:pt x="6725691" y="1432890"/>
                  </a:lnTo>
                  <a:lnTo>
                    <a:pt x="6725691" y="1421333"/>
                  </a:lnTo>
                  <a:close/>
                </a:path>
                <a:path w="7857490" h="4237990">
                  <a:moveTo>
                    <a:pt x="6725691" y="4699"/>
                  </a:moveTo>
                  <a:lnTo>
                    <a:pt x="6720992" y="0"/>
                  </a:lnTo>
                  <a:lnTo>
                    <a:pt x="6709410" y="0"/>
                  </a:lnTo>
                  <a:lnTo>
                    <a:pt x="6704724" y="4699"/>
                  </a:lnTo>
                  <a:lnTo>
                    <a:pt x="6704724" y="16256"/>
                  </a:lnTo>
                  <a:lnTo>
                    <a:pt x="6709410" y="20942"/>
                  </a:lnTo>
                  <a:lnTo>
                    <a:pt x="6720992" y="20942"/>
                  </a:lnTo>
                  <a:lnTo>
                    <a:pt x="6725691" y="16256"/>
                  </a:lnTo>
                  <a:lnTo>
                    <a:pt x="6725691" y="4699"/>
                  </a:lnTo>
                  <a:close/>
                </a:path>
                <a:path w="7857490" h="4237990">
                  <a:moveTo>
                    <a:pt x="6767589" y="4221480"/>
                  </a:moveTo>
                  <a:lnTo>
                    <a:pt x="6762902" y="4216793"/>
                  </a:lnTo>
                  <a:lnTo>
                    <a:pt x="6751320" y="4216793"/>
                  </a:lnTo>
                  <a:lnTo>
                    <a:pt x="6746634" y="4221480"/>
                  </a:lnTo>
                  <a:lnTo>
                    <a:pt x="6746634" y="4233037"/>
                  </a:lnTo>
                  <a:lnTo>
                    <a:pt x="6751320" y="4237736"/>
                  </a:lnTo>
                  <a:lnTo>
                    <a:pt x="6762902" y="4237736"/>
                  </a:lnTo>
                  <a:lnTo>
                    <a:pt x="6767589" y="4233037"/>
                  </a:lnTo>
                  <a:lnTo>
                    <a:pt x="6767589" y="4221480"/>
                  </a:lnTo>
                  <a:close/>
                </a:path>
                <a:path w="7857490" h="4237990">
                  <a:moveTo>
                    <a:pt x="6767589" y="2836722"/>
                  </a:moveTo>
                  <a:lnTo>
                    <a:pt x="6762902" y="2832036"/>
                  </a:lnTo>
                  <a:lnTo>
                    <a:pt x="6751320" y="2832036"/>
                  </a:lnTo>
                  <a:lnTo>
                    <a:pt x="6746634" y="2836722"/>
                  </a:lnTo>
                  <a:lnTo>
                    <a:pt x="6746634" y="2848292"/>
                  </a:lnTo>
                  <a:lnTo>
                    <a:pt x="6751320" y="2852978"/>
                  </a:lnTo>
                  <a:lnTo>
                    <a:pt x="6762902" y="2852978"/>
                  </a:lnTo>
                  <a:lnTo>
                    <a:pt x="6767589" y="2848292"/>
                  </a:lnTo>
                  <a:lnTo>
                    <a:pt x="6767589" y="2836722"/>
                  </a:lnTo>
                  <a:close/>
                </a:path>
                <a:path w="7857490" h="4237990">
                  <a:moveTo>
                    <a:pt x="6767589" y="1421333"/>
                  </a:moveTo>
                  <a:lnTo>
                    <a:pt x="6762902" y="1416646"/>
                  </a:lnTo>
                  <a:lnTo>
                    <a:pt x="6751320" y="1416646"/>
                  </a:lnTo>
                  <a:lnTo>
                    <a:pt x="6746634" y="1421333"/>
                  </a:lnTo>
                  <a:lnTo>
                    <a:pt x="6746634" y="1432890"/>
                  </a:lnTo>
                  <a:lnTo>
                    <a:pt x="6751320" y="1437589"/>
                  </a:lnTo>
                  <a:lnTo>
                    <a:pt x="6762902" y="1437589"/>
                  </a:lnTo>
                  <a:lnTo>
                    <a:pt x="6767589" y="1432890"/>
                  </a:lnTo>
                  <a:lnTo>
                    <a:pt x="6767589" y="1421333"/>
                  </a:lnTo>
                  <a:close/>
                </a:path>
                <a:path w="7857490" h="4237990">
                  <a:moveTo>
                    <a:pt x="6767589" y="4699"/>
                  </a:moveTo>
                  <a:lnTo>
                    <a:pt x="6762902" y="0"/>
                  </a:lnTo>
                  <a:lnTo>
                    <a:pt x="6751320" y="0"/>
                  </a:lnTo>
                  <a:lnTo>
                    <a:pt x="6746634" y="4699"/>
                  </a:lnTo>
                  <a:lnTo>
                    <a:pt x="6746634" y="16256"/>
                  </a:lnTo>
                  <a:lnTo>
                    <a:pt x="6751320" y="20942"/>
                  </a:lnTo>
                  <a:lnTo>
                    <a:pt x="6762902" y="20942"/>
                  </a:lnTo>
                  <a:lnTo>
                    <a:pt x="6767589" y="16256"/>
                  </a:lnTo>
                  <a:lnTo>
                    <a:pt x="6767589" y="4699"/>
                  </a:lnTo>
                  <a:close/>
                </a:path>
                <a:path w="7857490" h="4237990">
                  <a:moveTo>
                    <a:pt x="6809499" y="4221480"/>
                  </a:moveTo>
                  <a:lnTo>
                    <a:pt x="6804812" y="4216793"/>
                  </a:lnTo>
                  <a:lnTo>
                    <a:pt x="6793217" y="4216793"/>
                  </a:lnTo>
                  <a:lnTo>
                    <a:pt x="6788531" y="4221480"/>
                  </a:lnTo>
                  <a:lnTo>
                    <a:pt x="6788531" y="4233037"/>
                  </a:lnTo>
                  <a:lnTo>
                    <a:pt x="6793217" y="4237736"/>
                  </a:lnTo>
                  <a:lnTo>
                    <a:pt x="6804812" y="4237736"/>
                  </a:lnTo>
                  <a:lnTo>
                    <a:pt x="6809499" y="4233037"/>
                  </a:lnTo>
                  <a:lnTo>
                    <a:pt x="6809499" y="4221480"/>
                  </a:lnTo>
                  <a:close/>
                </a:path>
                <a:path w="7857490" h="4237990">
                  <a:moveTo>
                    <a:pt x="6809499" y="2836722"/>
                  </a:moveTo>
                  <a:lnTo>
                    <a:pt x="6804812" y="2832036"/>
                  </a:lnTo>
                  <a:lnTo>
                    <a:pt x="6793217" y="2832036"/>
                  </a:lnTo>
                  <a:lnTo>
                    <a:pt x="6788531" y="2836722"/>
                  </a:lnTo>
                  <a:lnTo>
                    <a:pt x="6788531" y="2848292"/>
                  </a:lnTo>
                  <a:lnTo>
                    <a:pt x="6793217" y="2852978"/>
                  </a:lnTo>
                  <a:lnTo>
                    <a:pt x="6804812" y="2852978"/>
                  </a:lnTo>
                  <a:lnTo>
                    <a:pt x="6809499" y="2848292"/>
                  </a:lnTo>
                  <a:lnTo>
                    <a:pt x="6809499" y="2836722"/>
                  </a:lnTo>
                  <a:close/>
                </a:path>
                <a:path w="7857490" h="4237990">
                  <a:moveTo>
                    <a:pt x="6809499" y="1421333"/>
                  </a:moveTo>
                  <a:lnTo>
                    <a:pt x="6804812" y="1416646"/>
                  </a:lnTo>
                  <a:lnTo>
                    <a:pt x="6793217" y="1416646"/>
                  </a:lnTo>
                  <a:lnTo>
                    <a:pt x="6788531" y="1421333"/>
                  </a:lnTo>
                  <a:lnTo>
                    <a:pt x="6788531" y="1432890"/>
                  </a:lnTo>
                  <a:lnTo>
                    <a:pt x="6793217" y="1437589"/>
                  </a:lnTo>
                  <a:lnTo>
                    <a:pt x="6804812" y="1437589"/>
                  </a:lnTo>
                  <a:lnTo>
                    <a:pt x="6809499" y="1432890"/>
                  </a:lnTo>
                  <a:lnTo>
                    <a:pt x="6809499" y="1421333"/>
                  </a:lnTo>
                  <a:close/>
                </a:path>
                <a:path w="7857490" h="4237990">
                  <a:moveTo>
                    <a:pt x="6809499" y="4699"/>
                  </a:moveTo>
                  <a:lnTo>
                    <a:pt x="6804812" y="0"/>
                  </a:lnTo>
                  <a:lnTo>
                    <a:pt x="6793217" y="0"/>
                  </a:lnTo>
                  <a:lnTo>
                    <a:pt x="6788531" y="4699"/>
                  </a:lnTo>
                  <a:lnTo>
                    <a:pt x="6788531" y="16256"/>
                  </a:lnTo>
                  <a:lnTo>
                    <a:pt x="6793217" y="20942"/>
                  </a:lnTo>
                  <a:lnTo>
                    <a:pt x="6804812" y="20942"/>
                  </a:lnTo>
                  <a:lnTo>
                    <a:pt x="6809499" y="16256"/>
                  </a:lnTo>
                  <a:lnTo>
                    <a:pt x="6809499" y="4699"/>
                  </a:lnTo>
                  <a:close/>
                </a:path>
                <a:path w="7857490" h="4237990">
                  <a:moveTo>
                    <a:pt x="6851396" y="4221480"/>
                  </a:moveTo>
                  <a:lnTo>
                    <a:pt x="6846710" y="4216793"/>
                  </a:lnTo>
                  <a:lnTo>
                    <a:pt x="6835127" y="4216793"/>
                  </a:lnTo>
                  <a:lnTo>
                    <a:pt x="6830441" y="4221480"/>
                  </a:lnTo>
                  <a:lnTo>
                    <a:pt x="6830441" y="4233037"/>
                  </a:lnTo>
                  <a:lnTo>
                    <a:pt x="6835127" y="4237736"/>
                  </a:lnTo>
                  <a:lnTo>
                    <a:pt x="6846710" y="4237736"/>
                  </a:lnTo>
                  <a:lnTo>
                    <a:pt x="6851396" y="4233037"/>
                  </a:lnTo>
                  <a:lnTo>
                    <a:pt x="6851396" y="4221480"/>
                  </a:lnTo>
                  <a:close/>
                </a:path>
                <a:path w="7857490" h="4237990">
                  <a:moveTo>
                    <a:pt x="6851396" y="2836722"/>
                  </a:moveTo>
                  <a:lnTo>
                    <a:pt x="6846710" y="2832036"/>
                  </a:lnTo>
                  <a:lnTo>
                    <a:pt x="6835127" y="2832036"/>
                  </a:lnTo>
                  <a:lnTo>
                    <a:pt x="6830441" y="2836722"/>
                  </a:lnTo>
                  <a:lnTo>
                    <a:pt x="6830441" y="2848292"/>
                  </a:lnTo>
                  <a:lnTo>
                    <a:pt x="6835127" y="2852978"/>
                  </a:lnTo>
                  <a:lnTo>
                    <a:pt x="6846710" y="2852978"/>
                  </a:lnTo>
                  <a:lnTo>
                    <a:pt x="6851396" y="2848292"/>
                  </a:lnTo>
                  <a:lnTo>
                    <a:pt x="6851396" y="2836722"/>
                  </a:lnTo>
                  <a:close/>
                </a:path>
                <a:path w="7857490" h="4237990">
                  <a:moveTo>
                    <a:pt x="6851396" y="1421333"/>
                  </a:moveTo>
                  <a:lnTo>
                    <a:pt x="6846710" y="1416646"/>
                  </a:lnTo>
                  <a:lnTo>
                    <a:pt x="6835127" y="1416646"/>
                  </a:lnTo>
                  <a:lnTo>
                    <a:pt x="6830441" y="1421333"/>
                  </a:lnTo>
                  <a:lnTo>
                    <a:pt x="6830441" y="1432890"/>
                  </a:lnTo>
                  <a:lnTo>
                    <a:pt x="6835127" y="1437589"/>
                  </a:lnTo>
                  <a:lnTo>
                    <a:pt x="6846710" y="1437589"/>
                  </a:lnTo>
                  <a:lnTo>
                    <a:pt x="6851396" y="1432890"/>
                  </a:lnTo>
                  <a:lnTo>
                    <a:pt x="6851396" y="1421333"/>
                  </a:lnTo>
                  <a:close/>
                </a:path>
                <a:path w="7857490" h="4237990">
                  <a:moveTo>
                    <a:pt x="6851396" y="4699"/>
                  </a:moveTo>
                  <a:lnTo>
                    <a:pt x="6846710" y="0"/>
                  </a:lnTo>
                  <a:lnTo>
                    <a:pt x="6835127" y="0"/>
                  </a:lnTo>
                  <a:lnTo>
                    <a:pt x="6830441" y="4699"/>
                  </a:lnTo>
                  <a:lnTo>
                    <a:pt x="6830441" y="16256"/>
                  </a:lnTo>
                  <a:lnTo>
                    <a:pt x="6835127" y="20942"/>
                  </a:lnTo>
                  <a:lnTo>
                    <a:pt x="6846710" y="20942"/>
                  </a:lnTo>
                  <a:lnTo>
                    <a:pt x="6851396" y="16256"/>
                  </a:lnTo>
                  <a:lnTo>
                    <a:pt x="6851396" y="4699"/>
                  </a:lnTo>
                  <a:close/>
                </a:path>
                <a:path w="7857490" h="4237990">
                  <a:moveTo>
                    <a:pt x="6893306" y="4221480"/>
                  </a:moveTo>
                  <a:lnTo>
                    <a:pt x="6888620" y="4216793"/>
                  </a:lnTo>
                  <a:lnTo>
                    <a:pt x="6877024" y="4216793"/>
                  </a:lnTo>
                  <a:lnTo>
                    <a:pt x="6872338" y="4221480"/>
                  </a:lnTo>
                  <a:lnTo>
                    <a:pt x="6872338" y="4233037"/>
                  </a:lnTo>
                  <a:lnTo>
                    <a:pt x="6877024" y="4237736"/>
                  </a:lnTo>
                  <a:lnTo>
                    <a:pt x="6888620" y="4237736"/>
                  </a:lnTo>
                  <a:lnTo>
                    <a:pt x="6893306" y="4233037"/>
                  </a:lnTo>
                  <a:lnTo>
                    <a:pt x="6893306" y="4221480"/>
                  </a:lnTo>
                  <a:close/>
                </a:path>
                <a:path w="7857490" h="4237990">
                  <a:moveTo>
                    <a:pt x="6893306" y="2836722"/>
                  </a:moveTo>
                  <a:lnTo>
                    <a:pt x="6888620" y="2832036"/>
                  </a:lnTo>
                  <a:lnTo>
                    <a:pt x="6877024" y="2832036"/>
                  </a:lnTo>
                  <a:lnTo>
                    <a:pt x="6872338" y="2836722"/>
                  </a:lnTo>
                  <a:lnTo>
                    <a:pt x="6872338" y="2848292"/>
                  </a:lnTo>
                  <a:lnTo>
                    <a:pt x="6877024" y="2852978"/>
                  </a:lnTo>
                  <a:lnTo>
                    <a:pt x="6888620" y="2852978"/>
                  </a:lnTo>
                  <a:lnTo>
                    <a:pt x="6893306" y="2848292"/>
                  </a:lnTo>
                  <a:lnTo>
                    <a:pt x="6893306" y="2836722"/>
                  </a:lnTo>
                  <a:close/>
                </a:path>
                <a:path w="7857490" h="4237990">
                  <a:moveTo>
                    <a:pt x="6893306" y="1421333"/>
                  </a:moveTo>
                  <a:lnTo>
                    <a:pt x="6888620" y="1416646"/>
                  </a:lnTo>
                  <a:lnTo>
                    <a:pt x="6877024" y="1416646"/>
                  </a:lnTo>
                  <a:lnTo>
                    <a:pt x="6872338" y="1421333"/>
                  </a:lnTo>
                  <a:lnTo>
                    <a:pt x="6872338" y="1432890"/>
                  </a:lnTo>
                  <a:lnTo>
                    <a:pt x="6877024" y="1437589"/>
                  </a:lnTo>
                  <a:lnTo>
                    <a:pt x="6888620" y="1437589"/>
                  </a:lnTo>
                  <a:lnTo>
                    <a:pt x="6893306" y="1432890"/>
                  </a:lnTo>
                  <a:lnTo>
                    <a:pt x="6893306" y="1421333"/>
                  </a:lnTo>
                  <a:close/>
                </a:path>
                <a:path w="7857490" h="4237990">
                  <a:moveTo>
                    <a:pt x="6893306" y="4699"/>
                  </a:moveTo>
                  <a:lnTo>
                    <a:pt x="6888620" y="0"/>
                  </a:lnTo>
                  <a:lnTo>
                    <a:pt x="6877024" y="0"/>
                  </a:lnTo>
                  <a:lnTo>
                    <a:pt x="6872338" y="4699"/>
                  </a:lnTo>
                  <a:lnTo>
                    <a:pt x="6872338" y="16256"/>
                  </a:lnTo>
                  <a:lnTo>
                    <a:pt x="6877024" y="20942"/>
                  </a:lnTo>
                  <a:lnTo>
                    <a:pt x="6888620" y="20942"/>
                  </a:lnTo>
                  <a:lnTo>
                    <a:pt x="6893306" y="16256"/>
                  </a:lnTo>
                  <a:lnTo>
                    <a:pt x="6893306" y="4699"/>
                  </a:lnTo>
                  <a:close/>
                </a:path>
                <a:path w="7857490" h="4237990">
                  <a:moveTo>
                    <a:pt x="6935203" y="4221480"/>
                  </a:moveTo>
                  <a:lnTo>
                    <a:pt x="6930517" y="4216793"/>
                  </a:lnTo>
                  <a:lnTo>
                    <a:pt x="6918934" y="4216793"/>
                  </a:lnTo>
                  <a:lnTo>
                    <a:pt x="6914248" y="4221480"/>
                  </a:lnTo>
                  <a:lnTo>
                    <a:pt x="6914248" y="4233037"/>
                  </a:lnTo>
                  <a:lnTo>
                    <a:pt x="6918934" y="4237736"/>
                  </a:lnTo>
                  <a:lnTo>
                    <a:pt x="6930517" y="4237736"/>
                  </a:lnTo>
                  <a:lnTo>
                    <a:pt x="6935203" y="4233037"/>
                  </a:lnTo>
                  <a:lnTo>
                    <a:pt x="6935203" y="4221480"/>
                  </a:lnTo>
                  <a:close/>
                </a:path>
                <a:path w="7857490" h="4237990">
                  <a:moveTo>
                    <a:pt x="6935203" y="2836722"/>
                  </a:moveTo>
                  <a:lnTo>
                    <a:pt x="6930517" y="2832036"/>
                  </a:lnTo>
                  <a:lnTo>
                    <a:pt x="6918934" y="2832036"/>
                  </a:lnTo>
                  <a:lnTo>
                    <a:pt x="6914248" y="2836722"/>
                  </a:lnTo>
                  <a:lnTo>
                    <a:pt x="6914248" y="2848292"/>
                  </a:lnTo>
                  <a:lnTo>
                    <a:pt x="6918934" y="2852978"/>
                  </a:lnTo>
                  <a:lnTo>
                    <a:pt x="6930517" y="2852978"/>
                  </a:lnTo>
                  <a:lnTo>
                    <a:pt x="6935203" y="2848292"/>
                  </a:lnTo>
                  <a:lnTo>
                    <a:pt x="6935203" y="2836722"/>
                  </a:lnTo>
                  <a:close/>
                </a:path>
                <a:path w="7857490" h="4237990">
                  <a:moveTo>
                    <a:pt x="6935203" y="1421333"/>
                  </a:moveTo>
                  <a:lnTo>
                    <a:pt x="6930517" y="1416646"/>
                  </a:lnTo>
                  <a:lnTo>
                    <a:pt x="6918934" y="1416646"/>
                  </a:lnTo>
                  <a:lnTo>
                    <a:pt x="6914248" y="1421333"/>
                  </a:lnTo>
                  <a:lnTo>
                    <a:pt x="6914248" y="1432890"/>
                  </a:lnTo>
                  <a:lnTo>
                    <a:pt x="6918934" y="1437589"/>
                  </a:lnTo>
                  <a:lnTo>
                    <a:pt x="6930517" y="1437589"/>
                  </a:lnTo>
                  <a:lnTo>
                    <a:pt x="6935203" y="1432890"/>
                  </a:lnTo>
                  <a:lnTo>
                    <a:pt x="6935203" y="1421333"/>
                  </a:lnTo>
                  <a:close/>
                </a:path>
                <a:path w="7857490" h="4237990">
                  <a:moveTo>
                    <a:pt x="6935203" y="4699"/>
                  </a:moveTo>
                  <a:lnTo>
                    <a:pt x="6930517" y="0"/>
                  </a:lnTo>
                  <a:lnTo>
                    <a:pt x="6918934" y="0"/>
                  </a:lnTo>
                  <a:lnTo>
                    <a:pt x="6914248" y="4699"/>
                  </a:lnTo>
                  <a:lnTo>
                    <a:pt x="6914248" y="16256"/>
                  </a:lnTo>
                  <a:lnTo>
                    <a:pt x="6918934" y="20942"/>
                  </a:lnTo>
                  <a:lnTo>
                    <a:pt x="6930517" y="20942"/>
                  </a:lnTo>
                  <a:lnTo>
                    <a:pt x="6935203" y="16256"/>
                  </a:lnTo>
                  <a:lnTo>
                    <a:pt x="6935203" y="4699"/>
                  </a:lnTo>
                  <a:close/>
                </a:path>
                <a:path w="7857490" h="4237990">
                  <a:moveTo>
                    <a:pt x="6977113" y="4221480"/>
                  </a:moveTo>
                  <a:lnTo>
                    <a:pt x="6972427" y="4216793"/>
                  </a:lnTo>
                  <a:lnTo>
                    <a:pt x="6960844" y="4216793"/>
                  </a:lnTo>
                  <a:lnTo>
                    <a:pt x="6956145" y="4221480"/>
                  </a:lnTo>
                  <a:lnTo>
                    <a:pt x="6956145" y="4233037"/>
                  </a:lnTo>
                  <a:lnTo>
                    <a:pt x="6960844" y="4237736"/>
                  </a:lnTo>
                  <a:lnTo>
                    <a:pt x="6972427" y="4237736"/>
                  </a:lnTo>
                  <a:lnTo>
                    <a:pt x="6977113" y="4233037"/>
                  </a:lnTo>
                  <a:lnTo>
                    <a:pt x="6977113" y="4221480"/>
                  </a:lnTo>
                  <a:close/>
                </a:path>
                <a:path w="7857490" h="4237990">
                  <a:moveTo>
                    <a:pt x="6977113" y="2836722"/>
                  </a:moveTo>
                  <a:lnTo>
                    <a:pt x="6972427" y="2832036"/>
                  </a:lnTo>
                  <a:lnTo>
                    <a:pt x="6960844" y="2832036"/>
                  </a:lnTo>
                  <a:lnTo>
                    <a:pt x="6956145" y="2836722"/>
                  </a:lnTo>
                  <a:lnTo>
                    <a:pt x="6956145" y="2848292"/>
                  </a:lnTo>
                  <a:lnTo>
                    <a:pt x="6960844" y="2852978"/>
                  </a:lnTo>
                  <a:lnTo>
                    <a:pt x="6972427" y="2852978"/>
                  </a:lnTo>
                  <a:lnTo>
                    <a:pt x="6977113" y="2848292"/>
                  </a:lnTo>
                  <a:lnTo>
                    <a:pt x="6977113" y="2836722"/>
                  </a:lnTo>
                  <a:close/>
                </a:path>
                <a:path w="7857490" h="4237990">
                  <a:moveTo>
                    <a:pt x="6977113" y="1421333"/>
                  </a:moveTo>
                  <a:lnTo>
                    <a:pt x="6972427" y="1416646"/>
                  </a:lnTo>
                  <a:lnTo>
                    <a:pt x="6960844" y="1416646"/>
                  </a:lnTo>
                  <a:lnTo>
                    <a:pt x="6956145" y="1421333"/>
                  </a:lnTo>
                  <a:lnTo>
                    <a:pt x="6956145" y="1432890"/>
                  </a:lnTo>
                  <a:lnTo>
                    <a:pt x="6960844" y="1437589"/>
                  </a:lnTo>
                  <a:lnTo>
                    <a:pt x="6972427" y="1437589"/>
                  </a:lnTo>
                  <a:lnTo>
                    <a:pt x="6977113" y="1432890"/>
                  </a:lnTo>
                  <a:lnTo>
                    <a:pt x="6977113" y="1421333"/>
                  </a:lnTo>
                  <a:close/>
                </a:path>
                <a:path w="7857490" h="4237990">
                  <a:moveTo>
                    <a:pt x="6977113" y="4699"/>
                  </a:moveTo>
                  <a:lnTo>
                    <a:pt x="6972427" y="0"/>
                  </a:lnTo>
                  <a:lnTo>
                    <a:pt x="6960844" y="0"/>
                  </a:lnTo>
                  <a:lnTo>
                    <a:pt x="6956145" y="4699"/>
                  </a:lnTo>
                  <a:lnTo>
                    <a:pt x="6956145" y="16256"/>
                  </a:lnTo>
                  <a:lnTo>
                    <a:pt x="6960844" y="20942"/>
                  </a:lnTo>
                  <a:lnTo>
                    <a:pt x="6972427" y="20942"/>
                  </a:lnTo>
                  <a:lnTo>
                    <a:pt x="6977113" y="16256"/>
                  </a:lnTo>
                  <a:lnTo>
                    <a:pt x="6977113" y="4699"/>
                  </a:lnTo>
                  <a:close/>
                </a:path>
                <a:path w="7857490" h="4237990">
                  <a:moveTo>
                    <a:pt x="7019010" y="4221480"/>
                  </a:moveTo>
                  <a:lnTo>
                    <a:pt x="7014324" y="4216793"/>
                  </a:lnTo>
                  <a:lnTo>
                    <a:pt x="7002742" y="4216793"/>
                  </a:lnTo>
                  <a:lnTo>
                    <a:pt x="6998055" y="4221480"/>
                  </a:lnTo>
                  <a:lnTo>
                    <a:pt x="6998055" y="4233037"/>
                  </a:lnTo>
                  <a:lnTo>
                    <a:pt x="7002742" y="4237736"/>
                  </a:lnTo>
                  <a:lnTo>
                    <a:pt x="7014324" y="4237736"/>
                  </a:lnTo>
                  <a:lnTo>
                    <a:pt x="7019010" y="4233037"/>
                  </a:lnTo>
                  <a:lnTo>
                    <a:pt x="7019010" y="4221480"/>
                  </a:lnTo>
                  <a:close/>
                </a:path>
                <a:path w="7857490" h="4237990">
                  <a:moveTo>
                    <a:pt x="7019010" y="2836722"/>
                  </a:moveTo>
                  <a:lnTo>
                    <a:pt x="7014324" y="2832036"/>
                  </a:lnTo>
                  <a:lnTo>
                    <a:pt x="7002742" y="2832036"/>
                  </a:lnTo>
                  <a:lnTo>
                    <a:pt x="6998055" y="2836722"/>
                  </a:lnTo>
                  <a:lnTo>
                    <a:pt x="6998055" y="2848292"/>
                  </a:lnTo>
                  <a:lnTo>
                    <a:pt x="7002742" y="2852978"/>
                  </a:lnTo>
                  <a:lnTo>
                    <a:pt x="7014324" y="2852978"/>
                  </a:lnTo>
                  <a:lnTo>
                    <a:pt x="7019010" y="2848292"/>
                  </a:lnTo>
                  <a:lnTo>
                    <a:pt x="7019010" y="2836722"/>
                  </a:lnTo>
                  <a:close/>
                </a:path>
                <a:path w="7857490" h="4237990">
                  <a:moveTo>
                    <a:pt x="7019010" y="1421333"/>
                  </a:moveTo>
                  <a:lnTo>
                    <a:pt x="7014324" y="1416646"/>
                  </a:lnTo>
                  <a:lnTo>
                    <a:pt x="7002742" y="1416646"/>
                  </a:lnTo>
                  <a:lnTo>
                    <a:pt x="6998055" y="1421333"/>
                  </a:lnTo>
                  <a:lnTo>
                    <a:pt x="6998055" y="1432890"/>
                  </a:lnTo>
                  <a:lnTo>
                    <a:pt x="7002742" y="1437589"/>
                  </a:lnTo>
                  <a:lnTo>
                    <a:pt x="7014324" y="1437589"/>
                  </a:lnTo>
                  <a:lnTo>
                    <a:pt x="7019010" y="1432890"/>
                  </a:lnTo>
                  <a:lnTo>
                    <a:pt x="7019010" y="1421333"/>
                  </a:lnTo>
                  <a:close/>
                </a:path>
                <a:path w="7857490" h="4237990">
                  <a:moveTo>
                    <a:pt x="7019010" y="4699"/>
                  </a:moveTo>
                  <a:lnTo>
                    <a:pt x="7014324" y="0"/>
                  </a:lnTo>
                  <a:lnTo>
                    <a:pt x="7002742" y="0"/>
                  </a:lnTo>
                  <a:lnTo>
                    <a:pt x="6998055" y="4699"/>
                  </a:lnTo>
                  <a:lnTo>
                    <a:pt x="6998055" y="16256"/>
                  </a:lnTo>
                  <a:lnTo>
                    <a:pt x="7002742" y="20942"/>
                  </a:lnTo>
                  <a:lnTo>
                    <a:pt x="7014324" y="20942"/>
                  </a:lnTo>
                  <a:lnTo>
                    <a:pt x="7019010" y="16256"/>
                  </a:lnTo>
                  <a:lnTo>
                    <a:pt x="7019010" y="4699"/>
                  </a:lnTo>
                  <a:close/>
                </a:path>
                <a:path w="7857490" h="4237990">
                  <a:moveTo>
                    <a:pt x="7060920" y="4221480"/>
                  </a:moveTo>
                  <a:lnTo>
                    <a:pt x="7056234" y="4216793"/>
                  </a:lnTo>
                  <a:lnTo>
                    <a:pt x="7044652" y="4216793"/>
                  </a:lnTo>
                  <a:lnTo>
                    <a:pt x="7039953" y="4221480"/>
                  </a:lnTo>
                  <a:lnTo>
                    <a:pt x="7039953" y="4233037"/>
                  </a:lnTo>
                  <a:lnTo>
                    <a:pt x="7044652" y="4237736"/>
                  </a:lnTo>
                  <a:lnTo>
                    <a:pt x="7056234" y="4237736"/>
                  </a:lnTo>
                  <a:lnTo>
                    <a:pt x="7060920" y="4233037"/>
                  </a:lnTo>
                  <a:lnTo>
                    <a:pt x="7060920" y="4221480"/>
                  </a:lnTo>
                  <a:close/>
                </a:path>
                <a:path w="7857490" h="4237990">
                  <a:moveTo>
                    <a:pt x="7060920" y="2836722"/>
                  </a:moveTo>
                  <a:lnTo>
                    <a:pt x="7056234" y="2832036"/>
                  </a:lnTo>
                  <a:lnTo>
                    <a:pt x="7044652" y="2832036"/>
                  </a:lnTo>
                  <a:lnTo>
                    <a:pt x="7039953" y="2836722"/>
                  </a:lnTo>
                  <a:lnTo>
                    <a:pt x="7039953" y="2848292"/>
                  </a:lnTo>
                  <a:lnTo>
                    <a:pt x="7044652" y="2852978"/>
                  </a:lnTo>
                  <a:lnTo>
                    <a:pt x="7056234" y="2852978"/>
                  </a:lnTo>
                  <a:lnTo>
                    <a:pt x="7060920" y="2848292"/>
                  </a:lnTo>
                  <a:lnTo>
                    <a:pt x="7060920" y="2836722"/>
                  </a:lnTo>
                  <a:close/>
                </a:path>
                <a:path w="7857490" h="4237990">
                  <a:moveTo>
                    <a:pt x="7060920" y="1421333"/>
                  </a:moveTo>
                  <a:lnTo>
                    <a:pt x="7056234" y="1416646"/>
                  </a:lnTo>
                  <a:lnTo>
                    <a:pt x="7044652" y="1416646"/>
                  </a:lnTo>
                  <a:lnTo>
                    <a:pt x="7039953" y="1421333"/>
                  </a:lnTo>
                  <a:lnTo>
                    <a:pt x="7039953" y="1432890"/>
                  </a:lnTo>
                  <a:lnTo>
                    <a:pt x="7044652" y="1437589"/>
                  </a:lnTo>
                  <a:lnTo>
                    <a:pt x="7056234" y="1437589"/>
                  </a:lnTo>
                  <a:lnTo>
                    <a:pt x="7060920" y="1432890"/>
                  </a:lnTo>
                  <a:lnTo>
                    <a:pt x="7060920" y="1421333"/>
                  </a:lnTo>
                  <a:close/>
                </a:path>
                <a:path w="7857490" h="4237990">
                  <a:moveTo>
                    <a:pt x="7060920" y="4699"/>
                  </a:moveTo>
                  <a:lnTo>
                    <a:pt x="7056234" y="0"/>
                  </a:lnTo>
                  <a:lnTo>
                    <a:pt x="7044652" y="0"/>
                  </a:lnTo>
                  <a:lnTo>
                    <a:pt x="7039953" y="4699"/>
                  </a:lnTo>
                  <a:lnTo>
                    <a:pt x="7039953" y="16256"/>
                  </a:lnTo>
                  <a:lnTo>
                    <a:pt x="7044652" y="20942"/>
                  </a:lnTo>
                  <a:lnTo>
                    <a:pt x="7056234" y="20942"/>
                  </a:lnTo>
                  <a:lnTo>
                    <a:pt x="7060920" y="16256"/>
                  </a:lnTo>
                  <a:lnTo>
                    <a:pt x="7060920" y="4699"/>
                  </a:lnTo>
                  <a:close/>
                </a:path>
                <a:path w="7857490" h="4237990">
                  <a:moveTo>
                    <a:pt x="7102830" y="4221480"/>
                  </a:moveTo>
                  <a:lnTo>
                    <a:pt x="7098131" y="4216793"/>
                  </a:lnTo>
                  <a:lnTo>
                    <a:pt x="7086549" y="4216793"/>
                  </a:lnTo>
                  <a:lnTo>
                    <a:pt x="7081863" y="4221480"/>
                  </a:lnTo>
                  <a:lnTo>
                    <a:pt x="7081863" y="4233037"/>
                  </a:lnTo>
                  <a:lnTo>
                    <a:pt x="7086549" y="4237736"/>
                  </a:lnTo>
                  <a:lnTo>
                    <a:pt x="7098131" y="4237736"/>
                  </a:lnTo>
                  <a:lnTo>
                    <a:pt x="7102830" y="4233037"/>
                  </a:lnTo>
                  <a:lnTo>
                    <a:pt x="7102830" y="4221480"/>
                  </a:lnTo>
                  <a:close/>
                </a:path>
                <a:path w="7857490" h="4237990">
                  <a:moveTo>
                    <a:pt x="7102830" y="2836722"/>
                  </a:moveTo>
                  <a:lnTo>
                    <a:pt x="7098131" y="2832036"/>
                  </a:lnTo>
                  <a:lnTo>
                    <a:pt x="7086549" y="2832036"/>
                  </a:lnTo>
                  <a:lnTo>
                    <a:pt x="7081863" y="2836722"/>
                  </a:lnTo>
                  <a:lnTo>
                    <a:pt x="7081863" y="2848292"/>
                  </a:lnTo>
                  <a:lnTo>
                    <a:pt x="7086549" y="2852978"/>
                  </a:lnTo>
                  <a:lnTo>
                    <a:pt x="7098131" y="2852978"/>
                  </a:lnTo>
                  <a:lnTo>
                    <a:pt x="7102830" y="2848292"/>
                  </a:lnTo>
                  <a:lnTo>
                    <a:pt x="7102830" y="2836722"/>
                  </a:lnTo>
                  <a:close/>
                </a:path>
                <a:path w="7857490" h="4237990">
                  <a:moveTo>
                    <a:pt x="7102830" y="1421333"/>
                  </a:moveTo>
                  <a:lnTo>
                    <a:pt x="7098131" y="1416646"/>
                  </a:lnTo>
                  <a:lnTo>
                    <a:pt x="7086549" y="1416646"/>
                  </a:lnTo>
                  <a:lnTo>
                    <a:pt x="7081863" y="1421333"/>
                  </a:lnTo>
                  <a:lnTo>
                    <a:pt x="7081863" y="1432890"/>
                  </a:lnTo>
                  <a:lnTo>
                    <a:pt x="7086549" y="1437589"/>
                  </a:lnTo>
                  <a:lnTo>
                    <a:pt x="7098131" y="1437589"/>
                  </a:lnTo>
                  <a:lnTo>
                    <a:pt x="7102830" y="1432890"/>
                  </a:lnTo>
                  <a:lnTo>
                    <a:pt x="7102830" y="1421333"/>
                  </a:lnTo>
                  <a:close/>
                </a:path>
                <a:path w="7857490" h="4237990">
                  <a:moveTo>
                    <a:pt x="7102830" y="4699"/>
                  </a:moveTo>
                  <a:lnTo>
                    <a:pt x="7098131" y="0"/>
                  </a:lnTo>
                  <a:lnTo>
                    <a:pt x="7086549" y="0"/>
                  </a:lnTo>
                  <a:lnTo>
                    <a:pt x="7081863" y="4699"/>
                  </a:lnTo>
                  <a:lnTo>
                    <a:pt x="7081863" y="16256"/>
                  </a:lnTo>
                  <a:lnTo>
                    <a:pt x="7086549" y="20942"/>
                  </a:lnTo>
                  <a:lnTo>
                    <a:pt x="7098131" y="20942"/>
                  </a:lnTo>
                  <a:lnTo>
                    <a:pt x="7102830" y="16256"/>
                  </a:lnTo>
                  <a:lnTo>
                    <a:pt x="7102830" y="4699"/>
                  </a:lnTo>
                  <a:close/>
                </a:path>
                <a:path w="7857490" h="4237990">
                  <a:moveTo>
                    <a:pt x="7144728" y="4221480"/>
                  </a:moveTo>
                  <a:lnTo>
                    <a:pt x="7140041" y="4216793"/>
                  </a:lnTo>
                  <a:lnTo>
                    <a:pt x="7128459" y="4216793"/>
                  </a:lnTo>
                  <a:lnTo>
                    <a:pt x="7123760" y="4221480"/>
                  </a:lnTo>
                  <a:lnTo>
                    <a:pt x="7123760" y="4233037"/>
                  </a:lnTo>
                  <a:lnTo>
                    <a:pt x="7128459" y="4237736"/>
                  </a:lnTo>
                  <a:lnTo>
                    <a:pt x="7140041" y="4237736"/>
                  </a:lnTo>
                  <a:lnTo>
                    <a:pt x="7144728" y="4233037"/>
                  </a:lnTo>
                  <a:lnTo>
                    <a:pt x="7144728" y="4221480"/>
                  </a:lnTo>
                  <a:close/>
                </a:path>
                <a:path w="7857490" h="4237990">
                  <a:moveTo>
                    <a:pt x="7144728" y="2836722"/>
                  </a:moveTo>
                  <a:lnTo>
                    <a:pt x="7140041" y="2832036"/>
                  </a:lnTo>
                  <a:lnTo>
                    <a:pt x="7128459" y="2832036"/>
                  </a:lnTo>
                  <a:lnTo>
                    <a:pt x="7123760" y="2836722"/>
                  </a:lnTo>
                  <a:lnTo>
                    <a:pt x="7123760" y="2848292"/>
                  </a:lnTo>
                  <a:lnTo>
                    <a:pt x="7128459" y="2852978"/>
                  </a:lnTo>
                  <a:lnTo>
                    <a:pt x="7140041" y="2852978"/>
                  </a:lnTo>
                  <a:lnTo>
                    <a:pt x="7144728" y="2848292"/>
                  </a:lnTo>
                  <a:lnTo>
                    <a:pt x="7144728" y="2836722"/>
                  </a:lnTo>
                  <a:close/>
                </a:path>
                <a:path w="7857490" h="4237990">
                  <a:moveTo>
                    <a:pt x="7144728" y="1421333"/>
                  </a:moveTo>
                  <a:lnTo>
                    <a:pt x="7140041" y="1416646"/>
                  </a:lnTo>
                  <a:lnTo>
                    <a:pt x="7128459" y="1416646"/>
                  </a:lnTo>
                  <a:lnTo>
                    <a:pt x="7123760" y="1421333"/>
                  </a:lnTo>
                  <a:lnTo>
                    <a:pt x="7123760" y="1432890"/>
                  </a:lnTo>
                  <a:lnTo>
                    <a:pt x="7128459" y="1437589"/>
                  </a:lnTo>
                  <a:lnTo>
                    <a:pt x="7140041" y="1437589"/>
                  </a:lnTo>
                  <a:lnTo>
                    <a:pt x="7144728" y="1432890"/>
                  </a:lnTo>
                  <a:lnTo>
                    <a:pt x="7144728" y="1421333"/>
                  </a:lnTo>
                  <a:close/>
                </a:path>
                <a:path w="7857490" h="4237990">
                  <a:moveTo>
                    <a:pt x="7144728" y="4699"/>
                  </a:moveTo>
                  <a:lnTo>
                    <a:pt x="7140041" y="0"/>
                  </a:lnTo>
                  <a:lnTo>
                    <a:pt x="7128459" y="0"/>
                  </a:lnTo>
                  <a:lnTo>
                    <a:pt x="7123760" y="4699"/>
                  </a:lnTo>
                  <a:lnTo>
                    <a:pt x="7123760" y="16256"/>
                  </a:lnTo>
                  <a:lnTo>
                    <a:pt x="7128459" y="20942"/>
                  </a:lnTo>
                  <a:lnTo>
                    <a:pt x="7140041" y="20942"/>
                  </a:lnTo>
                  <a:lnTo>
                    <a:pt x="7144728" y="16256"/>
                  </a:lnTo>
                  <a:lnTo>
                    <a:pt x="7144728" y="4699"/>
                  </a:lnTo>
                  <a:close/>
                </a:path>
                <a:path w="7857490" h="4237990">
                  <a:moveTo>
                    <a:pt x="7186638" y="4221480"/>
                  </a:moveTo>
                  <a:lnTo>
                    <a:pt x="7181939" y="4216793"/>
                  </a:lnTo>
                  <a:lnTo>
                    <a:pt x="7170356" y="4216793"/>
                  </a:lnTo>
                  <a:lnTo>
                    <a:pt x="7165670" y="4221480"/>
                  </a:lnTo>
                  <a:lnTo>
                    <a:pt x="7165670" y="4233037"/>
                  </a:lnTo>
                  <a:lnTo>
                    <a:pt x="7170356" y="4237736"/>
                  </a:lnTo>
                  <a:lnTo>
                    <a:pt x="7181939" y="4237736"/>
                  </a:lnTo>
                  <a:lnTo>
                    <a:pt x="7186638" y="4233037"/>
                  </a:lnTo>
                  <a:lnTo>
                    <a:pt x="7186638" y="4221480"/>
                  </a:lnTo>
                  <a:close/>
                </a:path>
                <a:path w="7857490" h="4237990">
                  <a:moveTo>
                    <a:pt x="7186638" y="2836722"/>
                  </a:moveTo>
                  <a:lnTo>
                    <a:pt x="7181939" y="2832036"/>
                  </a:lnTo>
                  <a:lnTo>
                    <a:pt x="7170356" y="2832036"/>
                  </a:lnTo>
                  <a:lnTo>
                    <a:pt x="7165670" y="2836722"/>
                  </a:lnTo>
                  <a:lnTo>
                    <a:pt x="7165670" y="2848292"/>
                  </a:lnTo>
                  <a:lnTo>
                    <a:pt x="7170356" y="2852978"/>
                  </a:lnTo>
                  <a:lnTo>
                    <a:pt x="7181939" y="2852978"/>
                  </a:lnTo>
                  <a:lnTo>
                    <a:pt x="7186638" y="2848292"/>
                  </a:lnTo>
                  <a:lnTo>
                    <a:pt x="7186638" y="2836722"/>
                  </a:lnTo>
                  <a:close/>
                </a:path>
                <a:path w="7857490" h="4237990">
                  <a:moveTo>
                    <a:pt x="7186638" y="1421333"/>
                  </a:moveTo>
                  <a:lnTo>
                    <a:pt x="7181939" y="1416646"/>
                  </a:lnTo>
                  <a:lnTo>
                    <a:pt x="7170356" y="1416646"/>
                  </a:lnTo>
                  <a:lnTo>
                    <a:pt x="7165670" y="1421333"/>
                  </a:lnTo>
                  <a:lnTo>
                    <a:pt x="7165670" y="1432890"/>
                  </a:lnTo>
                  <a:lnTo>
                    <a:pt x="7170356" y="1437589"/>
                  </a:lnTo>
                  <a:lnTo>
                    <a:pt x="7181939" y="1437589"/>
                  </a:lnTo>
                  <a:lnTo>
                    <a:pt x="7186638" y="1432890"/>
                  </a:lnTo>
                  <a:lnTo>
                    <a:pt x="7186638" y="1421333"/>
                  </a:lnTo>
                  <a:close/>
                </a:path>
                <a:path w="7857490" h="4237990">
                  <a:moveTo>
                    <a:pt x="7186638" y="4699"/>
                  </a:moveTo>
                  <a:lnTo>
                    <a:pt x="7181939" y="0"/>
                  </a:lnTo>
                  <a:lnTo>
                    <a:pt x="7170356" y="0"/>
                  </a:lnTo>
                  <a:lnTo>
                    <a:pt x="7165670" y="4699"/>
                  </a:lnTo>
                  <a:lnTo>
                    <a:pt x="7165670" y="16256"/>
                  </a:lnTo>
                  <a:lnTo>
                    <a:pt x="7170356" y="20942"/>
                  </a:lnTo>
                  <a:lnTo>
                    <a:pt x="7181939" y="20942"/>
                  </a:lnTo>
                  <a:lnTo>
                    <a:pt x="7186638" y="16256"/>
                  </a:lnTo>
                  <a:lnTo>
                    <a:pt x="7186638" y="4699"/>
                  </a:lnTo>
                  <a:close/>
                </a:path>
                <a:path w="7857490" h="4237990">
                  <a:moveTo>
                    <a:pt x="7228535" y="4221480"/>
                  </a:moveTo>
                  <a:lnTo>
                    <a:pt x="7223849" y="4216793"/>
                  </a:lnTo>
                  <a:lnTo>
                    <a:pt x="7212266" y="4216793"/>
                  </a:lnTo>
                  <a:lnTo>
                    <a:pt x="7207580" y="4221480"/>
                  </a:lnTo>
                  <a:lnTo>
                    <a:pt x="7207580" y="4233037"/>
                  </a:lnTo>
                  <a:lnTo>
                    <a:pt x="7212266" y="4237736"/>
                  </a:lnTo>
                  <a:lnTo>
                    <a:pt x="7223849" y="4237736"/>
                  </a:lnTo>
                  <a:lnTo>
                    <a:pt x="7228535" y="4233037"/>
                  </a:lnTo>
                  <a:lnTo>
                    <a:pt x="7228535" y="4221480"/>
                  </a:lnTo>
                  <a:close/>
                </a:path>
                <a:path w="7857490" h="4237990">
                  <a:moveTo>
                    <a:pt x="7228535" y="2836722"/>
                  </a:moveTo>
                  <a:lnTo>
                    <a:pt x="7223849" y="2832036"/>
                  </a:lnTo>
                  <a:lnTo>
                    <a:pt x="7212266" y="2832036"/>
                  </a:lnTo>
                  <a:lnTo>
                    <a:pt x="7207580" y="2836722"/>
                  </a:lnTo>
                  <a:lnTo>
                    <a:pt x="7207580" y="2848292"/>
                  </a:lnTo>
                  <a:lnTo>
                    <a:pt x="7212266" y="2852978"/>
                  </a:lnTo>
                  <a:lnTo>
                    <a:pt x="7223849" y="2852978"/>
                  </a:lnTo>
                  <a:lnTo>
                    <a:pt x="7228535" y="2848292"/>
                  </a:lnTo>
                  <a:lnTo>
                    <a:pt x="7228535" y="2836722"/>
                  </a:lnTo>
                  <a:close/>
                </a:path>
                <a:path w="7857490" h="4237990">
                  <a:moveTo>
                    <a:pt x="7228535" y="1421333"/>
                  </a:moveTo>
                  <a:lnTo>
                    <a:pt x="7223849" y="1416646"/>
                  </a:lnTo>
                  <a:lnTo>
                    <a:pt x="7212266" y="1416646"/>
                  </a:lnTo>
                  <a:lnTo>
                    <a:pt x="7207580" y="1421333"/>
                  </a:lnTo>
                  <a:lnTo>
                    <a:pt x="7207580" y="1432890"/>
                  </a:lnTo>
                  <a:lnTo>
                    <a:pt x="7212266" y="1437589"/>
                  </a:lnTo>
                  <a:lnTo>
                    <a:pt x="7223849" y="1437589"/>
                  </a:lnTo>
                  <a:lnTo>
                    <a:pt x="7228535" y="1432890"/>
                  </a:lnTo>
                  <a:lnTo>
                    <a:pt x="7228535" y="1421333"/>
                  </a:lnTo>
                  <a:close/>
                </a:path>
                <a:path w="7857490" h="4237990">
                  <a:moveTo>
                    <a:pt x="7228535" y="4699"/>
                  </a:moveTo>
                  <a:lnTo>
                    <a:pt x="7223849" y="0"/>
                  </a:lnTo>
                  <a:lnTo>
                    <a:pt x="7212266" y="0"/>
                  </a:lnTo>
                  <a:lnTo>
                    <a:pt x="7207580" y="4699"/>
                  </a:lnTo>
                  <a:lnTo>
                    <a:pt x="7207580" y="16256"/>
                  </a:lnTo>
                  <a:lnTo>
                    <a:pt x="7212266" y="20942"/>
                  </a:lnTo>
                  <a:lnTo>
                    <a:pt x="7223849" y="20942"/>
                  </a:lnTo>
                  <a:lnTo>
                    <a:pt x="7228535" y="16256"/>
                  </a:lnTo>
                  <a:lnTo>
                    <a:pt x="7228535" y="4699"/>
                  </a:lnTo>
                  <a:close/>
                </a:path>
                <a:path w="7857490" h="4237990">
                  <a:moveTo>
                    <a:pt x="7270445" y="4221480"/>
                  </a:moveTo>
                  <a:lnTo>
                    <a:pt x="7265759" y="4216793"/>
                  </a:lnTo>
                  <a:lnTo>
                    <a:pt x="7254164" y="4216793"/>
                  </a:lnTo>
                  <a:lnTo>
                    <a:pt x="7249477" y="4221480"/>
                  </a:lnTo>
                  <a:lnTo>
                    <a:pt x="7249477" y="4233037"/>
                  </a:lnTo>
                  <a:lnTo>
                    <a:pt x="7254164" y="4237736"/>
                  </a:lnTo>
                  <a:lnTo>
                    <a:pt x="7265759" y="4237736"/>
                  </a:lnTo>
                  <a:lnTo>
                    <a:pt x="7270445" y="4233037"/>
                  </a:lnTo>
                  <a:lnTo>
                    <a:pt x="7270445" y="4221480"/>
                  </a:lnTo>
                  <a:close/>
                </a:path>
                <a:path w="7857490" h="4237990">
                  <a:moveTo>
                    <a:pt x="7270445" y="2836722"/>
                  </a:moveTo>
                  <a:lnTo>
                    <a:pt x="7265759" y="2832036"/>
                  </a:lnTo>
                  <a:lnTo>
                    <a:pt x="7254164" y="2832036"/>
                  </a:lnTo>
                  <a:lnTo>
                    <a:pt x="7249477" y="2836722"/>
                  </a:lnTo>
                  <a:lnTo>
                    <a:pt x="7249477" y="2848292"/>
                  </a:lnTo>
                  <a:lnTo>
                    <a:pt x="7254164" y="2852978"/>
                  </a:lnTo>
                  <a:lnTo>
                    <a:pt x="7265759" y="2852978"/>
                  </a:lnTo>
                  <a:lnTo>
                    <a:pt x="7270445" y="2848292"/>
                  </a:lnTo>
                  <a:lnTo>
                    <a:pt x="7270445" y="2836722"/>
                  </a:lnTo>
                  <a:close/>
                </a:path>
                <a:path w="7857490" h="4237990">
                  <a:moveTo>
                    <a:pt x="7270445" y="1421333"/>
                  </a:moveTo>
                  <a:lnTo>
                    <a:pt x="7265759" y="1416646"/>
                  </a:lnTo>
                  <a:lnTo>
                    <a:pt x="7254164" y="1416646"/>
                  </a:lnTo>
                  <a:lnTo>
                    <a:pt x="7249477" y="1421333"/>
                  </a:lnTo>
                  <a:lnTo>
                    <a:pt x="7249477" y="1432890"/>
                  </a:lnTo>
                  <a:lnTo>
                    <a:pt x="7254164" y="1437589"/>
                  </a:lnTo>
                  <a:lnTo>
                    <a:pt x="7265759" y="1437589"/>
                  </a:lnTo>
                  <a:lnTo>
                    <a:pt x="7270445" y="1432890"/>
                  </a:lnTo>
                  <a:lnTo>
                    <a:pt x="7270445" y="1421333"/>
                  </a:lnTo>
                  <a:close/>
                </a:path>
                <a:path w="7857490" h="4237990">
                  <a:moveTo>
                    <a:pt x="7270445" y="4699"/>
                  </a:moveTo>
                  <a:lnTo>
                    <a:pt x="7265759" y="0"/>
                  </a:lnTo>
                  <a:lnTo>
                    <a:pt x="7254164" y="0"/>
                  </a:lnTo>
                  <a:lnTo>
                    <a:pt x="7249477" y="4699"/>
                  </a:lnTo>
                  <a:lnTo>
                    <a:pt x="7249477" y="16256"/>
                  </a:lnTo>
                  <a:lnTo>
                    <a:pt x="7254164" y="20942"/>
                  </a:lnTo>
                  <a:lnTo>
                    <a:pt x="7265759" y="20942"/>
                  </a:lnTo>
                  <a:lnTo>
                    <a:pt x="7270445" y="16256"/>
                  </a:lnTo>
                  <a:lnTo>
                    <a:pt x="7270445" y="4699"/>
                  </a:lnTo>
                  <a:close/>
                </a:path>
                <a:path w="7857490" h="4237990">
                  <a:moveTo>
                    <a:pt x="7312342" y="4221480"/>
                  </a:moveTo>
                  <a:lnTo>
                    <a:pt x="7307656" y="4216793"/>
                  </a:lnTo>
                  <a:lnTo>
                    <a:pt x="7296074" y="4216793"/>
                  </a:lnTo>
                  <a:lnTo>
                    <a:pt x="7291387" y="4221480"/>
                  </a:lnTo>
                  <a:lnTo>
                    <a:pt x="7291387" y="4233037"/>
                  </a:lnTo>
                  <a:lnTo>
                    <a:pt x="7296074" y="4237736"/>
                  </a:lnTo>
                  <a:lnTo>
                    <a:pt x="7307656" y="4237736"/>
                  </a:lnTo>
                  <a:lnTo>
                    <a:pt x="7312342" y="4233037"/>
                  </a:lnTo>
                  <a:lnTo>
                    <a:pt x="7312342" y="4221480"/>
                  </a:lnTo>
                  <a:close/>
                </a:path>
                <a:path w="7857490" h="4237990">
                  <a:moveTo>
                    <a:pt x="7312342" y="2836722"/>
                  </a:moveTo>
                  <a:lnTo>
                    <a:pt x="7307656" y="2832036"/>
                  </a:lnTo>
                  <a:lnTo>
                    <a:pt x="7296074" y="2832036"/>
                  </a:lnTo>
                  <a:lnTo>
                    <a:pt x="7291387" y="2836722"/>
                  </a:lnTo>
                  <a:lnTo>
                    <a:pt x="7291387" y="2848292"/>
                  </a:lnTo>
                  <a:lnTo>
                    <a:pt x="7296074" y="2852978"/>
                  </a:lnTo>
                  <a:lnTo>
                    <a:pt x="7307656" y="2852978"/>
                  </a:lnTo>
                  <a:lnTo>
                    <a:pt x="7312342" y="2848292"/>
                  </a:lnTo>
                  <a:lnTo>
                    <a:pt x="7312342" y="2836722"/>
                  </a:lnTo>
                  <a:close/>
                </a:path>
                <a:path w="7857490" h="4237990">
                  <a:moveTo>
                    <a:pt x="7312342" y="1421333"/>
                  </a:moveTo>
                  <a:lnTo>
                    <a:pt x="7307656" y="1416646"/>
                  </a:lnTo>
                  <a:lnTo>
                    <a:pt x="7296074" y="1416646"/>
                  </a:lnTo>
                  <a:lnTo>
                    <a:pt x="7291387" y="1421333"/>
                  </a:lnTo>
                  <a:lnTo>
                    <a:pt x="7291387" y="1432890"/>
                  </a:lnTo>
                  <a:lnTo>
                    <a:pt x="7296074" y="1437589"/>
                  </a:lnTo>
                  <a:lnTo>
                    <a:pt x="7307656" y="1437589"/>
                  </a:lnTo>
                  <a:lnTo>
                    <a:pt x="7312342" y="1432890"/>
                  </a:lnTo>
                  <a:lnTo>
                    <a:pt x="7312342" y="1421333"/>
                  </a:lnTo>
                  <a:close/>
                </a:path>
                <a:path w="7857490" h="4237990">
                  <a:moveTo>
                    <a:pt x="7312342" y="4699"/>
                  </a:moveTo>
                  <a:lnTo>
                    <a:pt x="7307656" y="0"/>
                  </a:lnTo>
                  <a:lnTo>
                    <a:pt x="7296074" y="0"/>
                  </a:lnTo>
                  <a:lnTo>
                    <a:pt x="7291387" y="4699"/>
                  </a:lnTo>
                  <a:lnTo>
                    <a:pt x="7291387" y="16256"/>
                  </a:lnTo>
                  <a:lnTo>
                    <a:pt x="7296074" y="20942"/>
                  </a:lnTo>
                  <a:lnTo>
                    <a:pt x="7307656" y="20942"/>
                  </a:lnTo>
                  <a:lnTo>
                    <a:pt x="7312342" y="16256"/>
                  </a:lnTo>
                  <a:lnTo>
                    <a:pt x="7312342" y="4699"/>
                  </a:lnTo>
                  <a:close/>
                </a:path>
                <a:path w="7857490" h="4237990">
                  <a:moveTo>
                    <a:pt x="7354252" y="4221480"/>
                  </a:moveTo>
                  <a:lnTo>
                    <a:pt x="7349566" y="4216793"/>
                  </a:lnTo>
                  <a:lnTo>
                    <a:pt x="7337971" y="4216793"/>
                  </a:lnTo>
                  <a:lnTo>
                    <a:pt x="7333285" y="4221480"/>
                  </a:lnTo>
                  <a:lnTo>
                    <a:pt x="7333285" y="4233037"/>
                  </a:lnTo>
                  <a:lnTo>
                    <a:pt x="7337971" y="4237736"/>
                  </a:lnTo>
                  <a:lnTo>
                    <a:pt x="7349566" y="4237736"/>
                  </a:lnTo>
                  <a:lnTo>
                    <a:pt x="7354252" y="4233037"/>
                  </a:lnTo>
                  <a:lnTo>
                    <a:pt x="7354252" y="4221480"/>
                  </a:lnTo>
                  <a:close/>
                </a:path>
                <a:path w="7857490" h="4237990">
                  <a:moveTo>
                    <a:pt x="7354252" y="2836722"/>
                  </a:moveTo>
                  <a:lnTo>
                    <a:pt x="7349566" y="2832036"/>
                  </a:lnTo>
                  <a:lnTo>
                    <a:pt x="7337971" y="2832036"/>
                  </a:lnTo>
                  <a:lnTo>
                    <a:pt x="7333285" y="2836722"/>
                  </a:lnTo>
                  <a:lnTo>
                    <a:pt x="7333285" y="2848292"/>
                  </a:lnTo>
                  <a:lnTo>
                    <a:pt x="7337971" y="2852978"/>
                  </a:lnTo>
                  <a:lnTo>
                    <a:pt x="7349566" y="2852978"/>
                  </a:lnTo>
                  <a:lnTo>
                    <a:pt x="7354252" y="2848292"/>
                  </a:lnTo>
                  <a:lnTo>
                    <a:pt x="7354252" y="2836722"/>
                  </a:lnTo>
                  <a:close/>
                </a:path>
                <a:path w="7857490" h="4237990">
                  <a:moveTo>
                    <a:pt x="7354252" y="1421333"/>
                  </a:moveTo>
                  <a:lnTo>
                    <a:pt x="7349566" y="1416646"/>
                  </a:lnTo>
                  <a:lnTo>
                    <a:pt x="7337971" y="1416646"/>
                  </a:lnTo>
                  <a:lnTo>
                    <a:pt x="7333285" y="1421333"/>
                  </a:lnTo>
                  <a:lnTo>
                    <a:pt x="7333285" y="1432890"/>
                  </a:lnTo>
                  <a:lnTo>
                    <a:pt x="7337971" y="1437589"/>
                  </a:lnTo>
                  <a:lnTo>
                    <a:pt x="7349566" y="1437589"/>
                  </a:lnTo>
                  <a:lnTo>
                    <a:pt x="7354252" y="1432890"/>
                  </a:lnTo>
                  <a:lnTo>
                    <a:pt x="7354252" y="1421333"/>
                  </a:lnTo>
                  <a:close/>
                </a:path>
                <a:path w="7857490" h="4237990">
                  <a:moveTo>
                    <a:pt x="7354252" y="4699"/>
                  </a:moveTo>
                  <a:lnTo>
                    <a:pt x="7349566" y="0"/>
                  </a:lnTo>
                  <a:lnTo>
                    <a:pt x="7337971" y="0"/>
                  </a:lnTo>
                  <a:lnTo>
                    <a:pt x="7333285" y="4699"/>
                  </a:lnTo>
                  <a:lnTo>
                    <a:pt x="7333285" y="16256"/>
                  </a:lnTo>
                  <a:lnTo>
                    <a:pt x="7337971" y="20942"/>
                  </a:lnTo>
                  <a:lnTo>
                    <a:pt x="7349566" y="20942"/>
                  </a:lnTo>
                  <a:lnTo>
                    <a:pt x="7354252" y="16256"/>
                  </a:lnTo>
                  <a:lnTo>
                    <a:pt x="7354252" y="4699"/>
                  </a:lnTo>
                  <a:close/>
                </a:path>
                <a:path w="7857490" h="4237990">
                  <a:moveTo>
                    <a:pt x="7396150" y="4221480"/>
                  </a:moveTo>
                  <a:lnTo>
                    <a:pt x="7391463" y="4216793"/>
                  </a:lnTo>
                  <a:lnTo>
                    <a:pt x="7379881" y="4216793"/>
                  </a:lnTo>
                  <a:lnTo>
                    <a:pt x="7375195" y="4221480"/>
                  </a:lnTo>
                  <a:lnTo>
                    <a:pt x="7375195" y="4233037"/>
                  </a:lnTo>
                  <a:lnTo>
                    <a:pt x="7379881" y="4237736"/>
                  </a:lnTo>
                  <a:lnTo>
                    <a:pt x="7391463" y="4237736"/>
                  </a:lnTo>
                  <a:lnTo>
                    <a:pt x="7396150" y="4233037"/>
                  </a:lnTo>
                  <a:lnTo>
                    <a:pt x="7396150" y="4221480"/>
                  </a:lnTo>
                  <a:close/>
                </a:path>
                <a:path w="7857490" h="4237990">
                  <a:moveTo>
                    <a:pt x="7396150" y="2836722"/>
                  </a:moveTo>
                  <a:lnTo>
                    <a:pt x="7391463" y="2832036"/>
                  </a:lnTo>
                  <a:lnTo>
                    <a:pt x="7379881" y="2832036"/>
                  </a:lnTo>
                  <a:lnTo>
                    <a:pt x="7375195" y="2836722"/>
                  </a:lnTo>
                  <a:lnTo>
                    <a:pt x="7375195" y="2848292"/>
                  </a:lnTo>
                  <a:lnTo>
                    <a:pt x="7379881" y="2852978"/>
                  </a:lnTo>
                  <a:lnTo>
                    <a:pt x="7391463" y="2852978"/>
                  </a:lnTo>
                  <a:lnTo>
                    <a:pt x="7396150" y="2848292"/>
                  </a:lnTo>
                  <a:lnTo>
                    <a:pt x="7396150" y="2836722"/>
                  </a:lnTo>
                  <a:close/>
                </a:path>
                <a:path w="7857490" h="4237990">
                  <a:moveTo>
                    <a:pt x="7396150" y="1421333"/>
                  </a:moveTo>
                  <a:lnTo>
                    <a:pt x="7391463" y="1416646"/>
                  </a:lnTo>
                  <a:lnTo>
                    <a:pt x="7379881" y="1416646"/>
                  </a:lnTo>
                  <a:lnTo>
                    <a:pt x="7375195" y="1421333"/>
                  </a:lnTo>
                  <a:lnTo>
                    <a:pt x="7375195" y="1432890"/>
                  </a:lnTo>
                  <a:lnTo>
                    <a:pt x="7379881" y="1437589"/>
                  </a:lnTo>
                  <a:lnTo>
                    <a:pt x="7391463" y="1437589"/>
                  </a:lnTo>
                  <a:lnTo>
                    <a:pt x="7396150" y="1432890"/>
                  </a:lnTo>
                  <a:lnTo>
                    <a:pt x="7396150" y="1421333"/>
                  </a:lnTo>
                  <a:close/>
                </a:path>
                <a:path w="7857490" h="4237990">
                  <a:moveTo>
                    <a:pt x="7396150" y="4699"/>
                  </a:moveTo>
                  <a:lnTo>
                    <a:pt x="7391463" y="0"/>
                  </a:lnTo>
                  <a:lnTo>
                    <a:pt x="7379881" y="0"/>
                  </a:lnTo>
                  <a:lnTo>
                    <a:pt x="7375195" y="4699"/>
                  </a:lnTo>
                  <a:lnTo>
                    <a:pt x="7375195" y="16256"/>
                  </a:lnTo>
                  <a:lnTo>
                    <a:pt x="7379881" y="20942"/>
                  </a:lnTo>
                  <a:lnTo>
                    <a:pt x="7391463" y="20942"/>
                  </a:lnTo>
                  <a:lnTo>
                    <a:pt x="7396150" y="16256"/>
                  </a:lnTo>
                  <a:lnTo>
                    <a:pt x="7396150" y="4699"/>
                  </a:lnTo>
                  <a:close/>
                </a:path>
                <a:path w="7857490" h="4237990">
                  <a:moveTo>
                    <a:pt x="7438060" y="4221480"/>
                  </a:moveTo>
                  <a:lnTo>
                    <a:pt x="7433373" y="4216793"/>
                  </a:lnTo>
                  <a:lnTo>
                    <a:pt x="7421778" y="4216793"/>
                  </a:lnTo>
                  <a:lnTo>
                    <a:pt x="7417092" y="4221480"/>
                  </a:lnTo>
                  <a:lnTo>
                    <a:pt x="7417092" y="4233037"/>
                  </a:lnTo>
                  <a:lnTo>
                    <a:pt x="7421778" y="4237736"/>
                  </a:lnTo>
                  <a:lnTo>
                    <a:pt x="7433373" y="4237736"/>
                  </a:lnTo>
                  <a:lnTo>
                    <a:pt x="7438060" y="4233037"/>
                  </a:lnTo>
                  <a:lnTo>
                    <a:pt x="7438060" y="4221480"/>
                  </a:lnTo>
                  <a:close/>
                </a:path>
                <a:path w="7857490" h="4237990">
                  <a:moveTo>
                    <a:pt x="7438060" y="2836722"/>
                  </a:moveTo>
                  <a:lnTo>
                    <a:pt x="7433373" y="2832036"/>
                  </a:lnTo>
                  <a:lnTo>
                    <a:pt x="7421778" y="2832036"/>
                  </a:lnTo>
                  <a:lnTo>
                    <a:pt x="7417092" y="2836722"/>
                  </a:lnTo>
                  <a:lnTo>
                    <a:pt x="7417092" y="2848292"/>
                  </a:lnTo>
                  <a:lnTo>
                    <a:pt x="7421778" y="2852978"/>
                  </a:lnTo>
                  <a:lnTo>
                    <a:pt x="7433373" y="2852978"/>
                  </a:lnTo>
                  <a:lnTo>
                    <a:pt x="7438060" y="2848292"/>
                  </a:lnTo>
                  <a:lnTo>
                    <a:pt x="7438060" y="2836722"/>
                  </a:lnTo>
                  <a:close/>
                </a:path>
                <a:path w="7857490" h="4237990">
                  <a:moveTo>
                    <a:pt x="7438060" y="1421333"/>
                  </a:moveTo>
                  <a:lnTo>
                    <a:pt x="7433373" y="1416646"/>
                  </a:lnTo>
                  <a:lnTo>
                    <a:pt x="7421778" y="1416646"/>
                  </a:lnTo>
                  <a:lnTo>
                    <a:pt x="7417092" y="1421333"/>
                  </a:lnTo>
                  <a:lnTo>
                    <a:pt x="7417092" y="1432890"/>
                  </a:lnTo>
                  <a:lnTo>
                    <a:pt x="7421778" y="1437589"/>
                  </a:lnTo>
                  <a:lnTo>
                    <a:pt x="7433373" y="1437589"/>
                  </a:lnTo>
                  <a:lnTo>
                    <a:pt x="7438060" y="1432890"/>
                  </a:lnTo>
                  <a:lnTo>
                    <a:pt x="7438060" y="1421333"/>
                  </a:lnTo>
                  <a:close/>
                </a:path>
                <a:path w="7857490" h="4237990">
                  <a:moveTo>
                    <a:pt x="7438060" y="4699"/>
                  </a:moveTo>
                  <a:lnTo>
                    <a:pt x="7433373" y="0"/>
                  </a:lnTo>
                  <a:lnTo>
                    <a:pt x="7421778" y="0"/>
                  </a:lnTo>
                  <a:lnTo>
                    <a:pt x="7417092" y="4699"/>
                  </a:lnTo>
                  <a:lnTo>
                    <a:pt x="7417092" y="16256"/>
                  </a:lnTo>
                  <a:lnTo>
                    <a:pt x="7421778" y="20942"/>
                  </a:lnTo>
                  <a:lnTo>
                    <a:pt x="7433373" y="20942"/>
                  </a:lnTo>
                  <a:lnTo>
                    <a:pt x="7438060" y="16256"/>
                  </a:lnTo>
                  <a:lnTo>
                    <a:pt x="7438060" y="4699"/>
                  </a:lnTo>
                  <a:close/>
                </a:path>
                <a:path w="7857490" h="4237990">
                  <a:moveTo>
                    <a:pt x="7479957" y="4221480"/>
                  </a:moveTo>
                  <a:lnTo>
                    <a:pt x="7475271" y="4216793"/>
                  </a:lnTo>
                  <a:lnTo>
                    <a:pt x="7463688" y="4216793"/>
                  </a:lnTo>
                  <a:lnTo>
                    <a:pt x="7459002" y="4221480"/>
                  </a:lnTo>
                  <a:lnTo>
                    <a:pt x="7459002" y="4233037"/>
                  </a:lnTo>
                  <a:lnTo>
                    <a:pt x="7463688" y="4237736"/>
                  </a:lnTo>
                  <a:lnTo>
                    <a:pt x="7475271" y="4237736"/>
                  </a:lnTo>
                  <a:lnTo>
                    <a:pt x="7479957" y="4233037"/>
                  </a:lnTo>
                  <a:lnTo>
                    <a:pt x="7479957" y="4221480"/>
                  </a:lnTo>
                  <a:close/>
                </a:path>
                <a:path w="7857490" h="4237990">
                  <a:moveTo>
                    <a:pt x="7479957" y="2836722"/>
                  </a:moveTo>
                  <a:lnTo>
                    <a:pt x="7475271" y="2832036"/>
                  </a:lnTo>
                  <a:lnTo>
                    <a:pt x="7463688" y="2832036"/>
                  </a:lnTo>
                  <a:lnTo>
                    <a:pt x="7459002" y="2836722"/>
                  </a:lnTo>
                  <a:lnTo>
                    <a:pt x="7459002" y="2848292"/>
                  </a:lnTo>
                  <a:lnTo>
                    <a:pt x="7463688" y="2852978"/>
                  </a:lnTo>
                  <a:lnTo>
                    <a:pt x="7475271" y="2852978"/>
                  </a:lnTo>
                  <a:lnTo>
                    <a:pt x="7479957" y="2848292"/>
                  </a:lnTo>
                  <a:lnTo>
                    <a:pt x="7479957" y="2836722"/>
                  </a:lnTo>
                  <a:close/>
                </a:path>
                <a:path w="7857490" h="4237990">
                  <a:moveTo>
                    <a:pt x="7479957" y="1421333"/>
                  </a:moveTo>
                  <a:lnTo>
                    <a:pt x="7475271" y="1416646"/>
                  </a:lnTo>
                  <a:lnTo>
                    <a:pt x="7463688" y="1416646"/>
                  </a:lnTo>
                  <a:lnTo>
                    <a:pt x="7459002" y="1421333"/>
                  </a:lnTo>
                  <a:lnTo>
                    <a:pt x="7459002" y="1432890"/>
                  </a:lnTo>
                  <a:lnTo>
                    <a:pt x="7463688" y="1437589"/>
                  </a:lnTo>
                  <a:lnTo>
                    <a:pt x="7475271" y="1437589"/>
                  </a:lnTo>
                  <a:lnTo>
                    <a:pt x="7479957" y="1432890"/>
                  </a:lnTo>
                  <a:lnTo>
                    <a:pt x="7479957" y="1421333"/>
                  </a:lnTo>
                  <a:close/>
                </a:path>
                <a:path w="7857490" h="4237990">
                  <a:moveTo>
                    <a:pt x="7479957" y="4699"/>
                  </a:moveTo>
                  <a:lnTo>
                    <a:pt x="7475271" y="0"/>
                  </a:lnTo>
                  <a:lnTo>
                    <a:pt x="7463688" y="0"/>
                  </a:lnTo>
                  <a:lnTo>
                    <a:pt x="7459002" y="4699"/>
                  </a:lnTo>
                  <a:lnTo>
                    <a:pt x="7459002" y="16256"/>
                  </a:lnTo>
                  <a:lnTo>
                    <a:pt x="7463688" y="20942"/>
                  </a:lnTo>
                  <a:lnTo>
                    <a:pt x="7475271" y="20942"/>
                  </a:lnTo>
                  <a:lnTo>
                    <a:pt x="7479957" y="16256"/>
                  </a:lnTo>
                  <a:lnTo>
                    <a:pt x="7479957" y="4699"/>
                  </a:lnTo>
                  <a:close/>
                </a:path>
                <a:path w="7857490" h="4237990">
                  <a:moveTo>
                    <a:pt x="7521867" y="4221480"/>
                  </a:moveTo>
                  <a:lnTo>
                    <a:pt x="7517181" y="4216793"/>
                  </a:lnTo>
                  <a:lnTo>
                    <a:pt x="7505586" y="4216793"/>
                  </a:lnTo>
                  <a:lnTo>
                    <a:pt x="7500899" y="4221480"/>
                  </a:lnTo>
                  <a:lnTo>
                    <a:pt x="7500899" y="4233037"/>
                  </a:lnTo>
                  <a:lnTo>
                    <a:pt x="7505586" y="4237736"/>
                  </a:lnTo>
                  <a:lnTo>
                    <a:pt x="7517181" y="4237736"/>
                  </a:lnTo>
                  <a:lnTo>
                    <a:pt x="7521867" y="4233037"/>
                  </a:lnTo>
                  <a:lnTo>
                    <a:pt x="7521867" y="4221480"/>
                  </a:lnTo>
                  <a:close/>
                </a:path>
                <a:path w="7857490" h="4237990">
                  <a:moveTo>
                    <a:pt x="7521867" y="2836722"/>
                  </a:moveTo>
                  <a:lnTo>
                    <a:pt x="7517181" y="2832036"/>
                  </a:lnTo>
                  <a:lnTo>
                    <a:pt x="7505586" y="2832036"/>
                  </a:lnTo>
                  <a:lnTo>
                    <a:pt x="7500899" y="2836722"/>
                  </a:lnTo>
                  <a:lnTo>
                    <a:pt x="7500899" y="2848292"/>
                  </a:lnTo>
                  <a:lnTo>
                    <a:pt x="7505586" y="2852978"/>
                  </a:lnTo>
                  <a:lnTo>
                    <a:pt x="7517181" y="2852978"/>
                  </a:lnTo>
                  <a:lnTo>
                    <a:pt x="7521867" y="2848292"/>
                  </a:lnTo>
                  <a:lnTo>
                    <a:pt x="7521867" y="2836722"/>
                  </a:lnTo>
                  <a:close/>
                </a:path>
                <a:path w="7857490" h="4237990">
                  <a:moveTo>
                    <a:pt x="7521867" y="1421333"/>
                  </a:moveTo>
                  <a:lnTo>
                    <a:pt x="7517181" y="1416646"/>
                  </a:lnTo>
                  <a:lnTo>
                    <a:pt x="7505586" y="1416646"/>
                  </a:lnTo>
                  <a:lnTo>
                    <a:pt x="7500899" y="1421333"/>
                  </a:lnTo>
                  <a:lnTo>
                    <a:pt x="7500899" y="1432890"/>
                  </a:lnTo>
                  <a:lnTo>
                    <a:pt x="7505586" y="1437589"/>
                  </a:lnTo>
                  <a:lnTo>
                    <a:pt x="7517181" y="1437589"/>
                  </a:lnTo>
                  <a:lnTo>
                    <a:pt x="7521867" y="1432890"/>
                  </a:lnTo>
                  <a:lnTo>
                    <a:pt x="7521867" y="1421333"/>
                  </a:lnTo>
                  <a:close/>
                </a:path>
                <a:path w="7857490" h="4237990">
                  <a:moveTo>
                    <a:pt x="7521867" y="4699"/>
                  </a:moveTo>
                  <a:lnTo>
                    <a:pt x="7517181" y="0"/>
                  </a:lnTo>
                  <a:lnTo>
                    <a:pt x="7505586" y="0"/>
                  </a:lnTo>
                  <a:lnTo>
                    <a:pt x="7500899" y="4699"/>
                  </a:lnTo>
                  <a:lnTo>
                    <a:pt x="7500899" y="16256"/>
                  </a:lnTo>
                  <a:lnTo>
                    <a:pt x="7505586" y="20942"/>
                  </a:lnTo>
                  <a:lnTo>
                    <a:pt x="7517181" y="20942"/>
                  </a:lnTo>
                  <a:lnTo>
                    <a:pt x="7521867" y="16256"/>
                  </a:lnTo>
                  <a:lnTo>
                    <a:pt x="7521867" y="4699"/>
                  </a:lnTo>
                  <a:close/>
                </a:path>
                <a:path w="7857490" h="4237990">
                  <a:moveTo>
                    <a:pt x="7563777" y="4221480"/>
                  </a:moveTo>
                  <a:lnTo>
                    <a:pt x="7559078" y="4216793"/>
                  </a:lnTo>
                  <a:lnTo>
                    <a:pt x="7547496" y="4216793"/>
                  </a:lnTo>
                  <a:lnTo>
                    <a:pt x="7542809" y="4221480"/>
                  </a:lnTo>
                  <a:lnTo>
                    <a:pt x="7542809" y="4233037"/>
                  </a:lnTo>
                  <a:lnTo>
                    <a:pt x="7547496" y="4237736"/>
                  </a:lnTo>
                  <a:lnTo>
                    <a:pt x="7559078" y="4237736"/>
                  </a:lnTo>
                  <a:lnTo>
                    <a:pt x="7563777" y="4233037"/>
                  </a:lnTo>
                  <a:lnTo>
                    <a:pt x="7563777" y="4221480"/>
                  </a:lnTo>
                  <a:close/>
                </a:path>
                <a:path w="7857490" h="4237990">
                  <a:moveTo>
                    <a:pt x="7563777" y="2836722"/>
                  </a:moveTo>
                  <a:lnTo>
                    <a:pt x="7559078" y="2832036"/>
                  </a:lnTo>
                  <a:lnTo>
                    <a:pt x="7547496" y="2832036"/>
                  </a:lnTo>
                  <a:lnTo>
                    <a:pt x="7542809" y="2836722"/>
                  </a:lnTo>
                  <a:lnTo>
                    <a:pt x="7542809" y="2848292"/>
                  </a:lnTo>
                  <a:lnTo>
                    <a:pt x="7547496" y="2852978"/>
                  </a:lnTo>
                  <a:lnTo>
                    <a:pt x="7559078" y="2852978"/>
                  </a:lnTo>
                  <a:lnTo>
                    <a:pt x="7563777" y="2848292"/>
                  </a:lnTo>
                  <a:lnTo>
                    <a:pt x="7563777" y="2836722"/>
                  </a:lnTo>
                  <a:close/>
                </a:path>
                <a:path w="7857490" h="4237990">
                  <a:moveTo>
                    <a:pt x="7563777" y="1421333"/>
                  </a:moveTo>
                  <a:lnTo>
                    <a:pt x="7559078" y="1416646"/>
                  </a:lnTo>
                  <a:lnTo>
                    <a:pt x="7547496" y="1416646"/>
                  </a:lnTo>
                  <a:lnTo>
                    <a:pt x="7542809" y="1421333"/>
                  </a:lnTo>
                  <a:lnTo>
                    <a:pt x="7542809" y="1432890"/>
                  </a:lnTo>
                  <a:lnTo>
                    <a:pt x="7547496" y="1437589"/>
                  </a:lnTo>
                  <a:lnTo>
                    <a:pt x="7559078" y="1437589"/>
                  </a:lnTo>
                  <a:lnTo>
                    <a:pt x="7563777" y="1432890"/>
                  </a:lnTo>
                  <a:lnTo>
                    <a:pt x="7563777" y="1421333"/>
                  </a:lnTo>
                  <a:close/>
                </a:path>
                <a:path w="7857490" h="4237990">
                  <a:moveTo>
                    <a:pt x="7563777" y="4699"/>
                  </a:moveTo>
                  <a:lnTo>
                    <a:pt x="7559078" y="0"/>
                  </a:lnTo>
                  <a:lnTo>
                    <a:pt x="7547496" y="0"/>
                  </a:lnTo>
                  <a:lnTo>
                    <a:pt x="7542809" y="4699"/>
                  </a:lnTo>
                  <a:lnTo>
                    <a:pt x="7542809" y="16256"/>
                  </a:lnTo>
                  <a:lnTo>
                    <a:pt x="7547496" y="20942"/>
                  </a:lnTo>
                  <a:lnTo>
                    <a:pt x="7559078" y="20942"/>
                  </a:lnTo>
                  <a:lnTo>
                    <a:pt x="7563777" y="16256"/>
                  </a:lnTo>
                  <a:lnTo>
                    <a:pt x="7563777" y="4699"/>
                  </a:lnTo>
                  <a:close/>
                </a:path>
                <a:path w="7857490" h="4237990">
                  <a:moveTo>
                    <a:pt x="7605674" y="4221480"/>
                  </a:moveTo>
                  <a:lnTo>
                    <a:pt x="7600988" y="4216793"/>
                  </a:lnTo>
                  <a:lnTo>
                    <a:pt x="7589406" y="4216793"/>
                  </a:lnTo>
                  <a:lnTo>
                    <a:pt x="7584707" y="4221480"/>
                  </a:lnTo>
                  <a:lnTo>
                    <a:pt x="7584707" y="4233037"/>
                  </a:lnTo>
                  <a:lnTo>
                    <a:pt x="7589406" y="4237736"/>
                  </a:lnTo>
                  <a:lnTo>
                    <a:pt x="7600988" y="4237736"/>
                  </a:lnTo>
                  <a:lnTo>
                    <a:pt x="7605674" y="4233037"/>
                  </a:lnTo>
                  <a:lnTo>
                    <a:pt x="7605674" y="4221480"/>
                  </a:lnTo>
                  <a:close/>
                </a:path>
                <a:path w="7857490" h="4237990">
                  <a:moveTo>
                    <a:pt x="7605674" y="2836722"/>
                  </a:moveTo>
                  <a:lnTo>
                    <a:pt x="7600988" y="2832036"/>
                  </a:lnTo>
                  <a:lnTo>
                    <a:pt x="7589406" y="2832036"/>
                  </a:lnTo>
                  <a:lnTo>
                    <a:pt x="7584707" y="2836722"/>
                  </a:lnTo>
                  <a:lnTo>
                    <a:pt x="7584707" y="2848292"/>
                  </a:lnTo>
                  <a:lnTo>
                    <a:pt x="7589406" y="2852978"/>
                  </a:lnTo>
                  <a:lnTo>
                    <a:pt x="7600988" y="2852978"/>
                  </a:lnTo>
                  <a:lnTo>
                    <a:pt x="7605674" y="2848292"/>
                  </a:lnTo>
                  <a:lnTo>
                    <a:pt x="7605674" y="2836722"/>
                  </a:lnTo>
                  <a:close/>
                </a:path>
                <a:path w="7857490" h="4237990">
                  <a:moveTo>
                    <a:pt x="7605674" y="1421333"/>
                  </a:moveTo>
                  <a:lnTo>
                    <a:pt x="7600988" y="1416646"/>
                  </a:lnTo>
                  <a:lnTo>
                    <a:pt x="7589406" y="1416646"/>
                  </a:lnTo>
                  <a:lnTo>
                    <a:pt x="7584707" y="1421333"/>
                  </a:lnTo>
                  <a:lnTo>
                    <a:pt x="7584707" y="1432890"/>
                  </a:lnTo>
                  <a:lnTo>
                    <a:pt x="7589406" y="1437589"/>
                  </a:lnTo>
                  <a:lnTo>
                    <a:pt x="7600988" y="1437589"/>
                  </a:lnTo>
                  <a:lnTo>
                    <a:pt x="7605674" y="1432890"/>
                  </a:lnTo>
                  <a:lnTo>
                    <a:pt x="7605674" y="1421333"/>
                  </a:lnTo>
                  <a:close/>
                </a:path>
                <a:path w="7857490" h="4237990">
                  <a:moveTo>
                    <a:pt x="7605674" y="4699"/>
                  </a:moveTo>
                  <a:lnTo>
                    <a:pt x="7600988" y="0"/>
                  </a:lnTo>
                  <a:lnTo>
                    <a:pt x="7589406" y="0"/>
                  </a:lnTo>
                  <a:lnTo>
                    <a:pt x="7584707" y="4699"/>
                  </a:lnTo>
                  <a:lnTo>
                    <a:pt x="7584707" y="16256"/>
                  </a:lnTo>
                  <a:lnTo>
                    <a:pt x="7589406" y="20942"/>
                  </a:lnTo>
                  <a:lnTo>
                    <a:pt x="7600988" y="20942"/>
                  </a:lnTo>
                  <a:lnTo>
                    <a:pt x="7605674" y="16256"/>
                  </a:lnTo>
                  <a:lnTo>
                    <a:pt x="7605674" y="4699"/>
                  </a:lnTo>
                  <a:close/>
                </a:path>
                <a:path w="7857490" h="4237990">
                  <a:moveTo>
                    <a:pt x="7647584" y="4221480"/>
                  </a:moveTo>
                  <a:lnTo>
                    <a:pt x="7642885" y="4216793"/>
                  </a:lnTo>
                  <a:lnTo>
                    <a:pt x="7631303" y="4216793"/>
                  </a:lnTo>
                  <a:lnTo>
                    <a:pt x="7626617" y="4221480"/>
                  </a:lnTo>
                  <a:lnTo>
                    <a:pt x="7626617" y="4233037"/>
                  </a:lnTo>
                  <a:lnTo>
                    <a:pt x="7631303" y="4237736"/>
                  </a:lnTo>
                  <a:lnTo>
                    <a:pt x="7642885" y="4237736"/>
                  </a:lnTo>
                  <a:lnTo>
                    <a:pt x="7647584" y="4233037"/>
                  </a:lnTo>
                  <a:lnTo>
                    <a:pt x="7647584" y="4221480"/>
                  </a:lnTo>
                  <a:close/>
                </a:path>
                <a:path w="7857490" h="4237990">
                  <a:moveTo>
                    <a:pt x="7647584" y="2836722"/>
                  </a:moveTo>
                  <a:lnTo>
                    <a:pt x="7642885" y="2832036"/>
                  </a:lnTo>
                  <a:lnTo>
                    <a:pt x="7631303" y="2832036"/>
                  </a:lnTo>
                  <a:lnTo>
                    <a:pt x="7626617" y="2836722"/>
                  </a:lnTo>
                  <a:lnTo>
                    <a:pt x="7626617" y="2848292"/>
                  </a:lnTo>
                  <a:lnTo>
                    <a:pt x="7631303" y="2852978"/>
                  </a:lnTo>
                  <a:lnTo>
                    <a:pt x="7642885" y="2852978"/>
                  </a:lnTo>
                  <a:lnTo>
                    <a:pt x="7647584" y="2848292"/>
                  </a:lnTo>
                  <a:lnTo>
                    <a:pt x="7647584" y="2836722"/>
                  </a:lnTo>
                  <a:close/>
                </a:path>
                <a:path w="7857490" h="4237990">
                  <a:moveTo>
                    <a:pt x="7647584" y="1421333"/>
                  </a:moveTo>
                  <a:lnTo>
                    <a:pt x="7642885" y="1416646"/>
                  </a:lnTo>
                  <a:lnTo>
                    <a:pt x="7631303" y="1416646"/>
                  </a:lnTo>
                  <a:lnTo>
                    <a:pt x="7626617" y="1421333"/>
                  </a:lnTo>
                  <a:lnTo>
                    <a:pt x="7626617" y="1432890"/>
                  </a:lnTo>
                  <a:lnTo>
                    <a:pt x="7631303" y="1437589"/>
                  </a:lnTo>
                  <a:lnTo>
                    <a:pt x="7642885" y="1437589"/>
                  </a:lnTo>
                  <a:lnTo>
                    <a:pt x="7647584" y="1432890"/>
                  </a:lnTo>
                  <a:lnTo>
                    <a:pt x="7647584" y="1421333"/>
                  </a:lnTo>
                  <a:close/>
                </a:path>
                <a:path w="7857490" h="4237990">
                  <a:moveTo>
                    <a:pt x="7647584" y="4699"/>
                  </a:moveTo>
                  <a:lnTo>
                    <a:pt x="7642885" y="0"/>
                  </a:lnTo>
                  <a:lnTo>
                    <a:pt x="7631303" y="0"/>
                  </a:lnTo>
                  <a:lnTo>
                    <a:pt x="7626617" y="4699"/>
                  </a:lnTo>
                  <a:lnTo>
                    <a:pt x="7626617" y="16256"/>
                  </a:lnTo>
                  <a:lnTo>
                    <a:pt x="7631303" y="20942"/>
                  </a:lnTo>
                  <a:lnTo>
                    <a:pt x="7642885" y="20942"/>
                  </a:lnTo>
                  <a:lnTo>
                    <a:pt x="7647584" y="16256"/>
                  </a:lnTo>
                  <a:lnTo>
                    <a:pt x="7647584" y="4699"/>
                  </a:lnTo>
                  <a:close/>
                </a:path>
                <a:path w="7857490" h="4237990">
                  <a:moveTo>
                    <a:pt x="7689482" y="4221480"/>
                  </a:moveTo>
                  <a:lnTo>
                    <a:pt x="7684795" y="4216793"/>
                  </a:lnTo>
                  <a:lnTo>
                    <a:pt x="7673213" y="4216793"/>
                  </a:lnTo>
                  <a:lnTo>
                    <a:pt x="7668527" y="4221480"/>
                  </a:lnTo>
                  <a:lnTo>
                    <a:pt x="7668527" y="4233037"/>
                  </a:lnTo>
                  <a:lnTo>
                    <a:pt x="7673213" y="4237736"/>
                  </a:lnTo>
                  <a:lnTo>
                    <a:pt x="7684795" y="4237736"/>
                  </a:lnTo>
                  <a:lnTo>
                    <a:pt x="7689482" y="4233037"/>
                  </a:lnTo>
                  <a:lnTo>
                    <a:pt x="7689482" y="4221480"/>
                  </a:lnTo>
                  <a:close/>
                </a:path>
                <a:path w="7857490" h="4237990">
                  <a:moveTo>
                    <a:pt x="7689482" y="2836722"/>
                  </a:moveTo>
                  <a:lnTo>
                    <a:pt x="7684795" y="2832036"/>
                  </a:lnTo>
                  <a:lnTo>
                    <a:pt x="7673213" y="2832036"/>
                  </a:lnTo>
                  <a:lnTo>
                    <a:pt x="7668527" y="2836722"/>
                  </a:lnTo>
                  <a:lnTo>
                    <a:pt x="7668527" y="2848292"/>
                  </a:lnTo>
                  <a:lnTo>
                    <a:pt x="7673213" y="2852978"/>
                  </a:lnTo>
                  <a:lnTo>
                    <a:pt x="7684795" y="2852978"/>
                  </a:lnTo>
                  <a:lnTo>
                    <a:pt x="7689482" y="2848292"/>
                  </a:lnTo>
                  <a:lnTo>
                    <a:pt x="7689482" y="2836722"/>
                  </a:lnTo>
                  <a:close/>
                </a:path>
                <a:path w="7857490" h="4237990">
                  <a:moveTo>
                    <a:pt x="7689482" y="1421333"/>
                  </a:moveTo>
                  <a:lnTo>
                    <a:pt x="7684795" y="1416646"/>
                  </a:lnTo>
                  <a:lnTo>
                    <a:pt x="7673213" y="1416646"/>
                  </a:lnTo>
                  <a:lnTo>
                    <a:pt x="7668527" y="1421333"/>
                  </a:lnTo>
                  <a:lnTo>
                    <a:pt x="7668527" y="1432890"/>
                  </a:lnTo>
                  <a:lnTo>
                    <a:pt x="7673213" y="1437589"/>
                  </a:lnTo>
                  <a:lnTo>
                    <a:pt x="7684795" y="1437589"/>
                  </a:lnTo>
                  <a:lnTo>
                    <a:pt x="7689482" y="1432890"/>
                  </a:lnTo>
                  <a:lnTo>
                    <a:pt x="7689482" y="1421333"/>
                  </a:lnTo>
                  <a:close/>
                </a:path>
                <a:path w="7857490" h="4237990">
                  <a:moveTo>
                    <a:pt x="7689482" y="4699"/>
                  </a:moveTo>
                  <a:lnTo>
                    <a:pt x="7684795" y="0"/>
                  </a:lnTo>
                  <a:lnTo>
                    <a:pt x="7673213" y="0"/>
                  </a:lnTo>
                  <a:lnTo>
                    <a:pt x="7668527" y="4699"/>
                  </a:lnTo>
                  <a:lnTo>
                    <a:pt x="7668527" y="16256"/>
                  </a:lnTo>
                  <a:lnTo>
                    <a:pt x="7673213" y="20942"/>
                  </a:lnTo>
                  <a:lnTo>
                    <a:pt x="7684795" y="20942"/>
                  </a:lnTo>
                  <a:lnTo>
                    <a:pt x="7689482" y="16256"/>
                  </a:lnTo>
                  <a:lnTo>
                    <a:pt x="7689482" y="4699"/>
                  </a:lnTo>
                  <a:close/>
                </a:path>
                <a:path w="7857490" h="4237990">
                  <a:moveTo>
                    <a:pt x="7731392" y="4221480"/>
                  </a:moveTo>
                  <a:lnTo>
                    <a:pt x="7726693" y="4216793"/>
                  </a:lnTo>
                  <a:lnTo>
                    <a:pt x="7715110" y="4216793"/>
                  </a:lnTo>
                  <a:lnTo>
                    <a:pt x="7710424" y="4221480"/>
                  </a:lnTo>
                  <a:lnTo>
                    <a:pt x="7710424" y="4233037"/>
                  </a:lnTo>
                  <a:lnTo>
                    <a:pt x="7715110" y="4237736"/>
                  </a:lnTo>
                  <a:lnTo>
                    <a:pt x="7726693" y="4237736"/>
                  </a:lnTo>
                  <a:lnTo>
                    <a:pt x="7731392" y="4233037"/>
                  </a:lnTo>
                  <a:lnTo>
                    <a:pt x="7731392" y="4221480"/>
                  </a:lnTo>
                  <a:close/>
                </a:path>
                <a:path w="7857490" h="4237990">
                  <a:moveTo>
                    <a:pt x="7731392" y="2836722"/>
                  </a:moveTo>
                  <a:lnTo>
                    <a:pt x="7726693" y="2832036"/>
                  </a:lnTo>
                  <a:lnTo>
                    <a:pt x="7715110" y="2832036"/>
                  </a:lnTo>
                  <a:lnTo>
                    <a:pt x="7710424" y="2836722"/>
                  </a:lnTo>
                  <a:lnTo>
                    <a:pt x="7710424" y="2848292"/>
                  </a:lnTo>
                  <a:lnTo>
                    <a:pt x="7715110" y="2852978"/>
                  </a:lnTo>
                  <a:lnTo>
                    <a:pt x="7726693" y="2852978"/>
                  </a:lnTo>
                  <a:lnTo>
                    <a:pt x="7731392" y="2848292"/>
                  </a:lnTo>
                  <a:lnTo>
                    <a:pt x="7731392" y="2836722"/>
                  </a:lnTo>
                  <a:close/>
                </a:path>
                <a:path w="7857490" h="4237990">
                  <a:moveTo>
                    <a:pt x="7731392" y="1421333"/>
                  </a:moveTo>
                  <a:lnTo>
                    <a:pt x="7726693" y="1416646"/>
                  </a:lnTo>
                  <a:lnTo>
                    <a:pt x="7715110" y="1416646"/>
                  </a:lnTo>
                  <a:lnTo>
                    <a:pt x="7710424" y="1421333"/>
                  </a:lnTo>
                  <a:lnTo>
                    <a:pt x="7710424" y="1432890"/>
                  </a:lnTo>
                  <a:lnTo>
                    <a:pt x="7715110" y="1437589"/>
                  </a:lnTo>
                  <a:lnTo>
                    <a:pt x="7726693" y="1437589"/>
                  </a:lnTo>
                  <a:lnTo>
                    <a:pt x="7731392" y="1432890"/>
                  </a:lnTo>
                  <a:lnTo>
                    <a:pt x="7731392" y="1421333"/>
                  </a:lnTo>
                  <a:close/>
                </a:path>
                <a:path w="7857490" h="4237990">
                  <a:moveTo>
                    <a:pt x="7731392" y="4699"/>
                  </a:moveTo>
                  <a:lnTo>
                    <a:pt x="7726693" y="0"/>
                  </a:lnTo>
                  <a:lnTo>
                    <a:pt x="7715110" y="0"/>
                  </a:lnTo>
                  <a:lnTo>
                    <a:pt x="7710424" y="4699"/>
                  </a:lnTo>
                  <a:lnTo>
                    <a:pt x="7710424" y="16256"/>
                  </a:lnTo>
                  <a:lnTo>
                    <a:pt x="7715110" y="20942"/>
                  </a:lnTo>
                  <a:lnTo>
                    <a:pt x="7726693" y="20942"/>
                  </a:lnTo>
                  <a:lnTo>
                    <a:pt x="7731392" y="16256"/>
                  </a:lnTo>
                  <a:lnTo>
                    <a:pt x="7731392" y="4699"/>
                  </a:lnTo>
                  <a:close/>
                </a:path>
                <a:path w="7857490" h="4237990">
                  <a:moveTo>
                    <a:pt x="7773289" y="4221480"/>
                  </a:moveTo>
                  <a:lnTo>
                    <a:pt x="7768603" y="4216793"/>
                  </a:lnTo>
                  <a:lnTo>
                    <a:pt x="7757020" y="4216793"/>
                  </a:lnTo>
                  <a:lnTo>
                    <a:pt x="7752334" y="4221480"/>
                  </a:lnTo>
                  <a:lnTo>
                    <a:pt x="7752334" y="4233037"/>
                  </a:lnTo>
                  <a:lnTo>
                    <a:pt x="7757020" y="4237736"/>
                  </a:lnTo>
                  <a:lnTo>
                    <a:pt x="7768603" y="4237736"/>
                  </a:lnTo>
                  <a:lnTo>
                    <a:pt x="7773289" y="4233037"/>
                  </a:lnTo>
                  <a:lnTo>
                    <a:pt x="7773289" y="4221480"/>
                  </a:lnTo>
                  <a:close/>
                </a:path>
                <a:path w="7857490" h="4237990">
                  <a:moveTo>
                    <a:pt x="7773289" y="2836722"/>
                  </a:moveTo>
                  <a:lnTo>
                    <a:pt x="7768603" y="2832036"/>
                  </a:lnTo>
                  <a:lnTo>
                    <a:pt x="7757020" y="2832036"/>
                  </a:lnTo>
                  <a:lnTo>
                    <a:pt x="7752334" y="2836722"/>
                  </a:lnTo>
                  <a:lnTo>
                    <a:pt x="7752334" y="2848292"/>
                  </a:lnTo>
                  <a:lnTo>
                    <a:pt x="7757020" y="2852978"/>
                  </a:lnTo>
                  <a:lnTo>
                    <a:pt x="7768603" y="2852978"/>
                  </a:lnTo>
                  <a:lnTo>
                    <a:pt x="7773289" y="2848292"/>
                  </a:lnTo>
                  <a:lnTo>
                    <a:pt x="7773289" y="2836722"/>
                  </a:lnTo>
                  <a:close/>
                </a:path>
                <a:path w="7857490" h="4237990">
                  <a:moveTo>
                    <a:pt x="7773289" y="1421333"/>
                  </a:moveTo>
                  <a:lnTo>
                    <a:pt x="7768603" y="1416646"/>
                  </a:lnTo>
                  <a:lnTo>
                    <a:pt x="7757020" y="1416646"/>
                  </a:lnTo>
                  <a:lnTo>
                    <a:pt x="7752334" y="1421333"/>
                  </a:lnTo>
                  <a:lnTo>
                    <a:pt x="7752334" y="1432890"/>
                  </a:lnTo>
                  <a:lnTo>
                    <a:pt x="7757020" y="1437589"/>
                  </a:lnTo>
                  <a:lnTo>
                    <a:pt x="7768603" y="1437589"/>
                  </a:lnTo>
                  <a:lnTo>
                    <a:pt x="7773289" y="1432890"/>
                  </a:lnTo>
                  <a:lnTo>
                    <a:pt x="7773289" y="1421333"/>
                  </a:lnTo>
                  <a:close/>
                </a:path>
                <a:path w="7857490" h="4237990">
                  <a:moveTo>
                    <a:pt x="7773289" y="4699"/>
                  </a:moveTo>
                  <a:lnTo>
                    <a:pt x="7768603" y="0"/>
                  </a:lnTo>
                  <a:lnTo>
                    <a:pt x="7757020" y="0"/>
                  </a:lnTo>
                  <a:lnTo>
                    <a:pt x="7752334" y="4699"/>
                  </a:lnTo>
                  <a:lnTo>
                    <a:pt x="7752334" y="16256"/>
                  </a:lnTo>
                  <a:lnTo>
                    <a:pt x="7757020" y="20942"/>
                  </a:lnTo>
                  <a:lnTo>
                    <a:pt x="7768603" y="20942"/>
                  </a:lnTo>
                  <a:lnTo>
                    <a:pt x="7773289" y="16256"/>
                  </a:lnTo>
                  <a:lnTo>
                    <a:pt x="7773289" y="4699"/>
                  </a:lnTo>
                  <a:close/>
                </a:path>
                <a:path w="7857490" h="4237990">
                  <a:moveTo>
                    <a:pt x="7815199" y="4221480"/>
                  </a:moveTo>
                  <a:lnTo>
                    <a:pt x="7810513" y="4216793"/>
                  </a:lnTo>
                  <a:lnTo>
                    <a:pt x="7798917" y="4216793"/>
                  </a:lnTo>
                  <a:lnTo>
                    <a:pt x="7794231" y="4221480"/>
                  </a:lnTo>
                  <a:lnTo>
                    <a:pt x="7794231" y="4233037"/>
                  </a:lnTo>
                  <a:lnTo>
                    <a:pt x="7798917" y="4237736"/>
                  </a:lnTo>
                  <a:lnTo>
                    <a:pt x="7810513" y="4237736"/>
                  </a:lnTo>
                  <a:lnTo>
                    <a:pt x="7815199" y="4233037"/>
                  </a:lnTo>
                  <a:lnTo>
                    <a:pt x="7815199" y="4221480"/>
                  </a:lnTo>
                  <a:close/>
                </a:path>
                <a:path w="7857490" h="4237990">
                  <a:moveTo>
                    <a:pt x="7815199" y="2836722"/>
                  </a:moveTo>
                  <a:lnTo>
                    <a:pt x="7810513" y="2832036"/>
                  </a:lnTo>
                  <a:lnTo>
                    <a:pt x="7798917" y="2832036"/>
                  </a:lnTo>
                  <a:lnTo>
                    <a:pt x="7794231" y="2836722"/>
                  </a:lnTo>
                  <a:lnTo>
                    <a:pt x="7794231" y="2848292"/>
                  </a:lnTo>
                  <a:lnTo>
                    <a:pt x="7798917" y="2852978"/>
                  </a:lnTo>
                  <a:lnTo>
                    <a:pt x="7810513" y="2852978"/>
                  </a:lnTo>
                  <a:lnTo>
                    <a:pt x="7815199" y="2848292"/>
                  </a:lnTo>
                  <a:lnTo>
                    <a:pt x="7815199" y="2836722"/>
                  </a:lnTo>
                  <a:close/>
                </a:path>
                <a:path w="7857490" h="4237990">
                  <a:moveTo>
                    <a:pt x="7815199" y="1421333"/>
                  </a:moveTo>
                  <a:lnTo>
                    <a:pt x="7810513" y="1416646"/>
                  </a:lnTo>
                  <a:lnTo>
                    <a:pt x="7798917" y="1416646"/>
                  </a:lnTo>
                  <a:lnTo>
                    <a:pt x="7794231" y="1421333"/>
                  </a:lnTo>
                  <a:lnTo>
                    <a:pt x="7794231" y="1432890"/>
                  </a:lnTo>
                  <a:lnTo>
                    <a:pt x="7798917" y="1437589"/>
                  </a:lnTo>
                  <a:lnTo>
                    <a:pt x="7810513" y="1437589"/>
                  </a:lnTo>
                  <a:lnTo>
                    <a:pt x="7815199" y="1432890"/>
                  </a:lnTo>
                  <a:lnTo>
                    <a:pt x="7815199" y="1421333"/>
                  </a:lnTo>
                  <a:close/>
                </a:path>
                <a:path w="7857490" h="4237990">
                  <a:moveTo>
                    <a:pt x="7815199" y="4699"/>
                  </a:moveTo>
                  <a:lnTo>
                    <a:pt x="7810513" y="0"/>
                  </a:lnTo>
                  <a:lnTo>
                    <a:pt x="7798917" y="0"/>
                  </a:lnTo>
                  <a:lnTo>
                    <a:pt x="7794231" y="4699"/>
                  </a:lnTo>
                  <a:lnTo>
                    <a:pt x="7794231" y="16256"/>
                  </a:lnTo>
                  <a:lnTo>
                    <a:pt x="7798917" y="20942"/>
                  </a:lnTo>
                  <a:lnTo>
                    <a:pt x="7810513" y="20942"/>
                  </a:lnTo>
                  <a:lnTo>
                    <a:pt x="7815199" y="16256"/>
                  </a:lnTo>
                  <a:lnTo>
                    <a:pt x="7815199" y="4699"/>
                  </a:lnTo>
                  <a:close/>
                </a:path>
                <a:path w="7857490" h="4237990">
                  <a:moveTo>
                    <a:pt x="7857096" y="4221480"/>
                  </a:moveTo>
                  <a:lnTo>
                    <a:pt x="7852410" y="4216793"/>
                  </a:lnTo>
                  <a:lnTo>
                    <a:pt x="7840827" y="4216793"/>
                  </a:lnTo>
                  <a:lnTo>
                    <a:pt x="7836141" y="4221480"/>
                  </a:lnTo>
                  <a:lnTo>
                    <a:pt x="7836141" y="4233037"/>
                  </a:lnTo>
                  <a:lnTo>
                    <a:pt x="7840827" y="4237736"/>
                  </a:lnTo>
                  <a:lnTo>
                    <a:pt x="7852410" y="4237736"/>
                  </a:lnTo>
                  <a:lnTo>
                    <a:pt x="7857096" y="4233037"/>
                  </a:lnTo>
                  <a:lnTo>
                    <a:pt x="7857096" y="4221480"/>
                  </a:lnTo>
                  <a:close/>
                </a:path>
                <a:path w="7857490" h="4237990">
                  <a:moveTo>
                    <a:pt x="7857096" y="2836722"/>
                  </a:moveTo>
                  <a:lnTo>
                    <a:pt x="7852410" y="2832036"/>
                  </a:lnTo>
                  <a:lnTo>
                    <a:pt x="7840827" y="2832036"/>
                  </a:lnTo>
                  <a:lnTo>
                    <a:pt x="7836141" y="2836722"/>
                  </a:lnTo>
                  <a:lnTo>
                    <a:pt x="7836141" y="2848292"/>
                  </a:lnTo>
                  <a:lnTo>
                    <a:pt x="7840827" y="2852978"/>
                  </a:lnTo>
                  <a:lnTo>
                    <a:pt x="7852410" y="2852978"/>
                  </a:lnTo>
                  <a:lnTo>
                    <a:pt x="7857096" y="2848292"/>
                  </a:lnTo>
                  <a:lnTo>
                    <a:pt x="7857096" y="2836722"/>
                  </a:lnTo>
                  <a:close/>
                </a:path>
                <a:path w="7857490" h="4237990">
                  <a:moveTo>
                    <a:pt x="7857096" y="1421333"/>
                  </a:moveTo>
                  <a:lnTo>
                    <a:pt x="7852410" y="1416646"/>
                  </a:lnTo>
                  <a:lnTo>
                    <a:pt x="7840827" y="1416646"/>
                  </a:lnTo>
                  <a:lnTo>
                    <a:pt x="7836141" y="1421333"/>
                  </a:lnTo>
                  <a:lnTo>
                    <a:pt x="7836141" y="1432890"/>
                  </a:lnTo>
                  <a:lnTo>
                    <a:pt x="7840827" y="1437589"/>
                  </a:lnTo>
                  <a:lnTo>
                    <a:pt x="7852410" y="1437589"/>
                  </a:lnTo>
                  <a:lnTo>
                    <a:pt x="7857096" y="1432890"/>
                  </a:lnTo>
                  <a:lnTo>
                    <a:pt x="7857096" y="1421333"/>
                  </a:lnTo>
                  <a:close/>
                </a:path>
                <a:path w="7857490" h="4237990">
                  <a:moveTo>
                    <a:pt x="7857096" y="4699"/>
                  </a:moveTo>
                  <a:lnTo>
                    <a:pt x="7852410" y="0"/>
                  </a:lnTo>
                  <a:lnTo>
                    <a:pt x="7840827" y="0"/>
                  </a:lnTo>
                  <a:lnTo>
                    <a:pt x="7836141" y="4699"/>
                  </a:lnTo>
                  <a:lnTo>
                    <a:pt x="7836141" y="16256"/>
                  </a:lnTo>
                  <a:lnTo>
                    <a:pt x="7840827" y="20942"/>
                  </a:lnTo>
                  <a:lnTo>
                    <a:pt x="7852410" y="20942"/>
                  </a:lnTo>
                  <a:lnTo>
                    <a:pt x="7857096" y="16256"/>
                  </a:lnTo>
                  <a:lnTo>
                    <a:pt x="7857096" y="4699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455957" y="6013218"/>
              <a:ext cx="5172075" cy="2380615"/>
            </a:xfrm>
            <a:custGeom>
              <a:avLst/>
              <a:gdLst/>
              <a:ahLst/>
              <a:cxnLst/>
              <a:rect l="l" t="t" r="r" b="b"/>
              <a:pathLst>
                <a:path w="5172075" h="2380615">
                  <a:moveTo>
                    <a:pt x="1345036" y="1600362"/>
                  </a:moveTo>
                  <a:lnTo>
                    <a:pt x="1345036" y="2380071"/>
                  </a:lnTo>
                </a:path>
                <a:path w="5172075" h="2380615">
                  <a:moveTo>
                    <a:pt x="1345036" y="196574"/>
                  </a:moveTo>
                  <a:lnTo>
                    <a:pt x="1345036" y="933942"/>
                  </a:lnTo>
                </a:path>
                <a:path w="5172075" h="2380615">
                  <a:moveTo>
                    <a:pt x="3831013" y="1633751"/>
                  </a:moveTo>
                  <a:lnTo>
                    <a:pt x="3831013" y="2125339"/>
                  </a:lnTo>
                </a:path>
                <a:path w="5172075" h="2380615">
                  <a:moveTo>
                    <a:pt x="3831013" y="161752"/>
                  </a:moveTo>
                  <a:lnTo>
                    <a:pt x="3831013" y="609830"/>
                  </a:lnTo>
                </a:path>
                <a:path w="5172075" h="2380615">
                  <a:moveTo>
                    <a:pt x="5171700" y="1389347"/>
                  </a:moveTo>
                  <a:lnTo>
                    <a:pt x="5171700" y="2043002"/>
                  </a:lnTo>
                </a:path>
                <a:path w="5172075" h="2380615">
                  <a:moveTo>
                    <a:pt x="5171700" y="285452"/>
                  </a:moveTo>
                  <a:lnTo>
                    <a:pt x="5171700" y="448299"/>
                  </a:lnTo>
                </a:path>
                <a:path w="5172075" h="2380615">
                  <a:moveTo>
                    <a:pt x="0" y="1525709"/>
                  </a:moveTo>
                  <a:lnTo>
                    <a:pt x="0" y="2127913"/>
                  </a:lnTo>
                </a:path>
                <a:path w="5172075" h="2380615">
                  <a:moveTo>
                    <a:pt x="0" y="0"/>
                  </a:moveTo>
                  <a:lnTo>
                    <a:pt x="0" y="758164"/>
                  </a:lnTo>
                </a:path>
              </a:pathLst>
            </a:custGeom>
            <a:ln w="209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922317" y="6771383"/>
              <a:ext cx="1076960" cy="767715"/>
            </a:xfrm>
            <a:custGeom>
              <a:avLst/>
              <a:gdLst/>
              <a:ahLst/>
              <a:cxnLst/>
              <a:rect l="l" t="t" r="r" b="b"/>
              <a:pathLst>
                <a:path w="1076960" h="767715">
                  <a:moveTo>
                    <a:pt x="1076383" y="0"/>
                  </a:moveTo>
                  <a:lnTo>
                    <a:pt x="0" y="0"/>
                  </a:lnTo>
                  <a:lnTo>
                    <a:pt x="0" y="767544"/>
                  </a:lnTo>
                  <a:lnTo>
                    <a:pt x="1076383" y="767544"/>
                  </a:lnTo>
                  <a:lnTo>
                    <a:pt x="1076383" y="0"/>
                  </a:lnTo>
                  <a:close/>
                </a:path>
              </a:pathLst>
            </a:custGeom>
            <a:solidFill>
              <a:srgbClr val="270A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922317" y="6771383"/>
              <a:ext cx="1076960" cy="767715"/>
            </a:xfrm>
            <a:custGeom>
              <a:avLst/>
              <a:gdLst/>
              <a:ahLst/>
              <a:cxnLst/>
              <a:rect l="l" t="t" r="r" b="b"/>
              <a:pathLst>
                <a:path w="1076960" h="767715">
                  <a:moveTo>
                    <a:pt x="0" y="0"/>
                  </a:moveTo>
                  <a:lnTo>
                    <a:pt x="1076383" y="0"/>
                  </a:lnTo>
                  <a:lnTo>
                    <a:pt x="1076383" y="767544"/>
                  </a:lnTo>
                  <a:lnTo>
                    <a:pt x="0" y="767544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751492" y="6623049"/>
              <a:ext cx="1076960" cy="1024255"/>
            </a:xfrm>
            <a:custGeom>
              <a:avLst/>
              <a:gdLst/>
              <a:ahLst/>
              <a:cxnLst/>
              <a:rect l="l" t="t" r="r" b="b"/>
              <a:pathLst>
                <a:path w="1076959" h="1024254">
                  <a:moveTo>
                    <a:pt x="1076383" y="0"/>
                  </a:moveTo>
                  <a:lnTo>
                    <a:pt x="0" y="0"/>
                  </a:lnTo>
                  <a:lnTo>
                    <a:pt x="0" y="1023921"/>
                  </a:lnTo>
                  <a:lnTo>
                    <a:pt x="1076383" y="1023921"/>
                  </a:lnTo>
                  <a:lnTo>
                    <a:pt x="107638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751492" y="6623050"/>
              <a:ext cx="1076960" cy="1024255"/>
            </a:xfrm>
            <a:custGeom>
              <a:avLst/>
              <a:gdLst/>
              <a:ahLst/>
              <a:cxnLst/>
              <a:rect l="l" t="t" r="r" b="b"/>
              <a:pathLst>
                <a:path w="1076959" h="1024254">
                  <a:moveTo>
                    <a:pt x="0" y="0"/>
                  </a:moveTo>
                  <a:lnTo>
                    <a:pt x="1076383" y="0"/>
                  </a:lnTo>
                  <a:lnTo>
                    <a:pt x="1076383" y="1023921"/>
                  </a:lnTo>
                  <a:lnTo>
                    <a:pt x="0" y="1023921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261404" y="6947161"/>
              <a:ext cx="1076325" cy="666750"/>
            </a:xfrm>
            <a:custGeom>
              <a:avLst/>
              <a:gdLst/>
              <a:ahLst/>
              <a:cxnLst/>
              <a:rect l="l" t="t" r="r" b="b"/>
              <a:pathLst>
                <a:path w="1076325" h="666750">
                  <a:moveTo>
                    <a:pt x="1075966" y="0"/>
                  </a:moveTo>
                  <a:lnTo>
                    <a:pt x="0" y="0"/>
                  </a:lnTo>
                  <a:lnTo>
                    <a:pt x="0" y="666420"/>
                  </a:lnTo>
                  <a:lnTo>
                    <a:pt x="1075966" y="666420"/>
                  </a:lnTo>
                  <a:lnTo>
                    <a:pt x="1075966" y="0"/>
                  </a:lnTo>
                  <a:close/>
                </a:path>
              </a:pathLst>
            </a:custGeom>
            <a:solidFill>
              <a:srgbClr val="9782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261405" y="6947161"/>
              <a:ext cx="1076325" cy="666750"/>
            </a:xfrm>
            <a:custGeom>
              <a:avLst/>
              <a:gdLst/>
              <a:ahLst/>
              <a:cxnLst/>
              <a:rect l="l" t="t" r="r" b="b"/>
              <a:pathLst>
                <a:path w="1076325" h="666750">
                  <a:moveTo>
                    <a:pt x="0" y="0"/>
                  </a:moveTo>
                  <a:lnTo>
                    <a:pt x="1075966" y="0"/>
                  </a:lnTo>
                  <a:lnTo>
                    <a:pt x="1075966" y="666420"/>
                  </a:lnTo>
                  <a:lnTo>
                    <a:pt x="0" y="6664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8089338" y="6461517"/>
              <a:ext cx="1076960" cy="941069"/>
            </a:xfrm>
            <a:custGeom>
              <a:avLst/>
              <a:gdLst/>
              <a:ahLst/>
              <a:cxnLst/>
              <a:rect l="l" t="t" r="r" b="b"/>
              <a:pathLst>
                <a:path w="1076959" h="941070">
                  <a:moveTo>
                    <a:pt x="1076383" y="0"/>
                  </a:moveTo>
                  <a:lnTo>
                    <a:pt x="0" y="0"/>
                  </a:lnTo>
                  <a:lnTo>
                    <a:pt x="0" y="941048"/>
                  </a:lnTo>
                  <a:lnTo>
                    <a:pt x="1076383" y="941048"/>
                  </a:lnTo>
                  <a:lnTo>
                    <a:pt x="1076383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8089338" y="6461517"/>
              <a:ext cx="1076960" cy="941069"/>
            </a:xfrm>
            <a:custGeom>
              <a:avLst/>
              <a:gdLst/>
              <a:ahLst/>
              <a:cxnLst/>
              <a:rect l="l" t="t" r="r" b="b"/>
              <a:pathLst>
                <a:path w="1076959" h="941070">
                  <a:moveTo>
                    <a:pt x="0" y="0"/>
                  </a:moveTo>
                  <a:lnTo>
                    <a:pt x="1076384" y="0"/>
                  </a:lnTo>
                  <a:lnTo>
                    <a:pt x="1076384" y="941048"/>
                  </a:lnTo>
                  <a:lnTo>
                    <a:pt x="0" y="941048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751620" y="7266348"/>
              <a:ext cx="1073785" cy="0"/>
            </a:xfrm>
            <a:custGeom>
              <a:avLst/>
              <a:gdLst/>
              <a:ahLst/>
              <a:cxnLst/>
              <a:rect l="l" t="t" r="r" b="b"/>
              <a:pathLst>
                <a:path w="1073784" h="0">
                  <a:moveTo>
                    <a:pt x="0" y="0"/>
                  </a:moveTo>
                  <a:lnTo>
                    <a:pt x="1073551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8088261" y="6889130"/>
              <a:ext cx="1073785" cy="0"/>
            </a:xfrm>
            <a:custGeom>
              <a:avLst/>
              <a:gdLst/>
              <a:ahLst/>
              <a:cxnLst/>
              <a:rect l="l" t="t" r="r" b="b"/>
              <a:pathLst>
                <a:path w="1073784" h="0">
                  <a:moveTo>
                    <a:pt x="0" y="0"/>
                  </a:moveTo>
                  <a:lnTo>
                    <a:pt x="1073551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264472" y="7266348"/>
              <a:ext cx="1073785" cy="0"/>
            </a:xfrm>
            <a:custGeom>
              <a:avLst/>
              <a:gdLst/>
              <a:ahLst/>
              <a:cxnLst/>
              <a:rect l="l" t="t" r="r" b="b"/>
              <a:pathLst>
                <a:path w="1073785" h="0">
                  <a:moveTo>
                    <a:pt x="0" y="0"/>
                  </a:moveTo>
                  <a:lnTo>
                    <a:pt x="1073551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922098" y="7162085"/>
              <a:ext cx="1073785" cy="0"/>
            </a:xfrm>
            <a:custGeom>
              <a:avLst/>
              <a:gdLst/>
              <a:ahLst/>
              <a:cxnLst/>
              <a:rect l="l" t="t" r="r" b="b"/>
              <a:pathLst>
                <a:path w="1073785" h="0">
                  <a:moveTo>
                    <a:pt x="0" y="0"/>
                  </a:moveTo>
                  <a:lnTo>
                    <a:pt x="1073551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236492" y="6008523"/>
              <a:ext cx="431800" cy="0"/>
            </a:xfrm>
            <a:custGeom>
              <a:avLst/>
              <a:gdLst/>
              <a:ahLst/>
              <a:cxnLst/>
              <a:rect l="l" t="t" r="r" b="b"/>
              <a:pathLst>
                <a:path w="431800" h="0">
                  <a:moveTo>
                    <a:pt x="431204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99429" y="7099636"/>
              <a:ext cx="118889" cy="118274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3236492" y="8133805"/>
              <a:ext cx="431800" cy="0"/>
            </a:xfrm>
            <a:custGeom>
              <a:avLst/>
              <a:gdLst/>
              <a:ahLst/>
              <a:cxnLst/>
              <a:rect l="l" t="t" r="r" b="b"/>
              <a:pathLst>
                <a:path w="431800" h="0">
                  <a:moveTo>
                    <a:pt x="431204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579196" y="6206220"/>
              <a:ext cx="431800" cy="0"/>
            </a:xfrm>
            <a:custGeom>
              <a:avLst/>
              <a:gdLst/>
              <a:ahLst/>
              <a:cxnLst/>
              <a:rect l="l" t="t" r="r" b="b"/>
              <a:pathLst>
                <a:path w="431800" h="0">
                  <a:moveTo>
                    <a:pt x="431204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4579196" y="8393255"/>
              <a:ext cx="431800" cy="0"/>
            </a:xfrm>
            <a:custGeom>
              <a:avLst/>
              <a:gdLst/>
              <a:ahLst/>
              <a:cxnLst/>
              <a:rect l="l" t="t" r="r" b="b"/>
              <a:pathLst>
                <a:path w="431800" h="0">
                  <a:moveTo>
                    <a:pt x="431204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3153348" y="3564154"/>
            <a:ext cx="5401310" cy="528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300" spc="55">
                <a:solidFill>
                  <a:srgbClr val="FF6700"/>
                </a:solidFill>
                <a:latin typeface="Tahoma"/>
                <a:cs typeface="Tahoma"/>
              </a:rPr>
              <a:t>≤80</a:t>
            </a:r>
            <a:r>
              <a:rPr dirty="0" sz="3300" spc="-95">
                <a:solidFill>
                  <a:srgbClr val="FF6700"/>
                </a:solidFill>
                <a:latin typeface="Tahoma"/>
                <a:cs typeface="Tahoma"/>
              </a:rPr>
              <a:t> </a:t>
            </a:r>
            <a:r>
              <a:rPr dirty="0" sz="3300" spc="270">
                <a:solidFill>
                  <a:srgbClr val="FF6700"/>
                </a:solidFill>
                <a:latin typeface="Tahoma"/>
                <a:cs typeface="Tahoma"/>
              </a:rPr>
              <a:t>KCCQ-</a:t>
            </a:r>
            <a:r>
              <a:rPr dirty="0" sz="3300" spc="275">
                <a:solidFill>
                  <a:srgbClr val="FF6700"/>
                </a:solidFill>
                <a:latin typeface="Tahoma"/>
                <a:cs typeface="Tahoma"/>
              </a:rPr>
              <a:t>CSS</a:t>
            </a:r>
            <a:r>
              <a:rPr dirty="0" sz="3300" spc="-95">
                <a:solidFill>
                  <a:srgbClr val="FF6700"/>
                </a:solidFill>
                <a:latin typeface="Tahoma"/>
                <a:cs typeface="Tahoma"/>
              </a:rPr>
              <a:t> </a:t>
            </a:r>
            <a:r>
              <a:rPr dirty="0" sz="3300" spc="75">
                <a:solidFill>
                  <a:srgbClr val="FF6700"/>
                </a:solidFill>
                <a:latin typeface="Tahoma"/>
                <a:cs typeface="Tahoma"/>
              </a:rPr>
              <a:t>at</a:t>
            </a:r>
            <a:r>
              <a:rPr dirty="0" sz="3300" spc="-90">
                <a:solidFill>
                  <a:srgbClr val="FF6700"/>
                </a:solidFill>
                <a:latin typeface="Tahoma"/>
                <a:cs typeface="Tahoma"/>
              </a:rPr>
              <a:t> </a:t>
            </a:r>
            <a:r>
              <a:rPr dirty="0" sz="3300" spc="95">
                <a:solidFill>
                  <a:srgbClr val="FF6700"/>
                </a:solidFill>
                <a:latin typeface="Tahoma"/>
                <a:cs typeface="Tahoma"/>
              </a:rPr>
              <a:t>Baseline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2861714" y="3561641"/>
            <a:ext cx="5083810" cy="528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300" spc="220">
                <a:solidFill>
                  <a:srgbClr val="FF6700"/>
                </a:solidFill>
                <a:latin typeface="Tahoma"/>
                <a:cs typeface="Tahoma"/>
              </a:rPr>
              <a:t>NYHA</a:t>
            </a:r>
            <a:r>
              <a:rPr dirty="0" sz="3300" spc="-95">
                <a:solidFill>
                  <a:srgbClr val="FF6700"/>
                </a:solidFill>
                <a:latin typeface="Tahoma"/>
                <a:cs typeface="Tahoma"/>
              </a:rPr>
              <a:t> </a:t>
            </a:r>
            <a:r>
              <a:rPr dirty="0" sz="3300" spc="175">
                <a:solidFill>
                  <a:srgbClr val="FF6700"/>
                </a:solidFill>
                <a:latin typeface="Tahoma"/>
                <a:cs typeface="Tahoma"/>
              </a:rPr>
              <a:t>Class</a:t>
            </a:r>
            <a:r>
              <a:rPr dirty="0" sz="3300" spc="-90">
                <a:solidFill>
                  <a:srgbClr val="FF6700"/>
                </a:solidFill>
                <a:latin typeface="Tahoma"/>
                <a:cs typeface="Tahoma"/>
              </a:rPr>
              <a:t> </a:t>
            </a:r>
            <a:r>
              <a:rPr dirty="0" sz="3300" spc="-385">
                <a:solidFill>
                  <a:srgbClr val="FF6700"/>
                </a:solidFill>
                <a:latin typeface="Tahoma"/>
                <a:cs typeface="Tahoma"/>
              </a:rPr>
              <a:t>III</a:t>
            </a:r>
            <a:r>
              <a:rPr dirty="0" sz="3300" spc="-95">
                <a:solidFill>
                  <a:srgbClr val="FF6700"/>
                </a:solidFill>
                <a:latin typeface="Tahoma"/>
                <a:cs typeface="Tahoma"/>
              </a:rPr>
              <a:t> </a:t>
            </a:r>
            <a:r>
              <a:rPr dirty="0" sz="3300" spc="75">
                <a:solidFill>
                  <a:srgbClr val="FF6700"/>
                </a:solidFill>
                <a:latin typeface="Tahoma"/>
                <a:cs typeface="Tahoma"/>
              </a:rPr>
              <a:t>at</a:t>
            </a:r>
            <a:r>
              <a:rPr dirty="0" sz="3300" spc="-85">
                <a:solidFill>
                  <a:srgbClr val="FF6700"/>
                </a:solidFill>
                <a:latin typeface="Tahoma"/>
                <a:cs typeface="Tahoma"/>
              </a:rPr>
              <a:t> </a:t>
            </a:r>
            <a:r>
              <a:rPr dirty="0" sz="3300" spc="100">
                <a:solidFill>
                  <a:srgbClr val="FF6700"/>
                </a:solidFill>
                <a:latin typeface="Tahoma"/>
                <a:cs typeface="Tahoma"/>
              </a:rPr>
              <a:t>Baseline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4980" rIns="0" bIns="0" rtlCol="0" vert="horz">
            <a:spAutoFit/>
          </a:bodyPr>
          <a:lstStyle/>
          <a:p>
            <a:pPr marL="6092825" marR="30480" indent="-4087495">
              <a:lnSpc>
                <a:spcPts val="5360"/>
              </a:lnSpc>
              <a:spcBef>
                <a:spcPts val="755"/>
              </a:spcBef>
            </a:pPr>
            <a:r>
              <a:rPr dirty="0" sz="4950" spc="210" b="0">
                <a:latin typeface="Tahoma"/>
                <a:cs typeface="Tahoma"/>
              </a:rPr>
              <a:t>Efficacy</a:t>
            </a:r>
            <a:r>
              <a:rPr dirty="0" sz="4950" spc="-145" b="0">
                <a:latin typeface="Tahoma"/>
                <a:cs typeface="Tahoma"/>
              </a:rPr>
              <a:t> </a:t>
            </a:r>
            <a:r>
              <a:rPr dirty="0" sz="4950" spc="190" b="0">
                <a:latin typeface="Tahoma"/>
                <a:cs typeface="Tahoma"/>
              </a:rPr>
              <a:t>of</a:t>
            </a:r>
            <a:r>
              <a:rPr dirty="0" sz="4950" spc="-135" b="0">
                <a:latin typeface="Tahoma"/>
                <a:cs typeface="Tahoma"/>
              </a:rPr>
              <a:t> </a:t>
            </a:r>
            <a:r>
              <a:rPr dirty="0" sz="4950" spc="145" b="0">
                <a:latin typeface="Tahoma"/>
                <a:cs typeface="Tahoma"/>
              </a:rPr>
              <a:t>Ninerafaxstat</a:t>
            </a:r>
            <a:r>
              <a:rPr dirty="0" sz="4950" spc="-150" b="0">
                <a:latin typeface="Tahoma"/>
                <a:cs typeface="Tahoma"/>
              </a:rPr>
              <a:t> </a:t>
            </a:r>
            <a:r>
              <a:rPr dirty="0" sz="4950" spc="145" b="0">
                <a:latin typeface="Tahoma"/>
                <a:cs typeface="Tahoma"/>
              </a:rPr>
              <a:t>on</a:t>
            </a:r>
            <a:r>
              <a:rPr dirty="0" sz="4950" spc="-140" b="0">
                <a:latin typeface="Tahoma"/>
                <a:cs typeface="Tahoma"/>
              </a:rPr>
              <a:t> </a:t>
            </a:r>
            <a:r>
              <a:rPr dirty="0" sz="4950" spc="190" b="0">
                <a:latin typeface="Tahoma"/>
                <a:cs typeface="Tahoma"/>
              </a:rPr>
              <a:t>Exercise</a:t>
            </a:r>
            <a:r>
              <a:rPr dirty="0" sz="4950" spc="-140" b="0">
                <a:latin typeface="Tahoma"/>
                <a:cs typeface="Tahoma"/>
              </a:rPr>
              <a:t> </a:t>
            </a:r>
            <a:r>
              <a:rPr dirty="0" sz="4950" spc="229" b="0">
                <a:latin typeface="Tahoma"/>
                <a:cs typeface="Tahoma"/>
              </a:rPr>
              <a:t>Capacity</a:t>
            </a:r>
            <a:r>
              <a:rPr dirty="0" sz="4950" spc="-135" b="0">
                <a:latin typeface="Tahoma"/>
                <a:cs typeface="Tahoma"/>
              </a:rPr>
              <a:t> </a:t>
            </a:r>
            <a:r>
              <a:rPr dirty="0" sz="4950" spc="245" b="0">
                <a:latin typeface="Tahoma"/>
                <a:cs typeface="Tahoma"/>
              </a:rPr>
              <a:t>by</a:t>
            </a:r>
            <a:r>
              <a:rPr dirty="0" sz="4950" spc="-135" b="0">
                <a:latin typeface="Tahoma"/>
                <a:cs typeface="Tahoma"/>
              </a:rPr>
              <a:t> </a:t>
            </a:r>
            <a:r>
              <a:rPr dirty="0" sz="4950" spc="180" b="0">
                <a:latin typeface="Tahoma"/>
                <a:cs typeface="Tahoma"/>
              </a:rPr>
              <a:t>V</a:t>
            </a:r>
            <a:r>
              <a:rPr dirty="0" baseline="-19360" sz="4950" spc="270" b="0">
                <a:latin typeface="Tahoma"/>
                <a:cs typeface="Tahoma"/>
              </a:rPr>
              <a:t>E</a:t>
            </a:r>
            <a:r>
              <a:rPr dirty="0" sz="4950" spc="180" b="0">
                <a:latin typeface="Tahoma"/>
                <a:cs typeface="Tahoma"/>
              </a:rPr>
              <a:t>/CO</a:t>
            </a:r>
            <a:r>
              <a:rPr dirty="0" baseline="-19360" sz="4950" spc="270" b="0">
                <a:latin typeface="Tahoma"/>
                <a:cs typeface="Tahoma"/>
              </a:rPr>
              <a:t>2 </a:t>
            </a:r>
            <a:r>
              <a:rPr dirty="0" sz="4950" spc="125" b="0">
                <a:solidFill>
                  <a:srgbClr val="000000"/>
                </a:solidFill>
                <a:latin typeface="Tahoma"/>
                <a:cs typeface="Tahoma"/>
              </a:rPr>
              <a:t>(Patients</a:t>
            </a:r>
            <a:r>
              <a:rPr dirty="0" sz="4950" spc="-15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950" spc="145" b="0">
                <a:solidFill>
                  <a:srgbClr val="000000"/>
                </a:solidFill>
                <a:latin typeface="Tahoma"/>
                <a:cs typeface="Tahoma"/>
              </a:rPr>
              <a:t>Limited</a:t>
            </a:r>
            <a:r>
              <a:rPr dirty="0" sz="4950" spc="-14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950" spc="120" b="0">
                <a:solidFill>
                  <a:srgbClr val="000000"/>
                </a:solidFill>
                <a:latin typeface="Tahoma"/>
                <a:cs typeface="Tahoma"/>
              </a:rPr>
              <a:t>at</a:t>
            </a:r>
            <a:r>
              <a:rPr dirty="0" sz="4950" spc="-14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950" spc="110" b="0">
                <a:solidFill>
                  <a:srgbClr val="000000"/>
                </a:solidFill>
                <a:latin typeface="Tahoma"/>
                <a:cs typeface="Tahoma"/>
              </a:rPr>
              <a:t>Baseline)</a:t>
            </a:r>
            <a:endParaRPr sz="4950">
              <a:latin typeface="Tahoma"/>
              <a:cs typeface="Tahoma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69365" y="5386955"/>
            <a:ext cx="923290" cy="2685415"/>
          </a:xfrm>
          <a:prstGeom prst="rect">
            <a:avLst/>
          </a:prstGeom>
        </p:spPr>
        <p:txBody>
          <a:bodyPr wrap="square" lIns="0" tIns="1905" rIns="0" bIns="0" rtlCol="0" vert="vert270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5"/>
              </a:spcBef>
            </a:pPr>
            <a:r>
              <a:rPr dirty="0" sz="2900" spc="-10" b="1">
                <a:solidFill>
                  <a:srgbClr val="270AA8"/>
                </a:solidFill>
                <a:latin typeface="Tahoma"/>
                <a:cs typeface="Tahoma"/>
              </a:rPr>
              <a:t>V</a:t>
            </a:r>
            <a:r>
              <a:rPr dirty="0" baseline="-19005" sz="2850" spc="-15" b="1">
                <a:solidFill>
                  <a:srgbClr val="270AA8"/>
                </a:solidFill>
                <a:latin typeface="Tahoma"/>
                <a:cs typeface="Tahoma"/>
              </a:rPr>
              <a:t>E</a:t>
            </a:r>
            <a:r>
              <a:rPr dirty="0" sz="2900" spc="-10" b="1">
                <a:solidFill>
                  <a:srgbClr val="270AA8"/>
                </a:solidFill>
                <a:latin typeface="Tahoma"/>
                <a:cs typeface="Tahoma"/>
              </a:rPr>
              <a:t>/VCO</a:t>
            </a:r>
            <a:r>
              <a:rPr dirty="0" baseline="-19005" sz="2850" spc="-15" b="1">
                <a:solidFill>
                  <a:srgbClr val="270AA8"/>
                </a:solidFill>
                <a:latin typeface="Tahoma"/>
                <a:cs typeface="Tahoma"/>
              </a:rPr>
              <a:t>2</a:t>
            </a:r>
            <a:endParaRPr baseline="-19005" sz="28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dirty="0" sz="2900" spc="-105" b="1">
                <a:solidFill>
                  <a:srgbClr val="270AA8"/>
                </a:solidFill>
                <a:latin typeface="Tahoma"/>
                <a:cs typeface="Tahoma"/>
              </a:rPr>
              <a:t>(Baseline</a:t>
            </a:r>
            <a:r>
              <a:rPr dirty="0" sz="2900" spc="-7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2900" spc="-455" b="1">
                <a:solidFill>
                  <a:srgbClr val="270AA8"/>
                </a:solidFill>
                <a:latin typeface="Tahoma"/>
                <a:cs typeface="Tahoma"/>
              </a:rPr>
              <a:t>≤</a:t>
            </a:r>
            <a:r>
              <a:rPr dirty="0" sz="2900" spc="-1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2900" spc="-40" b="1">
                <a:solidFill>
                  <a:srgbClr val="270AA8"/>
                </a:solidFill>
                <a:latin typeface="Tahoma"/>
                <a:cs typeface="Tahoma"/>
              </a:rPr>
              <a:t>80)</a:t>
            </a:r>
            <a:endParaRPr sz="2900">
              <a:latin typeface="Tahoma"/>
              <a:cs typeface="Tahoma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11899700" y="10447035"/>
            <a:ext cx="560705" cy="344805"/>
            <a:chOff x="11899700" y="10447035"/>
            <a:chExt cx="560705" cy="344805"/>
          </a:xfrm>
        </p:grpSpPr>
        <p:sp>
          <p:nvSpPr>
            <p:cNvPr id="28" name="object 28" descr=""/>
            <p:cNvSpPr/>
            <p:nvPr/>
          </p:nvSpPr>
          <p:spPr>
            <a:xfrm>
              <a:off x="11910171" y="10457506"/>
              <a:ext cx="540385" cy="323850"/>
            </a:xfrm>
            <a:custGeom>
              <a:avLst/>
              <a:gdLst/>
              <a:ahLst/>
              <a:cxnLst/>
              <a:rect l="l" t="t" r="r" b="b"/>
              <a:pathLst>
                <a:path w="540384" h="323850">
                  <a:moveTo>
                    <a:pt x="539763" y="0"/>
                  </a:moveTo>
                  <a:lnTo>
                    <a:pt x="0" y="0"/>
                  </a:lnTo>
                  <a:lnTo>
                    <a:pt x="0" y="323856"/>
                  </a:lnTo>
                  <a:lnTo>
                    <a:pt x="539763" y="323856"/>
                  </a:lnTo>
                  <a:lnTo>
                    <a:pt x="53976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1910171" y="10457506"/>
              <a:ext cx="540385" cy="323850"/>
            </a:xfrm>
            <a:custGeom>
              <a:avLst/>
              <a:gdLst/>
              <a:ahLst/>
              <a:cxnLst/>
              <a:rect l="l" t="t" r="r" b="b"/>
              <a:pathLst>
                <a:path w="540384" h="323850">
                  <a:moveTo>
                    <a:pt x="0" y="0"/>
                  </a:moveTo>
                  <a:lnTo>
                    <a:pt x="539760" y="0"/>
                  </a:lnTo>
                  <a:lnTo>
                    <a:pt x="539760" y="323856"/>
                  </a:lnTo>
                  <a:lnTo>
                    <a:pt x="0" y="323856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1910171" y="10619434"/>
              <a:ext cx="540385" cy="0"/>
            </a:xfrm>
            <a:custGeom>
              <a:avLst/>
              <a:gdLst/>
              <a:ahLst/>
              <a:cxnLst/>
              <a:rect l="l" t="t" r="r" b="b"/>
              <a:pathLst>
                <a:path w="540384" h="0">
                  <a:moveTo>
                    <a:pt x="0" y="0"/>
                  </a:moveTo>
                  <a:lnTo>
                    <a:pt x="53976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 descr=""/>
          <p:cNvGrpSpPr/>
          <p:nvPr/>
        </p:nvGrpSpPr>
        <p:grpSpPr>
          <a:xfrm>
            <a:off x="13010934" y="10447035"/>
            <a:ext cx="560705" cy="344805"/>
            <a:chOff x="13010934" y="10447035"/>
            <a:chExt cx="560705" cy="344805"/>
          </a:xfrm>
        </p:grpSpPr>
        <p:sp>
          <p:nvSpPr>
            <p:cNvPr id="32" name="object 32" descr=""/>
            <p:cNvSpPr/>
            <p:nvPr/>
          </p:nvSpPr>
          <p:spPr>
            <a:xfrm>
              <a:off x="13021405" y="10457506"/>
              <a:ext cx="540385" cy="323850"/>
            </a:xfrm>
            <a:custGeom>
              <a:avLst/>
              <a:gdLst/>
              <a:ahLst/>
              <a:cxnLst/>
              <a:rect l="l" t="t" r="r" b="b"/>
              <a:pathLst>
                <a:path w="540384" h="323850">
                  <a:moveTo>
                    <a:pt x="539763" y="0"/>
                  </a:moveTo>
                  <a:lnTo>
                    <a:pt x="0" y="0"/>
                  </a:lnTo>
                  <a:lnTo>
                    <a:pt x="0" y="323856"/>
                  </a:lnTo>
                  <a:lnTo>
                    <a:pt x="539763" y="323856"/>
                  </a:lnTo>
                  <a:lnTo>
                    <a:pt x="539763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3021405" y="10457506"/>
              <a:ext cx="540385" cy="323850"/>
            </a:xfrm>
            <a:custGeom>
              <a:avLst/>
              <a:gdLst/>
              <a:ahLst/>
              <a:cxnLst/>
              <a:rect l="l" t="t" r="r" b="b"/>
              <a:pathLst>
                <a:path w="540384" h="323850">
                  <a:moveTo>
                    <a:pt x="0" y="0"/>
                  </a:moveTo>
                  <a:lnTo>
                    <a:pt x="539760" y="0"/>
                  </a:lnTo>
                  <a:lnTo>
                    <a:pt x="539760" y="323856"/>
                  </a:lnTo>
                  <a:lnTo>
                    <a:pt x="0" y="323856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3021405" y="10619433"/>
              <a:ext cx="540385" cy="0"/>
            </a:xfrm>
            <a:custGeom>
              <a:avLst/>
              <a:gdLst/>
              <a:ahLst/>
              <a:cxnLst/>
              <a:rect l="l" t="t" r="r" b="b"/>
              <a:pathLst>
                <a:path w="540384" h="0">
                  <a:moveTo>
                    <a:pt x="0" y="0"/>
                  </a:moveTo>
                  <a:lnTo>
                    <a:pt x="53976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13702746" y="10480802"/>
            <a:ext cx="854075" cy="276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50" spc="65">
                <a:latin typeface="Tahoma"/>
                <a:cs typeface="Tahoma"/>
              </a:rPr>
              <a:t>Week</a:t>
            </a:r>
            <a:r>
              <a:rPr dirty="0" sz="1650" spc="-50">
                <a:latin typeface="Tahoma"/>
                <a:cs typeface="Tahoma"/>
              </a:rPr>
              <a:t> </a:t>
            </a:r>
            <a:r>
              <a:rPr dirty="0" sz="1650" spc="-25">
                <a:latin typeface="Tahoma"/>
                <a:cs typeface="Tahoma"/>
              </a:rPr>
              <a:t>12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12591512" y="10480802"/>
            <a:ext cx="280670" cy="276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50" spc="70">
                <a:latin typeface="Tahoma"/>
                <a:cs typeface="Tahoma"/>
              </a:rPr>
              <a:t>BL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1688714" y="8703264"/>
            <a:ext cx="363220" cy="377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25" b="1">
                <a:solidFill>
                  <a:srgbClr val="595959"/>
                </a:solidFill>
                <a:latin typeface="Segoe UI"/>
                <a:cs typeface="Segoe UI"/>
              </a:rPr>
              <a:t>20</a:t>
            </a:r>
            <a:endParaRPr sz="2300">
              <a:latin typeface="Segoe UI"/>
              <a:cs typeface="Segoe U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1688714" y="7306030"/>
            <a:ext cx="363220" cy="377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25" b="1">
                <a:solidFill>
                  <a:srgbClr val="595959"/>
                </a:solidFill>
                <a:latin typeface="Segoe UI"/>
                <a:cs typeface="Segoe UI"/>
              </a:rPr>
              <a:t>30</a:t>
            </a:r>
            <a:endParaRPr sz="2300">
              <a:latin typeface="Segoe UI"/>
              <a:cs typeface="Segoe U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1688714" y="5893716"/>
            <a:ext cx="363220" cy="377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25" b="1">
                <a:solidFill>
                  <a:srgbClr val="595959"/>
                </a:solidFill>
                <a:latin typeface="Segoe UI"/>
                <a:cs typeface="Segoe UI"/>
              </a:rPr>
              <a:t>40</a:t>
            </a:r>
            <a:endParaRPr sz="2300">
              <a:latin typeface="Segoe UI"/>
              <a:cs typeface="Segoe U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3084676" y="9125179"/>
            <a:ext cx="2393950" cy="918844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731520" marR="5080" indent="-719455">
              <a:lnSpc>
                <a:spcPct val="101800"/>
              </a:lnSpc>
              <a:spcBef>
                <a:spcPts val="45"/>
              </a:spcBef>
            </a:pPr>
            <a:r>
              <a:rPr dirty="0" sz="2900" spc="-110" b="1">
                <a:solidFill>
                  <a:srgbClr val="270AA8"/>
                </a:solidFill>
                <a:latin typeface="Tahoma"/>
                <a:cs typeface="Tahoma"/>
              </a:rPr>
              <a:t>Ninerafaxstat </a:t>
            </a:r>
            <a:r>
              <a:rPr dirty="0" sz="2900" spc="-275" b="1">
                <a:solidFill>
                  <a:srgbClr val="270AA8"/>
                </a:solidFill>
                <a:latin typeface="Tahoma"/>
                <a:cs typeface="Tahoma"/>
              </a:rPr>
              <a:t>N=18</a:t>
            </a:r>
            <a:endParaRPr sz="2900">
              <a:latin typeface="Tahoma"/>
              <a:cs typeface="Tahoma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7284666" y="9067379"/>
            <a:ext cx="1439545" cy="918844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260350" marR="5080" indent="-248285">
              <a:lnSpc>
                <a:spcPct val="101800"/>
              </a:lnSpc>
              <a:spcBef>
                <a:spcPts val="45"/>
              </a:spcBef>
            </a:pPr>
            <a:r>
              <a:rPr dirty="0" sz="2900" spc="-50" b="1">
                <a:latin typeface="Tahoma"/>
                <a:cs typeface="Tahoma"/>
              </a:rPr>
              <a:t>Placebo </a:t>
            </a:r>
            <a:r>
              <a:rPr dirty="0" sz="2900" spc="-280" b="1">
                <a:latin typeface="Tahoma"/>
                <a:cs typeface="Tahoma"/>
              </a:rPr>
              <a:t>N=16</a:t>
            </a:r>
            <a:endParaRPr sz="2900">
              <a:latin typeface="Tahoma"/>
              <a:cs typeface="Tahoma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10644944" y="10434475"/>
            <a:ext cx="1127125" cy="3708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250" spc="-25" b="1">
                <a:solidFill>
                  <a:srgbClr val="7F7F7F"/>
                </a:solidFill>
                <a:latin typeface="Tahoma"/>
                <a:cs typeface="Tahoma"/>
              </a:rPr>
              <a:t>Placebo</a:t>
            </a:r>
            <a:endParaRPr sz="2250">
              <a:latin typeface="Tahoma"/>
              <a:cs typeface="Tahoma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5656991" y="10459605"/>
            <a:ext cx="1870075" cy="3708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250" spc="-75" b="1">
                <a:solidFill>
                  <a:srgbClr val="270AA8"/>
                </a:solidFill>
                <a:latin typeface="Tahoma"/>
                <a:cs typeface="Tahoma"/>
              </a:rPr>
              <a:t>Ninerafaxstat</a:t>
            </a:r>
            <a:endParaRPr sz="2250">
              <a:latin typeface="Tahoma"/>
              <a:cs typeface="Tahoma"/>
            </a:endParaRPr>
          </a:p>
        </p:txBody>
      </p:sp>
      <p:grpSp>
        <p:nvGrpSpPr>
          <p:cNvPr id="44" name="object 44" descr=""/>
          <p:cNvGrpSpPr/>
          <p:nvPr/>
        </p:nvGrpSpPr>
        <p:grpSpPr>
          <a:xfrm>
            <a:off x="7600281" y="10451600"/>
            <a:ext cx="560705" cy="344805"/>
            <a:chOff x="7600281" y="10451600"/>
            <a:chExt cx="560705" cy="344805"/>
          </a:xfrm>
        </p:grpSpPr>
        <p:sp>
          <p:nvSpPr>
            <p:cNvPr id="45" name="object 45" descr=""/>
            <p:cNvSpPr/>
            <p:nvPr/>
          </p:nvSpPr>
          <p:spPr>
            <a:xfrm>
              <a:off x="7610751" y="10462070"/>
              <a:ext cx="540385" cy="323850"/>
            </a:xfrm>
            <a:custGeom>
              <a:avLst/>
              <a:gdLst/>
              <a:ahLst/>
              <a:cxnLst/>
              <a:rect l="l" t="t" r="r" b="b"/>
              <a:pathLst>
                <a:path w="540384" h="323850">
                  <a:moveTo>
                    <a:pt x="539760" y="0"/>
                  </a:moveTo>
                  <a:lnTo>
                    <a:pt x="0" y="0"/>
                  </a:lnTo>
                  <a:lnTo>
                    <a:pt x="0" y="323856"/>
                  </a:lnTo>
                  <a:lnTo>
                    <a:pt x="539760" y="323856"/>
                  </a:lnTo>
                  <a:lnTo>
                    <a:pt x="539760" y="0"/>
                  </a:lnTo>
                  <a:close/>
                </a:path>
              </a:pathLst>
            </a:custGeom>
            <a:solidFill>
              <a:srgbClr val="270A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7610751" y="10462070"/>
              <a:ext cx="540385" cy="323850"/>
            </a:xfrm>
            <a:custGeom>
              <a:avLst/>
              <a:gdLst/>
              <a:ahLst/>
              <a:cxnLst/>
              <a:rect l="l" t="t" r="r" b="b"/>
              <a:pathLst>
                <a:path w="540384" h="323850">
                  <a:moveTo>
                    <a:pt x="0" y="0"/>
                  </a:moveTo>
                  <a:lnTo>
                    <a:pt x="539760" y="0"/>
                  </a:lnTo>
                  <a:lnTo>
                    <a:pt x="539760" y="323856"/>
                  </a:lnTo>
                  <a:lnTo>
                    <a:pt x="0" y="323856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7610751" y="10623999"/>
              <a:ext cx="540385" cy="0"/>
            </a:xfrm>
            <a:custGeom>
              <a:avLst/>
              <a:gdLst/>
              <a:ahLst/>
              <a:cxnLst/>
              <a:rect l="l" t="t" r="r" b="b"/>
              <a:pathLst>
                <a:path w="540384" h="0">
                  <a:moveTo>
                    <a:pt x="0" y="0"/>
                  </a:moveTo>
                  <a:lnTo>
                    <a:pt x="53976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8" name="object 48" descr=""/>
          <p:cNvGrpSpPr/>
          <p:nvPr/>
        </p:nvGrpSpPr>
        <p:grpSpPr>
          <a:xfrm>
            <a:off x="8711516" y="10451600"/>
            <a:ext cx="560705" cy="344805"/>
            <a:chOff x="8711516" y="10451600"/>
            <a:chExt cx="560705" cy="344805"/>
          </a:xfrm>
        </p:grpSpPr>
        <p:sp>
          <p:nvSpPr>
            <p:cNvPr id="49" name="object 49" descr=""/>
            <p:cNvSpPr/>
            <p:nvPr/>
          </p:nvSpPr>
          <p:spPr>
            <a:xfrm>
              <a:off x="8721987" y="10462070"/>
              <a:ext cx="540385" cy="323850"/>
            </a:xfrm>
            <a:custGeom>
              <a:avLst/>
              <a:gdLst/>
              <a:ahLst/>
              <a:cxnLst/>
              <a:rect l="l" t="t" r="r" b="b"/>
              <a:pathLst>
                <a:path w="540384" h="323850">
                  <a:moveTo>
                    <a:pt x="539761" y="0"/>
                  </a:moveTo>
                  <a:lnTo>
                    <a:pt x="0" y="0"/>
                  </a:lnTo>
                  <a:lnTo>
                    <a:pt x="0" y="323856"/>
                  </a:lnTo>
                  <a:lnTo>
                    <a:pt x="539761" y="323856"/>
                  </a:lnTo>
                  <a:lnTo>
                    <a:pt x="539761" y="0"/>
                  </a:lnTo>
                  <a:close/>
                </a:path>
              </a:pathLst>
            </a:custGeom>
            <a:solidFill>
              <a:srgbClr val="9782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8721987" y="10462070"/>
              <a:ext cx="540385" cy="323850"/>
            </a:xfrm>
            <a:custGeom>
              <a:avLst/>
              <a:gdLst/>
              <a:ahLst/>
              <a:cxnLst/>
              <a:rect l="l" t="t" r="r" b="b"/>
              <a:pathLst>
                <a:path w="540384" h="323850">
                  <a:moveTo>
                    <a:pt x="0" y="0"/>
                  </a:moveTo>
                  <a:lnTo>
                    <a:pt x="539760" y="0"/>
                  </a:lnTo>
                  <a:lnTo>
                    <a:pt x="539760" y="323856"/>
                  </a:lnTo>
                  <a:lnTo>
                    <a:pt x="0" y="323856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8721987" y="10623998"/>
              <a:ext cx="540385" cy="0"/>
            </a:xfrm>
            <a:custGeom>
              <a:avLst/>
              <a:gdLst/>
              <a:ahLst/>
              <a:cxnLst/>
              <a:rect l="l" t="t" r="r" b="b"/>
              <a:pathLst>
                <a:path w="540384" h="0">
                  <a:moveTo>
                    <a:pt x="0" y="0"/>
                  </a:moveTo>
                  <a:lnTo>
                    <a:pt x="53976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 descr=""/>
          <p:cNvSpPr txBox="1"/>
          <p:nvPr/>
        </p:nvSpPr>
        <p:spPr>
          <a:xfrm>
            <a:off x="9403325" y="10480802"/>
            <a:ext cx="854075" cy="276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50" spc="65">
                <a:latin typeface="Tahoma"/>
                <a:cs typeface="Tahoma"/>
              </a:rPr>
              <a:t>Week</a:t>
            </a:r>
            <a:r>
              <a:rPr dirty="0" sz="1650" spc="-50">
                <a:latin typeface="Tahoma"/>
                <a:cs typeface="Tahoma"/>
              </a:rPr>
              <a:t> </a:t>
            </a:r>
            <a:r>
              <a:rPr dirty="0" sz="1650" spc="-25">
                <a:latin typeface="Tahoma"/>
                <a:cs typeface="Tahoma"/>
              </a:rPr>
              <a:t>12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8292091" y="10480802"/>
            <a:ext cx="280670" cy="276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50" spc="70">
                <a:latin typeface="Tahoma"/>
                <a:cs typeface="Tahoma"/>
              </a:rPr>
              <a:t>BL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4271876" y="6957632"/>
            <a:ext cx="1055370" cy="298450"/>
          </a:xfrm>
          <a:prstGeom prst="rect">
            <a:avLst/>
          </a:prstGeom>
          <a:solidFill>
            <a:srgbClr val="9782F8"/>
          </a:solidFill>
        </p:spPr>
        <p:txBody>
          <a:bodyPr wrap="square" lIns="0" tIns="142875" rIns="0" bIns="0" rtlCol="0" vert="horz">
            <a:spAutoFit/>
          </a:bodyPr>
          <a:lstStyle/>
          <a:p>
            <a:pPr algn="ctr" marL="6985">
              <a:lnSpc>
                <a:spcPts val="1220"/>
              </a:lnSpc>
              <a:spcBef>
                <a:spcPts val="1125"/>
              </a:spcBef>
            </a:pPr>
            <a:r>
              <a:rPr dirty="0" sz="1650" spc="-50">
                <a:solidFill>
                  <a:srgbClr val="CBC0FB"/>
                </a:solidFill>
                <a:latin typeface="Tahoma"/>
                <a:cs typeface="Tahoma"/>
              </a:rPr>
              <a:t>+</a:t>
            </a:r>
            <a:endParaRPr sz="1650">
              <a:latin typeface="Tahoma"/>
              <a:cs typeface="Tahoma"/>
            </a:endParaRPr>
          </a:p>
        </p:txBody>
      </p:sp>
      <p:grpSp>
        <p:nvGrpSpPr>
          <p:cNvPr id="55" name="object 55" descr=""/>
          <p:cNvGrpSpPr/>
          <p:nvPr/>
        </p:nvGrpSpPr>
        <p:grpSpPr>
          <a:xfrm>
            <a:off x="2164390" y="4464129"/>
            <a:ext cx="7868284" cy="4561840"/>
            <a:chOff x="2164390" y="4464129"/>
            <a:chExt cx="7868284" cy="4561840"/>
          </a:xfrm>
        </p:grpSpPr>
        <p:sp>
          <p:nvSpPr>
            <p:cNvPr id="56" name="object 56" descr=""/>
            <p:cNvSpPr/>
            <p:nvPr/>
          </p:nvSpPr>
          <p:spPr>
            <a:xfrm>
              <a:off x="7067513" y="6181306"/>
              <a:ext cx="431800" cy="0"/>
            </a:xfrm>
            <a:custGeom>
              <a:avLst/>
              <a:gdLst/>
              <a:ahLst/>
              <a:cxnLst/>
              <a:rect l="l" t="t" r="r" b="b"/>
              <a:pathLst>
                <a:path w="431800" h="0">
                  <a:moveTo>
                    <a:pt x="431204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0449" y="7112890"/>
              <a:ext cx="118889" cy="118274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7067513" y="8134192"/>
              <a:ext cx="431800" cy="0"/>
            </a:xfrm>
            <a:custGeom>
              <a:avLst/>
              <a:gdLst/>
              <a:ahLst/>
              <a:cxnLst/>
              <a:rect l="l" t="t" r="r" b="b"/>
              <a:pathLst>
                <a:path w="431800" h="0">
                  <a:moveTo>
                    <a:pt x="431204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8412789" y="6306956"/>
              <a:ext cx="431800" cy="0"/>
            </a:xfrm>
            <a:custGeom>
              <a:avLst/>
              <a:gdLst/>
              <a:ahLst/>
              <a:cxnLst/>
              <a:rect l="l" t="t" r="r" b="b"/>
              <a:pathLst>
                <a:path w="431800" h="0">
                  <a:moveTo>
                    <a:pt x="431204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8412789" y="8056572"/>
              <a:ext cx="431800" cy="0"/>
            </a:xfrm>
            <a:custGeom>
              <a:avLst/>
              <a:gdLst/>
              <a:ahLst/>
              <a:cxnLst/>
              <a:rect l="l" t="t" r="r" b="b"/>
              <a:pathLst>
                <a:path w="431800" h="0">
                  <a:moveTo>
                    <a:pt x="431204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2180096" y="4479835"/>
              <a:ext cx="13335" cy="4528820"/>
            </a:xfrm>
            <a:custGeom>
              <a:avLst/>
              <a:gdLst/>
              <a:ahLst/>
              <a:cxnLst/>
              <a:rect l="l" t="t" r="r" b="b"/>
              <a:pathLst>
                <a:path w="13335" h="4528820">
                  <a:moveTo>
                    <a:pt x="0" y="0"/>
                  </a:moveTo>
                  <a:lnTo>
                    <a:pt x="13039" y="4528453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2180097" y="8952503"/>
              <a:ext cx="7837170" cy="57785"/>
            </a:xfrm>
            <a:custGeom>
              <a:avLst/>
              <a:gdLst/>
              <a:ahLst/>
              <a:cxnLst/>
              <a:rect l="l" t="t" r="r" b="b"/>
              <a:pathLst>
                <a:path w="7837170" h="57784">
                  <a:moveTo>
                    <a:pt x="7836642" y="0"/>
                  </a:moveTo>
                  <a:lnTo>
                    <a:pt x="0" y="57265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" name="object 63" descr=""/>
          <p:cNvSpPr txBox="1"/>
          <p:nvPr/>
        </p:nvSpPr>
        <p:spPr>
          <a:xfrm>
            <a:off x="8099809" y="6899602"/>
            <a:ext cx="1056005" cy="492759"/>
          </a:xfrm>
          <a:prstGeom prst="rect">
            <a:avLst/>
          </a:prstGeom>
          <a:solidFill>
            <a:srgbClr val="BFBFBF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330"/>
              </a:lnSpc>
            </a:pPr>
            <a:r>
              <a:rPr dirty="0" sz="1650" spc="-50">
                <a:solidFill>
                  <a:srgbClr val="D9D9D9"/>
                </a:solidFill>
                <a:latin typeface="Tahoma"/>
                <a:cs typeface="Tahoma"/>
              </a:rPr>
              <a:t>+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1691436" y="4491455"/>
            <a:ext cx="363220" cy="377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25" b="1">
                <a:solidFill>
                  <a:srgbClr val="595959"/>
                </a:solidFill>
                <a:latin typeface="Segoe UI"/>
                <a:cs typeface="Segoe UI"/>
              </a:rPr>
              <a:t>50</a:t>
            </a:r>
            <a:endParaRPr sz="2300">
              <a:latin typeface="Segoe UI"/>
              <a:cs typeface="Segoe UI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2925110" y="4628153"/>
            <a:ext cx="5912485" cy="817244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829435" marR="5080" indent="-1817370">
              <a:lnSpc>
                <a:spcPct val="102200"/>
              </a:lnSpc>
              <a:spcBef>
                <a:spcPts val="70"/>
              </a:spcBef>
            </a:pPr>
            <a:r>
              <a:rPr dirty="0" sz="2550" b="1">
                <a:solidFill>
                  <a:srgbClr val="270AA8"/>
                </a:solidFill>
                <a:latin typeface="Tahoma"/>
                <a:cs typeface="Tahoma"/>
              </a:rPr>
              <a:t>LS</a:t>
            </a:r>
            <a:r>
              <a:rPr dirty="0" sz="2550" spc="-15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2550" spc="-60" b="1">
                <a:solidFill>
                  <a:srgbClr val="270AA8"/>
                </a:solidFill>
                <a:latin typeface="Tahoma"/>
                <a:cs typeface="Tahoma"/>
              </a:rPr>
              <a:t>mean </a:t>
            </a:r>
            <a:r>
              <a:rPr dirty="0" sz="2550" spc="-30" b="1">
                <a:solidFill>
                  <a:srgbClr val="270AA8"/>
                </a:solidFill>
                <a:latin typeface="Tahoma"/>
                <a:cs typeface="Tahoma"/>
              </a:rPr>
              <a:t>difference</a:t>
            </a:r>
            <a:r>
              <a:rPr dirty="0" sz="2550" spc="-4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2550" spc="-380" b="1">
                <a:solidFill>
                  <a:srgbClr val="270AA8"/>
                </a:solidFill>
                <a:latin typeface="Tahoma"/>
                <a:cs typeface="Tahoma"/>
              </a:rPr>
              <a:t>=</a:t>
            </a:r>
            <a:r>
              <a:rPr dirty="0" sz="2550" spc="-1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2550" spc="85" b="1">
                <a:solidFill>
                  <a:srgbClr val="270AA8"/>
                </a:solidFill>
                <a:latin typeface="Tahoma"/>
                <a:cs typeface="Tahoma"/>
              </a:rPr>
              <a:t>-</a:t>
            </a:r>
            <a:r>
              <a:rPr dirty="0" sz="2550" spc="-200" b="1">
                <a:solidFill>
                  <a:srgbClr val="270AA8"/>
                </a:solidFill>
                <a:latin typeface="Tahoma"/>
                <a:cs typeface="Tahoma"/>
              </a:rPr>
              <a:t>2.1</a:t>
            </a:r>
            <a:r>
              <a:rPr dirty="0" sz="2550" spc="-1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2550" spc="-90" b="1">
                <a:solidFill>
                  <a:srgbClr val="270AA8"/>
                </a:solidFill>
                <a:latin typeface="Tahoma"/>
                <a:cs typeface="Tahoma"/>
              </a:rPr>
              <a:t>(-</a:t>
            </a:r>
            <a:r>
              <a:rPr dirty="0" sz="2550" b="1">
                <a:solidFill>
                  <a:srgbClr val="270AA8"/>
                </a:solidFill>
                <a:latin typeface="Tahoma"/>
                <a:cs typeface="Tahoma"/>
              </a:rPr>
              <a:t>3.8,</a:t>
            </a:r>
            <a:r>
              <a:rPr dirty="0" sz="2550" spc="-5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2550" spc="85" b="1">
                <a:solidFill>
                  <a:srgbClr val="270AA8"/>
                </a:solidFill>
                <a:latin typeface="Tahoma"/>
                <a:cs typeface="Tahoma"/>
              </a:rPr>
              <a:t>-</a:t>
            </a:r>
            <a:r>
              <a:rPr dirty="0" sz="2550" spc="-35" b="1">
                <a:solidFill>
                  <a:srgbClr val="270AA8"/>
                </a:solidFill>
                <a:latin typeface="Tahoma"/>
                <a:cs typeface="Tahoma"/>
              </a:rPr>
              <a:t>0.3) </a:t>
            </a:r>
            <a:r>
              <a:rPr dirty="0" sz="2550" b="1">
                <a:solidFill>
                  <a:srgbClr val="270AA8"/>
                </a:solidFill>
                <a:latin typeface="Tahoma"/>
                <a:cs typeface="Tahoma"/>
              </a:rPr>
              <a:t>P</a:t>
            </a:r>
            <a:r>
              <a:rPr dirty="0" sz="2550" spc="-10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2550" spc="-60" b="1">
                <a:solidFill>
                  <a:srgbClr val="270AA8"/>
                </a:solidFill>
                <a:latin typeface="Tahoma"/>
                <a:cs typeface="Tahoma"/>
              </a:rPr>
              <a:t>value</a:t>
            </a:r>
            <a:r>
              <a:rPr dirty="0" sz="2550" spc="-4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2550" spc="-380" b="1">
                <a:solidFill>
                  <a:srgbClr val="270AA8"/>
                </a:solidFill>
                <a:latin typeface="Tahoma"/>
                <a:cs typeface="Tahoma"/>
              </a:rPr>
              <a:t>=</a:t>
            </a:r>
            <a:r>
              <a:rPr dirty="0" sz="2550" spc="-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2550" spc="-20" b="1">
                <a:solidFill>
                  <a:srgbClr val="270AA8"/>
                </a:solidFill>
                <a:latin typeface="Tahoma"/>
                <a:cs typeface="Tahoma"/>
              </a:rPr>
              <a:t>0.02</a:t>
            </a:r>
            <a:endParaRPr sz="2550">
              <a:latin typeface="Tahoma"/>
              <a:cs typeface="Tahoma"/>
            </a:endParaRPr>
          </a:p>
        </p:txBody>
      </p:sp>
      <p:grpSp>
        <p:nvGrpSpPr>
          <p:cNvPr id="66" name="object 66" descr=""/>
          <p:cNvGrpSpPr/>
          <p:nvPr/>
        </p:nvGrpSpPr>
        <p:grpSpPr>
          <a:xfrm>
            <a:off x="11412908" y="4479836"/>
            <a:ext cx="7888605" cy="4509135"/>
            <a:chOff x="11412908" y="4479836"/>
            <a:chExt cx="7888605" cy="4509135"/>
          </a:xfrm>
        </p:grpSpPr>
        <p:sp>
          <p:nvSpPr>
            <p:cNvPr id="67" name="object 67" descr=""/>
            <p:cNvSpPr/>
            <p:nvPr/>
          </p:nvSpPr>
          <p:spPr>
            <a:xfrm>
              <a:off x="11412908" y="4479836"/>
              <a:ext cx="7888605" cy="4509135"/>
            </a:xfrm>
            <a:custGeom>
              <a:avLst/>
              <a:gdLst/>
              <a:ahLst/>
              <a:cxnLst/>
              <a:rect l="l" t="t" r="r" b="b"/>
              <a:pathLst>
                <a:path w="7888605" h="4509134">
                  <a:moveTo>
                    <a:pt x="7888084" y="0"/>
                  </a:moveTo>
                  <a:lnTo>
                    <a:pt x="0" y="0"/>
                  </a:lnTo>
                  <a:lnTo>
                    <a:pt x="0" y="4508927"/>
                  </a:lnTo>
                  <a:lnTo>
                    <a:pt x="7888084" y="4508927"/>
                  </a:lnTo>
                  <a:lnTo>
                    <a:pt x="7888084" y="0"/>
                  </a:lnTo>
                  <a:close/>
                </a:path>
              </a:pathLst>
            </a:custGeom>
            <a:solidFill>
              <a:srgbClr val="F2F2F2">
                <a:alpha val="5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11421148" y="4617179"/>
              <a:ext cx="7857490" cy="4237990"/>
            </a:xfrm>
            <a:custGeom>
              <a:avLst/>
              <a:gdLst/>
              <a:ahLst/>
              <a:cxnLst/>
              <a:rect l="l" t="t" r="r" b="b"/>
              <a:pathLst>
                <a:path w="7857490" h="4237990">
                  <a:moveTo>
                    <a:pt x="20955" y="4221480"/>
                  </a:moveTo>
                  <a:lnTo>
                    <a:pt x="16281" y="4216793"/>
                  </a:lnTo>
                  <a:lnTo>
                    <a:pt x="4686" y="4216793"/>
                  </a:lnTo>
                  <a:lnTo>
                    <a:pt x="0" y="4221480"/>
                  </a:lnTo>
                  <a:lnTo>
                    <a:pt x="0" y="4233037"/>
                  </a:lnTo>
                  <a:lnTo>
                    <a:pt x="4686" y="4237723"/>
                  </a:lnTo>
                  <a:lnTo>
                    <a:pt x="16281" y="4237723"/>
                  </a:lnTo>
                  <a:lnTo>
                    <a:pt x="20955" y="4233037"/>
                  </a:lnTo>
                  <a:lnTo>
                    <a:pt x="20955" y="4221480"/>
                  </a:lnTo>
                  <a:close/>
                </a:path>
                <a:path w="7857490" h="4237990">
                  <a:moveTo>
                    <a:pt x="20955" y="2836722"/>
                  </a:moveTo>
                  <a:lnTo>
                    <a:pt x="16281" y="2832036"/>
                  </a:lnTo>
                  <a:lnTo>
                    <a:pt x="4686" y="2832036"/>
                  </a:lnTo>
                  <a:lnTo>
                    <a:pt x="0" y="2836722"/>
                  </a:lnTo>
                  <a:lnTo>
                    <a:pt x="0" y="2848292"/>
                  </a:lnTo>
                  <a:lnTo>
                    <a:pt x="4686" y="2852978"/>
                  </a:lnTo>
                  <a:lnTo>
                    <a:pt x="16281" y="2852978"/>
                  </a:lnTo>
                  <a:lnTo>
                    <a:pt x="20955" y="2848292"/>
                  </a:lnTo>
                  <a:lnTo>
                    <a:pt x="20955" y="2836722"/>
                  </a:lnTo>
                  <a:close/>
                </a:path>
                <a:path w="7857490" h="4237990">
                  <a:moveTo>
                    <a:pt x="20955" y="1421333"/>
                  </a:moveTo>
                  <a:lnTo>
                    <a:pt x="16281" y="1416646"/>
                  </a:lnTo>
                  <a:lnTo>
                    <a:pt x="4686" y="1416646"/>
                  </a:lnTo>
                  <a:lnTo>
                    <a:pt x="0" y="1421333"/>
                  </a:lnTo>
                  <a:lnTo>
                    <a:pt x="0" y="1432890"/>
                  </a:lnTo>
                  <a:lnTo>
                    <a:pt x="4686" y="1437589"/>
                  </a:lnTo>
                  <a:lnTo>
                    <a:pt x="16281" y="1437589"/>
                  </a:lnTo>
                  <a:lnTo>
                    <a:pt x="20955" y="1432890"/>
                  </a:lnTo>
                  <a:lnTo>
                    <a:pt x="20955" y="1421333"/>
                  </a:lnTo>
                  <a:close/>
                </a:path>
                <a:path w="7857490" h="4237990">
                  <a:moveTo>
                    <a:pt x="20955" y="4686"/>
                  </a:moveTo>
                  <a:lnTo>
                    <a:pt x="16281" y="0"/>
                  </a:lnTo>
                  <a:lnTo>
                    <a:pt x="4686" y="0"/>
                  </a:lnTo>
                  <a:lnTo>
                    <a:pt x="0" y="4686"/>
                  </a:lnTo>
                  <a:lnTo>
                    <a:pt x="0" y="16256"/>
                  </a:lnTo>
                  <a:lnTo>
                    <a:pt x="4686" y="20942"/>
                  </a:lnTo>
                  <a:lnTo>
                    <a:pt x="16281" y="20942"/>
                  </a:lnTo>
                  <a:lnTo>
                    <a:pt x="20955" y="16256"/>
                  </a:lnTo>
                  <a:lnTo>
                    <a:pt x="20955" y="4686"/>
                  </a:lnTo>
                  <a:close/>
                </a:path>
                <a:path w="7857490" h="4237990">
                  <a:moveTo>
                    <a:pt x="62865" y="4221480"/>
                  </a:moveTo>
                  <a:lnTo>
                    <a:pt x="58178" y="4216793"/>
                  </a:lnTo>
                  <a:lnTo>
                    <a:pt x="46596" y="4216793"/>
                  </a:lnTo>
                  <a:lnTo>
                    <a:pt x="41897" y="4221480"/>
                  </a:lnTo>
                  <a:lnTo>
                    <a:pt x="41897" y="4233037"/>
                  </a:lnTo>
                  <a:lnTo>
                    <a:pt x="46596" y="4237723"/>
                  </a:lnTo>
                  <a:lnTo>
                    <a:pt x="58178" y="4237723"/>
                  </a:lnTo>
                  <a:lnTo>
                    <a:pt x="62865" y="4233037"/>
                  </a:lnTo>
                  <a:lnTo>
                    <a:pt x="62865" y="4221480"/>
                  </a:lnTo>
                  <a:close/>
                </a:path>
                <a:path w="7857490" h="4237990">
                  <a:moveTo>
                    <a:pt x="62865" y="2836722"/>
                  </a:moveTo>
                  <a:lnTo>
                    <a:pt x="58178" y="2832036"/>
                  </a:lnTo>
                  <a:lnTo>
                    <a:pt x="46596" y="2832036"/>
                  </a:lnTo>
                  <a:lnTo>
                    <a:pt x="41897" y="2836722"/>
                  </a:lnTo>
                  <a:lnTo>
                    <a:pt x="41897" y="2848292"/>
                  </a:lnTo>
                  <a:lnTo>
                    <a:pt x="46596" y="2852978"/>
                  </a:lnTo>
                  <a:lnTo>
                    <a:pt x="58178" y="2852978"/>
                  </a:lnTo>
                  <a:lnTo>
                    <a:pt x="62865" y="2848292"/>
                  </a:lnTo>
                  <a:lnTo>
                    <a:pt x="62865" y="2836722"/>
                  </a:lnTo>
                  <a:close/>
                </a:path>
                <a:path w="7857490" h="4237990">
                  <a:moveTo>
                    <a:pt x="62865" y="1421333"/>
                  </a:moveTo>
                  <a:lnTo>
                    <a:pt x="58178" y="1416646"/>
                  </a:lnTo>
                  <a:lnTo>
                    <a:pt x="46596" y="1416646"/>
                  </a:lnTo>
                  <a:lnTo>
                    <a:pt x="41897" y="1421333"/>
                  </a:lnTo>
                  <a:lnTo>
                    <a:pt x="41897" y="1432890"/>
                  </a:lnTo>
                  <a:lnTo>
                    <a:pt x="46596" y="1437589"/>
                  </a:lnTo>
                  <a:lnTo>
                    <a:pt x="58178" y="1437589"/>
                  </a:lnTo>
                  <a:lnTo>
                    <a:pt x="62865" y="1432890"/>
                  </a:lnTo>
                  <a:lnTo>
                    <a:pt x="62865" y="1421333"/>
                  </a:lnTo>
                  <a:close/>
                </a:path>
                <a:path w="7857490" h="4237990">
                  <a:moveTo>
                    <a:pt x="62865" y="4686"/>
                  </a:moveTo>
                  <a:lnTo>
                    <a:pt x="58178" y="0"/>
                  </a:lnTo>
                  <a:lnTo>
                    <a:pt x="46596" y="0"/>
                  </a:lnTo>
                  <a:lnTo>
                    <a:pt x="41897" y="4686"/>
                  </a:lnTo>
                  <a:lnTo>
                    <a:pt x="41897" y="16256"/>
                  </a:lnTo>
                  <a:lnTo>
                    <a:pt x="46596" y="20942"/>
                  </a:lnTo>
                  <a:lnTo>
                    <a:pt x="58178" y="20942"/>
                  </a:lnTo>
                  <a:lnTo>
                    <a:pt x="62865" y="16256"/>
                  </a:lnTo>
                  <a:lnTo>
                    <a:pt x="62865" y="4686"/>
                  </a:lnTo>
                  <a:close/>
                </a:path>
                <a:path w="7857490" h="4237990">
                  <a:moveTo>
                    <a:pt x="104762" y="4221480"/>
                  </a:moveTo>
                  <a:lnTo>
                    <a:pt x="100088" y="4216793"/>
                  </a:lnTo>
                  <a:lnTo>
                    <a:pt x="88493" y="4216793"/>
                  </a:lnTo>
                  <a:lnTo>
                    <a:pt x="83807" y="4221480"/>
                  </a:lnTo>
                  <a:lnTo>
                    <a:pt x="83807" y="4233037"/>
                  </a:lnTo>
                  <a:lnTo>
                    <a:pt x="88493" y="4237723"/>
                  </a:lnTo>
                  <a:lnTo>
                    <a:pt x="100088" y="4237723"/>
                  </a:lnTo>
                  <a:lnTo>
                    <a:pt x="104762" y="4233037"/>
                  </a:lnTo>
                  <a:lnTo>
                    <a:pt x="104762" y="4221480"/>
                  </a:lnTo>
                  <a:close/>
                </a:path>
                <a:path w="7857490" h="4237990">
                  <a:moveTo>
                    <a:pt x="104762" y="2836722"/>
                  </a:moveTo>
                  <a:lnTo>
                    <a:pt x="100088" y="2832036"/>
                  </a:lnTo>
                  <a:lnTo>
                    <a:pt x="88493" y="2832036"/>
                  </a:lnTo>
                  <a:lnTo>
                    <a:pt x="83807" y="2836722"/>
                  </a:lnTo>
                  <a:lnTo>
                    <a:pt x="83807" y="2848292"/>
                  </a:lnTo>
                  <a:lnTo>
                    <a:pt x="88493" y="2852978"/>
                  </a:lnTo>
                  <a:lnTo>
                    <a:pt x="100088" y="2852978"/>
                  </a:lnTo>
                  <a:lnTo>
                    <a:pt x="104762" y="2848292"/>
                  </a:lnTo>
                  <a:lnTo>
                    <a:pt x="104762" y="2836722"/>
                  </a:lnTo>
                  <a:close/>
                </a:path>
                <a:path w="7857490" h="4237990">
                  <a:moveTo>
                    <a:pt x="104762" y="1421333"/>
                  </a:moveTo>
                  <a:lnTo>
                    <a:pt x="100088" y="1416646"/>
                  </a:lnTo>
                  <a:lnTo>
                    <a:pt x="88493" y="1416646"/>
                  </a:lnTo>
                  <a:lnTo>
                    <a:pt x="83807" y="1421333"/>
                  </a:lnTo>
                  <a:lnTo>
                    <a:pt x="83807" y="1432890"/>
                  </a:lnTo>
                  <a:lnTo>
                    <a:pt x="88493" y="1437589"/>
                  </a:lnTo>
                  <a:lnTo>
                    <a:pt x="100088" y="1437589"/>
                  </a:lnTo>
                  <a:lnTo>
                    <a:pt x="104762" y="1432890"/>
                  </a:lnTo>
                  <a:lnTo>
                    <a:pt x="104762" y="1421333"/>
                  </a:lnTo>
                  <a:close/>
                </a:path>
                <a:path w="7857490" h="4237990">
                  <a:moveTo>
                    <a:pt x="104762" y="4686"/>
                  </a:moveTo>
                  <a:lnTo>
                    <a:pt x="100088" y="0"/>
                  </a:lnTo>
                  <a:lnTo>
                    <a:pt x="88493" y="0"/>
                  </a:lnTo>
                  <a:lnTo>
                    <a:pt x="83807" y="4686"/>
                  </a:lnTo>
                  <a:lnTo>
                    <a:pt x="83807" y="16256"/>
                  </a:lnTo>
                  <a:lnTo>
                    <a:pt x="88493" y="20942"/>
                  </a:lnTo>
                  <a:lnTo>
                    <a:pt x="100088" y="20942"/>
                  </a:lnTo>
                  <a:lnTo>
                    <a:pt x="104762" y="16256"/>
                  </a:lnTo>
                  <a:lnTo>
                    <a:pt x="104762" y="4686"/>
                  </a:lnTo>
                  <a:close/>
                </a:path>
                <a:path w="7857490" h="4237990">
                  <a:moveTo>
                    <a:pt x="146672" y="4221480"/>
                  </a:moveTo>
                  <a:lnTo>
                    <a:pt x="141986" y="4216793"/>
                  </a:lnTo>
                  <a:lnTo>
                    <a:pt x="130403" y="4216793"/>
                  </a:lnTo>
                  <a:lnTo>
                    <a:pt x="125704" y="4221480"/>
                  </a:lnTo>
                  <a:lnTo>
                    <a:pt x="125704" y="4233037"/>
                  </a:lnTo>
                  <a:lnTo>
                    <a:pt x="130403" y="4237723"/>
                  </a:lnTo>
                  <a:lnTo>
                    <a:pt x="141986" y="4237723"/>
                  </a:lnTo>
                  <a:lnTo>
                    <a:pt x="146672" y="4233037"/>
                  </a:lnTo>
                  <a:lnTo>
                    <a:pt x="146672" y="4221480"/>
                  </a:lnTo>
                  <a:close/>
                </a:path>
                <a:path w="7857490" h="4237990">
                  <a:moveTo>
                    <a:pt x="146672" y="2836722"/>
                  </a:moveTo>
                  <a:lnTo>
                    <a:pt x="141986" y="2832036"/>
                  </a:lnTo>
                  <a:lnTo>
                    <a:pt x="130403" y="2832036"/>
                  </a:lnTo>
                  <a:lnTo>
                    <a:pt x="125704" y="2836722"/>
                  </a:lnTo>
                  <a:lnTo>
                    <a:pt x="125704" y="2848292"/>
                  </a:lnTo>
                  <a:lnTo>
                    <a:pt x="130403" y="2852978"/>
                  </a:lnTo>
                  <a:lnTo>
                    <a:pt x="141986" y="2852978"/>
                  </a:lnTo>
                  <a:lnTo>
                    <a:pt x="146672" y="2848292"/>
                  </a:lnTo>
                  <a:lnTo>
                    <a:pt x="146672" y="2836722"/>
                  </a:lnTo>
                  <a:close/>
                </a:path>
                <a:path w="7857490" h="4237990">
                  <a:moveTo>
                    <a:pt x="146672" y="1421333"/>
                  </a:moveTo>
                  <a:lnTo>
                    <a:pt x="141986" y="1416646"/>
                  </a:lnTo>
                  <a:lnTo>
                    <a:pt x="130403" y="1416646"/>
                  </a:lnTo>
                  <a:lnTo>
                    <a:pt x="125704" y="1421333"/>
                  </a:lnTo>
                  <a:lnTo>
                    <a:pt x="125704" y="1432890"/>
                  </a:lnTo>
                  <a:lnTo>
                    <a:pt x="130403" y="1437589"/>
                  </a:lnTo>
                  <a:lnTo>
                    <a:pt x="141986" y="1437589"/>
                  </a:lnTo>
                  <a:lnTo>
                    <a:pt x="146672" y="1432890"/>
                  </a:lnTo>
                  <a:lnTo>
                    <a:pt x="146672" y="1421333"/>
                  </a:lnTo>
                  <a:close/>
                </a:path>
                <a:path w="7857490" h="4237990">
                  <a:moveTo>
                    <a:pt x="146672" y="4686"/>
                  </a:moveTo>
                  <a:lnTo>
                    <a:pt x="141986" y="0"/>
                  </a:lnTo>
                  <a:lnTo>
                    <a:pt x="130403" y="0"/>
                  </a:lnTo>
                  <a:lnTo>
                    <a:pt x="125704" y="4686"/>
                  </a:lnTo>
                  <a:lnTo>
                    <a:pt x="125704" y="16256"/>
                  </a:lnTo>
                  <a:lnTo>
                    <a:pt x="130403" y="20942"/>
                  </a:lnTo>
                  <a:lnTo>
                    <a:pt x="141986" y="20942"/>
                  </a:lnTo>
                  <a:lnTo>
                    <a:pt x="146672" y="16256"/>
                  </a:lnTo>
                  <a:lnTo>
                    <a:pt x="146672" y="4686"/>
                  </a:lnTo>
                  <a:close/>
                </a:path>
                <a:path w="7857490" h="4237990">
                  <a:moveTo>
                    <a:pt x="188582" y="4221480"/>
                  </a:moveTo>
                  <a:lnTo>
                    <a:pt x="183896" y="4216793"/>
                  </a:lnTo>
                  <a:lnTo>
                    <a:pt x="172300" y="4216793"/>
                  </a:lnTo>
                  <a:lnTo>
                    <a:pt x="167614" y="4221480"/>
                  </a:lnTo>
                  <a:lnTo>
                    <a:pt x="167614" y="4233037"/>
                  </a:lnTo>
                  <a:lnTo>
                    <a:pt x="172300" y="4237723"/>
                  </a:lnTo>
                  <a:lnTo>
                    <a:pt x="183896" y="4237723"/>
                  </a:lnTo>
                  <a:lnTo>
                    <a:pt x="188582" y="4233037"/>
                  </a:lnTo>
                  <a:lnTo>
                    <a:pt x="188582" y="4221480"/>
                  </a:lnTo>
                  <a:close/>
                </a:path>
                <a:path w="7857490" h="4237990">
                  <a:moveTo>
                    <a:pt x="188582" y="2836722"/>
                  </a:moveTo>
                  <a:lnTo>
                    <a:pt x="183896" y="2832036"/>
                  </a:lnTo>
                  <a:lnTo>
                    <a:pt x="172300" y="2832036"/>
                  </a:lnTo>
                  <a:lnTo>
                    <a:pt x="167614" y="2836722"/>
                  </a:lnTo>
                  <a:lnTo>
                    <a:pt x="167614" y="2848292"/>
                  </a:lnTo>
                  <a:lnTo>
                    <a:pt x="172300" y="2852978"/>
                  </a:lnTo>
                  <a:lnTo>
                    <a:pt x="183896" y="2852978"/>
                  </a:lnTo>
                  <a:lnTo>
                    <a:pt x="188582" y="2848292"/>
                  </a:lnTo>
                  <a:lnTo>
                    <a:pt x="188582" y="2836722"/>
                  </a:lnTo>
                  <a:close/>
                </a:path>
                <a:path w="7857490" h="4237990">
                  <a:moveTo>
                    <a:pt x="188582" y="1421333"/>
                  </a:moveTo>
                  <a:lnTo>
                    <a:pt x="183896" y="1416646"/>
                  </a:lnTo>
                  <a:lnTo>
                    <a:pt x="172300" y="1416646"/>
                  </a:lnTo>
                  <a:lnTo>
                    <a:pt x="167614" y="1421333"/>
                  </a:lnTo>
                  <a:lnTo>
                    <a:pt x="167614" y="1432890"/>
                  </a:lnTo>
                  <a:lnTo>
                    <a:pt x="172300" y="1437589"/>
                  </a:lnTo>
                  <a:lnTo>
                    <a:pt x="183896" y="1437589"/>
                  </a:lnTo>
                  <a:lnTo>
                    <a:pt x="188582" y="1432890"/>
                  </a:lnTo>
                  <a:lnTo>
                    <a:pt x="188582" y="1421333"/>
                  </a:lnTo>
                  <a:close/>
                </a:path>
                <a:path w="7857490" h="4237990">
                  <a:moveTo>
                    <a:pt x="188582" y="4686"/>
                  </a:moveTo>
                  <a:lnTo>
                    <a:pt x="183896" y="0"/>
                  </a:lnTo>
                  <a:lnTo>
                    <a:pt x="172300" y="0"/>
                  </a:lnTo>
                  <a:lnTo>
                    <a:pt x="167614" y="4686"/>
                  </a:lnTo>
                  <a:lnTo>
                    <a:pt x="167614" y="16256"/>
                  </a:lnTo>
                  <a:lnTo>
                    <a:pt x="172300" y="20942"/>
                  </a:lnTo>
                  <a:lnTo>
                    <a:pt x="183896" y="20942"/>
                  </a:lnTo>
                  <a:lnTo>
                    <a:pt x="188582" y="16256"/>
                  </a:lnTo>
                  <a:lnTo>
                    <a:pt x="188582" y="4686"/>
                  </a:lnTo>
                  <a:close/>
                </a:path>
                <a:path w="7857490" h="4237990">
                  <a:moveTo>
                    <a:pt x="230479" y="4221480"/>
                  </a:moveTo>
                  <a:lnTo>
                    <a:pt x="225806" y="4216793"/>
                  </a:lnTo>
                  <a:lnTo>
                    <a:pt x="214210" y="4216793"/>
                  </a:lnTo>
                  <a:lnTo>
                    <a:pt x="209511" y="4221480"/>
                  </a:lnTo>
                  <a:lnTo>
                    <a:pt x="209511" y="4233037"/>
                  </a:lnTo>
                  <a:lnTo>
                    <a:pt x="214210" y="4237723"/>
                  </a:lnTo>
                  <a:lnTo>
                    <a:pt x="225806" y="4237723"/>
                  </a:lnTo>
                  <a:lnTo>
                    <a:pt x="230479" y="4233037"/>
                  </a:lnTo>
                  <a:lnTo>
                    <a:pt x="230479" y="4221480"/>
                  </a:lnTo>
                  <a:close/>
                </a:path>
                <a:path w="7857490" h="4237990">
                  <a:moveTo>
                    <a:pt x="230479" y="2836722"/>
                  </a:moveTo>
                  <a:lnTo>
                    <a:pt x="225806" y="2832036"/>
                  </a:lnTo>
                  <a:lnTo>
                    <a:pt x="214210" y="2832036"/>
                  </a:lnTo>
                  <a:lnTo>
                    <a:pt x="209511" y="2836722"/>
                  </a:lnTo>
                  <a:lnTo>
                    <a:pt x="209511" y="2848292"/>
                  </a:lnTo>
                  <a:lnTo>
                    <a:pt x="214210" y="2852978"/>
                  </a:lnTo>
                  <a:lnTo>
                    <a:pt x="225806" y="2852978"/>
                  </a:lnTo>
                  <a:lnTo>
                    <a:pt x="230479" y="2848292"/>
                  </a:lnTo>
                  <a:lnTo>
                    <a:pt x="230479" y="2836722"/>
                  </a:lnTo>
                  <a:close/>
                </a:path>
                <a:path w="7857490" h="4237990">
                  <a:moveTo>
                    <a:pt x="230479" y="1421333"/>
                  </a:moveTo>
                  <a:lnTo>
                    <a:pt x="225806" y="1416646"/>
                  </a:lnTo>
                  <a:lnTo>
                    <a:pt x="214210" y="1416646"/>
                  </a:lnTo>
                  <a:lnTo>
                    <a:pt x="209511" y="1421333"/>
                  </a:lnTo>
                  <a:lnTo>
                    <a:pt x="209511" y="1432890"/>
                  </a:lnTo>
                  <a:lnTo>
                    <a:pt x="214210" y="1437589"/>
                  </a:lnTo>
                  <a:lnTo>
                    <a:pt x="225806" y="1437589"/>
                  </a:lnTo>
                  <a:lnTo>
                    <a:pt x="230479" y="1432890"/>
                  </a:lnTo>
                  <a:lnTo>
                    <a:pt x="230479" y="1421333"/>
                  </a:lnTo>
                  <a:close/>
                </a:path>
                <a:path w="7857490" h="4237990">
                  <a:moveTo>
                    <a:pt x="230479" y="4686"/>
                  </a:moveTo>
                  <a:lnTo>
                    <a:pt x="225806" y="0"/>
                  </a:lnTo>
                  <a:lnTo>
                    <a:pt x="214210" y="0"/>
                  </a:lnTo>
                  <a:lnTo>
                    <a:pt x="209511" y="4686"/>
                  </a:lnTo>
                  <a:lnTo>
                    <a:pt x="209511" y="16256"/>
                  </a:lnTo>
                  <a:lnTo>
                    <a:pt x="214210" y="20942"/>
                  </a:lnTo>
                  <a:lnTo>
                    <a:pt x="225806" y="20942"/>
                  </a:lnTo>
                  <a:lnTo>
                    <a:pt x="230479" y="16256"/>
                  </a:lnTo>
                  <a:lnTo>
                    <a:pt x="230479" y="4686"/>
                  </a:lnTo>
                  <a:close/>
                </a:path>
                <a:path w="7857490" h="4237990">
                  <a:moveTo>
                    <a:pt x="272389" y="4221480"/>
                  </a:moveTo>
                  <a:lnTo>
                    <a:pt x="267703" y="4216793"/>
                  </a:lnTo>
                  <a:lnTo>
                    <a:pt x="256108" y="4216793"/>
                  </a:lnTo>
                  <a:lnTo>
                    <a:pt x="251421" y="4221480"/>
                  </a:lnTo>
                  <a:lnTo>
                    <a:pt x="251421" y="4233037"/>
                  </a:lnTo>
                  <a:lnTo>
                    <a:pt x="256108" y="4237723"/>
                  </a:lnTo>
                  <a:lnTo>
                    <a:pt x="267703" y="4237723"/>
                  </a:lnTo>
                  <a:lnTo>
                    <a:pt x="272389" y="4233037"/>
                  </a:lnTo>
                  <a:lnTo>
                    <a:pt x="272389" y="4221480"/>
                  </a:lnTo>
                  <a:close/>
                </a:path>
                <a:path w="7857490" h="4237990">
                  <a:moveTo>
                    <a:pt x="272389" y="2836722"/>
                  </a:moveTo>
                  <a:lnTo>
                    <a:pt x="267703" y="2832036"/>
                  </a:lnTo>
                  <a:lnTo>
                    <a:pt x="256108" y="2832036"/>
                  </a:lnTo>
                  <a:lnTo>
                    <a:pt x="251421" y="2836722"/>
                  </a:lnTo>
                  <a:lnTo>
                    <a:pt x="251421" y="2848292"/>
                  </a:lnTo>
                  <a:lnTo>
                    <a:pt x="256108" y="2852978"/>
                  </a:lnTo>
                  <a:lnTo>
                    <a:pt x="267703" y="2852978"/>
                  </a:lnTo>
                  <a:lnTo>
                    <a:pt x="272389" y="2848292"/>
                  </a:lnTo>
                  <a:lnTo>
                    <a:pt x="272389" y="2836722"/>
                  </a:lnTo>
                  <a:close/>
                </a:path>
                <a:path w="7857490" h="4237990">
                  <a:moveTo>
                    <a:pt x="272389" y="1421333"/>
                  </a:moveTo>
                  <a:lnTo>
                    <a:pt x="267703" y="1416646"/>
                  </a:lnTo>
                  <a:lnTo>
                    <a:pt x="256108" y="1416646"/>
                  </a:lnTo>
                  <a:lnTo>
                    <a:pt x="251421" y="1421333"/>
                  </a:lnTo>
                  <a:lnTo>
                    <a:pt x="251421" y="1432890"/>
                  </a:lnTo>
                  <a:lnTo>
                    <a:pt x="256108" y="1437589"/>
                  </a:lnTo>
                  <a:lnTo>
                    <a:pt x="267703" y="1437589"/>
                  </a:lnTo>
                  <a:lnTo>
                    <a:pt x="272389" y="1432890"/>
                  </a:lnTo>
                  <a:lnTo>
                    <a:pt x="272389" y="1421333"/>
                  </a:lnTo>
                  <a:close/>
                </a:path>
                <a:path w="7857490" h="4237990">
                  <a:moveTo>
                    <a:pt x="272389" y="4686"/>
                  </a:moveTo>
                  <a:lnTo>
                    <a:pt x="267703" y="0"/>
                  </a:lnTo>
                  <a:lnTo>
                    <a:pt x="256108" y="0"/>
                  </a:lnTo>
                  <a:lnTo>
                    <a:pt x="251421" y="4686"/>
                  </a:lnTo>
                  <a:lnTo>
                    <a:pt x="251421" y="16256"/>
                  </a:lnTo>
                  <a:lnTo>
                    <a:pt x="256108" y="20942"/>
                  </a:lnTo>
                  <a:lnTo>
                    <a:pt x="267703" y="20942"/>
                  </a:lnTo>
                  <a:lnTo>
                    <a:pt x="272389" y="16256"/>
                  </a:lnTo>
                  <a:lnTo>
                    <a:pt x="272389" y="4686"/>
                  </a:lnTo>
                  <a:close/>
                </a:path>
                <a:path w="7857490" h="4237990">
                  <a:moveTo>
                    <a:pt x="314286" y="4221480"/>
                  </a:moveTo>
                  <a:lnTo>
                    <a:pt x="309613" y="4216793"/>
                  </a:lnTo>
                  <a:lnTo>
                    <a:pt x="298018" y="4216793"/>
                  </a:lnTo>
                  <a:lnTo>
                    <a:pt x="293331" y="4221480"/>
                  </a:lnTo>
                  <a:lnTo>
                    <a:pt x="293331" y="4233037"/>
                  </a:lnTo>
                  <a:lnTo>
                    <a:pt x="298018" y="4237723"/>
                  </a:lnTo>
                  <a:lnTo>
                    <a:pt x="309613" y="4237723"/>
                  </a:lnTo>
                  <a:lnTo>
                    <a:pt x="314286" y="4233037"/>
                  </a:lnTo>
                  <a:lnTo>
                    <a:pt x="314286" y="4221480"/>
                  </a:lnTo>
                  <a:close/>
                </a:path>
                <a:path w="7857490" h="4237990">
                  <a:moveTo>
                    <a:pt x="314286" y="2836722"/>
                  </a:moveTo>
                  <a:lnTo>
                    <a:pt x="309613" y="2832036"/>
                  </a:lnTo>
                  <a:lnTo>
                    <a:pt x="298018" y="2832036"/>
                  </a:lnTo>
                  <a:lnTo>
                    <a:pt x="293331" y="2836722"/>
                  </a:lnTo>
                  <a:lnTo>
                    <a:pt x="293331" y="2848292"/>
                  </a:lnTo>
                  <a:lnTo>
                    <a:pt x="298018" y="2852978"/>
                  </a:lnTo>
                  <a:lnTo>
                    <a:pt x="309613" y="2852978"/>
                  </a:lnTo>
                  <a:lnTo>
                    <a:pt x="314286" y="2848292"/>
                  </a:lnTo>
                  <a:lnTo>
                    <a:pt x="314286" y="2836722"/>
                  </a:lnTo>
                  <a:close/>
                </a:path>
                <a:path w="7857490" h="4237990">
                  <a:moveTo>
                    <a:pt x="314286" y="1421333"/>
                  </a:moveTo>
                  <a:lnTo>
                    <a:pt x="309613" y="1416646"/>
                  </a:lnTo>
                  <a:lnTo>
                    <a:pt x="298018" y="1416646"/>
                  </a:lnTo>
                  <a:lnTo>
                    <a:pt x="293331" y="1421333"/>
                  </a:lnTo>
                  <a:lnTo>
                    <a:pt x="293331" y="1432890"/>
                  </a:lnTo>
                  <a:lnTo>
                    <a:pt x="298018" y="1437589"/>
                  </a:lnTo>
                  <a:lnTo>
                    <a:pt x="309613" y="1437589"/>
                  </a:lnTo>
                  <a:lnTo>
                    <a:pt x="314286" y="1432890"/>
                  </a:lnTo>
                  <a:lnTo>
                    <a:pt x="314286" y="1421333"/>
                  </a:lnTo>
                  <a:close/>
                </a:path>
                <a:path w="7857490" h="4237990">
                  <a:moveTo>
                    <a:pt x="314286" y="4686"/>
                  </a:moveTo>
                  <a:lnTo>
                    <a:pt x="309613" y="0"/>
                  </a:lnTo>
                  <a:lnTo>
                    <a:pt x="298018" y="0"/>
                  </a:lnTo>
                  <a:lnTo>
                    <a:pt x="293331" y="4686"/>
                  </a:lnTo>
                  <a:lnTo>
                    <a:pt x="293331" y="16256"/>
                  </a:lnTo>
                  <a:lnTo>
                    <a:pt x="298018" y="20942"/>
                  </a:lnTo>
                  <a:lnTo>
                    <a:pt x="309613" y="20942"/>
                  </a:lnTo>
                  <a:lnTo>
                    <a:pt x="314286" y="16256"/>
                  </a:lnTo>
                  <a:lnTo>
                    <a:pt x="314286" y="4686"/>
                  </a:lnTo>
                  <a:close/>
                </a:path>
                <a:path w="7857490" h="4237990">
                  <a:moveTo>
                    <a:pt x="356196" y="4221480"/>
                  </a:moveTo>
                  <a:lnTo>
                    <a:pt x="351510" y="4216793"/>
                  </a:lnTo>
                  <a:lnTo>
                    <a:pt x="339928" y="4216793"/>
                  </a:lnTo>
                  <a:lnTo>
                    <a:pt x="335229" y="4221480"/>
                  </a:lnTo>
                  <a:lnTo>
                    <a:pt x="335229" y="4233037"/>
                  </a:lnTo>
                  <a:lnTo>
                    <a:pt x="339928" y="4237723"/>
                  </a:lnTo>
                  <a:lnTo>
                    <a:pt x="351510" y="4237723"/>
                  </a:lnTo>
                  <a:lnTo>
                    <a:pt x="356196" y="4233037"/>
                  </a:lnTo>
                  <a:lnTo>
                    <a:pt x="356196" y="4221480"/>
                  </a:lnTo>
                  <a:close/>
                </a:path>
                <a:path w="7857490" h="4237990">
                  <a:moveTo>
                    <a:pt x="356196" y="2836722"/>
                  </a:moveTo>
                  <a:lnTo>
                    <a:pt x="351510" y="2832036"/>
                  </a:lnTo>
                  <a:lnTo>
                    <a:pt x="339928" y="2832036"/>
                  </a:lnTo>
                  <a:lnTo>
                    <a:pt x="335229" y="2836722"/>
                  </a:lnTo>
                  <a:lnTo>
                    <a:pt x="335229" y="2848292"/>
                  </a:lnTo>
                  <a:lnTo>
                    <a:pt x="339928" y="2852978"/>
                  </a:lnTo>
                  <a:lnTo>
                    <a:pt x="351510" y="2852978"/>
                  </a:lnTo>
                  <a:lnTo>
                    <a:pt x="356196" y="2848292"/>
                  </a:lnTo>
                  <a:lnTo>
                    <a:pt x="356196" y="2836722"/>
                  </a:lnTo>
                  <a:close/>
                </a:path>
                <a:path w="7857490" h="4237990">
                  <a:moveTo>
                    <a:pt x="356196" y="1421333"/>
                  </a:moveTo>
                  <a:lnTo>
                    <a:pt x="351510" y="1416646"/>
                  </a:lnTo>
                  <a:lnTo>
                    <a:pt x="339928" y="1416646"/>
                  </a:lnTo>
                  <a:lnTo>
                    <a:pt x="335229" y="1421333"/>
                  </a:lnTo>
                  <a:lnTo>
                    <a:pt x="335229" y="1432890"/>
                  </a:lnTo>
                  <a:lnTo>
                    <a:pt x="339928" y="1437589"/>
                  </a:lnTo>
                  <a:lnTo>
                    <a:pt x="351510" y="1437589"/>
                  </a:lnTo>
                  <a:lnTo>
                    <a:pt x="356196" y="1432890"/>
                  </a:lnTo>
                  <a:lnTo>
                    <a:pt x="356196" y="1421333"/>
                  </a:lnTo>
                  <a:close/>
                </a:path>
                <a:path w="7857490" h="4237990">
                  <a:moveTo>
                    <a:pt x="356196" y="4686"/>
                  </a:moveTo>
                  <a:lnTo>
                    <a:pt x="351510" y="0"/>
                  </a:lnTo>
                  <a:lnTo>
                    <a:pt x="339928" y="0"/>
                  </a:lnTo>
                  <a:lnTo>
                    <a:pt x="335229" y="4686"/>
                  </a:lnTo>
                  <a:lnTo>
                    <a:pt x="335229" y="16256"/>
                  </a:lnTo>
                  <a:lnTo>
                    <a:pt x="339928" y="20942"/>
                  </a:lnTo>
                  <a:lnTo>
                    <a:pt x="351510" y="20942"/>
                  </a:lnTo>
                  <a:lnTo>
                    <a:pt x="356196" y="16256"/>
                  </a:lnTo>
                  <a:lnTo>
                    <a:pt x="356196" y="4686"/>
                  </a:lnTo>
                  <a:close/>
                </a:path>
                <a:path w="7857490" h="4237990">
                  <a:moveTo>
                    <a:pt x="398094" y="4221480"/>
                  </a:moveTo>
                  <a:lnTo>
                    <a:pt x="393420" y="4216793"/>
                  </a:lnTo>
                  <a:lnTo>
                    <a:pt x="381825" y="4216793"/>
                  </a:lnTo>
                  <a:lnTo>
                    <a:pt x="377139" y="4221480"/>
                  </a:lnTo>
                  <a:lnTo>
                    <a:pt x="377139" y="4233037"/>
                  </a:lnTo>
                  <a:lnTo>
                    <a:pt x="381825" y="4237723"/>
                  </a:lnTo>
                  <a:lnTo>
                    <a:pt x="393420" y="4237723"/>
                  </a:lnTo>
                  <a:lnTo>
                    <a:pt x="398094" y="4233037"/>
                  </a:lnTo>
                  <a:lnTo>
                    <a:pt x="398094" y="4221480"/>
                  </a:lnTo>
                  <a:close/>
                </a:path>
                <a:path w="7857490" h="4237990">
                  <a:moveTo>
                    <a:pt x="398094" y="2836722"/>
                  </a:moveTo>
                  <a:lnTo>
                    <a:pt x="393420" y="2832036"/>
                  </a:lnTo>
                  <a:lnTo>
                    <a:pt x="381825" y="2832036"/>
                  </a:lnTo>
                  <a:lnTo>
                    <a:pt x="377139" y="2836722"/>
                  </a:lnTo>
                  <a:lnTo>
                    <a:pt x="377139" y="2848292"/>
                  </a:lnTo>
                  <a:lnTo>
                    <a:pt x="381825" y="2852978"/>
                  </a:lnTo>
                  <a:lnTo>
                    <a:pt x="393420" y="2852978"/>
                  </a:lnTo>
                  <a:lnTo>
                    <a:pt x="398094" y="2848292"/>
                  </a:lnTo>
                  <a:lnTo>
                    <a:pt x="398094" y="2836722"/>
                  </a:lnTo>
                  <a:close/>
                </a:path>
                <a:path w="7857490" h="4237990">
                  <a:moveTo>
                    <a:pt x="398094" y="1421333"/>
                  </a:moveTo>
                  <a:lnTo>
                    <a:pt x="393420" y="1416646"/>
                  </a:lnTo>
                  <a:lnTo>
                    <a:pt x="381825" y="1416646"/>
                  </a:lnTo>
                  <a:lnTo>
                    <a:pt x="377139" y="1421333"/>
                  </a:lnTo>
                  <a:lnTo>
                    <a:pt x="377139" y="1432890"/>
                  </a:lnTo>
                  <a:lnTo>
                    <a:pt x="381825" y="1437589"/>
                  </a:lnTo>
                  <a:lnTo>
                    <a:pt x="393420" y="1437589"/>
                  </a:lnTo>
                  <a:lnTo>
                    <a:pt x="398094" y="1432890"/>
                  </a:lnTo>
                  <a:lnTo>
                    <a:pt x="398094" y="1421333"/>
                  </a:lnTo>
                  <a:close/>
                </a:path>
                <a:path w="7857490" h="4237990">
                  <a:moveTo>
                    <a:pt x="398094" y="4686"/>
                  </a:moveTo>
                  <a:lnTo>
                    <a:pt x="393420" y="0"/>
                  </a:lnTo>
                  <a:lnTo>
                    <a:pt x="381825" y="0"/>
                  </a:lnTo>
                  <a:lnTo>
                    <a:pt x="377139" y="4686"/>
                  </a:lnTo>
                  <a:lnTo>
                    <a:pt x="377139" y="16256"/>
                  </a:lnTo>
                  <a:lnTo>
                    <a:pt x="381825" y="20942"/>
                  </a:lnTo>
                  <a:lnTo>
                    <a:pt x="393420" y="20942"/>
                  </a:lnTo>
                  <a:lnTo>
                    <a:pt x="398094" y="16256"/>
                  </a:lnTo>
                  <a:lnTo>
                    <a:pt x="398094" y="4686"/>
                  </a:lnTo>
                  <a:close/>
                </a:path>
                <a:path w="7857490" h="4237990">
                  <a:moveTo>
                    <a:pt x="440004" y="4221480"/>
                  </a:moveTo>
                  <a:lnTo>
                    <a:pt x="435317" y="4216793"/>
                  </a:lnTo>
                  <a:lnTo>
                    <a:pt x="423735" y="4216793"/>
                  </a:lnTo>
                  <a:lnTo>
                    <a:pt x="419036" y="4221480"/>
                  </a:lnTo>
                  <a:lnTo>
                    <a:pt x="419036" y="4233037"/>
                  </a:lnTo>
                  <a:lnTo>
                    <a:pt x="423735" y="4237723"/>
                  </a:lnTo>
                  <a:lnTo>
                    <a:pt x="435317" y="4237723"/>
                  </a:lnTo>
                  <a:lnTo>
                    <a:pt x="440004" y="4233037"/>
                  </a:lnTo>
                  <a:lnTo>
                    <a:pt x="440004" y="4221480"/>
                  </a:lnTo>
                  <a:close/>
                </a:path>
                <a:path w="7857490" h="4237990">
                  <a:moveTo>
                    <a:pt x="440004" y="2836722"/>
                  </a:moveTo>
                  <a:lnTo>
                    <a:pt x="435317" y="2832036"/>
                  </a:lnTo>
                  <a:lnTo>
                    <a:pt x="423735" y="2832036"/>
                  </a:lnTo>
                  <a:lnTo>
                    <a:pt x="419036" y="2836722"/>
                  </a:lnTo>
                  <a:lnTo>
                    <a:pt x="419036" y="2848292"/>
                  </a:lnTo>
                  <a:lnTo>
                    <a:pt x="423735" y="2852978"/>
                  </a:lnTo>
                  <a:lnTo>
                    <a:pt x="435317" y="2852978"/>
                  </a:lnTo>
                  <a:lnTo>
                    <a:pt x="440004" y="2848292"/>
                  </a:lnTo>
                  <a:lnTo>
                    <a:pt x="440004" y="2836722"/>
                  </a:lnTo>
                  <a:close/>
                </a:path>
                <a:path w="7857490" h="4237990">
                  <a:moveTo>
                    <a:pt x="440004" y="1421333"/>
                  </a:moveTo>
                  <a:lnTo>
                    <a:pt x="435317" y="1416646"/>
                  </a:lnTo>
                  <a:lnTo>
                    <a:pt x="423735" y="1416646"/>
                  </a:lnTo>
                  <a:lnTo>
                    <a:pt x="419036" y="1421333"/>
                  </a:lnTo>
                  <a:lnTo>
                    <a:pt x="419036" y="1432890"/>
                  </a:lnTo>
                  <a:lnTo>
                    <a:pt x="423735" y="1437589"/>
                  </a:lnTo>
                  <a:lnTo>
                    <a:pt x="435317" y="1437589"/>
                  </a:lnTo>
                  <a:lnTo>
                    <a:pt x="440004" y="1432890"/>
                  </a:lnTo>
                  <a:lnTo>
                    <a:pt x="440004" y="1421333"/>
                  </a:lnTo>
                  <a:close/>
                </a:path>
                <a:path w="7857490" h="4237990">
                  <a:moveTo>
                    <a:pt x="440004" y="4686"/>
                  </a:moveTo>
                  <a:lnTo>
                    <a:pt x="435317" y="0"/>
                  </a:lnTo>
                  <a:lnTo>
                    <a:pt x="423735" y="0"/>
                  </a:lnTo>
                  <a:lnTo>
                    <a:pt x="419036" y="4686"/>
                  </a:lnTo>
                  <a:lnTo>
                    <a:pt x="419036" y="16256"/>
                  </a:lnTo>
                  <a:lnTo>
                    <a:pt x="423735" y="20942"/>
                  </a:lnTo>
                  <a:lnTo>
                    <a:pt x="435317" y="20942"/>
                  </a:lnTo>
                  <a:lnTo>
                    <a:pt x="440004" y="16256"/>
                  </a:lnTo>
                  <a:lnTo>
                    <a:pt x="440004" y="4686"/>
                  </a:lnTo>
                  <a:close/>
                </a:path>
                <a:path w="7857490" h="4237990">
                  <a:moveTo>
                    <a:pt x="481901" y="4221480"/>
                  </a:moveTo>
                  <a:lnTo>
                    <a:pt x="477227" y="4216793"/>
                  </a:lnTo>
                  <a:lnTo>
                    <a:pt x="465632" y="4216793"/>
                  </a:lnTo>
                  <a:lnTo>
                    <a:pt x="460946" y="4221480"/>
                  </a:lnTo>
                  <a:lnTo>
                    <a:pt x="460946" y="4233037"/>
                  </a:lnTo>
                  <a:lnTo>
                    <a:pt x="465632" y="4237723"/>
                  </a:lnTo>
                  <a:lnTo>
                    <a:pt x="477227" y="4237723"/>
                  </a:lnTo>
                  <a:lnTo>
                    <a:pt x="481901" y="4233037"/>
                  </a:lnTo>
                  <a:lnTo>
                    <a:pt x="481901" y="4221480"/>
                  </a:lnTo>
                  <a:close/>
                </a:path>
                <a:path w="7857490" h="4237990">
                  <a:moveTo>
                    <a:pt x="481901" y="2836722"/>
                  </a:moveTo>
                  <a:lnTo>
                    <a:pt x="477227" y="2832036"/>
                  </a:lnTo>
                  <a:lnTo>
                    <a:pt x="465632" y="2832036"/>
                  </a:lnTo>
                  <a:lnTo>
                    <a:pt x="460946" y="2836722"/>
                  </a:lnTo>
                  <a:lnTo>
                    <a:pt x="460946" y="2848292"/>
                  </a:lnTo>
                  <a:lnTo>
                    <a:pt x="465632" y="2852978"/>
                  </a:lnTo>
                  <a:lnTo>
                    <a:pt x="477227" y="2852978"/>
                  </a:lnTo>
                  <a:lnTo>
                    <a:pt x="481901" y="2848292"/>
                  </a:lnTo>
                  <a:lnTo>
                    <a:pt x="481901" y="2836722"/>
                  </a:lnTo>
                  <a:close/>
                </a:path>
                <a:path w="7857490" h="4237990">
                  <a:moveTo>
                    <a:pt x="481901" y="1421333"/>
                  </a:moveTo>
                  <a:lnTo>
                    <a:pt x="477227" y="1416646"/>
                  </a:lnTo>
                  <a:lnTo>
                    <a:pt x="465632" y="1416646"/>
                  </a:lnTo>
                  <a:lnTo>
                    <a:pt x="460946" y="1421333"/>
                  </a:lnTo>
                  <a:lnTo>
                    <a:pt x="460946" y="1432890"/>
                  </a:lnTo>
                  <a:lnTo>
                    <a:pt x="465632" y="1437589"/>
                  </a:lnTo>
                  <a:lnTo>
                    <a:pt x="477227" y="1437589"/>
                  </a:lnTo>
                  <a:lnTo>
                    <a:pt x="481901" y="1432890"/>
                  </a:lnTo>
                  <a:lnTo>
                    <a:pt x="481901" y="1421333"/>
                  </a:lnTo>
                  <a:close/>
                </a:path>
                <a:path w="7857490" h="4237990">
                  <a:moveTo>
                    <a:pt x="481901" y="4686"/>
                  </a:moveTo>
                  <a:lnTo>
                    <a:pt x="477227" y="0"/>
                  </a:lnTo>
                  <a:lnTo>
                    <a:pt x="465632" y="0"/>
                  </a:lnTo>
                  <a:lnTo>
                    <a:pt x="460946" y="4686"/>
                  </a:lnTo>
                  <a:lnTo>
                    <a:pt x="460946" y="16256"/>
                  </a:lnTo>
                  <a:lnTo>
                    <a:pt x="465632" y="20942"/>
                  </a:lnTo>
                  <a:lnTo>
                    <a:pt x="477227" y="20942"/>
                  </a:lnTo>
                  <a:lnTo>
                    <a:pt x="481901" y="16256"/>
                  </a:lnTo>
                  <a:lnTo>
                    <a:pt x="481901" y="4686"/>
                  </a:lnTo>
                  <a:close/>
                </a:path>
                <a:path w="7857490" h="4237990">
                  <a:moveTo>
                    <a:pt x="523811" y="4221480"/>
                  </a:moveTo>
                  <a:lnTo>
                    <a:pt x="519137" y="4216793"/>
                  </a:lnTo>
                  <a:lnTo>
                    <a:pt x="507542" y="4216793"/>
                  </a:lnTo>
                  <a:lnTo>
                    <a:pt x="502843" y="4221480"/>
                  </a:lnTo>
                  <a:lnTo>
                    <a:pt x="502843" y="4233037"/>
                  </a:lnTo>
                  <a:lnTo>
                    <a:pt x="507542" y="4237723"/>
                  </a:lnTo>
                  <a:lnTo>
                    <a:pt x="519137" y="4237723"/>
                  </a:lnTo>
                  <a:lnTo>
                    <a:pt x="523811" y="4233037"/>
                  </a:lnTo>
                  <a:lnTo>
                    <a:pt x="523811" y="4221480"/>
                  </a:lnTo>
                  <a:close/>
                </a:path>
                <a:path w="7857490" h="4237990">
                  <a:moveTo>
                    <a:pt x="523811" y="2836722"/>
                  </a:moveTo>
                  <a:lnTo>
                    <a:pt x="519137" y="2832036"/>
                  </a:lnTo>
                  <a:lnTo>
                    <a:pt x="507542" y="2832036"/>
                  </a:lnTo>
                  <a:lnTo>
                    <a:pt x="502843" y="2836722"/>
                  </a:lnTo>
                  <a:lnTo>
                    <a:pt x="502843" y="2848292"/>
                  </a:lnTo>
                  <a:lnTo>
                    <a:pt x="507542" y="2852978"/>
                  </a:lnTo>
                  <a:lnTo>
                    <a:pt x="519137" y="2852978"/>
                  </a:lnTo>
                  <a:lnTo>
                    <a:pt x="523811" y="2848292"/>
                  </a:lnTo>
                  <a:lnTo>
                    <a:pt x="523811" y="2836722"/>
                  </a:lnTo>
                  <a:close/>
                </a:path>
                <a:path w="7857490" h="4237990">
                  <a:moveTo>
                    <a:pt x="523811" y="1421333"/>
                  </a:moveTo>
                  <a:lnTo>
                    <a:pt x="519137" y="1416646"/>
                  </a:lnTo>
                  <a:lnTo>
                    <a:pt x="507542" y="1416646"/>
                  </a:lnTo>
                  <a:lnTo>
                    <a:pt x="502843" y="1421333"/>
                  </a:lnTo>
                  <a:lnTo>
                    <a:pt x="502843" y="1432890"/>
                  </a:lnTo>
                  <a:lnTo>
                    <a:pt x="507542" y="1437589"/>
                  </a:lnTo>
                  <a:lnTo>
                    <a:pt x="519137" y="1437589"/>
                  </a:lnTo>
                  <a:lnTo>
                    <a:pt x="523811" y="1432890"/>
                  </a:lnTo>
                  <a:lnTo>
                    <a:pt x="523811" y="1421333"/>
                  </a:lnTo>
                  <a:close/>
                </a:path>
                <a:path w="7857490" h="4237990">
                  <a:moveTo>
                    <a:pt x="523811" y="4686"/>
                  </a:moveTo>
                  <a:lnTo>
                    <a:pt x="519137" y="0"/>
                  </a:lnTo>
                  <a:lnTo>
                    <a:pt x="507542" y="0"/>
                  </a:lnTo>
                  <a:lnTo>
                    <a:pt x="502843" y="4686"/>
                  </a:lnTo>
                  <a:lnTo>
                    <a:pt x="502843" y="16256"/>
                  </a:lnTo>
                  <a:lnTo>
                    <a:pt x="507542" y="20942"/>
                  </a:lnTo>
                  <a:lnTo>
                    <a:pt x="519137" y="20942"/>
                  </a:lnTo>
                  <a:lnTo>
                    <a:pt x="523811" y="16256"/>
                  </a:lnTo>
                  <a:lnTo>
                    <a:pt x="523811" y="4686"/>
                  </a:lnTo>
                  <a:close/>
                </a:path>
                <a:path w="7857490" h="4237990">
                  <a:moveTo>
                    <a:pt x="565721" y="4221480"/>
                  </a:moveTo>
                  <a:lnTo>
                    <a:pt x="561035" y="4216793"/>
                  </a:lnTo>
                  <a:lnTo>
                    <a:pt x="549440" y="4216793"/>
                  </a:lnTo>
                  <a:lnTo>
                    <a:pt x="544753" y="4221480"/>
                  </a:lnTo>
                  <a:lnTo>
                    <a:pt x="544753" y="4233037"/>
                  </a:lnTo>
                  <a:lnTo>
                    <a:pt x="549440" y="4237723"/>
                  </a:lnTo>
                  <a:lnTo>
                    <a:pt x="561035" y="4237723"/>
                  </a:lnTo>
                  <a:lnTo>
                    <a:pt x="565721" y="4233037"/>
                  </a:lnTo>
                  <a:lnTo>
                    <a:pt x="565721" y="4221480"/>
                  </a:lnTo>
                  <a:close/>
                </a:path>
                <a:path w="7857490" h="4237990">
                  <a:moveTo>
                    <a:pt x="565721" y="2836722"/>
                  </a:moveTo>
                  <a:lnTo>
                    <a:pt x="561035" y="2832036"/>
                  </a:lnTo>
                  <a:lnTo>
                    <a:pt x="549440" y="2832036"/>
                  </a:lnTo>
                  <a:lnTo>
                    <a:pt x="544753" y="2836722"/>
                  </a:lnTo>
                  <a:lnTo>
                    <a:pt x="544753" y="2848292"/>
                  </a:lnTo>
                  <a:lnTo>
                    <a:pt x="549440" y="2852978"/>
                  </a:lnTo>
                  <a:lnTo>
                    <a:pt x="561035" y="2852978"/>
                  </a:lnTo>
                  <a:lnTo>
                    <a:pt x="565721" y="2848292"/>
                  </a:lnTo>
                  <a:lnTo>
                    <a:pt x="565721" y="2836722"/>
                  </a:lnTo>
                  <a:close/>
                </a:path>
                <a:path w="7857490" h="4237990">
                  <a:moveTo>
                    <a:pt x="565721" y="1421333"/>
                  </a:moveTo>
                  <a:lnTo>
                    <a:pt x="561035" y="1416646"/>
                  </a:lnTo>
                  <a:lnTo>
                    <a:pt x="549440" y="1416646"/>
                  </a:lnTo>
                  <a:lnTo>
                    <a:pt x="544753" y="1421333"/>
                  </a:lnTo>
                  <a:lnTo>
                    <a:pt x="544753" y="1432890"/>
                  </a:lnTo>
                  <a:lnTo>
                    <a:pt x="549440" y="1437589"/>
                  </a:lnTo>
                  <a:lnTo>
                    <a:pt x="561035" y="1437589"/>
                  </a:lnTo>
                  <a:lnTo>
                    <a:pt x="565721" y="1432890"/>
                  </a:lnTo>
                  <a:lnTo>
                    <a:pt x="565721" y="1421333"/>
                  </a:lnTo>
                  <a:close/>
                </a:path>
                <a:path w="7857490" h="4237990">
                  <a:moveTo>
                    <a:pt x="565721" y="4686"/>
                  </a:moveTo>
                  <a:lnTo>
                    <a:pt x="561035" y="0"/>
                  </a:lnTo>
                  <a:lnTo>
                    <a:pt x="549440" y="0"/>
                  </a:lnTo>
                  <a:lnTo>
                    <a:pt x="544753" y="4686"/>
                  </a:lnTo>
                  <a:lnTo>
                    <a:pt x="544753" y="16256"/>
                  </a:lnTo>
                  <a:lnTo>
                    <a:pt x="549440" y="20942"/>
                  </a:lnTo>
                  <a:lnTo>
                    <a:pt x="561035" y="20942"/>
                  </a:lnTo>
                  <a:lnTo>
                    <a:pt x="565721" y="16256"/>
                  </a:lnTo>
                  <a:lnTo>
                    <a:pt x="565721" y="4686"/>
                  </a:lnTo>
                  <a:close/>
                </a:path>
                <a:path w="7857490" h="4237990">
                  <a:moveTo>
                    <a:pt x="607618" y="4221480"/>
                  </a:moveTo>
                  <a:lnTo>
                    <a:pt x="602945" y="4216793"/>
                  </a:lnTo>
                  <a:lnTo>
                    <a:pt x="591350" y="4216793"/>
                  </a:lnTo>
                  <a:lnTo>
                    <a:pt x="586663" y="4221480"/>
                  </a:lnTo>
                  <a:lnTo>
                    <a:pt x="586663" y="4233037"/>
                  </a:lnTo>
                  <a:lnTo>
                    <a:pt x="591350" y="4237723"/>
                  </a:lnTo>
                  <a:lnTo>
                    <a:pt x="602945" y="4237723"/>
                  </a:lnTo>
                  <a:lnTo>
                    <a:pt x="607618" y="4233037"/>
                  </a:lnTo>
                  <a:lnTo>
                    <a:pt x="607618" y="4221480"/>
                  </a:lnTo>
                  <a:close/>
                </a:path>
                <a:path w="7857490" h="4237990">
                  <a:moveTo>
                    <a:pt x="607618" y="2836722"/>
                  </a:moveTo>
                  <a:lnTo>
                    <a:pt x="602945" y="2832036"/>
                  </a:lnTo>
                  <a:lnTo>
                    <a:pt x="591350" y="2832036"/>
                  </a:lnTo>
                  <a:lnTo>
                    <a:pt x="586663" y="2836722"/>
                  </a:lnTo>
                  <a:lnTo>
                    <a:pt x="586663" y="2848292"/>
                  </a:lnTo>
                  <a:lnTo>
                    <a:pt x="591350" y="2852978"/>
                  </a:lnTo>
                  <a:lnTo>
                    <a:pt x="602945" y="2852978"/>
                  </a:lnTo>
                  <a:lnTo>
                    <a:pt x="607618" y="2848292"/>
                  </a:lnTo>
                  <a:lnTo>
                    <a:pt x="607618" y="2836722"/>
                  </a:lnTo>
                  <a:close/>
                </a:path>
                <a:path w="7857490" h="4237990">
                  <a:moveTo>
                    <a:pt x="607618" y="1421333"/>
                  </a:moveTo>
                  <a:lnTo>
                    <a:pt x="602945" y="1416646"/>
                  </a:lnTo>
                  <a:lnTo>
                    <a:pt x="591350" y="1416646"/>
                  </a:lnTo>
                  <a:lnTo>
                    <a:pt x="586663" y="1421333"/>
                  </a:lnTo>
                  <a:lnTo>
                    <a:pt x="586663" y="1432890"/>
                  </a:lnTo>
                  <a:lnTo>
                    <a:pt x="591350" y="1437589"/>
                  </a:lnTo>
                  <a:lnTo>
                    <a:pt x="602945" y="1437589"/>
                  </a:lnTo>
                  <a:lnTo>
                    <a:pt x="607618" y="1432890"/>
                  </a:lnTo>
                  <a:lnTo>
                    <a:pt x="607618" y="1421333"/>
                  </a:lnTo>
                  <a:close/>
                </a:path>
                <a:path w="7857490" h="4237990">
                  <a:moveTo>
                    <a:pt x="607618" y="4686"/>
                  </a:moveTo>
                  <a:lnTo>
                    <a:pt x="602945" y="0"/>
                  </a:lnTo>
                  <a:lnTo>
                    <a:pt x="591350" y="0"/>
                  </a:lnTo>
                  <a:lnTo>
                    <a:pt x="586663" y="4686"/>
                  </a:lnTo>
                  <a:lnTo>
                    <a:pt x="586663" y="16256"/>
                  </a:lnTo>
                  <a:lnTo>
                    <a:pt x="591350" y="20942"/>
                  </a:lnTo>
                  <a:lnTo>
                    <a:pt x="602945" y="20942"/>
                  </a:lnTo>
                  <a:lnTo>
                    <a:pt x="607618" y="16256"/>
                  </a:lnTo>
                  <a:lnTo>
                    <a:pt x="607618" y="4686"/>
                  </a:lnTo>
                  <a:close/>
                </a:path>
                <a:path w="7857490" h="4237990">
                  <a:moveTo>
                    <a:pt x="649528" y="4221480"/>
                  </a:moveTo>
                  <a:lnTo>
                    <a:pt x="644842" y="4216793"/>
                  </a:lnTo>
                  <a:lnTo>
                    <a:pt x="633247" y="4216793"/>
                  </a:lnTo>
                  <a:lnTo>
                    <a:pt x="628561" y="4221480"/>
                  </a:lnTo>
                  <a:lnTo>
                    <a:pt x="628561" y="4233037"/>
                  </a:lnTo>
                  <a:lnTo>
                    <a:pt x="633247" y="4237723"/>
                  </a:lnTo>
                  <a:lnTo>
                    <a:pt x="644842" y="4237723"/>
                  </a:lnTo>
                  <a:lnTo>
                    <a:pt x="649528" y="4233037"/>
                  </a:lnTo>
                  <a:lnTo>
                    <a:pt x="649528" y="4221480"/>
                  </a:lnTo>
                  <a:close/>
                </a:path>
                <a:path w="7857490" h="4237990">
                  <a:moveTo>
                    <a:pt x="649528" y="2836722"/>
                  </a:moveTo>
                  <a:lnTo>
                    <a:pt x="644842" y="2832036"/>
                  </a:lnTo>
                  <a:lnTo>
                    <a:pt x="633247" y="2832036"/>
                  </a:lnTo>
                  <a:lnTo>
                    <a:pt x="628561" y="2836722"/>
                  </a:lnTo>
                  <a:lnTo>
                    <a:pt x="628561" y="2848292"/>
                  </a:lnTo>
                  <a:lnTo>
                    <a:pt x="633247" y="2852978"/>
                  </a:lnTo>
                  <a:lnTo>
                    <a:pt x="644842" y="2852978"/>
                  </a:lnTo>
                  <a:lnTo>
                    <a:pt x="649528" y="2848292"/>
                  </a:lnTo>
                  <a:lnTo>
                    <a:pt x="649528" y="2836722"/>
                  </a:lnTo>
                  <a:close/>
                </a:path>
                <a:path w="7857490" h="4237990">
                  <a:moveTo>
                    <a:pt x="649528" y="1421333"/>
                  </a:moveTo>
                  <a:lnTo>
                    <a:pt x="644842" y="1416646"/>
                  </a:lnTo>
                  <a:lnTo>
                    <a:pt x="633247" y="1416646"/>
                  </a:lnTo>
                  <a:lnTo>
                    <a:pt x="628561" y="1421333"/>
                  </a:lnTo>
                  <a:lnTo>
                    <a:pt x="628561" y="1432890"/>
                  </a:lnTo>
                  <a:lnTo>
                    <a:pt x="633247" y="1437589"/>
                  </a:lnTo>
                  <a:lnTo>
                    <a:pt x="644842" y="1437589"/>
                  </a:lnTo>
                  <a:lnTo>
                    <a:pt x="649528" y="1432890"/>
                  </a:lnTo>
                  <a:lnTo>
                    <a:pt x="649528" y="1421333"/>
                  </a:lnTo>
                  <a:close/>
                </a:path>
                <a:path w="7857490" h="4237990">
                  <a:moveTo>
                    <a:pt x="649528" y="4686"/>
                  </a:moveTo>
                  <a:lnTo>
                    <a:pt x="644842" y="0"/>
                  </a:lnTo>
                  <a:lnTo>
                    <a:pt x="633247" y="0"/>
                  </a:lnTo>
                  <a:lnTo>
                    <a:pt x="628561" y="4686"/>
                  </a:lnTo>
                  <a:lnTo>
                    <a:pt x="628561" y="16256"/>
                  </a:lnTo>
                  <a:lnTo>
                    <a:pt x="633247" y="20942"/>
                  </a:lnTo>
                  <a:lnTo>
                    <a:pt x="644842" y="20942"/>
                  </a:lnTo>
                  <a:lnTo>
                    <a:pt x="649528" y="16256"/>
                  </a:lnTo>
                  <a:lnTo>
                    <a:pt x="649528" y="4686"/>
                  </a:lnTo>
                  <a:close/>
                </a:path>
                <a:path w="7857490" h="4237990">
                  <a:moveTo>
                    <a:pt x="691426" y="4221480"/>
                  </a:moveTo>
                  <a:lnTo>
                    <a:pt x="686752" y="4216793"/>
                  </a:lnTo>
                  <a:lnTo>
                    <a:pt x="675157" y="4216793"/>
                  </a:lnTo>
                  <a:lnTo>
                    <a:pt x="670471" y="4221480"/>
                  </a:lnTo>
                  <a:lnTo>
                    <a:pt x="670471" y="4233037"/>
                  </a:lnTo>
                  <a:lnTo>
                    <a:pt x="675157" y="4237723"/>
                  </a:lnTo>
                  <a:lnTo>
                    <a:pt x="686752" y="4237723"/>
                  </a:lnTo>
                  <a:lnTo>
                    <a:pt x="691426" y="4233037"/>
                  </a:lnTo>
                  <a:lnTo>
                    <a:pt x="691426" y="4221480"/>
                  </a:lnTo>
                  <a:close/>
                </a:path>
                <a:path w="7857490" h="4237990">
                  <a:moveTo>
                    <a:pt x="691426" y="2836722"/>
                  </a:moveTo>
                  <a:lnTo>
                    <a:pt x="686752" y="2832036"/>
                  </a:lnTo>
                  <a:lnTo>
                    <a:pt x="675157" y="2832036"/>
                  </a:lnTo>
                  <a:lnTo>
                    <a:pt x="670471" y="2836722"/>
                  </a:lnTo>
                  <a:lnTo>
                    <a:pt x="670471" y="2848292"/>
                  </a:lnTo>
                  <a:lnTo>
                    <a:pt x="675157" y="2852978"/>
                  </a:lnTo>
                  <a:lnTo>
                    <a:pt x="686752" y="2852978"/>
                  </a:lnTo>
                  <a:lnTo>
                    <a:pt x="691426" y="2848292"/>
                  </a:lnTo>
                  <a:lnTo>
                    <a:pt x="691426" y="2836722"/>
                  </a:lnTo>
                  <a:close/>
                </a:path>
                <a:path w="7857490" h="4237990">
                  <a:moveTo>
                    <a:pt x="691426" y="1421333"/>
                  </a:moveTo>
                  <a:lnTo>
                    <a:pt x="686752" y="1416646"/>
                  </a:lnTo>
                  <a:lnTo>
                    <a:pt x="675157" y="1416646"/>
                  </a:lnTo>
                  <a:lnTo>
                    <a:pt x="670471" y="1421333"/>
                  </a:lnTo>
                  <a:lnTo>
                    <a:pt x="670471" y="1432890"/>
                  </a:lnTo>
                  <a:lnTo>
                    <a:pt x="675157" y="1437589"/>
                  </a:lnTo>
                  <a:lnTo>
                    <a:pt x="686752" y="1437589"/>
                  </a:lnTo>
                  <a:lnTo>
                    <a:pt x="691426" y="1432890"/>
                  </a:lnTo>
                  <a:lnTo>
                    <a:pt x="691426" y="1421333"/>
                  </a:lnTo>
                  <a:close/>
                </a:path>
                <a:path w="7857490" h="4237990">
                  <a:moveTo>
                    <a:pt x="691426" y="4686"/>
                  </a:moveTo>
                  <a:lnTo>
                    <a:pt x="686752" y="0"/>
                  </a:lnTo>
                  <a:lnTo>
                    <a:pt x="675157" y="0"/>
                  </a:lnTo>
                  <a:lnTo>
                    <a:pt x="670471" y="4686"/>
                  </a:lnTo>
                  <a:lnTo>
                    <a:pt x="670471" y="16256"/>
                  </a:lnTo>
                  <a:lnTo>
                    <a:pt x="675157" y="20942"/>
                  </a:lnTo>
                  <a:lnTo>
                    <a:pt x="686752" y="20942"/>
                  </a:lnTo>
                  <a:lnTo>
                    <a:pt x="691426" y="16256"/>
                  </a:lnTo>
                  <a:lnTo>
                    <a:pt x="691426" y="4686"/>
                  </a:lnTo>
                  <a:close/>
                </a:path>
                <a:path w="7857490" h="4237990">
                  <a:moveTo>
                    <a:pt x="733336" y="4221480"/>
                  </a:moveTo>
                  <a:lnTo>
                    <a:pt x="728649" y="4216793"/>
                  </a:lnTo>
                  <a:lnTo>
                    <a:pt x="717067" y="4216793"/>
                  </a:lnTo>
                  <a:lnTo>
                    <a:pt x="712368" y="4221480"/>
                  </a:lnTo>
                  <a:lnTo>
                    <a:pt x="712368" y="4233037"/>
                  </a:lnTo>
                  <a:lnTo>
                    <a:pt x="717067" y="4237723"/>
                  </a:lnTo>
                  <a:lnTo>
                    <a:pt x="728649" y="4237723"/>
                  </a:lnTo>
                  <a:lnTo>
                    <a:pt x="733336" y="4233037"/>
                  </a:lnTo>
                  <a:lnTo>
                    <a:pt x="733336" y="4221480"/>
                  </a:lnTo>
                  <a:close/>
                </a:path>
                <a:path w="7857490" h="4237990">
                  <a:moveTo>
                    <a:pt x="733336" y="2836722"/>
                  </a:moveTo>
                  <a:lnTo>
                    <a:pt x="728649" y="2832036"/>
                  </a:lnTo>
                  <a:lnTo>
                    <a:pt x="717067" y="2832036"/>
                  </a:lnTo>
                  <a:lnTo>
                    <a:pt x="712368" y="2836722"/>
                  </a:lnTo>
                  <a:lnTo>
                    <a:pt x="712368" y="2848292"/>
                  </a:lnTo>
                  <a:lnTo>
                    <a:pt x="717067" y="2852978"/>
                  </a:lnTo>
                  <a:lnTo>
                    <a:pt x="728649" y="2852978"/>
                  </a:lnTo>
                  <a:lnTo>
                    <a:pt x="733336" y="2848292"/>
                  </a:lnTo>
                  <a:lnTo>
                    <a:pt x="733336" y="2836722"/>
                  </a:lnTo>
                  <a:close/>
                </a:path>
                <a:path w="7857490" h="4237990">
                  <a:moveTo>
                    <a:pt x="733336" y="1421333"/>
                  </a:moveTo>
                  <a:lnTo>
                    <a:pt x="728649" y="1416646"/>
                  </a:lnTo>
                  <a:lnTo>
                    <a:pt x="717067" y="1416646"/>
                  </a:lnTo>
                  <a:lnTo>
                    <a:pt x="712368" y="1421333"/>
                  </a:lnTo>
                  <a:lnTo>
                    <a:pt x="712368" y="1432890"/>
                  </a:lnTo>
                  <a:lnTo>
                    <a:pt x="717067" y="1437589"/>
                  </a:lnTo>
                  <a:lnTo>
                    <a:pt x="728649" y="1437589"/>
                  </a:lnTo>
                  <a:lnTo>
                    <a:pt x="733336" y="1432890"/>
                  </a:lnTo>
                  <a:lnTo>
                    <a:pt x="733336" y="1421333"/>
                  </a:lnTo>
                  <a:close/>
                </a:path>
                <a:path w="7857490" h="4237990">
                  <a:moveTo>
                    <a:pt x="733336" y="4686"/>
                  </a:moveTo>
                  <a:lnTo>
                    <a:pt x="728649" y="0"/>
                  </a:lnTo>
                  <a:lnTo>
                    <a:pt x="717067" y="0"/>
                  </a:lnTo>
                  <a:lnTo>
                    <a:pt x="712368" y="4686"/>
                  </a:lnTo>
                  <a:lnTo>
                    <a:pt x="712368" y="16256"/>
                  </a:lnTo>
                  <a:lnTo>
                    <a:pt x="717067" y="20942"/>
                  </a:lnTo>
                  <a:lnTo>
                    <a:pt x="728649" y="20942"/>
                  </a:lnTo>
                  <a:lnTo>
                    <a:pt x="733336" y="16256"/>
                  </a:lnTo>
                  <a:lnTo>
                    <a:pt x="733336" y="4686"/>
                  </a:lnTo>
                  <a:close/>
                </a:path>
                <a:path w="7857490" h="4237990">
                  <a:moveTo>
                    <a:pt x="775233" y="4221480"/>
                  </a:moveTo>
                  <a:lnTo>
                    <a:pt x="770559" y="4216793"/>
                  </a:lnTo>
                  <a:lnTo>
                    <a:pt x="758964" y="4216793"/>
                  </a:lnTo>
                  <a:lnTo>
                    <a:pt x="754278" y="4221480"/>
                  </a:lnTo>
                  <a:lnTo>
                    <a:pt x="754278" y="4233037"/>
                  </a:lnTo>
                  <a:lnTo>
                    <a:pt x="758964" y="4237723"/>
                  </a:lnTo>
                  <a:lnTo>
                    <a:pt x="770559" y="4237723"/>
                  </a:lnTo>
                  <a:lnTo>
                    <a:pt x="775233" y="4233037"/>
                  </a:lnTo>
                  <a:lnTo>
                    <a:pt x="775233" y="4221480"/>
                  </a:lnTo>
                  <a:close/>
                </a:path>
                <a:path w="7857490" h="4237990">
                  <a:moveTo>
                    <a:pt x="775233" y="2836722"/>
                  </a:moveTo>
                  <a:lnTo>
                    <a:pt x="770559" y="2832036"/>
                  </a:lnTo>
                  <a:lnTo>
                    <a:pt x="758964" y="2832036"/>
                  </a:lnTo>
                  <a:lnTo>
                    <a:pt x="754278" y="2836722"/>
                  </a:lnTo>
                  <a:lnTo>
                    <a:pt x="754278" y="2848292"/>
                  </a:lnTo>
                  <a:lnTo>
                    <a:pt x="758964" y="2852978"/>
                  </a:lnTo>
                  <a:lnTo>
                    <a:pt x="770559" y="2852978"/>
                  </a:lnTo>
                  <a:lnTo>
                    <a:pt x="775233" y="2848292"/>
                  </a:lnTo>
                  <a:lnTo>
                    <a:pt x="775233" y="2836722"/>
                  </a:lnTo>
                  <a:close/>
                </a:path>
                <a:path w="7857490" h="4237990">
                  <a:moveTo>
                    <a:pt x="775233" y="1421333"/>
                  </a:moveTo>
                  <a:lnTo>
                    <a:pt x="770559" y="1416646"/>
                  </a:lnTo>
                  <a:lnTo>
                    <a:pt x="758964" y="1416646"/>
                  </a:lnTo>
                  <a:lnTo>
                    <a:pt x="754278" y="1421333"/>
                  </a:lnTo>
                  <a:lnTo>
                    <a:pt x="754278" y="1432890"/>
                  </a:lnTo>
                  <a:lnTo>
                    <a:pt x="758964" y="1437589"/>
                  </a:lnTo>
                  <a:lnTo>
                    <a:pt x="770559" y="1437589"/>
                  </a:lnTo>
                  <a:lnTo>
                    <a:pt x="775233" y="1432890"/>
                  </a:lnTo>
                  <a:lnTo>
                    <a:pt x="775233" y="1421333"/>
                  </a:lnTo>
                  <a:close/>
                </a:path>
                <a:path w="7857490" h="4237990">
                  <a:moveTo>
                    <a:pt x="775233" y="4686"/>
                  </a:moveTo>
                  <a:lnTo>
                    <a:pt x="770559" y="0"/>
                  </a:lnTo>
                  <a:lnTo>
                    <a:pt x="758964" y="0"/>
                  </a:lnTo>
                  <a:lnTo>
                    <a:pt x="754278" y="4686"/>
                  </a:lnTo>
                  <a:lnTo>
                    <a:pt x="754278" y="16256"/>
                  </a:lnTo>
                  <a:lnTo>
                    <a:pt x="758964" y="20942"/>
                  </a:lnTo>
                  <a:lnTo>
                    <a:pt x="770559" y="20942"/>
                  </a:lnTo>
                  <a:lnTo>
                    <a:pt x="775233" y="16256"/>
                  </a:lnTo>
                  <a:lnTo>
                    <a:pt x="775233" y="4686"/>
                  </a:lnTo>
                  <a:close/>
                </a:path>
                <a:path w="7857490" h="4237990">
                  <a:moveTo>
                    <a:pt x="817143" y="4221480"/>
                  </a:moveTo>
                  <a:lnTo>
                    <a:pt x="812457" y="4216793"/>
                  </a:lnTo>
                  <a:lnTo>
                    <a:pt x="800874" y="4216793"/>
                  </a:lnTo>
                  <a:lnTo>
                    <a:pt x="796175" y="4221480"/>
                  </a:lnTo>
                  <a:lnTo>
                    <a:pt x="796175" y="4233037"/>
                  </a:lnTo>
                  <a:lnTo>
                    <a:pt x="800874" y="4237723"/>
                  </a:lnTo>
                  <a:lnTo>
                    <a:pt x="812457" y="4237723"/>
                  </a:lnTo>
                  <a:lnTo>
                    <a:pt x="817143" y="4233037"/>
                  </a:lnTo>
                  <a:lnTo>
                    <a:pt x="817143" y="4221480"/>
                  </a:lnTo>
                  <a:close/>
                </a:path>
                <a:path w="7857490" h="4237990">
                  <a:moveTo>
                    <a:pt x="817143" y="2836722"/>
                  </a:moveTo>
                  <a:lnTo>
                    <a:pt x="812457" y="2832036"/>
                  </a:lnTo>
                  <a:lnTo>
                    <a:pt x="800874" y="2832036"/>
                  </a:lnTo>
                  <a:lnTo>
                    <a:pt x="796175" y="2836722"/>
                  </a:lnTo>
                  <a:lnTo>
                    <a:pt x="796175" y="2848292"/>
                  </a:lnTo>
                  <a:lnTo>
                    <a:pt x="800874" y="2852978"/>
                  </a:lnTo>
                  <a:lnTo>
                    <a:pt x="812457" y="2852978"/>
                  </a:lnTo>
                  <a:lnTo>
                    <a:pt x="817143" y="2848292"/>
                  </a:lnTo>
                  <a:lnTo>
                    <a:pt x="817143" y="2836722"/>
                  </a:lnTo>
                  <a:close/>
                </a:path>
                <a:path w="7857490" h="4237990">
                  <a:moveTo>
                    <a:pt x="817143" y="1421333"/>
                  </a:moveTo>
                  <a:lnTo>
                    <a:pt x="812457" y="1416646"/>
                  </a:lnTo>
                  <a:lnTo>
                    <a:pt x="800874" y="1416646"/>
                  </a:lnTo>
                  <a:lnTo>
                    <a:pt x="796175" y="1421333"/>
                  </a:lnTo>
                  <a:lnTo>
                    <a:pt x="796175" y="1432890"/>
                  </a:lnTo>
                  <a:lnTo>
                    <a:pt x="800874" y="1437589"/>
                  </a:lnTo>
                  <a:lnTo>
                    <a:pt x="812457" y="1437589"/>
                  </a:lnTo>
                  <a:lnTo>
                    <a:pt x="817143" y="1432890"/>
                  </a:lnTo>
                  <a:lnTo>
                    <a:pt x="817143" y="1421333"/>
                  </a:lnTo>
                  <a:close/>
                </a:path>
                <a:path w="7857490" h="4237990">
                  <a:moveTo>
                    <a:pt x="817143" y="4686"/>
                  </a:moveTo>
                  <a:lnTo>
                    <a:pt x="812457" y="0"/>
                  </a:lnTo>
                  <a:lnTo>
                    <a:pt x="800874" y="0"/>
                  </a:lnTo>
                  <a:lnTo>
                    <a:pt x="796175" y="4686"/>
                  </a:lnTo>
                  <a:lnTo>
                    <a:pt x="796175" y="16256"/>
                  </a:lnTo>
                  <a:lnTo>
                    <a:pt x="800874" y="20942"/>
                  </a:lnTo>
                  <a:lnTo>
                    <a:pt x="812457" y="20942"/>
                  </a:lnTo>
                  <a:lnTo>
                    <a:pt x="817143" y="16256"/>
                  </a:lnTo>
                  <a:lnTo>
                    <a:pt x="817143" y="4686"/>
                  </a:lnTo>
                  <a:close/>
                </a:path>
                <a:path w="7857490" h="4237990">
                  <a:moveTo>
                    <a:pt x="859053" y="4221480"/>
                  </a:moveTo>
                  <a:lnTo>
                    <a:pt x="854367" y="4216793"/>
                  </a:lnTo>
                  <a:lnTo>
                    <a:pt x="842772" y="4216793"/>
                  </a:lnTo>
                  <a:lnTo>
                    <a:pt x="838085" y="4221480"/>
                  </a:lnTo>
                  <a:lnTo>
                    <a:pt x="838085" y="4233037"/>
                  </a:lnTo>
                  <a:lnTo>
                    <a:pt x="842772" y="4237723"/>
                  </a:lnTo>
                  <a:lnTo>
                    <a:pt x="854367" y="4237723"/>
                  </a:lnTo>
                  <a:lnTo>
                    <a:pt x="859053" y="4233037"/>
                  </a:lnTo>
                  <a:lnTo>
                    <a:pt x="859053" y="4221480"/>
                  </a:lnTo>
                  <a:close/>
                </a:path>
                <a:path w="7857490" h="4237990">
                  <a:moveTo>
                    <a:pt x="859053" y="2836722"/>
                  </a:moveTo>
                  <a:lnTo>
                    <a:pt x="854367" y="2832036"/>
                  </a:lnTo>
                  <a:lnTo>
                    <a:pt x="842772" y="2832036"/>
                  </a:lnTo>
                  <a:lnTo>
                    <a:pt x="838085" y="2836722"/>
                  </a:lnTo>
                  <a:lnTo>
                    <a:pt x="838085" y="2848292"/>
                  </a:lnTo>
                  <a:lnTo>
                    <a:pt x="842772" y="2852978"/>
                  </a:lnTo>
                  <a:lnTo>
                    <a:pt x="854367" y="2852978"/>
                  </a:lnTo>
                  <a:lnTo>
                    <a:pt x="859053" y="2848292"/>
                  </a:lnTo>
                  <a:lnTo>
                    <a:pt x="859053" y="2836722"/>
                  </a:lnTo>
                  <a:close/>
                </a:path>
                <a:path w="7857490" h="4237990">
                  <a:moveTo>
                    <a:pt x="859053" y="1421333"/>
                  </a:moveTo>
                  <a:lnTo>
                    <a:pt x="854367" y="1416646"/>
                  </a:lnTo>
                  <a:lnTo>
                    <a:pt x="842772" y="1416646"/>
                  </a:lnTo>
                  <a:lnTo>
                    <a:pt x="838085" y="1421333"/>
                  </a:lnTo>
                  <a:lnTo>
                    <a:pt x="838085" y="1432890"/>
                  </a:lnTo>
                  <a:lnTo>
                    <a:pt x="842772" y="1437589"/>
                  </a:lnTo>
                  <a:lnTo>
                    <a:pt x="854367" y="1437589"/>
                  </a:lnTo>
                  <a:lnTo>
                    <a:pt x="859053" y="1432890"/>
                  </a:lnTo>
                  <a:lnTo>
                    <a:pt x="859053" y="1421333"/>
                  </a:lnTo>
                  <a:close/>
                </a:path>
                <a:path w="7857490" h="4237990">
                  <a:moveTo>
                    <a:pt x="859053" y="4686"/>
                  </a:moveTo>
                  <a:lnTo>
                    <a:pt x="854367" y="0"/>
                  </a:lnTo>
                  <a:lnTo>
                    <a:pt x="842772" y="0"/>
                  </a:lnTo>
                  <a:lnTo>
                    <a:pt x="838085" y="4686"/>
                  </a:lnTo>
                  <a:lnTo>
                    <a:pt x="838085" y="16256"/>
                  </a:lnTo>
                  <a:lnTo>
                    <a:pt x="842772" y="20942"/>
                  </a:lnTo>
                  <a:lnTo>
                    <a:pt x="854367" y="20942"/>
                  </a:lnTo>
                  <a:lnTo>
                    <a:pt x="859053" y="16256"/>
                  </a:lnTo>
                  <a:lnTo>
                    <a:pt x="859053" y="4686"/>
                  </a:lnTo>
                  <a:close/>
                </a:path>
                <a:path w="7857490" h="4237990">
                  <a:moveTo>
                    <a:pt x="900950" y="4221480"/>
                  </a:moveTo>
                  <a:lnTo>
                    <a:pt x="896277" y="4216793"/>
                  </a:lnTo>
                  <a:lnTo>
                    <a:pt x="884682" y="4216793"/>
                  </a:lnTo>
                  <a:lnTo>
                    <a:pt x="879995" y="4221480"/>
                  </a:lnTo>
                  <a:lnTo>
                    <a:pt x="879995" y="4233037"/>
                  </a:lnTo>
                  <a:lnTo>
                    <a:pt x="884682" y="4237723"/>
                  </a:lnTo>
                  <a:lnTo>
                    <a:pt x="896277" y="4237723"/>
                  </a:lnTo>
                  <a:lnTo>
                    <a:pt x="900950" y="4233037"/>
                  </a:lnTo>
                  <a:lnTo>
                    <a:pt x="900950" y="4221480"/>
                  </a:lnTo>
                  <a:close/>
                </a:path>
                <a:path w="7857490" h="4237990">
                  <a:moveTo>
                    <a:pt x="900950" y="2836722"/>
                  </a:moveTo>
                  <a:lnTo>
                    <a:pt x="896277" y="2832036"/>
                  </a:lnTo>
                  <a:lnTo>
                    <a:pt x="884682" y="2832036"/>
                  </a:lnTo>
                  <a:lnTo>
                    <a:pt x="879995" y="2836722"/>
                  </a:lnTo>
                  <a:lnTo>
                    <a:pt x="879995" y="2848292"/>
                  </a:lnTo>
                  <a:lnTo>
                    <a:pt x="884682" y="2852978"/>
                  </a:lnTo>
                  <a:lnTo>
                    <a:pt x="896277" y="2852978"/>
                  </a:lnTo>
                  <a:lnTo>
                    <a:pt x="900950" y="2848292"/>
                  </a:lnTo>
                  <a:lnTo>
                    <a:pt x="900950" y="2836722"/>
                  </a:lnTo>
                  <a:close/>
                </a:path>
                <a:path w="7857490" h="4237990">
                  <a:moveTo>
                    <a:pt x="900950" y="1421333"/>
                  </a:moveTo>
                  <a:lnTo>
                    <a:pt x="896277" y="1416646"/>
                  </a:lnTo>
                  <a:lnTo>
                    <a:pt x="884682" y="1416646"/>
                  </a:lnTo>
                  <a:lnTo>
                    <a:pt x="879995" y="1421333"/>
                  </a:lnTo>
                  <a:lnTo>
                    <a:pt x="879995" y="1432890"/>
                  </a:lnTo>
                  <a:lnTo>
                    <a:pt x="884682" y="1437589"/>
                  </a:lnTo>
                  <a:lnTo>
                    <a:pt x="896277" y="1437589"/>
                  </a:lnTo>
                  <a:lnTo>
                    <a:pt x="900950" y="1432890"/>
                  </a:lnTo>
                  <a:lnTo>
                    <a:pt x="900950" y="1421333"/>
                  </a:lnTo>
                  <a:close/>
                </a:path>
                <a:path w="7857490" h="4237990">
                  <a:moveTo>
                    <a:pt x="900950" y="4686"/>
                  </a:moveTo>
                  <a:lnTo>
                    <a:pt x="896277" y="0"/>
                  </a:lnTo>
                  <a:lnTo>
                    <a:pt x="884682" y="0"/>
                  </a:lnTo>
                  <a:lnTo>
                    <a:pt x="879995" y="4686"/>
                  </a:lnTo>
                  <a:lnTo>
                    <a:pt x="879995" y="16256"/>
                  </a:lnTo>
                  <a:lnTo>
                    <a:pt x="884682" y="20942"/>
                  </a:lnTo>
                  <a:lnTo>
                    <a:pt x="896277" y="20942"/>
                  </a:lnTo>
                  <a:lnTo>
                    <a:pt x="900950" y="16256"/>
                  </a:lnTo>
                  <a:lnTo>
                    <a:pt x="900950" y="4686"/>
                  </a:lnTo>
                  <a:close/>
                </a:path>
                <a:path w="7857490" h="4237990">
                  <a:moveTo>
                    <a:pt x="942860" y="4221480"/>
                  </a:moveTo>
                  <a:lnTo>
                    <a:pt x="938174" y="4216793"/>
                  </a:lnTo>
                  <a:lnTo>
                    <a:pt x="926579" y="4216793"/>
                  </a:lnTo>
                  <a:lnTo>
                    <a:pt x="921893" y="4221480"/>
                  </a:lnTo>
                  <a:lnTo>
                    <a:pt x="921893" y="4233037"/>
                  </a:lnTo>
                  <a:lnTo>
                    <a:pt x="926579" y="4237723"/>
                  </a:lnTo>
                  <a:lnTo>
                    <a:pt x="938174" y="4237723"/>
                  </a:lnTo>
                  <a:lnTo>
                    <a:pt x="942860" y="4233037"/>
                  </a:lnTo>
                  <a:lnTo>
                    <a:pt x="942860" y="4221480"/>
                  </a:lnTo>
                  <a:close/>
                </a:path>
                <a:path w="7857490" h="4237990">
                  <a:moveTo>
                    <a:pt x="942860" y="2836722"/>
                  </a:moveTo>
                  <a:lnTo>
                    <a:pt x="938174" y="2832036"/>
                  </a:lnTo>
                  <a:lnTo>
                    <a:pt x="926579" y="2832036"/>
                  </a:lnTo>
                  <a:lnTo>
                    <a:pt x="921893" y="2836722"/>
                  </a:lnTo>
                  <a:lnTo>
                    <a:pt x="921893" y="2848292"/>
                  </a:lnTo>
                  <a:lnTo>
                    <a:pt x="926579" y="2852978"/>
                  </a:lnTo>
                  <a:lnTo>
                    <a:pt x="938174" y="2852978"/>
                  </a:lnTo>
                  <a:lnTo>
                    <a:pt x="942860" y="2848292"/>
                  </a:lnTo>
                  <a:lnTo>
                    <a:pt x="942860" y="2836722"/>
                  </a:lnTo>
                  <a:close/>
                </a:path>
                <a:path w="7857490" h="4237990">
                  <a:moveTo>
                    <a:pt x="942860" y="1421333"/>
                  </a:moveTo>
                  <a:lnTo>
                    <a:pt x="938174" y="1416646"/>
                  </a:lnTo>
                  <a:lnTo>
                    <a:pt x="926579" y="1416646"/>
                  </a:lnTo>
                  <a:lnTo>
                    <a:pt x="921893" y="1421333"/>
                  </a:lnTo>
                  <a:lnTo>
                    <a:pt x="921893" y="1432890"/>
                  </a:lnTo>
                  <a:lnTo>
                    <a:pt x="926579" y="1437589"/>
                  </a:lnTo>
                  <a:lnTo>
                    <a:pt x="938174" y="1437589"/>
                  </a:lnTo>
                  <a:lnTo>
                    <a:pt x="942860" y="1432890"/>
                  </a:lnTo>
                  <a:lnTo>
                    <a:pt x="942860" y="1421333"/>
                  </a:lnTo>
                  <a:close/>
                </a:path>
                <a:path w="7857490" h="4237990">
                  <a:moveTo>
                    <a:pt x="942860" y="4686"/>
                  </a:moveTo>
                  <a:lnTo>
                    <a:pt x="938174" y="0"/>
                  </a:lnTo>
                  <a:lnTo>
                    <a:pt x="926579" y="0"/>
                  </a:lnTo>
                  <a:lnTo>
                    <a:pt x="921893" y="4686"/>
                  </a:lnTo>
                  <a:lnTo>
                    <a:pt x="921893" y="16256"/>
                  </a:lnTo>
                  <a:lnTo>
                    <a:pt x="926579" y="20942"/>
                  </a:lnTo>
                  <a:lnTo>
                    <a:pt x="938174" y="20942"/>
                  </a:lnTo>
                  <a:lnTo>
                    <a:pt x="942860" y="16256"/>
                  </a:lnTo>
                  <a:lnTo>
                    <a:pt x="942860" y="4686"/>
                  </a:lnTo>
                  <a:close/>
                </a:path>
                <a:path w="7857490" h="4237990">
                  <a:moveTo>
                    <a:pt x="984758" y="4221480"/>
                  </a:moveTo>
                  <a:lnTo>
                    <a:pt x="980084" y="4216793"/>
                  </a:lnTo>
                  <a:lnTo>
                    <a:pt x="968489" y="4216793"/>
                  </a:lnTo>
                  <a:lnTo>
                    <a:pt x="963803" y="4221480"/>
                  </a:lnTo>
                  <a:lnTo>
                    <a:pt x="963803" y="4233037"/>
                  </a:lnTo>
                  <a:lnTo>
                    <a:pt x="968489" y="4237723"/>
                  </a:lnTo>
                  <a:lnTo>
                    <a:pt x="980084" y="4237723"/>
                  </a:lnTo>
                  <a:lnTo>
                    <a:pt x="984758" y="4233037"/>
                  </a:lnTo>
                  <a:lnTo>
                    <a:pt x="984758" y="4221480"/>
                  </a:lnTo>
                  <a:close/>
                </a:path>
                <a:path w="7857490" h="4237990">
                  <a:moveTo>
                    <a:pt x="984758" y="2836722"/>
                  </a:moveTo>
                  <a:lnTo>
                    <a:pt x="980084" y="2832036"/>
                  </a:lnTo>
                  <a:lnTo>
                    <a:pt x="968489" y="2832036"/>
                  </a:lnTo>
                  <a:lnTo>
                    <a:pt x="963803" y="2836722"/>
                  </a:lnTo>
                  <a:lnTo>
                    <a:pt x="963803" y="2848292"/>
                  </a:lnTo>
                  <a:lnTo>
                    <a:pt x="968489" y="2852978"/>
                  </a:lnTo>
                  <a:lnTo>
                    <a:pt x="980084" y="2852978"/>
                  </a:lnTo>
                  <a:lnTo>
                    <a:pt x="984758" y="2848292"/>
                  </a:lnTo>
                  <a:lnTo>
                    <a:pt x="984758" y="2836722"/>
                  </a:lnTo>
                  <a:close/>
                </a:path>
                <a:path w="7857490" h="4237990">
                  <a:moveTo>
                    <a:pt x="984758" y="1421333"/>
                  </a:moveTo>
                  <a:lnTo>
                    <a:pt x="980084" y="1416646"/>
                  </a:lnTo>
                  <a:lnTo>
                    <a:pt x="968489" y="1416646"/>
                  </a:lnTo>
                  <a:lnTo>
                    <a:pt x="963803" y="1421333"/>
                  </a:lnTo>
                  <a:lnTo>
                    <a:pt x="963803" y="1432890"/>
                  </a:lnTo>
                  <a:lnTo>
                    <a:pt x="968489" y="1437589"/>
                  </a:lnTo>
                  <a:lnTo>
                    <a:pt x="980084" y="1437589"/>
                  </a:lnTo>
                  <a:lnTo>
                    <a:pt x="984758" y="1432890"/>
                  </a:lnTo>
                  <a:lnTo>
                    <a:pt x="984758" y="1421333"/>
                  </a:lnTo>
                  <a:close/>
                </a:path>
                <a:path w="7857490" h="4237990">
                  <a:moveTo>
                    <a:pt x="984758" y="4686"/>
                  </a:moveTo>
                  <a:lnTo>
                    <a:pt x="980084" y="0"/>
                  </a:lnTo>
                  <a:lnTo>
                    <a:pt x="968489" y="0"/>
                  </a:lnTo>
                  <a:lnTo>
                    <a:pt x="963803" y="4686"/>
                  </a:lnTo>
                  <a:lnTo>
                    <a:pt x="963803" y="16256"/>
                  </a:lnTo>
                  <a:lnTo>
                    <a:pt x="968489" y="20942"/>
                  </a:lnTo>
                  <a:lnTo>
                    <a:pt x="980084" y="20942"/>
                  </a:lnTo>
                  <a:lnTo>
                    <a:pt x="984758" y="16256"/>
                  </a:lnTo>
                  <a:lnTo>
                    <a:pt x="984758" y="4686"/>
                  </a:lnTo>
                  <a:close/>
                </a:path>
                <a:path w="7857490" h="4237990">
                  <a:moveTo>
                    <a:pt x="1026668" y="4221480"/>
                  </a:moveTo>
                  <a:lnTo>
                    <a:pt x="1021981" y="4216793"/>
                  </a:lnTo>
                  <a:lnTo>
                    <a:pt x="1010399" y="4216793"/>
                  </a:lnTo>
                  <a:lnTo>
                    <a:pt x="1005700" y="4221480"/>
                  </a:lnTo>
                  <a:lnTo>
                    <a:pt x="1005700" y="4233037"/>
                  </a:lnTo>
                  <a:lnTo>
                    <a:pt x="1010399" y="4237723"/>
                  </a:lnTo>
                  <a:lnTo>
                    <a:pt x="1021981" y="4237723"/>
                  </a:lnTo>
                  <a:lnTo>
                    <a:pt x="1026668" y="4233037"/>
                  </a:lnTo>
                  <a:lnTo>
                    <a:pt x="1026668" y="4221480"/>
                  </a:lnTo>
                  <a:close/>
                </a:path>
                <a:path w="7857490" h="4237990">
                  <a:moveTo>
                    <a:pt x="1026668" y="2836722"/>
                  </a:moveTo>
                  <a:lnTo>
                    <a:pt x="1021981" y="2832036"/>
                  </a:lnTo>
                  <a:lnTo>
                    <a:pt x="1010399" y="2832036"/>
                  </a:lnTo>
                  <a:lnTo>
                    <a:pt x="1005700" y="2836722"/>
                  </a:lnTo>
                  <a:lnTo>
                    <a:pt x="1005700" y="2848292"/>
                  </a:lnTo>
                  <a:lnTo>
                    <a:pt x="1010399" y="2852978"/>
                  </a:lnTo>
                  <a:lnTo>
                    <a:pt x="1021981" y="2852978"/>
                  </a:lnTo>
                  <a:lnTo>
                    <a:pt x="1026668" y="2848292"/>
                  </a:lnTo>
                  <a:lnTo>
                    <a:pt x="1026668" y="2836722"/>
                  </a:lnTo>
                  <a:close/>
                </a:path>
                <a:path w="7857490" h="4237990">
                  <a:moveTo>
                    <a:pt x="1026668" y="1421333"/>
                  </a:moveTo>
                  <a:lnTo>
                    <a:pt x="1021981" y="1416646"/>
                  </a:lnTo>
                  <a:lnTo>
                    <a:pt x="1010399" y="1416646"/>
                  </a:lnTo>
                  <a:lnTo>
                    <a:pt x="1005700" y="1421333"/>
                  </a:lnTo>
                  <a:lnTo>
                    <a:pt x="1005700" y="1432890"/>
                  </a:lnTo>
                  <a:lnTo>
                    <a:pt x="1010399" y="1437589"/>
                  </a:lnTo>
                  <a:lnTo>
                    <a:pt x="1021981" y="1437589"/>
                  </a:lnTo>
                  <a:lnTo>
                    <a:pt x="1026668" y="1432890"/>
                  </a:lnTo>
                  <a:lnTo>
                    <a:pt x="1026668" y="1421333"/>
                  </a:lnTo>
                  <a:close/>
                </a:path>
                <a:path w="7857490" h="4237990">
                  <a:moveTo>
                    <a:pt x="1026668" y="4686"/>
                  </a:moveTo>
                  <a:lnTo>
                    <a:pt x="1021981" y="0"/>
                  </a:lnTo>
                  <a:lnTo>
                    <a:pt x="1010399" y="0"/>
                  </a:lnTo>
                  <a:lnTo>
                    <a:pt x="1005700" y="4686"/>
                  </a:lnTo>
                  <a:lnTo>
                    <a:pt x="1005700" y="16256"/>
                  </a:lnTo>
                  <a:lnTo>
                    <a:pt x="1010399" y="20942"/>
                  </a:lnTo>
                  <a:lnTo>
                    <a:pt x="1021981" y="20942"/>
                  </a:lnTo>
                  <a:lnTo>
                    <a:pt x="1026668" y="16256"/>
                  </a:lnTo>
                  <a:lnTo>
                    <a:pt x="1026668" y="4686"/>
                  </a:lnTo>
                  <a:close/>
                </a:path>
                <a:path w="7857490" h="4237990">
                  <a:moveTo>
                    <a:pt x="1068565" y="4221480"/>
                  </a:moveTo>
                  <a:lnTo>
                    <a:pt x="1063891" y="4216793"/>
                  </a:lnTo>
                  <a:lnTo>
                    <a:pt x="1052296" y="4216793"/>
                  </a:lnTo>
                  <a:lnTo>
                    <a:pt x="1047610" y="4221480"/>
                  </a:lnTo>
                  <a:lnTo>
                    <a:pt x="1047610" y="4233037"/>
                  </a:lnTo>
                  <a:lnTo>
                    <a:pt x="1052296" y="4237723"/>
                  </a:lnTo>
                  <a:lnTo>
                    <a:pt x="1063891" y="4237723"/>
                  </a:lnTo>
                  <a:lnTo>
                    <a:pt x="1068565" y="4233037"/>
                  </a:lnTo>
                  <a:lnTo>
                    <a:pt x="1068565" y="4221480"/>
                  </a:lnTo>
                  <a:close/>
                </a:path>
                <a:path w="7857490" h="4237990">
                  <a:moveTo>
                    <a:pt x="1068565" y="2836722"/>
                  </a:moveTo>
                  <a:lnTo>
                    <a:pt x="1063891" y="2832036"/>
                  </a:lnTo>
                  <a:lnTo>
                    <a:pt x="1052296" y="2832036"/>
                  </a:lnTo>
                  <a:lnTo>
                    <a:pt x="1047610" y="2836722"/>
                  </a:lnTo>
                  <a:lnTo>
                    <a:pt x="1047610" y="2848292"/>
                  </a:lnTo>
                  <a:lnTo>
                    <a:pt x="1052296" y="2852978"/>
                  </a:lnTo>
                  <a:lnTo>
                    <a:pt x="1063891" y="2852978"/>
                  </a:lnTo>
                  <a:lnTo>
                    <a:pt x="1068565" y="2848292"/>
                  </a:lnTo>
                  <a:lnTo>
                    <a:pt x="1068565" y="2836722"/>
                  </a:lnTo>
                  <a:close/>
                </a:path>
                <a:path w="7857490" h="4237990">
                  <a:moveTo>
                    <a:pt x="1068565" y="1421333"/>
                  </a:moveTo>
                  <a:lnTo>
                    <a:pt x="1063891" y="1416646"/>
                  </a:lnTo>
                  <a:lnTo>
                    <a:pt x="1052296" y="1416646"/>
                  </a:lnTo>
                  <a:lnTo>
                    <a:pt x="1047610" y="1421333"/>
                  </a:lnTo>
                  <a:lnTo>
                    <a:pt x="1047610" y="1432890"/>
                  </a:lnTo>
                  <a:lnTo>
                    <a:pt x="1052296" y="1437589"/>
                  </a:lnTo>
                  <a:lnTo>
                    <a:pt x="1063891" y="1437589"/>
                  </a:lnTo>
                  <a:lnTo>
                    <a:pt x="1068565" y="1432890"/>
                  </a:lnTo>
                  <a:lnTo>
                    <a:pt x="1068565" y="1421333"/>
                  </a:lnTo>
                  <a:close/>
                </a:path>
                <a:path w="7857490" h="4237990">
                  <a:moveTo>
                    <a:pt x="1068565" y="4686"/>
                  </a:moveTo>
                  <a:lnTo>
                    <a:pt x="1063891" y="0"/>
                  </a:lnTo>
                  <a:lnTo>
                    <a:pt x="1052296" y="0"/>
                  </a:lnTo>
                  <a:lnTo>
                    <a:pt x="1047610" y="4686"/>
                  </a:lnTo>
                  <a:lnTo>
                    <a:pt x="1047610" y="16256"/>
                  </a:lnTo>
                  <a:lnTo>
                    <a:pt x="1052296" y="20942"/>
                  </a:lnTo>
                  <a:lnTo>
                    <a:pt x="1063891" y="20942"/>
                  </a:lnTo>
                  <a:lnTo>
                    <a:pt x="1068565" y="16256"/>
                  </a:lnTo>
                  <a:lnTo>
                    <a:pt x="1068565" y="4686"/>
                  </a:lnTo>
                  <a:close/>
                </a:path>
                <a:path w="7857490" h="4237990">
                  <a:moveTo>
                    <a:pt x="1110475" y="4221480"/>
                  </a:moveTo>
                  <a:lnTo>
                    <a:pt x="1105789" y="4216793"/>
                  </a:lnTo>
                  <a:lnTo>
                    <a:pt x="1094206" y="4216793"/>
                  </a:lnTo>
                  <a:lnTo>
                    <a:pt x="1089507" y="4221480"/>
                  </a:lnTo>
                  <a:lnTo>
                    <a:pt x="1089507" y="4233037"/>
                  </a:lnTo>
                  <a:lnTo>
                    <a:pt x="1094206" y="4237723"/>
                  </a:lnTo>
                  <a:lnTo>
                    <a:pt x="1105789" y="4237723"/>
                  </a:lnTo>
                  <a:lnTo>
                    <a:pt x="1110475" y="4233037"/>
                  </a:lnTo>
                  <a:lnTo>
                    <a:pt x="1110475" y="4221480"/>
                  </a:lnTo>
                  <a:close/>
                </a:path>
                <a:path w="7857490" h="4237990">
                  <a:moveTo>
                    <a:pt x="1110475" y="2836722"/>
                  </a:moveTo>
                  <a:lnTo>
                    <a:pt x="1105789" y="2832036"/>
                  </a:lnTo>
                  <a:lnTo>
                    <a:pt x="1094206" y="2832036"/>
                  </a:lnTo>
                  <a:lnTo>
                    <a:pt x="1089507" y="2836722"/>
                  </a:lnTo>
                  <a:lnTo>
                    <a:pt x="1089507" y="2848292"/>
                  </a:lnTo>
                  <a:lnTo>
                    <a:pt x="1094206" y="2852978"/>
                  </a:lnTo>
                  <a:lnTo>
                    <a:pt x="1105789" y="2852978"/>
                  </a:lnTo>
                  <a:lnTo>
                    <a:pt x="1110475" y="2848292"/>
                  </a:lnTo>
                  <a:lnTo>
                    <a:pt x="1110475" y="2836722"/>
                  </a:lnTo>
                  <a:close/>
                </a:path>
                <a:path w="7857490" h="4237990">
                  <a:moveTo>
                    <a:pt x="1110475" y="1421333"/>
                  </a:moveTo>
                  <a:lnTo>
                    <a:pt x="1105789" y="1416646"/>
                  </a:lnTo>
                  <a:lnTo>
                    <a:pt x="1094206" y="1416646"/>
                  </a:lnTo>
                  <a:lnTo>
                    <a:pt x="1089507" y="1421333"/>
                  </a:lnTo>
                  <a:lnTo>
                    <a:pt x="1089507" y="1432890"/>
                  </a:lnTo>
                  <a:lnTo>
                    <a:pt x="1094206" y="1437589"/>
                  </a:lnTo>
                  <a:lnTo>
                    <a:pt x="1105789" y="1437589"/>
                  </a:lnTo>
                  <a:lnTo>
                    <a:pt x="1110475" y="1432890"/>
                  </a:lnTo>
                  <a:lnTo>
                    <a:pt x="1110475" y="1421333"/>
                  </a:lnTo>
                  <a:close/>
                </a:path>
                <a:path w="7857490" h="4237990">
                  <a:moveTo>
                    <a:pt x="1110475" y="4686"/>
                  </a:moveTo>
                  <a:lnTo>
                    <a:pt x="1105789" y="0"/>
                  </a:lnTo>
                  <a:lnTo>
                    <a:pt x="1094206" y="0"/>
                  </a:lnTo>
                  <a:lnTo>
                    <a:pt x="1089507" y="4686"/>
                  </a:lnTo>
                  <a:lnTo>
                    <a:pt x="1089507" y="16256"/>
                  </a:lnTo>
                  <a:lnTo>
                    <a:pt x="1094206" y="20942"/>
                  </a:lnTo>
                  <a:lnTo>
                    <a:pt x="1105789" y="20942"/>
                  </a:lnTo>
                  <a:lnTo>
                    <a:pt x="1110475" y="16256"/>
                  </a:lnTo>
                  <a:lnTo>
                    <a:pt x="1110475" y="4686"/>
                  </a:lnTo>
                  <a:close/>
                </a:path>
                <a:path w="7857490" h="4237990">
                  <a:moveTo>
                    <a:pt x="1152385" y="4221480"/>
                  </a:moveTo>
                  <a:lnTo>
                    <a:pt x="1147699" y="4216793"/>
                  </a:lnTo>
                  <a:lnTo>
                    <a:pt x="1136103" y="4216793"/>
                  </a:lnTo>
                  <a:lnTo>
                    <a:pt x="1131417" y="4221480"/>
                  </a:lnTo>
                  <a:lnTo>
                    <a:pt x="1131417" y="4233037"/>
                  </a:lnTo>
                  <a:lnTo>
                    <a:pt x="1136103" y="4237723"/>
                  </a:lnTo>
                  <a:lnTo>
                    <a:pt x="1147699" y="4237723"/>
                  </a:lnTo>
                  <a:lnTo>
                    <a:pt x="1152385" y="4233037"/>
                  </a:lnTo>
                  <a:lnTo>
                    <a:pt x="1152385" y="4221480"/>
                  </a:lnTo>
                  <a:close/>
                </a:path>
                <a:path w="7857490" h="4237990">
                  <a:moveTo>
                    <a:pt x="1152385" y="2836722"/>
                  </a:moveTo>
                  <a:lnTo>
                    <a:pt x="1147699" y="2832036"/>
                  </a:lnTo>
                  <a:lnTo>
                    <a:pt x="1136103" y="2832036"/>
                  </a:lnTo>
                  <a:lnTo>
                    <a:pt x="1131417" y="2836722"/>
                  </a:lnTo>
                  <a:lnTo>
                    <a:pt x="1131417" y="2848292"/>
                  </a:lnTo>
                  <a:lnTo>
                    <a:pt x="1136103" y="2852978"/>
                  </a:lnTo>
                  <a:lnTo>
                    <a:pt x="1147699" y="2852978"/>
                  </a:lnTo>
                  <a:lnTo>
                    <a:pt x="1152385" y="2848292"/>
                  </a:lnTo>
                  <a:lnTo>
                    <a:pt x="1152385" y="2836722"/>
                  </a:lnTo>
                  <a:close/>
                </a:path>
                <a:path w="7857490" h="4237990">
                  <a:moveTo>
                    <a:pt x="1152385" y="1421333"/>
                  </a:moveTo>
                  <a:lnTo>
                    <a:pt x="1147699" y="1416646"/>
                  </a:lnTo>
                  <a:lnTo>
                    <a:pt x="1136103" y="1416646"/>
                  </a:lnTo>
                  <a:lnTo>
                    <a:pt x="1131417" y="1421333"/>
                  </a:lnTo>
                  <a:lnTo>
                    <a:pt x="1131417" y="1432890"/>
                  </a:lnTo>
                  <a:lnTo>
                    <a:pt x="1136103" y="1437589"/>
                  </a:lnTo>
                  <a:lnTo>
                    <a:pt x="1147699" y="1437589"/>
                  </a:lnTo>
                  <a:lnTo>
                    <a:pt x="1152385" y="1432890"/>
                  </a:lnTo>
                  <a:lnTo>
                    <a:pt x="1152385" y="1421333"/>
                  </a:lnTo>
                  <a:close/>
                </a:path>
                <a:path w="7857490" h="4237990">
                  <a:moveTo>
                    <a:pt x="1152385" y="4686"/>
                  </a:moveTo>
                  <a:lnTo>
                    <a:pt x="1147699" y="0"/>
                  </a:lnTo>
                  <a:lnTo>
                    <a:pt x="1136103" y="0"/>
                  </a:lnTo>
                  <a:lnTo>
                    <a:pt x="1131417" y="4686"/>
                  </a:lnTo>
                  <a:lnTo>
                    <a:pt x="1131417" y="16256"/>
                  </a:lnTo>
                  <a:lnTo>
                    <a:pt x="1136103" y="20942"/>
                  </a:lnTo>
                  <a:lnTo>
                    <a:pt x="1147699" y="20942"/>
                  </a:lnTo>
                  <a:lnTo>
                    <a:pt x="1152385" y="16256"/>
                  </a:lnTo>
                  <a:lnTo>
                    <a:pt x="1152385" y="4686"/>
                  </a:lnTo>
                  <a:close/>
                </a:path>
                <a:path w="7857490" h="4237990">
                  <a:moveTo>
                    <a:pt x="1194282" y="4221480"/>
                  </a:moveTo>
                  <a:lnTo>
                    <a:pt x="1189596" y="4216793"/>
                  </a:lnTo>
                  <a:lnTo>
                    <a:pt x="1178013" y="4216793"/>
                  </a:lnTo>
                  <a:lnTo>
                    <a:pt x="1173314" y="4221480"/>
                  </a:lnTo>
                  <a:lnTo>
                    <a:pt x="1173314" y="4233037"/>
                  </a:lnTo>
                  <a:lnTo>
                    <a:pt x="1178013" y="4237723"/>
                  </a:lnTo>
                  <a:lnTo>
                    <a:pt x="1189596" y="4237723"/>
                  </a:lnTo>
                  <a:lnTo>
                    <a:pt x="1194282" y="4233037"/>
                  </a:lnTo>
                  <a:lnTo>
                    <a:pt x="1194282" y="4221480"/>
                  </a:lnTo>
                  <a:close/>
                </a:path>
                <a:path w="7857490" h="4237990">
                  <a:moveTo>
                    <a:pt x="1194282" y="2836722"/>
                  </a:moveTo>
                  <a:lnTo>
                    <a:pt x="1189596" y="2832036"/>
                  </a:lnTo>
                  <a:lnTo>
                    <a:pt x="1178013" y="2832036"/>
                  </a:lnTo>
                  <a:lnTo>
                    <a:pt x="1173314" y="2836722"/>
                  </a:lnTo>
                  <a:lnTo>
                    <a:pt x="1173314" y="2848292"/>
                  </a:lnTo>
                  <a:lnTo>
                    <a:pt x="1178013" y="2852978"/>
                  </a:lnTo>
                  <a:lnTo>
                    <a:pt x="1189596" y="2852978"/>
                  </a:lnTo>
                  <a:lnTo>
                    <a:pt x="1194282" y="2848292"/>
                  </a:lnTo>
                  <a:lnTo>
                    <a:pt x="1194282" y="2836722"/>
                  </a:lnTo>
                  <a:close/>
                </a:path>
                <a:path w="7857490" h="4237990">
                  <a:moveTo>
                    <a:pt x="1194282" y="1421333"/>
                  </a:moveTo>
                  <a:lnTo>
                    <a:pt x="1189596" y="1416646"/>
                  </a:lnTo>
                  <a:lnTo>
                    <a:pt x="1178013" y="1416646"/>
                  </a:lnTo>
                  <a:lnTo>
                    <a:pt x="1173314" y="1421333"/>
                  </a:lnTo>
                  <a:lnTo>
                    <a:pt x="1173314" y="1432890"/>
                  </a:lnTo>
                  <a:lnTo>
                    <a:pt x="1178013" y="1437589"/>
                  </a:lnTo>
                  <a:lnTo>
                    <a:pt x="1189596" y="1437589"/>
                  </a:lnTo>
                  <a:lnTo>
                    <a:pt x="1194282" y="1432890"/>
                  </a:lnTo>
                  <a:lnTo>
                    <a:pt x="1194282" y="1421333"/>
                  </a:lnTo>
                  <a:close/>
                </a:path>
                <a:path w="7857490" h="4237990">
                  <a:moveTo>
                    <a:pt x="1194282" y="4686"/>
                  </a:moveTo>
                  <a:lnTo>
                    <a:pt x="1189596" y="0"/>
                  </a:lnTo>
                  <a:lnTo>
                    <a:pt x="1178013" y="0"/>
                  </a:lnTo>
                  <a:lnTo>
                    <a:pt x="1173314" y="4686"/>
                  </a:lnTo>
                  <a:lnTo>
                    <a:pt x="1173314" y="16256"/>
                  </a:lnTo>
                  <a:lnTo>
                    <a:pt x="1178013" y="20942"/>
                  </a:lnTo>
                  <a:lnTo>
                    <a:pt x="1189596" y="20942"/>
                  </a:lnTo>
                  <a:lnTo>
                    <a:pt x="1194282" y="16256"/>
                  </a:lnTo>
                  <a:lnTo>
                    <a:pt x="1194282" y="4686"/>
                  </a:lnTo>
                  <a:close/>
                </a:path>
                <a:path w="7857490" h="4237990">
                  <a:moveTo>
                    <a:pt x="1236192" y="4221480"/>
                  </a:moveTo>
                  <a:lnTo>
                    <a:pt x="1231493" y="4216793"/>
                  </a:lnTo>
                  <a:lnTo>
                    <a:pt x="1219911" y="4216793"/>
                  </a:lnTo>
                  <a:lnTo>
                    <a:pt x="1215224" y="4221480"/>
                  </a:lnTo>
                  <a:lnTo>
                    <a:pt x="1215224" y="4233037"/>
                  </a:lnTo>
                  <a:lnTo>
                    <a:pt x="1219911" y="4237723"/>
                  </a:lnTo>
                  <a:lnTo>
                    <a:pt x="1231493" y="4237723"/>
                  </a:lnTo>
                  <a:lnTo>
                    <a:pt x="1236192" y="4233037"/>
                  </a:lnTo>
                  <a:lnTo>
                    <a:pt x="1236192" y="4221480"/>
                  </a:lnTo>
                  <a:close/>
                </a:path>
                <a:path w="7857490" h="4237990">
                  <a:moveTo>
                    <a:pt x="1236192" y="2836722"/>
                  </a:moveTo>
                  <a:lnTo>
                    <a:pt x="1231493" y="2832036"/>
                  </a:lnTo>
                  <a:lnTo>
                    <a:pt x="1219911" y="2832036"/>
                  </a:lnTo>
                  <a:lnTo>
                    <a:pt x="1215224" y="2836722"/>
                  </a:lnTo>
                  <a:lnTo>
                    <a:pt x="1215224" y="2848292"/>
                  </a:lnTo>
                  <a:lnTo>
                    <a:pt x="1219911" y="2852978"/>
                  </a:lnTo>
                  <a:lnTo>
                    <a:pt x="1231493" y="2852978"/>
                  </a:lnTo>
                  <a:lnTo>
                    <a:pt x="1236192" y="2848292"/>
                  </a:lnTo>
                  <a:lnTo>
                    <a:pt x="1236192" y="2836722"/>
                  </a:lnTo>
                  <a:close/>
                </a:path>
                <a:path w="7857490" h="4237990">
                  <a:moveTo>
                    <a:pt x="1236192" y="1421333"/>
                  </a:moveTo>
                  <a:lnTo>
                    <a:pt x="1231493" y="1416646"/>
                  </a:lnTo>
                  <a:lnTo>
                    <a:pt x="1219911" y="1416646"/>
                  </a:lnTo>
                  <a:lnTo>
                    <a:pt x="1215224" y="1421333"/>
                  </a:lnTo>
                  <a:lnTo>
                    <a:pt x="1215224" y="1432890"/>
                  </a:lnTo>
                  <a:lnTo>
                    <a:pt x="1219911" y="1437589"/>
                  </a:lnTo>
                  <a:lnTo>
                    <a:pt x="1231493" y="1437589"/>
                  </a:lnTo>
                  <a:lnTo>
                    <a:pt x="1236192" y="1432890"/>
                  </a:lnTo>
                  <a:lnTo>
                    <a:pt x="1236192" y="1421333"/>
                  </a:lnTo>
                  <a:close/>
                </a:path>
                <a:path w="7857490" h="4237990">
                  <a:moveTo>
                    <a:pt x="1236192" y="4686"/>
                  </a:moveTo>
                  <a:lnTo>
                    <a:pt x="1231493" y="0"/>
                  </a:lnTo>
                  <a:lnTo>
                    <a:pt x="1219911" y="0"/>
                  </a:lnTo>
                  <a:lnTo>
                    <a:pt x="1215224" y="4686"/>
                  </a:lnTo>
                  <a:lnTo>
                    <a:pt x="1215224" y="16256"/>
                  </a:lnTo>
                  <a:lnTo>
                    <a:pt x="1219911" y="20942"/>
                  </a:lnTo>
                  <a:lnTo>
                    <a:pt x="1231493" y="20942"/>
                  </a:lnTo>
                  <a:lnTo>
                    <a:pt x="1236192" y="16256"/>
                  </a:lnTo>
                  <a:lnTo>
                    <a:pt x="1236192" y="4686"/>
                  </a:lnTo>
                  <a:close/>
                </a:path>
                <a:path w="7857490" h="4237990">
                  <a:moveTo>
                    <a:pt x="1278089" y="4221480"/>
                  </a:moveTo>
                  <a:lnTo>
                    <a:pt x="1273403" y="4216793"/>
                  </a:lnTo>
                  <a:lnTo>
                    <a:pt x="1261821" y="4216793"/>
                  </a:lnTo>
                  <a:lnTo>
                    <a:pt x="1257134" y="4221480"/>
                  </a:lnTo>
                  <a:lnTo>
                    <a:pt x="1257134" y="4233037"/>
                  </a:lnTo>
                  <a:lnTo>
                    <a:pt x="1261821" y="4237723"/>
                  </a:lnTo>
                  <a:lnTo>
                    <a:pt x="1273403" y="4237723"/>
                  </a:lnTo>
                  <a:lnTo>
                    <a:pt x="1278089" y="4233037"/>
                  </a:lnTo>
                  <a:lnTo>
                    <a:pt x="1278089" y="4221480"/>
                  </a:lnTo>
                  <a:close/>
                </a:path>
                <a:path w="7857490" h="4237990">
                  <a:moveTo>
                    <a:pt x="1278089" y="2836722"/>
                  </a:moveTo>
                  <a:lnTo>
                    <a:pt x="1273403" y="2832036"/>
                  </a:lnTo>
                  <a:lnTo>
                    <a:pt x="1261821" y="2832036"/>
                  </a:lnTo>
                  <a:lnTo>
                    <a:pt x="1257134" y="2836722"/>
                  </a:lnTo>
                  <a:lnTo>
                    <a:pt x="1257134" y="2848292"/>
                  </a:lnTo>
                  <a:lnTo>
                    <a:pt x="1261821" y="2852978"/>
                  </a:lnTo>
                  <a:lnTo>
                    <a:pt x="1273403" y="2852978"/>
                  </a:lnTo>
                  <a:lnTo>
                    <a:pt x="1278089" y="2848292"/>
                  </a:lnTo>
                  <a:lnTo>
                    <a:pt x="1278089" y="2836722"/>
                  </a:lnTo>
                  <a:close/>
                </a:path>
                <a:path w="7857490" h="4237990">
                  <a:moveTo>
                    <a:pt x="1278089" y="1421333"/>
                  </a:moveTo>
                  <a:lnTo>
                    <a:pt x="1273403" y="1416646"/>
                  </a:lnTo>
                  <a:lnTo>
                    <a:pt x="1261821" y="1416646"/>
                  </a:lnTo>
                  <a:lnTo>
                    <a:pt x="1257134" y="1421333"/>
                  </a:lnTo>
                  <a:lnTo>
                    <a:pt x="1257134" y="1432890"/>
                  </a:lnTo>
                  <a:lnTo>
                    <a:pt x="1261821" y="1437589"/>
                  </a:lnTo>
                  <a:lnTo>
                    <a:pt x="1273403" y="1437589"/>
                  </a:lnTo>
                  <a:lnTo>
                    <a:pt x="1278089" y="1432890"/>
                  </a:lnTo>
                  <a:lnTo>
                    <a:pt x="1278089" y="1421333"/>
                  </a:lnTo>
                  <a:close/>
                </a:path>
                <a:path w="7857490" h="4237990">
                  <a:moveTo>
                    <a:pt x="1278089" y="4686"/>
                  </a:moveTo>
                  <a:lnTo>
                    <a:pt x="1273403" y="0"/>
                  </a:lnTo>
                  <a:lnTo>
                    <a:pt x="1261821" y="0"/>
                  </a:lnTo>
                  <a:lnTo>
                    <a:pt x="1257134" y="4686"/>
                  </a:lnTo>
                  <a:lnTo>
                    <a:pt x="1257134" y="16256"/>
                  </a:lnTo>
                  <a:lnTo>
                    <a:pt x="1261821" y="20942"/>
                  </a:lnTo>
                  <a:lnTo>
                    <a:pt x="1273403" y="20942"/>
                  </a:lnTo>
                  <a:lnTo>
                    <a:pt x="1278089" y="16256"/>
                  </a:lnTo>
                  <a:lnTo>
                    <a:pt x="1278089" y="4686"/>
                  </a:lnTo>
                  <a:close/>
                </a:path>
                <a:path w="7857490" h="4237990">
                  <a:moveTo>
                    <a:pt x="1319999" y="4221480"/>
                  </a:moveTo>
                  <a:lnTo>
                    <a:pt x="1315300" y="4216793"/>
                  </a:lnTo>
                  <a:lnTo>
                    <a:pt x="1303731" y="4216793"/>
                  </a:lnTo>
                  <a:lnTo>
                    <a:pt x="1299032" y="4221480"/>
                  </a:lnTo>
                  <a:lnTo>
                    <a:pt x="1299032" y="4233037"/>
                  </a:lnTo>
                  <a:lnTo>
                    <a:pt x="1303731" y="4237723"/>
                  </a:lnTo>
                  <a:lnTo>
                    <a:pt x="1315300" y="4237723"/>
                  </a:lnTo>
                  <a:lnTo>
                    <a:pt x="1319999" y="4233037"/>
                  </a:lnTo>
                  <a:lnTo>
                    <a:pt x="1319999" y="4221480"/>
                  </a:lnTo>
                  <a:close/>
                </a:path>
                <a:path w="7857490" h="4237990">
                  <a:moveTo>
                    <a:pt x="1319999" y="2836722"/>
                  </a:moveTo>
                  <a:lnTo>
                    <a:pt x="1315300" y="2832036"/>
                  </a:lnTo>
                  <a:lnTo>
                    <a:pt x="1303731" y="2832036"/>
                  </a:lnTo>
                  <a:lnTo>
                    <a:pt x="1299032" y="2836722"/>
                  </a:lnTo>
                  <a:lnTo>
                    <a:pt x="1299032" y="2848292"/>
                  </a:lnTo>
                  <a:lnTo>
                    <a:pt x="1303731" y="2852978"/>
                  </a:lnTo>
                  <a:lnTo>
                    <a:pt x="1315300" y="2852978"/>
                  </a:lnTo>
                  <a:lnTo>
                    <a:pt x="1319999" y="2848292"/>
                  </a:lnTo>
                  <a:lnTo>
                    <a:pt x="1319999" y="2836722"/>
                  </a:lnTo>
                  <a:close/>
                </a:path>
                <a:path w="7857490" h="4237990">
                  <a:moveTo>
                    <a:pt x="1319999" y="1421333"/>
                  </a:moveTo>
                  <a:lnTo>
                    <a:pt x="1315300" y="1416646"/>
                  </a:lnTo>
                  <a:lnTo>
                    <a:pt x="1303731" y="1416646"/>
                  </a:lnTo>
                  <a:lnTo>
                    <a:pt x="1299032" y="1421333"/>
                  </a:lnTo>
                  <a:lnTo>
                    <a:pt x="1299032" y="1432890"/>
                  </a:lnTo>
                  <a:lnTo>
                    <a:pt x="1303731" y="1437589"/>
                  </a:lnTo>
                  <a:lnTo>
                    <a:pt x="1315300" y="1437589"/>
                  </a:lnTo>
                  <a:lnTo>
                    <a:pt x="1319999" y="1432890"/>
                  </a:lnTo>
                  <a:lnTo>
                    <a:pt x="1319999" y="1421333"/>
                  </a:lnTo>
                  <a:close/>
                </a:path>
                <a:path w="7857490" h="4237990">
                  <a:moveTo>
                    <a:pt x="1319999" y="4686"/>
                  </a:moveTo>
                  <a:lnTo>
                    <a:pt x="1315300" y="0"/>
                  </a:lnTo>
                  <a:lnTo>
                    <a:pt x="1303731" y="0"/>
                  </a:lnTo>
                  <a:lnTo>
                    <a:pt x="1299032" y="4686"/>
                  </a:lnTo>
                  <a:lnTo>
                    <a:pt x="1299032" y="16256"/>
                  </a:lnTo>
                  <a:lnTo>
                    <a:pt x="1303731" y="20942"/>
                  </a:lnTo>
                  <a:lnTo>
                    <a:pt x="1315300" y="20942"/>
                  </a:lnTo>
                  <a:lnTo>
                    <a:pt x="1319999" y="16256"/>
                  </a:lnTo>
                  <a:lnTo>
                    <a:pt x="1319999" y="4686"/>
                  </a:lnTo>
                  <a:close/>
                </a:path>
                <a:path w="7857490" h="4237990">
                  <a:moveTo>
                    <a:pt x="1361897" y="4221480"/>
                  </a:moveTo>
                  <a:lnTo>
                    <a:pt x="1357210" y="4216793"/>
                  </a:lnTo>
                  <a:lnTo>
                    <a:pt x="1345628" y="4216793"/>
                  </a:lnTo>
                  <a:lnTo>
                    <a:pt x="1340942" y="4221480"/>
                  </a:lnTo>
                  <a:lnTo>
                    <a:pt x="1340942" y="4233037"/>
                  </a:lnTo>
                  <a:lnTo>
                    <a:pt x="1345628" y="4237723"/>
                  </a:lnTo>
                  <a:lnTo>
                    <a:pt x="1357210" y="4237723"/>
                  </a:lnTo>
                  <a:lnTo>
                    <a:pt x="1361897" y="4233037"/>
                  </a:lnTo>
                  <a:lnTo>
                    <a:pt x="1361897" y="4221480"/>
                  </a:lnTo>
                  <a:close/>
                </a:path>
                <a:path w="7857490" h="4237990">
                  <a:moveTo>
                    <a:pt x="1361897" y="2836722"/>
                  </a:moveTo>
                  <a:lnTo>
                    <a:pt x="1357210" y="2832036"/>
                  </a:lnTo>
                  <a:lnTo>
                    <a:pt x="1345628" y="2832036"/>
                  </a:lnTo>
                  <a:lnTo>
                    <a:pt x="1340942" y="2836722"/>
                  </a:lnTo>
                  <a:lnTo>
                    <a:pt x="1340942" y="2848292"/>
                  </a:lnTo>
                  <a:lnTo>
                    <a:pt x="1345628" y="2852978"/>
                  </a:lnTo>
                  <a:lnTo>
                    <a:pt x="1357210" y="2852978"/>
                  </a:lnTo>
                  <a:lnTo>
                    <a:pt x="1361897" y="2848292"/>
                  </a:lnTo>
                  <a:lnTo>
                    <a:pt x="1361897" y="2836722"/>
                  </a:lnTo>
                  <a:close/>
                </a:path>
                <a:path w="7857490" h="4237990">
                  <a:moveTo>
                    <a:pt x="1361897" y="1421333"/>
                  </a:moveTo>
                  <a:lnTo>
                    <a:pt x="1357210" y="1416646"/>
                  </a:lnTo>
                  <a:lnTo>
                    <a:pt x="1345628" y="1416646"/>
                  </a:lnTo>
                  <a:lnTo>
                    <a:pt x="1340942" y="1421333"/>
                  </a:lnTo>
                  <a:lnTo>
                    <a:pt x="1340942" y="1432890"/>
                  </a:lnTo>
                  <a:lnTo>
                    <a:pt x="1345628" y="1437589"/>
                  </a:lnTo>
                  <a:lnTo>
                    <a:pt x="1357210" y="1437589"/>
                  </a:lnTo>
                  <a:lnTo>
                    <a:pt x="1361897" y="1432890"/>
                  </a:lnTo>
                  <a:lnTo>
                    <a:pt x="1361897" y="1421333"/>
                  </a:lnTo>
                  <a:close/>
                </a:path>
                <a:path w="7857490" h="4237990">
                  <a:moveTo>
                    <a:pt x="1361897" y="4686"/>
                  </a:moveTo>
                  <a:lnTo>
                    <a:pt x="1357210" y="0"/>
                  </a:lnTo>
                  <a:lnTo>
                    <a:pt x="1345628" y="0"/>
                  </a:lnTo>
                  <a:lnTo>
                    <a:pt x="1340942" y="4686"/>
                  </a:lnTo>
                  <a:lnTo>
                    <a:pt x="1340942" y="16256"/>
                  </a:lnTo>
                  <a:lnTo>
                    <a:pt x="1345628" y="20942"/>
                  </a:lnTo>
                  <a:lnTo>
                    <a:pt x="1357210" y="20942"/>
                  </a:lnTo>
                  <a:lnTo>
                    <a:pt x="1361897" y="16256"/>
                  </a:lnTo>
                  <a:lnTo>
                    <a:pt x="1361897" y="4686"/>
                  </a:lnTo>
                  <a:close/>
                </a:path>
                <a:path w="7857490" h="4237990">
                  <a:moveTo>
                    <a:pt x="1403807" y="4221480"/>
                  </a:moveTo>
                  <a:lnTo>
                    <a:pt x="1399120" y="4216793"/>
                  </a:lnTo>
                  <a:lnTo>
                    <a:pt x="1387538" y="4216793"/>
                  </a:lnTo>
                  <a:lnTo>
                    <a:pt x="1382839" y="4221480"/>
                  </a:lnTo>
                  <a:lnTo>
                    <a:pt x="1382839" y="4233037"/>
                  </a:lnTo>
                  <a:lnTo>
                    <a:pt x="1387538" y="4237723"/>
                  </a:lnTo>
                  <a:lnTo>
                    <a:pt x="1399120" y="4237723"/>
                  </a:lnTo>
                  <a:lnTo>
                    <a:pt x="1403807" y="4233037"/>
                  </a:lnTo>
                  <a:lnTo>
                    <a:pt x="1403807" y="4221480"/>
                  </a:lnTo>
                  <a:close/>
                </a:path>
                <a:path w="7857490" h="4237990">
                  <a:moveTo>
                    <a:pt x="1403807" y="2836722"/>
                  </a:moveTo>
                  <a:lnTo>
                    <a:pt x="1399120" y="2832036"/>
                  </a:lnTo>
                  <a:lnTo>
                    <a:pt x="1387538" y="2832036"/>
                  </a:lnTo>
                  <a:lnTo>
                    <a:pt x="1382839" y="2836722"/>
                  </a:lnTo>
                  <a:lnTo>
                    <a:pt x="1382839" y="2848292"/>
                  </a:lnTo>
                  <a:lnTo>
                    <a:pt x="1387538" y="2852978"/>
                  </a:lnTo>
                  <a:lnTo>
                    <a:pt x="1399120" y="2852978"/>
                  </a:lnTo>
                  <a:lnTo>
                    <a:pt x="1403807" y="2848292"/>
                  </a:lnTo>
                  <a:lnTo>
                    <a:pt x="1403807" y="2836722"/>
                  </a:lnTo>
                  <a:close/>
                </a:path>
                <a:path w="7857490" h="4237990">
                  <a:moveTo>
                    <a:pt x="1403807" y="1421333"/>
                  </a:moveTo>
                  <a:lnTo>
                    <a:pt x="1399120" y="1416646"/>
                  </a:lnTo>
                  <a:lnTo>
                    <a:pt x="1387538" y="1416646"/>
                  </a:lnTo>
                  <a:lnTo>
                    <a:pt x="1382839" y="1421333"/>
                  </a:lnTo>
                  <a:lnTo>
                    <a:pt x="1382839" y="1432890"/>
                  </a:lnTo>
                  <a:lnTo>
                    <a:pt x="1387538" y="1437589"/>
                  </a:lnTo>
                  <a:lnTo>
                    <a:pt x="1399120" y="1437589"/>
                  </a:lnTo>
                  <a:lnTo>
                    <a:pt x="1403807" y="1432890"/>
                  </a:lnTo>
                  <a:lnTo>
                    <a:pt x="1403807" y="1421333"/>
                  </a:lnTo>
                  <a:close/>
                </a:path>
                <a:path w="7857490" h="4237990">
                  <a:moveTo>
                    <a:pt x="1403807" y="4686"/>
                  </a:moveTo>
                  <a:lnTo>
                    <a:pt x="1399120" y="0"/>
                  </a:lnTo>
                  <a:lnTo>
                    <a:pt x="1387538" y="0"/>
                  </a:lnTo>
                  <a:lnTo>
                    <a:pt x="1382839" y="4686"/>
                  </a:lnTo>
                  <a:lnTo>
                    <a:pt x="1382839" y="16256"/>
                  </a:lnTo>
                  <a:lnTo>
                    <a:pt x="1387538" y="20942"/>
                  </a:lnTo>
                  <a:lnTo>
                    <a:pt x="1399120" y="20942"/>
                  </a:lnTo>
                  <a:lnTo>
                    <a:pt x="1403807" y="16256"/>
                  </a:lnTo>
                  <a:lnTo>
                    <a:pt x="1403807" y="4686"/>
                  </a:lnTo>
                  <a:close/>
                </a:path>
                <a:path w="7857490" h="4237990">
                  <a:moveTo>
                    <a:pt x="1445704" y="4221480"/>
                  </a:moveTo>
                  <a:lnTo>
                    <a:pt x="1441018" y="4216793"/>
                  </a:lnTo>
                  <a:lnTo>
                    <a:pt x="1429435" y="4216793"/>
                  </a:lnTo>
                  <a:lnTo>
                    <a:pt x="1424749" y="4221480"/>
                  </a:lnTo>
                  <a:lnTo>
                    <a:pt x="1424749" y="4233037"/>
                  </a:lnTo>
                  <a:lnTo>
                    <a:pt x="1429435" y="4237723"/>
                  </a:lnTo>
                  <a:lnTo>
                    <a:pt x="1441018" y="4237723"/>
                  </a:lnTo>
                  <a:lnTo>
                    <a:pt x="1445704" y="4233037"/>
                  </a:lnTo>
                  <a:lnTo>
                    <a:pt x="1445704" y="4221480"/>
                  </a:lnTo>
                  <a:close/>
                </a:path>
                <a:path w="7857490" h="4237990">
                  <a:moveTo>
                    <a:pt x="1445704" y="2836722"/>
                  </a:moveTo>
                  <a:lnTo>
                    <a:pt x="1441018" y="2832036"/>
                  </a:lnTo>
                  <a:lnTo>
                    <a:pt x="1429435" y="2832036"/>
                  </a:lnTo>
                  <a:lnTo>
                    <a:pt x="1424749" y="2836722"/>
                  </a:lnTo>
                  <a:lnTo>
                    <a:pt x="1424749" y="2848292"/>
                  </a:lnTo>
                  <a:lnTo>
                    <a:pt x="1429435" y="2852978"/>
                  </a:lnTo>
                  <a:lnTo>
                    <a:pt x="1441018" y="2852978"/>
                  </a:lnTo>
                  <a:lnTo>
                    <a:pt x="1445704" y="2848292"/>
                  </a:lnTo>
                  <a:lnTo>
                    <a:pt x="1445704" y="2836722"/>
                  </a:lnTo>
                  <a:close/>
                </a:path>
                <a:path w="7857490" h="4237990">
                  <a:moveTo>
                    <a:pt x="1445704" y="1421333"/>
                  </a:moveTo>
                  <a:lnTo>
                    <a:pt x="1441018" y="1416646"/>
                  </a:lnTo>
                  <a:lnTo>
                    <a:pt x="1429435" y="1416646"/>
                  </a:lnTo>
                  <a:lnTo>
                    <a:pt x="1424749" y="1421333"/>
                  </a:lnTo>
                  <a:lnTo>
                    <a:pt x="1424749" y="1432890"/>
                  </a:lnTo>
                  <a:lnTo>
                    <a:pt x="1429435" y="1437589"/>
                  </a:lnTo>
                  <a:lnTo>
                    <a:pt x="1441018" y="1437589"/>
                  </a:lnTo>
                  <a:lnTo>
                    <a:pt x="1445704" y="1432890"/>
                  </a:lnTo>
                  <a:lnTo>
                    <a:pt x="1445704" y="1421333"/>
                  </a:lnTo>
                  <a:close/>
                </a:path>
                <a:path w="7857490" h="4237990">
                  <a:moveTo>
                    <a:pt x="1445704" y="4686"/>
                  </a:moveTo>
                  <a:lnTo>
                    <a:pt x="1441018" y="0"/>
                  </a:lnTo>
                  <a:lnTo>
                    <a:pt x="1429435" y="0"/>
                  </a:lnTo>
                  <a:lnTo>
                    <a:pt x="1424749" y="4686"/>
                  </a:lnTo>
                  <a:lnTo>
                    <a:pt x="1424749" y="16256"/>
                  </a:lnTo>
                  <a:lnTo>
                    <a:pt x="1429435" y="20942"/>
                  </a:lnTo>
                  <a:lnTo>
                    <a:pt x="1441018" y="20942"/>
                  </a:lnTo>
                  <a:lnTo>
                    <a:pt x="1445704" y="16256"/>
                  </a:lnTo>
                  <a:lnTo>
                    <a:pt x="1445704" y="4686"/>
                  </a:lnTo>
                  <a:close/>
                </a:path>
                <a:path w="7857490" h="4237990">
                  <a:moveTo>
                    <a:pt x="1487614" y="4221480"/>
                  </a:moveTo>
                  <a:lnTo>
                    <a:pt x="1482928" y="4216793"/>
                  </a:lnTo>
                  <a:lnTo>
                    <a:pt x="1471345" y="4216793"/>
                  </a:lnTo>
                  <a:lnTo>
                    <a:pt x="1466646" y="4221480"/>
                  </a:lnTo>
                  <a:lnTo>
                    <a:pt x="1466646" y="4233037"/>
                  </a:lnTo>
                  <a:lnTo>
                    <a:pt x="1471345" y="4237723"/>
                  </a:lnTo>
                  <a:lnTo>
                    <a:pt x="1482928" y="4237723"/>
                  </a:lnTo>
                  <a:lnTo>
                    <a:pt x="1487614" y="4233037"/>
                  </a:lnTo>
                  <a:lnTo>
                    <a:pt x="1487614" y="4221480"/>
                  </a:lnTo>
                  <a:close/>
                </a:path>
                <a:path w="7857490" h="4237990">
                  <a:moveTo>
                    <a:pt x="1487614" y="2836722"/>
                  </a:moveTo>
                  <a:lnTo>
                    <a:pt x="1482928" y="2832036"/>
                  </a:lnTo>
                  <a:lnTo>
                    <a:pt x="1471345" y="2832036"/>
                  </a:lnTo>
                  <a:lnTo>
                    <a:pt x="1466646" y="2836722"/>
                  </a:lnTo>
                  <a:lnTo>
                    <a:pt x="1466646" y="2848292"/>
                  </a:lnTo>
                  <a:lnTo>
                    <a:pt x="1471345" y="2852978"/>
                  </a:lnTo>
                  <a:lnTo>
                    <a:pt x="1482928" y="2852978"/>
                  </a:lnTo>
                  <a:lnTo>
                    <a:pt x="1487614" y="2848292"/>
                  </a:lnTo>
                  <a:lnTo>
                    <a:pt x="1487614" y="2836722"/>
                  </a:lnTo>
                  <a:close/>
                </a:path>
                <a:path w="7857490" h="4237990">
                  <a:moveTo>
                    <a:pt x="1487614" y="1421333"/>
                  </a:moveTo>
                  <a:lnTo>
                    <a:pt x="1482928" y="1416646"/>
                  </a:lnTo>
                  <a:lnTo>
                    <a:pt x="1471345" y="1416646"/>
                  </a:lnTo>
                  <a:lnTo>
                    <a:pt x="1466646" y="1421333"/>
                  </a:lnTo>
                  <a:lnTo>
                    <a:pt x="1466646" y="1432890"/>
                  </a:lnTo>
                  <a:lnTo>
                    <a:pt x="1471345" y="1437589"/>
                  </a:lnTo>
                  <a:lnTo>
                    <a:pt x="1482928" y="1437589"/>
                  </a:lnTo>
                  <a:lnTo>
                    <a:pt x="1487614" y="1432890"/>
                  </a:lnTo>
                  <a:lnTo>
                    <a:pt x="1487614" y="1421333"/>
                  </a:lnTo>
                  <a:close/>
                </a:path>
                <a:path w="7857490" h="4237990">
                  <a:moveTo>
                    <a:pt x="1487614" y="4686"/>
                  </a:moveTo>
                  <a:lnTo>
                    <a:pt x="1482928" y="0"/>
                  </a:lnTo>
                  <a:lnTo>
                    <a:pt x="1471345" y="0"/>
                  </a:lnTo>
                  <a:lnTo>
                    <a:pt x="1466646" y="4686"/>
                  </a:lnTo>
                  <a:lnTo>
                    <a:pt x="1466646" y="16256"/>
                  </a:lnTo>
                  <a:lnTo>
                    <a:pt x="1471345" y="20942"/>
                  </a:lnTo>
                  <a:lnTo>
                    <a:pt x="1482928" y="20942"/>
                  </a:lnTo>
                  <a:lnTo>
                    <a:pt x="1487614" y="16256"/>
                  </a:lnTo>
                  <a:lnTo>
                    <a:pt x="1487614" y="4686"/>
                  </a:lnTo>
                  <a:close/>
                </a:path>
                <a:path w="7857490" h="4237990">
                  <a:moveTo>
                    <a:pt x="1529524" y="4221480"/>
                  </a:moveTo>
                  <a:lnTo>
                    <a:pt x="1524825" y="4216793"/>
                  </a:lnTo>
                  <a:lnTo>
                    <a:pt x="1513243" y="4216793"/>
                  </a:lnTo>
                  <a:lnTo>
                    <a:pt x="1508556" y="4221480"/>
                  </a:lnTo>
                  <a:lnTo>
                    <a:pt x="1508556" y="4233037"/>
                  </a:lnTo>
                  <a:lnTo>
                    <a:pt x="1513243" y="4237723"/>
                  </a:lnTo>
                  <a:lnTo>
                    <a:pt x="1524825" y="4237723"/>
                  </a:lnTo>
                  <a:lnTo>
                    <a:pt x="1529524" y="4233037"/>
                  </a:lnTo>
                  <a:lnTo>
                    <a:pt x="1529524" y="4221480"/>
                  </a:lnTo>
                  <a:close/>
                </a:path>
                <a:path w="7857490" h="4237990">
                  <a:moveTo>
                    <a:pt x="1529524" y="2836722"/>
                  </a:moveTo>
                  <a:lnTo>
                    <a:pt x="1524825" y="2832036"/>
                  </a:lnTo>
                  <a:lnTo>
                    <a:pt x="1513243" y="2832036"/>
                  </a:lnTo>
                  <a:lnTo>
                    <a:pt x="1508556" y="2836722"/>
                  </a:lnTo>
                  <a:lnTo>
                    <a:pt x="1508556" y="2848292"/>
                  </a:lnTo>
                  <a:lnTo>
                    <a:pt x="1513243" y="2852978"/>
                  </a:lnTo>
                  <a:lnTo>
                    <a:pt x="1524825" y="2852978"/>
                  </a:lnTo>
                  <a:lnTo>
                    <a:pt x="1529524" y="2848292"/>
                  </a:lnTo>
                  <a:lnTo>
                    <a:pt x="1529524" y="2836722"/>
                  </a:lnTo>
                  <a:close/>
                </a:path>
                <a:path w="7857490" h="4237990">
                  <a:moveTo>
                    <a:pt x="1529524" y="1421333"/>
                  </a:moveTo>
                  <a:lnTo>
                    <a:pt x="1524825" y="1416646"/>
                  </a:lnTo>
                  <a:lnTo>
                    <a:pt x="1513243" y="1416646"/>
                  </a:lnTo>
                  <a:lnTo>
                    <a:pt x="1508556" y="1421333"/>
                  </a:lnTo>
                  <a:lnTo>
                    <a:pt x="1508556" y="1432890"/>
                  </a:lnTo>
                  <a:lnTo>
                    <a:pt x="1513243" y="1437589"/>
                  </a:lnTo>
                  <a:lnTo>
                    <a:pt x="1524825" y="1437589"/>
                  </a:lnTo>
                  <a:lnTo>
                    <a:pt x="1529524" y="1432890"/>
                  </a:lnTo>
                  <a:lnTo>
                    <a:pt x="1529524" y="1421333"/>
                  </a:lnTo>
                  <a:close/>
                </a:path>
                <a:path w="7857490" h="4237990">
                  <a:moveTo>
                    <a:pt x="1529524" y="4686"/>
                  </a:moveTo>
                  <a:lnTo>
                    <a:pt x="1524825" y="0"/>
                  </a:lnTo>
                  <a:lnTo>
                    <a:pt x="1513243" y="0"/>
                  </a:lnTo>
                  <a:lnTo>
                    <a:pt x="1508556" y="4686"/>
                  </a:lnTo>
                  <a:lnTo>
                    <a:pt x="1508556" y="16256"/>
                  </a:lnTo>
                  <a:lnTo>
                    <a:pt x="1513243" y="20942"/>
                  </a:lnTo>
                  <a:lnTo>
                    <a:pt x="1524825" y="20942"/>
                  </a:lnTo>
                  <a:lnTo>
                    <a:pt x="1529524" y="16256"/>
                  </a:lnTo>
                  <a:lnTo>
                    <a:pt x="1529524" y="4686"/>
                  </a:lnTo>
                  <a:close/>
                </a:path>
                <a:path w="7857490" h="4237990">
                  <a:moveTo>
                    <a:pt x="1571421" y="4221480"/>
                  </a:moveTo>
                  <a:lnTo>
                    <a:pt x="1566735" y="4216793"/>
                  </a:lnTo>
                  <a:lnTo>
                    <a:pt x="1555153" y="4216793"/>
                  </a:lnTo>
                  <a:lnTo>
                    <a:pt x="1550466" y="4221480"/>
                  </a:lnTo>
                  <a:lnTo>
                    <a:pt x="1550466" y="4233037"/>
                  </a:lnTo>
                  <a:lnTo>
                    <a:pt x="1555153" y="4237723"/>
                  </a:lnTo>
                  <a:lnTo>
                    <a:pt x="1566735" y="4237723"/>
                  </a:lnTo>
                  <a:lnTo>
                    <a:pt x="1571421" y="4233037"/>
                  </a:lnTo>
                  <a:lnTo>
                    <a:pt x="1571421" y="4221480"/>
                  </a:lnTo>
                  <a:close/>
                </a:path>
                <a:path w="7857490" h="4237990">
                  <a:moveTo>
                    <a:pt x="1571421" y="2836722"/>
                  </a:moveTo>
                  <a:lnTo>
                    <a:pt x="1566735" y="2832036"/>
                  </a:lnTo>
                  <a:lnTo>
                    <a:pt x="1555153" y="2832036"/>
                  </a:lnTo>
                  <a:lnTo>
                    <a:pt x="1550466" y="2836722"/>
                  </a:lnTo>
                  <a:lnTo>
                    <a:pt x="1550466" y="2848292"/>
                  </a:lnTo>
                  <a:lnTo>
                    <a:pt x="1555153" y="2852978"/>
                  </a:lnTo>
                  <a:lnTo>
                    <a:pt x="1566735" y="2852978"/>
                  </a:lnTo>
                  <a:lnTo>
                    <a:pt x="1571421" y="2848292"/>
                  </a:lnTo>
                  <a:lnTo>
                    <a:pt x="1571421" y="2836722"/>
                  </a:lnTo>
                  <a:close/>
                </a:path>
                <a:path w="7857490" h="4237990">
                  <a:moveTo>
                    <a:pt x="1571421" y="1421333"/>
                  </a:moveTo>
                  <a:lnTo>
                    <a:pt x="1566735" y="1416646"/>
                  </a:lnTo>
                  <a:lnTo>
                    <a:pt x="1555153" y="1416646"/>
                  </a:lnTo>
                  <a:lnTo>
                    <a:pt x="1550466" y="1421333"/>
                  </a:lnTo>
                  <a:lnTo>
                    <a:pt x="1550466" y="1432890"/>
                  </a:lnTo>
                  <a:lnTo>
                    <a:pt x="1555153" y="1437589"/>
                  </a:lnTo>
                  <a:lnTo>
                    <a:pt x="1566735" y="1437589"/>
                  </a:lnTo>
                  <a:lnTo>
                    <a:pt x="1571421" y="1432890"/>
                  </a:lnTo>
                  <a:lnTo>
                    <a:pt x="1571421" y="1421333"/>
                  </a:lnTo>
                  <a:close/>
                </a:path>
                <a:path w="7857490" h="4237990">
                  <a:moveTo>
                    <a:pt x="1571421" y="4686"/>
                  </a:moveTo>
                  <a:lnTo>
                    <a:pt x="1566735" y="0"/>
                  </a:lnTo>
                  <a:lnTo>
                    <a:pt x="1555153" y="0"/>
                  </a:lnTo>
                  <a:lnTo>
                    <a:pt x="1550466" y="4686"/>
                  </a:lnTo>
                  <a:lnTo>
                    <a:pt x="1550466" y="16256"/>
                  </a:lnTo>
                  <a:lnTo>
                    <a:pt x="1555153" y="20942"/>
                  </a:lnTo>
                  <a:lnTo>
                    <a:pt x="1566735" y="20942"/>
                  </a:lnTo>
                  <a:lnTo>
                    <a:pt x="1571421" y="16256"/>
                  </a:lnTo>
                  <a:lnTo>
                    <a:pt x="1571421" y="4686"/>
                  </a:lnTo>
                  <a:close/>
                </a:path>
                <a:path w="7857490" h="4237990">
                  <a:moveTo>
                    <a:pt x="1613331" y="4221480"/>
                  </a:moveTo>
                  <a:lnTo>
                    <a:pt x="1608632" y="4216793"/>
                  </a:lnTo>
                  <a:lnTo>
                    <a:pt x="1597063" y="4216793"/>
                  </a:lnTo>
                  <a:lnTo>
                    <a:pt x="1592364" y="4221480"/>
                  </a:lnTo>
                  <a:lnTo>
                    <a:pt x="1592364" y="4233037"/>
                  </a:lnTo>
                  <a:lnTo>
                    <a:pt x="1597063" y="4237723"/>
                  </a:lnTo>
                  <a:lnTo>
                    <a:pt x="1608632" y="4237723"/>
                  </a:lnTo>
                  <a:lnTo>
                    <a:pt x="1613331" y="4233037"/>
                  </a:lnTo>
                  <a:lnTo>
                    <a:pt x="1613331" y="4221480"/>
                  </a:lnTo>
                  <a:close/>
                </a:path>
                <a:path w="7857490" h="4237990">
                  <a:moveTo>
                    <a:pt x="1613331" y="2836722"/>
                  </a:moveTo>
                  <a:lnTo>
                    <a:pt x="1608632" y="2832036"/>
                  </a:lnTo>
                  <a:lnTo>
                    <a:pt x="1597063" y="2832036"/>
                  </a:lnTo>
                  <a:lnTo>
                    <a:pt x="1592364" y="2836722"/>
                  </a:lnTo>
                  <a:lnTo>
                    <a:pt x="1592364" y="2848292"/>
                  </a:lnTo>
                  <a:lnTo>
                    <a:pt x="1597063" y="2852978"/>
                  </a:lnTo>
                  <a:lnTo>
                    <a:pt x="1608632" y="2852978"/>
                  </a:lnTo>
                  <a:lnTo>
                    <a:pt x="1613331" y="2848292"/>
                  </a:lnTo>
                  <a:lnTo>
                    <a:pt x="1613331" y="2836722"/>
                  </a:lnTo>
                  <a:close/>
                </a:path>
                <a:path w="7857490" h="4237990">
                  <a:moveTo>
                    <a:pt x="1613331" y="1421333"/>
                  </a:moveTo>
                  <a:lnTo>
                    <a:pt x="1608632" y="1416646"/>
                  </a:lnTo>
                  <a:lnTo>
                    <a:pt x="1597063" y="1416646"/>
                  </a:lnTo>
                  <a:lnTo>
                    <a:pt x="1592364" y="1421333"/>
                  </a:lnTo>
                  <a:lnTo>
                    <a:pt x="1592364" y="1432890"/>
                  </a:lnTo>
                  <a:lnTo>
                    <a:pt x="1597063" y="1437589"/>
                  </a:lnTo>
                  <a:lnTo>
                    <a:pt x="1608632" y="1437589"/>
                  </a:lnTo>
                  <a:lnTo>
                    <a:pt x="1613331" y="1432890"/>
                  </a:lnTo>
                  <a:lnTo>
                    <a:pt x="1613331" y="1421333"/>
                  </a:lnTo>
                  <a:close/>
                </a:path>
                <a:path w="7857490" h="4237990">
                  <a:moveTo>
                    <a:pt x="1613331" y="4686"/>
                  </a:moveTo>
                  <a:lnTo>
                    <a:pt x="1608632" y="0"/>
                  </a:lnTo>
                  <a:lnTo>
                    <a:pt x="1597063" y="0"/>
                  </a:lnTo>
                  <a:lnTo>
                    <a:pt x="1592364" y="4686"/>
                  </a:lnTo>
                  <a:lnTo>
                    <a:pt x="1592364" y="16256"/>
                  </a:lnTo>
                  <a:lnTo>
                    <a:pt x="1597063" y="20942"/>
                  </a:lnTo>
                  <a:lnTo>
                    <a:pt x="1608632" y="20942"/>
                  </a:lnTo>
                  <a:lnTo>
                    <a:pt x="1613331" y="16256"/>
                  </a:lnTo>
                  <a:lnTo>
                    <a:pt x="1613331" y="4686"/>
                  </a:lnTo>
                  <a:close/>
                </a:path>
                <a:path w="7857490" h="4237990">
                  <a:moveTo>
                    <a:pt x="1655229" y="4221480"/>
                  </a:moveTo>
                  <a:lnTo>
                    <a:pt x="1650542" y="4216793"/>
                  </a:lnTo>
                  <a:lnTo>
                    <a:pt x="1638960" y="4216793"/>
                  </a:lnTo>
                  <a:lnTo>
                    <a:pt x="1634274" y="4221480"/>
                  </a:lnTo>
                  <a:lnTo>
                    <a:pt x="1634274" y="4233037"/>
                  </a:lnTo>
                  <a:lnTo>
                    <a:pt x="1638960" y="4237723"/>
                  </a:lnTo>
                  <a:lnTo>
                    <a:pt x="1650542" y="4237723"/>
                  </a:lnTo>
                  <a:lnTo>
                    <a:pt x="1655229" y="4233037"/>
                  </a:lnTo>
                  <a:lnTo>
                    <a:pt x="1655229" y="4221480"/>
                  </a:lnTo>
                  <a:close/>
                </a:path>
                <a:path w="7857490" h="4237990">
                  <a:moveTo>
                    <a:pt x="1655229" y="2836722"/>
                  </a:moveTo>
                  <a:lnTo>
                    <a:pt x="1650542" y="2832036"/>
                  </a:lnTo>
                  <a:lnTo>
                    <a:pt x="1638960" y="2832036"/>
                  </a:lnTo>
                  <a:lnTo>
                    <a:pt x="1634274" y="2836722"/>
                  </a:lnTo>
                  <a:lnTo>
                    <a:pt x="1634274" y="2848292"/>
                  </a:lnTo>
                  <a:lnTo>
                    <a:pt x="1638960" y="2852978"/>
                  </a:lnTo>
                  <a:lnTo>
                    <a:pt x="1650542" y="2852978"/>
                  </a:lnTo>
                  <a:lnTo>
                    <a:pt x="1655229" y="2848292"/>
                  </a:lnTo>
                  <a:lnTo>
                    <a:pt x="1655229" y="2836722"/>
                  </a:lnTo>
                  <a:close/>
                </a:path>
                <a:path w="7857490" h="4237990">
                  <a:moveTo>
                    <a:pt x="1655229" y="1421333"/>
                  </a:moveTo>
                  <a:lnTo>
                    <a:pt x="1650542" y="1416646"/>
                  </a:lnTo>
                  <a:lnTo>
                    <a:pt x="1638960" y="1416646"/>
                  </a:lnTo>
                  <a:lnTo>
                    <a:pt x="1634274" y="1421333"/>
                  </a:lnTo>
                  <a:lnTo>
                    <a:pt x="1634274" y="1432890"/>
                  </a:lnTo>
                  <a:lnTo>
                    <a:pt x="1638960" y="1437589"/>
                  </a:lnTo>
                  <a:lnTo>
                    <a:pt x="1650542" y="1437589"/>
                  </a:lnTo>
                  <a:lnTo>
                    <a:pt x="1655229" y="1432890"/>
                  </a:lnTo>
                  <a:lnTo>
                    <a:pt x="1655229" y="1421333"/>
                  </a:lnTo>
                  <a:close/>
                </a:path>
                <a:path w="7857490" h="4237990">
                  <a:moveTo>
                    <a:pt x="1655229" y="4686"/>
                  </a:moveTo>
                  <a:lnTo>
                    <a:pt x="1650542" y="0"/>
                  </a:lnTo>
                  <a:lnTo>
                    <a:pt x="1638960" y="0"/>
                  </a:lnTo>
                  <a:lnTo>
                    <a:pt x="1634274" y="4686"/>
                  </a:lnTo>
                  <a:lnTo>
                    <a:pt x="1634274" y="16256"/>
                  </a:lnTo>
                  <a:lnTo>
                    <a:pt x="1638960" y="20942"/>
                  </a:lnTo>
                  <a:lnTo>
                    <a:pt x="1650542" y="20942"/>
                  </a:lnTo>
                  <a:lnTo>
                    <a:pt x="1655229" y="16256"/>
                  </a:lnTo>
                  <a:lnTo>
                    <a:pt x="1655229" y="4686"/>
                  </a:lnTo>
                  <a:close/>
                </a:path>
                <a:path w="7857490" h="4237990">
                  <a:moveTo>
                    <a:pt x="1697139" y="4221480"/>
                  </a:moveTo>
                  <a:lnTo>
                    <a:pt x="1692452" y="4216793"/>
                  </a:lnTo>
                  <a:lnTo>
                    <a:pt x="1680870" y="4216793"/>
                  </a:lnTo>
                  <a:lnTo>
                    <a:pt x="1676171" y="4221480"/>
                  </a:lnTo>
                  <a:lnTo>
                    <a:pt x="1676171" y="4233037"/>
                  </a:lnTo>
                  <a:lnTo>
                    <a:pt x="1680870" y="4237723"/>
                  </a:lnTo>
                  <a:lnTo>
                    <a:pt x="1692452" y="4237723"/>
                  </a:lnTo>
                  <a:lnTo>
                    <a:pt x="1697139" y="4233037"/>
                  </a:lnTo>
                  <a:lnTo>
                    <a:pt x="1697139" y="4221480"/>
                  </a:lnTo>
                  <a:close/>
                </a:path>
                <a:path w="7857490" h="4237990">
                  <a:moveTo>
                    <a:pt x="1697139" y="2836722"/>
                  </a:moveTo>
                  <a:lnTo>
                    <a:pt x="1692452" y="2832036"/>
                  </a:lnTo>
                  <a:lnTo>
                    <a:pt x="1680870" y="2832036"/>
                  </a:lnTo>
                  <a:lnTo>
                    <a:pt x="1676171" y="2836722"/>
                  </a:lnTo>
                  <a:lnTo>
                    <a:pt x="1676171" y="2848292"/>
                  </a:lnTo>
                  <a:lnTo>
                    <a:pt x="1680870" y="2852978"/>
                  </a:lnTo>
                  <a:lnTo>
                    <a:pt x="1692452" y="2852978"/>
                  </a:lnTo>
                  <a:lnTo>
                    <a:pt x="1697139" y="2848292"/>
                  </a:lnTo>
                  <a:lnTo>
                    <a:pt x="1697139" y="2836722"/>
                  </a:lnTo>
                  <a:close/>
                </a:path>
                <a:path w="7857490" h="4237990">
                  <a:moveTo>
                    <a:pt x="1697139" y="1421333"/>
                  </a:moveTo>
                  <a:lnTo>
                    <a:pt x="1692452" y="1416646"/>
                  </a:lnTo>
                  <a:lnTo>
                    <a:pt x="1680870" y="1416646"/>
                  </a:lnTo>
                  <a:lnTo>
                    <a:pt x="1676171" y="1421333"/>
                  </a:lnTo>
                  <a:lnTo>
                    <a:pt x="1676171" y="1432890"/>
                  </a:lnTo>
                  <a:lnTo>
                    <a:pt x="1680870" y="1437589"/>
                  </a:lnTo>
                  <a:lnTo>
                    <a:pt x="1692452" y="1437589"/>
                  </a:lnTo>
                  <a:lnTo>
                    <a:pt x="1697139" y="1432890"/>
                  </a:lnTo>
                  <a:lnTo>
                    <a:pt x="1697139" y="1421333"/>
                  </a:lnTo>
                  <a:close/>
                </a:path>
                <a:path w="7857490" h="4237990">
                  <a:moveTo>
                    <a:pt x="1697139" y="4686"/>
                  </a:moveTo>
                  <a:lnTo>
                    <a:pt x="1692452" y="0"/>
                  </a:lnTo>
                  <a:lnTo>
                    <a:pt x="1680870" y="0"/>
                  </a:lnTo>
                  <a:lnTo>
                    <a:pt x="1676171" y="4686"/>
                  </a:lnTo>
                  <a:lnTo>
                    <a:pt x="1676171" y="16256"/>
                  </a:lnTo>
                  <a:lnTo>
                    <a:pt x="1680870" y="20942"/>
                  </a:lnTo>
                  <a:lnTo>
                    <a:pt x="1692452" y="20942"/>
                  </a:lnTo>
                  <a:lnTo>
                    <a:pt x="1697139" y="16256"/>
                  </a:lnTo>
                  <a:lnTo>
                    <a:pt x="1697139" y="4686"/>
                  </a:lnTo>
                  <a:close/>
                </a:path>
                <a:path w="7857490" h="4237990">
                  <a:moveTo>
                    <a:pt x="1739036" y="4221480"/>
                  </a:moveTo>
                  <a:lnTo>
                    <a:pt x="1734350" y="4216793"/>
                  </a:lnTo>
                  <a:lnTo>
                    <a:pt x="1722767" y="4216793"/>
                  </a:lnTo>
                  <a:lnTo>
                    <a:pt x="1718081" y="4221480"/>
                  </a:lnTo>
                  <a:lnTo>
                    <a:pt x="1718081" y="4233037"/>
                  </a:lnTo>
                  <a:lnTo>
                    <a:pt x="1722767" y="4237723"/>
                  </a:lnTo>
                  <a:lnTo>
                    <a:pt x="1734350" y="4237723"/>
                  </a:lnTo>
                  <a:lnTo>
                    <a:pt x="1739036" y="4233037"/>
                  </a:lnTo>
                  <a:lnTo>
                    <a:pt x="1739036" y="4221480"/>
                  </a:lnTo>
                  <a:close/>
                </a:path>
                <a:path w="7857490" h="4237990">
                  <a:moveTo>
                    <a:pt x="1739036" y="2836722"/>
                  </a:moveTo>
                  <a:lnTo>
                    <a:pt x="1734350" y="2832036"/>
                  </a:lnTo>
                  <a:lnTo>
                    <a:pt x="1722767" y="2832036"/>
                  </a:lnTo>
                  <a:lnTo>
                    <a:pt x="1718081" y="2836722"/>
                  </a:lnTo>
                  <a:lnTo>
                    <a:pt x="1718081" y="2848292"/>
                  </a:lnTo>
                  <a:lnTo>
                    <a:pt x="1722767" y="2852978"/>
                  </a:lnTo>
                  <a:lnTo>
                    <a:pt x="1734350" y="2852978"/>
                  </a:lnTo>
                  <a:lnTo>
                    <a:pt x="1739036" y="2848292"/>
                  </a:lnTo>
                  <a:lnTo>
                    <a:pt x="1739036" y="2836722"/>
                  </a:lnTo>
                  <a:close/>
                </a:path>
                <a:path w="7857490" h="4237990">
                  <a:moveTo>
                    <a:pt x="1739036" y="1421333"/>
                  </a:moveTo>
                  <a:lnTo>
                    <a:pt x="1734350" y="1416646"/>
                  </a:lnTo>
                  <a:lnTo>
                    <a:pt x="1722767" y="1416646"/>
                  </a:lnTo>
                  <a:lnTo>
                    <a:pt x="1718081" y="1421333"/>
                  </a:lnTo>
                  <a:lnTo>
                    <a:pt x="1718081" y="1432890"/>
                  </a:lnTo>
                  <a:lnTo>
                    <a:pt x="1722767" y="1437589"/>
                  </a:lnTo>
                  <a:lnTo>
                    <a:pt x="1734350" y="1437589"/>
                  </a:lnTo>
                  <a:lnTo>
                    <a:pt x="1739036" y="1432890"/>
                  </a:lnTo>
                  <a:lnTo>
                    <a:pt x="1739036" y="1421333"/>
                  </a:lnTo>
                  <a:close/>
                </a:path>
                <a:path w="7857490" h="4237990">
                  <a:moveTo>
                    <a:pt x="1739036" y="4686"/>
                  </a:moveTo>
                  <a:lnTo>
                    <a:pt x="1734350" y="0"/>
                  </a:lnTo>
                  <a:lnTo>
                    <a:pt x="1722767" y="0"/>
                  </a:lnTo>
                  <a:lnTo>
                    <a:pt x="1718081" y="4686"/>
                  </a:lnTo>
                  <a:lnTo>
                    <a:pt x="1718081" y="16256"/>
                  </a:lnTo>
                  <a:lnTo>
                    <a:pt x="1722767" y="20942"/>
                  </a:lnTo>
                  <a:lnTo>
                    <a:pt x="1734350" y="20942"/>
                  </a:lnTo>
                  <a:lnTo>
                    <a:pt x="1739036" y="16256"/>
                  </a:lnTo>
                  <a:lnTo>
                    <a:pt x="1739036" y="4686"/>
                  </a:lnTo>
                  <a:close/>
                </a:path>
                <a:path w="7857490" h="4237990">
                  <a:moveTo>
                    <a:pt x="1780946" y="4221480"/>
                  </a:moveTo>
                  <a:lnTo>
                    <a:pt x="1776260" y="4216793"/>
                  </a:lnTo>
                  <a:lnTo>
                    <a:pt x="1764677" y="4216793"/>
                  </a:lnTo>
                  <a:lnTo>
                    <a:pt x="1759978" y="4221480"/>
                  </a:lnTo>
                  <a:lnTo>
                    <a:pt x="1759978" y="4233037"/>
                  </a:lnTo>
                  <a:lnTo>
                    <a:pt x="1764677" y="4237723"/>
                  </a:lnTo>
                  <a:lnTo>
                    <a:pt x="1776260" y="4237723"/>
                  </a:lnTo>
                  <a:lnTo>
                    <a:pt x="1780946" y="4233037"/>
                  </a:lnTo>
                  <a:lnTo>
                    <a:pt x="1780946" y="4221480"/>
                  </a:lnTo>
                  <a:close/>
                </a:path>
                <a:path w="7857490" h="4237990">
                  <a:moveTo>
                    <a:pt x="1780946" y="2836722"/>
                  </a:moveTo>
                  <a:lnTo>
                    <a:pt x="1776260" y="2832036"/>
                  </a:lnTo>
                  <a:lnTo>
                    <a:pt x="1764677" y="2832036"/>
                  </a:lnTo>
                  <a:lnTo>
                    <a:pt x="1759978" y="2836722"/>
                  </a:lnTo>
                  <a:lnTo>
                    <a:pt x="1759978" y="2848292"/>
                  </a:lnTo>
                  <a:lnTo>
                    <a:pt x="1764677" y="2852978"/>
                  </a:lnTo>
                  <a:lnTo>
                    <a:pt x="1776260" y="2852978"/>
                  </a:lnTo>
                  <a:lnTo>
                    <a:pt x="1780946" y="2848292"/>
                  </a:lnTo>
                  <a:lnTo>
                    <a:pt x="1780946" y="2836722"/>
                  </a:lnTo>
                  <a:close/>
                </a:path>
                <a:path w="7857490" h="4237990">
                  <a:moveTo>
                    <a:pt x="1780946" y="1421333"/>
                  </a:moveTo>
                  <a:lnTo>
                    <a:pt x="1776260" y="1416646"/>
                  </a:lnTo>
                  <a:lnTo>
                    <a:pt x="1764677" y="1416646"/>
                  </a:lnTo>
                  <a:lnTo>
                    <a:pt x="1759978" y="1421333"/>
                  </a:lnTo>
                  <a:lnTo>
                    <a:pt x="1759978" y="1432890"/>
                  </a:lnTo>
                  <a:lnTo>
                    <a:pt x="1764677" y="1437589"/>
                  </a:lnTo>
                  <a:lnTo>
                    <a:pt x="1776260" y="1437589"/>
                  </a:lnTo>
                  <a:lnTo>
                    <a:pt x="1780946" y="1432890"/>
                  </a:lnTo>
                  <a:lnTo>
                    <a:pt x="1780946" y="1421333"/>
                  </a:lnTo>
                  <a:close/>
                </a:path>
                <a:path w="7857490" h="4237990">
                  <a:moveTo>
                    <a:pt x="1780946" y="4686"/>
                  </a:moveTo>
                  <a:lnTo>
                    <a:pt x="1776260" y="0"/>
                  </a:lnTo>
                  <a:lnTo>
                    <a:pt x="1764677" y="0"/>
                  </a:lnTo>
                  <a:lnTo>
                    <a:pt x="1759978" y="4686"/>
                  </a:lnTo>
                  <a:lnTo>
                    <a:pt x="1759978" y="16256"/>
                  </a:lnTo>
                  <a:lnTo>
                    <a:pt x="1764677" y="20942"/>
                  </a:lnTo>
                  <a:lnTo>
                    <a:pt x="1776260" y="20942"/>
                  </a:lnTo>
                  <a:lnTo>
                    <a:pt x="1780946" y="16256"/>
                  </a:lnTo>
                  <a:lnTo>
                    <a:pt x="1780946" y="4686"/>
                  </a:lnTo>
                  <a:close/>
                </a:path>
                <a:path w="7857490" h="4237990">
                  <a:moveTo>
                    <a:pt x="1822856" y="4221480"/>
                  </a:moveTo>
                  <a:lnTo>
                    <a:pt x="1818157" y="4216793"/>
                  </a:lnTo>
                  <a:lnTo>
                    <a:pt x="1806575" y="4216793"/>
                  </a:lnTo>
                  <a:lnTo>
                    <a:pt x="1801888" y="4221480"/>
                  </a:lnTo>
                  <a:lnTo>
                    <a:pt x="1801888" y="4233037"/>
                  </a:lnTo>
                  <a:lnTo>
                    <a:pt x="1806575" y="4237723"/>
                  </a:lnTo>
                  <a:lnTo>
                    <a:pt x="1818157" y="4237723"/>
                  </a:lnTo>
                  <a:lnTo>
                    <a:pt x="1822856" y="4233037"/>
                  </a:lnTo>
                  <a:lnTo>
                    <a:pt x="1822856" y="4221480"/>
                  </a:lnTo>
                  <a:close/>
                </a:path>
                <a:path w="7857490" h="4237990">
                  <a:moveTo>
                    <a:pt x="1822856" y="2836722"/>
                  </a:moveTo>
                  <a:lnTo>
                    <a:pt x="1818157" y="2832036"/>
                  </a:lnTo>
                  <a:lnTo>
                    <a:pt x="1806575" y="2832036"/>
                  </a:lnTo>
                  <a:lnTo>
                    <a:pt x="1801888" y="2836722"/>
                  </a:lnTo>
                  <a:lnTo>
                    <a:pt x="1801888" y="2848292"/>
                  </a:lnTo>
                  <a:lnTo>
                    <a:pt x="1806575" y="2852978"/>
                  </a:lnTo>
                  <a:lnTo>
                    <a:pt x="1818157" y="2852978"/>
                  </a:lnTo>
                  <a:lnTo>
                    <a:pt x="1822856" y="2848292"/>
                  </a:lnTo>
                  <a:lnTo>
                    <a:pt x="1822856" y="2836722"/>
                  </a:lnTo>
                  <a:close/>
                </a:path>
                <a:path w="7857490" h="4237990">
                  <a:moveTo>
                    <a:pt x="1822856" y="1421333"/>
                  </a:moveTo>
                  <a:lnTo>
                    <a:pt x="1818157" y="1416646"/>
                  </a:lnTo>
                  <a:lnTo>
                    <a:pt x="1806575" y="1416646"/>
                  </a:lnTo>
                  <a:lnTo>
                    <a:pt x="1801888" y="1421333"/>
                  </a:lnTo>
                  <a:lnTo>
                    <a:pt x="1801888" y="1432890"/>
                  </a:lnTo>
                  <a:lnTo>
                    <a:pt x="1806575" y="1437589"/>
                  </a:lnTo>
                  <a:lnTo>
                    <a:pt x="1818157" y="1437589"/>
                  </a:lnTo>
                  <a:lnTo>
                    <a:pt x="1822856" y="1432890"/>
                  </a:lnTo>
                  <a:lnTo>
                    <a:pt x="1822856" y="1421333"/>
                  </a:lnTo>
                  <a:close/>
                </a:path>
                <a:path w="7857490" h="4237990">
                  <a:moveTo>
                    <a:pt x="1822856" y="4686"/>
                  </a:moveTo>
                  <a:lnTo>
                    <a:pt x="1818157" y="0"/>
                  </a:lnTo>
                  <a:lnTo>
                    <a:pt x="1806575" y="0"/>
                  </a:lnTo>
                  <a:lnTo>
                    <a:pt x="1801888" y="4686"/>
                  </a:lnTo>
                  <a:lnTo>
                    <a:pt x="1801888" y="16256"/>
                  </a:lnTo>
                  <a:lnTo>
                    <a:pt x="1806575" y="20942"/>
                  </a:lnTo>
                  <a:lnTo>
                    <a:pt x="1818157" y="20942"/>
                  </a:lnTo>
                  <a:lnTo>
                    <a:pt x="1822856" y="16256"/>
                  </a:lnTo>
                  <a:lnTo>
                    <a:pt x="1822856" y="4686"/>
                  </a:lnTo>
                  <a:close/>
                </a:path>
                <a:path w="7857490" h="4237990">
                  <a:moveTo>
                    <a:pt x="1864753" y="4221480"/>
                  </a:moveTo>
                  <a:lnTo>
                    <a:pt x="1860067" y="4216793"/>
                  </a:lnTo>
                  <a:lnTo>
                    <a:pt x="1848485" y="4216793"/>
                  </a:lnTo>
                  <a:lnTo>
                    <a:pt x="1843798" y="4221480"/>
                  </a:lnTo>
                  <a:lnTo>
                    <a:pt x="1843798" y="4233037"/>
                  </a:lnTo>
                  <a:lnTo>
                    <a:pt x="1848485" y="4237723"/>
                  </a:lnTo>
                  <a:lnTo>
                    <a:pt x="1860067" y="4237723"/>
                  </a:lnTo>
                  <a:lnTo>
                    <a:pt x="1864753" y="4233037"/>
                  </a:lnTo>
                  <a:lnTo>
                    <a:pt x="1864753" y="4221480"/>
                  </a:lnTo>
                  <a:close/>
                </a:path>
                <a:path w="7857490" h="4237990">
                  <a:moveTo>
                    <a:pt x="1864753" y="2836722"/>
                  </a:moveTo>
                  <a:lnTo>
                    <a:pt x="1860067" y="2832036"/>
                  </a:lnTo>
                  <a:lnTo>
                    <a:pt x="1848485" y="2832036"/>
                  </a:lnTo>
                  <a:lnTo>
                    <a:pt x="1843798" y="2836722"/>
                  </a:lnTo>
                  <a:lnTo>
                    <a:pt x="1843798" y="2848292"/>
                  </a:lnTo>
                  <a:lnTo>
                    <a:pt x="1848485" y="2852978"/>
                  </a:lnTo>
                  <a:lnTo>
                    <a:pt x="1860067" y="2852978"/>
                  </a:lnTo>
                  <a:lnTo>
                    <a:pt x="1864753" y="2848292"/>
                  </a:lnTo>
                  <a:lnTo>
                    <a:pt x="1864753" y="2836722"/>
                  </a:lnTo>
                  <a:close/>
                </a:path>
                <a:path w="7857490" h="4237990">
                  <a:moveTo>
                    <a:pt x="1864753" y="1421333"/>
                  </a:moveTo>
                  <a:lnTo>
                    <a:pt x="1860067" y="1416646"/>
                  </a:lnTo>
                  <a:lnTo>
                    <a:pt x="1848485" y="1416646"/>
                  </a:lnTo>
                  <a:lnTo>
                    <a:pt x="1843798" y="1421333"/>
                  </a:lnTo>
                  <a:lnTo>
                    <a:pt x="1843798" y="1432890"/>
                  </a:lnTo>
                  <a:lnTo>
                    <a:pt x="1848485" y="1437589"/>
                  </a:lnTo>
                  <a:lnTo>
                    <a:pt x="1860067" y="1437589"/>
                  </a:lnTo>
                  <a:lnTo>
                    <a:pt x="1864753" y="1432890"/>
                  </a:lnTo>
                  <a:lnTo>
                    <a:pt x="1864753" y="1421333"/>
                  </a:lnTo>
                  <a:close/>
                </a:path>
                <a:path w="7857490" h="4237990">
                  <a:moveTo>
                    <a:pt x="1864753" y="4686"/>
                  </a:moveTo>
                  <a:lnTo>
                    <a:pt x="1860067" y="0"/>
                  </a:lnTo>
                  <a:lnTo>
                    <a:pt x="1848485" y="0"/>
                  </a:lnTo>
                  <a:lnTo>
                    <a:pt x="1843798" y="4686"/>
                  </a:lnTo>
                  <a:lnTo>
                    <a:pt x="1843798" y="16256"/>
                  </a:lnTo>
                  <a:lnTo>
                    <a:pt x="1848485" y="20942"/>
                  </a:lnTo>
                  <a:lnTo>
                    <a:pt x="1860067" y="20942"/>
                  </a:lnTo>
                  <a:lnTo>
                    <a:pt x="1864753" y="16256"/>
                  </a:lnTo>
                  <a:lnTo>
                    <a:pt x="1864753" y="4686"/>
                  </a:lnTo>
                  <a:close/>
                </a:path>
                <a:path w="7857490" h="4237990">
                  <a:moveTo>
                    <a:pt x="1906663" y="4221480"/>
                  </a:moveTo>
                  <a:lnTo>
                    <a:pt x="1901977" y="4216793"/>
                  </a:lnTo>
                  <a:lnTo>
                    <a:pt x="1890382" y="4216793"/>
                  </a:lnTo>
                  <a:lnTo>
                    <a:pt x="1885696" y="4221480"/>
                  </a:lnTo>
                  <a:lnTo>
                    <a:pt x="1885696" y="4233037"/>
                  </a:lnTo>
                  <a:lnTo>
                    <a:pt x="1890382" y="4237723"/>
                  </a:lnTo>
                  <a:lnTo>
                    <a:pt x="1901977" y="4237723"/>
                  </a:lnTo>
                  <a:lnTo>
                    <a:pt x="1906663" y="4233037"/>
                  </a:lnTo>
                  <a:lnTo>
                    <a:pt x="1906663" y="4221480"/>
                  </a:lnTo>
                  <a:close/>
                </a:path>
                <a:path w="7857490" h="4237990">
                  <a:moveTo>
                    <a:pt x="1906663" y="2836722"/>
                  </a:moveTo>
                  <a:lnTo>
                    <a:pt x="1901977" y="2832036"/>
                  </a:lnTo>
                  <a:lnTo>
                    <a:pt x="1890382" y="2832036"/>
                  </a:lnTo>
                  <a:lnTo>
                    <a:pt x="1885696" y="2836722"/>
                  </a:lnTo>
                  <a:lnTo>
                    <a:pt x="1885696" y="2848292"/>
                  </a:lnTo>
                  <a:lnTo>
                    <a:pt x="1890382" y="2852978"/>
                  </a:lnTo>
                  <a:lnTo>
                    <a:pt x="1901977" y="2852978"/>
                  </a:lnTo>
                  <a:lnTo>
                    <a:pt x="1906663" y="2848292"/>
                  </a:lnTo>
                  <a:lnTo>
                    <a:pt x="1906663" y="2836722"/>
                  </a:lnTo>
                  <a:close/>
                </a:path>
                <a:path w="7857490" h="4237990">
                  <a:moveTo>
                    <a:pt x="1906663" y="1421333"/>
                  </a:moveTo>
                  <a:lnTo>
                    <a:pt x="1901977" y="1416646"/>
                  </a:lnTo>
                  <a:lnTo>
                    <a:pt x="1890382" y="1416646"/>
                  </a:lnTo>
                  <a:lnTo>
                    <a:pt x="1885696" y="1421333"/>
                  </a:lnTo>
                  <a:lnTo>
                    <a:pt x="1885696" y="1432890"/>
                  </a:lnTo>
                  <a:lnTo>
                    <a:pt x="1890382" y="1437589"/>
                  </a:lnTo>
                  <a:lnTo>
                    <a:pt x="1901977" y="1437589"/>
                  </a:lnTo>
                  <a:lnTo>
                    <a:pt x="1906663" y="1432890"/>
                  </a:lnTo>
                  <a:lnTo>
                    <a:pt x="1906663" y="1421333"/>
                  </a:lnTo>
                  <a:close/>
                </a:path>
                <a:path w="7857490" h="4237990">
                  <a:moveTo>
                    <a:pt x="1906663" y="4686"/>
                  </a:moveTo>
                  <a:lnTo>
                    <a:pt x="1901977" y="0"/>
                  </a:lnTo>
                  <a:lnTo>
                    <a:pt x="1890382" y="0"/>
                  </a:lnTo>
                  <a:lnTo>
                    <a:pt x="1885696" y="4686"/>
                  </a:lnTo>
                  <a:lnTo>
                    <a:pt x="1885696" y="16256"/>
                  </a:lnTo>
                  <a:lnTo>
                    <a:pt x="1890382" y="20942"/>
                  </a:lnTo>
                  <a:lnTo>
                    <a:pt x="1901977" y="20942"/>
                  </a:lnTo>
                  <a:lnTo>
                    <a:pt x="1906663" y="16256"/>
                  </a:lnTo>
                  <a:lnTo>
                    <a:pt x="1906663" y="4686"/>
                  </a:lnTo>
                  <a:close/>
                </a:path>
                <a:path w="7857490" h="4237990">
                  <a:moveTo>
                    <a:pt x="1948561" y="4221480"/>
                  </a:moveTo>
                  <a:lnTo>
                    <a:pt x="1943887" y="4216793"/>
                  </a:lnTo>
                  <a:lnTo>
                    <a:pt x="1932292" y="4216793"/>
                  </a:lnTo>
                  <a:lnTo>
                    <a:pt x="1927606" y="4221480"/>
                  </a:lnTo>
                  <a:lnTo>
                    <a:pt x="1927606" y="4233037"/>
                  </a:lnTo>
                  <a:lnTo>
                    <a:pt x="1932292" y="4237723"/>
                  </a:lnTo>
                  <a:lnTo>
                    <a:pt x="1943887" y="4237723"/>
                  </a:lnTo>
                  <a:lnTo>
                    <a:pt x="1948561" y="4233037"/>
                  </a:lnTo>
                  <a:lnTo>
                    <a:pt x="1948561" y="4221480"/>
                  </a:lnTo>
                  <a:close/>
                </a:path>
                <a:path w="7857490" h="4237990">
                  <a:moveTo>
                    <a:pt x="1948561" y="2836722"/>
                  </a:moveTo>
                  <a:lnTo>
                    <a:pt x="1943887" y="2832036"/>
                  </a:lnTo>
                  <a:lnTo>
                    <a:pt x="1932292" y="2832036"/>
                  </a:lnTo>
                  <a:lnTo>
                    <a:pt x="1927606" y="2836722"/>
                  </a:lnTo>
                  <a:lnTo>
                    <a:pt x="1927606" y="2848292"/>
                  </a:lnTo>
                  <a:lnTo>
                    <a:pt x="1932292" y="2852978"/>
                  </a:lnTo>
                  <a:lnTo>
                    <a:pt x="1943887" y="2852978"/>
                  </a:lnTo>
                  <a:lnTo>
                    <a:pt x="1948561" y="2848292"/>
                  </a:lnTo>
                  <a:lnTo>
                    <a:pt x="1948561" y="2836722"/>
                  </a:lnTo>
                  <a:close/>
                </a:path>
                <a:path w="7857490" h="4237990">
                  <a:moveTo>
                    <a:pt x="1948561" y="1421333"/>
                  </a:moveTo>
                  <a:lnTo>
                    <a:pt x="1943887" y="1416646"/>
                  </a:lnTo>
                  <a:lnTo>
                    <a:pt x="1932292" y="1416646"/>
                  </a:lnTo>
                  <a:lnTo>
                    <a:pt x="1927606" y="1421333"/>
                  </a:lnTo>
                  <a:lnTo>
                    <a:pt x="1927606" y="1432890"/>
                  </a:lnTo>
                  <a:lnTo>
                    <a:pt x="1932292" y="1437589"/>
                  </a:lnTo>
                  <a:lnTo>
                    <a:pt x="1943887" y="1437589"/>
                  </a:lnTo>
                  <a:lnTo>
                    <a:pt x="1948561" y="1432890"/>
                  </a:lnTo>
                  <a:lnTo>
                    <a:pt x="1948561" y="1421333"/>
                  </a:lnTo>
                  <a:close/>
                </a:path>
                <a:path w="7857490" h="4237990">
                  <a:moveTo>
                    <a:pt x="1948561" y="4686"/>
                  </a:moveTo>
                  <a:lnTo>
                    <a:pt x="1943887" y="0"/>
                  </a:lnTo>
                  <a:lnTo>
                    <a:pt x="1932292" y="0"/>
                  </a:lnTo>
                  <a:lnTo>
                    <a:pt x="1927606" y="4686"/>
                  </a:lnTo>
                  <a:lnTo>
                    <a:pt x="1927606" y="16256"/>
                  </a:lnTo>
                  <a:lnTo>
                    <a:pt x="1932292" y="20942"/>
                  </a:lnTo>
                  <a:lnTo>
                    <a:pt x="1943887" y="20942"/>
                  </a:lnTo>
                  <a:lnTo>
                    <a:pt x="1948561" y="16256"/>
                  </a:lnTo>
                  <a:lnTo>
                    <a:pt x="1948561" y="4686"/>
                  </a:lnTo>
                  <a:close/>
                </a:path>
                <a:path w="7857490" h="4237990">
                  <a:moveTo>
                    <a:pt x="1990471" y="4221480"/>
                  </a:moveTo>
                  <a:lnTo>
                    <a:pt x="1985784" y="4216793"/>
                  </a:lnTo>
                  <a:lnTo>
                    <a:pt x="1974202" y="4216793"/>
                  </a:lnTo>
                  <a:lnTo>
                    <a:pt x="1969503" y="4221480"/>
                  </a:lnTo>
                  <a:lnTo>
                    <a:pt x="1969503" y="4233037"/>
                  </a:lnTo>
                  <a:lnTo>
                    <a:pt x="1974202" y="4237723"/>
                  </a:lnTo>
                  <a:lnTo>
                    <a:pt x="1985784" y="4237723"/>
                  </a:lnTo>
                  <a:lnTo>
                    <a:pt x="1990471" y="4233037"/>
                  </a:lnTo>
                  <a:lnTo>
                    <a:pt x="1990471" y="4221480"/>
                  </a:lnTo>
                  <a:close/>
                </a:path>
                <a:path w="7857490" h="4237990">
                  <a:moveTo>
                    <a:pt x="1990471" y="2836722"/>
                  </a:moveTo>
                  <a:lnTo>
                    <a:pt x="1985784" y="2832036"/>
                  </a:lnTo>
                  <a:lnTo>
                    <a:pt x="1974202" y="2832036"/>
                  </a:lnTo>
                  <a:lnTo>
                    <a:pt x="1969503" y="2836722"/>
                  </a:lnTo>
                  <a:lnTo>
                    <a:pt x="1969503" y="2848292"/>
                  </a:lnTo>
                  <a:lnTo>
                    <a:pt x="1974202" y="2852978"/>
                  </a:lnTo>
                  <a:lnTo>
                    <a:pt x="1985784" y="2852978"/>
                  </a:lnTo>
                  <a:lnTo>
                    <a:pt x="1990471" y="2848292"/>
                  </a:lnTo>
                  <a:lnTo>
                    <a:pt x="1990471" y="2836722"/>
                  </a:lnTo>
                  <a:close/>
                </a:path>
                <a:path w="7857490" h="4237990">
                  <a:moveTo>
                    <a:pt x="1990471" y="1421333"/>
                  </a:moveTo>
                  <a:lnTo>
                    <a:pt x="1985784" y="1416646"/>
                  </a:lnTo>
                  <a:lnTo>
                    <a:pt x="1974202" y="1416646"/>
                  </a:lnTo>
                  <a:lnTo>
                    <a:pt x="1969503" y="1421333"/>
                  </a:lnTo>
                  <a:lnTo>
                    <a:pt x="1969503" y="1432890"/>
                  </a:lnTo>
                  <a:lnTo>
                    <a:pt x="1974202" y="1437589"/>
                  </a:lnTo>
                  <a:lnTo>
                    <a:pt x="1985784" y="1437589"/>
                  </a:lnTo>
                  <a:lnTo>
                    <a:pt x="1990471" y="1432890"/>
                  </a:lnTo>
                  <a:lnTo>
                    <a:pt x="1990471" y="1421333"/>
                  </a:lnTo>
                  <a:close/>
                </a:path>
                <a:path w="7857490" h="4237990">
                  <a:moveTo>
                    <a:pt x="1990471" y="4686"/>
                  </a:moveTo>
                  <a:lnTo>
                    <a:pt x="1985784" y="0"/>
                  </a:lnTo>
                  <a:lnTo>
                    <a:pt x="1974202" y="0"/>
                  </a:lnTo>
                  <a:lnTo>
                    <a:pt x="1969503" y="4686"/>
                  </a:lnTo>
                  <a:lnTo>
                    <a:pt x="1969503" y="16256"/>
                  </a:lnTo>
                  <a:lnTo>
                    <a:pt x="1974202" y="20942"/>
                  </a:lnTo>
                  <a:lnTo>
                    <a:pt x="1985784" y="20942"/>
                  </a:lnTo>
                  <a:lnTo>
                    <a:pt x="1990471" y="16256"/>
                  </a:lnTo>
                  <a:lnTo>
                    <a:pt x="1990471" y="4686"/>
                  </a:lnTo>
                  <a:close/>
                </a:path>
                <a:path w="7857490" h="4237990">
                  <a:moveTo>
                    <a:pt x="2032368" y="4221480"/>
                  </a:moveTo>
                  <a:lnTo>
                    <a:pt x="2027694" y="4216793"/>
                  </a:lnTo>
                  <a:lnTo>
                    <a:pt x="2016099" y="4216793"/>
                  </a:lnTo>
                  <a:lnTo>
                    <a:pt x="2011413" y="4221480"/>
                  </a:lnTo>
                  <a:lnTo>
                    <a:pt x="2011413" y="4233037"/>
                  </a:lnTo>
                  <a:lnTo>
                    <a:pt x="2016099" y="4237723"/>
                  </a:lnTo>
                  <a:lnTo>
                    <a:pt x="2027694" y="4237723"/>
                  </a:lnTo>
                  <a:lnTo>
                    <a:pt x="2032368" y="4233037"/>
                  </a:lnTo>
                  <a:lnTo>
                    <a:pt x="2032368" y="4221480"/>
                  </a:lnTo>
                  <a:close/>
                </a:path>
                <a:path w="7857490" h="4237990">
                  <a:moveTo>
                    <a:pt x="2032368" y="2836722"/>
                  </a:moveTo>
                  <a:lnTo>
                    <a:pt x="2027694" y="2832036"/>
                  </a:lnTo>
                  <a:lnTo>
                    <a:pt x="2016099" y="2832036"/>
                  </a:lnTo>
                  <a:lnTo>
                    <a:pt x="2011413" y="2836722"/>
                  </a:lnTo>
                  <a:lnTo>
                    <a:pt x="2011413" y="2848292"/>
                  </a:lnTo>
                  <a:lnTo>
                    <a:pt x="2016099" y="2852978"/>
                  </a:lnTo>
                  <a:lnTo>
                    <a:pt x="2027694" y="2852978"/>
                  </a:lnTo>
                  <a:lnTo>
                    <a:pt x="2032368" y="2848292"/>
                  </a:lnTo>
                  <a:lnTo>
                    <a:pt x="2032368" y="2836722"/>
                  </a:lnTo>
                  <a:close/>
                </a:path>
                <a:path w="7857490" h="4237990">
                  <a:moveTo>
                    <a:pt x="2032368" y="1421333"/>
                  </a:moveTo>
                  <a:lnTo>
                    <a:pt x="2027694" y="1416646"/>
                  </a:lnTo>
                  <a:lnTo>
                    <a:pt x="2016099" y="1416646"/>
                  </a:lnTo>
                  <a:lnTo>
                    <a:pt x="2011413" y="1421333"/>
                  </a:lnTo>
                  <a:lnTo>
                    <a:pt x="2011413" y="1432890"/>
                  </a:lnTo>
                  <a:lnTo>
                    <a:pt x="2016099" y="1437589"/>
                  </a:lnTo>
                  <a:lnTo>
                    <a:pt x="2027694" y="1437589"/>
                  </a:lnTo>
                  <a:lnTo>
                    <a:pt x="2032368" y="1432890"/>
                  </a:lnTo>
                  <a:lnTo>
                    <a:pt x="2032368" y="1421333"/>
                  </a:lnTo>
                  <a:close/>
                </a:path>
                <a:path w="7857490" h="4237990">
                  <a:moveTo>
                    <a:pt x="2032368" y="4686"/>
                  </a:moveTo>
                  <a:lnTo>
                    <a:pt x="2027694" y="0"/>
                  </a:lnTo>
                  <a:lnTo>
                    <a:pt x="2016099" y="0"/>
                  </a:lnTo>
                  <a:lnTo>
                    <a:pt x="2011413" y="4686"/>
                  </a:lnTo>
                  <a:lnTo>
                    <a:pt x="2011413" y="16256"/>
                  </a:lnTo>
                  <a:lnTo>
                    <a:pt x="2016099" y="20942"/>
                  </a:lnTo>
                  <a:lnTo>
                    <a:pt x="2027694" y="20942"/>
                  </a:lnTo>
                  <a:lnTo>
                    <a:pt x="2032368" y="16256"/>
                  </a:lnTo>
                  <a:lnTo>
                    <a:pt x="2032368" y="4686"/>
                  </a:lnTo>
                  <a:close/>
                </a:path>
                <a:path w="7857490" h="4237990">
                  <a:moveTo>
                    <a:pt x="2074278" y="4221480"/>
                  </a:moveTo>
                  <a:lnTo>
                    <a:pt x="2069592" y="4216793"/>
                  </a:lnTo>
                  <a:lnTo>
                    <a:pt x="2058009" y="4216793"/>
                  </a:lnTo>
                  <a:lnTo>
                    <a:pt x="2053310" y="4221480"/>
                  </a:lnTo>
                  <a:lnTo>
                    <a:pt x="2053310" y="4233037"/>
                  </a:lnTo>
                  <a:lnTo>
                    <a:pt x="2058009" y="4237723"/>
                  </a:lnTo>
                  <a:lnTo>
                    <a:pt x="2069592" y="4237723"/>
                  </a:lnTo>
                  <a:lnTo>
                    <a:pt x="2074278" y="4233037"/>
                  </a:lnTo>
                  <a:lnTo>
                    <a:pt x="2074278" y="4221480"/>
                  </a:lnTo>
                  <a:close/>
                </a:path>
                <a:path w="7857490" h="4237990">
                  <a:moveTo>
                    <a:pt x="2074278" y="2836722"/>
                  </a:moveTo>
                  <a:lnTo>
                    <a:pt x="2069592" y="2832036"/>
                  </a:lnTo>
                  <a:lnTo>
                    <a:pt x="2058009" y="2832036"/>
                  </a:lnTo>
                  <a:lnTo>
                    <a:pt x="2053310" y="2836722"/>
                  </a:lnTo>
                  <a:lnTo>
                    <a:pt x="2053310" y="2848292"/>
                  </a:lnTo>
                  <a:lnTo>
                    <a:pt x="2058009" y="2852978"/>
                  </a:lnTo>
                  <a:lnTo>
                    <a:pt x="2069592" y="2852978"/>
                  </a:lnTo>
                  <a:lnTo>
                    <a:pt x="2074278" y="2848292"/>
                  </a:lnTo>
                  <a:lnTo>
                    <a:pt x="2074278" y="2836722"/>
                  </a:lnTo>
                  <a:close/>
                </a:path>
                <a:path w="7857490" h="4237990">
                  <a:moveTo>
                    <a:pt x="2074278" y="1421333"/>
                  </a:moveTo>
                  <a:lnTo>
                    <a:pt x="2069592" y="1416646"/>
                  </a:lnTo>
                  <a:lnTo>
                    <a:pt x="2058009" y="1416646"/>
                  </a:lnTo>
                  <a:lnTo>
                    <a:pt x="2053310" y="1421333"/>
                  </a:lnTo>
                  <a:lnTo>
                    <a:pt x="2053310" y="1432890"/>
                  </a:lnTo>
                  <a:lnTo>
                    <a:pt x="2058009" y="1437589"/>
                  </a:lnTo>
                  <a:lnTo>
                    <a:pt x="2069592" y="1437589"/>
                  </a:lnTo>
                  <a:lnTo>
                    <a:pt x="2074278" y="1432890"/>
                  </a:lnTo>
                  <a:lnTo>
                    <a:pt x="2074278" y="1421333"/>
                  </a:lnTo>
                  <a:close/>
                </a:path>
                <a:path w="7857490" h="4237990">
                  <a:moveTo>
                    <a:pt x="2074278" y="4686"/>
                  </a:moveTo>
                  <a:lnTo>
                    <a:pt x="2069592" y="0"/>
                  </a:lnTo>
                  <a:lnTo>
                    <a:pt x="2058009" y="0"/>
                  </a:lnTo>
                  <a:lnTo>
                    <a:pt x="2053310" y="4686"/>
                  </a:lnTo>
                  <a:lnTo>
                    <a:pt x="2053310" y="16256"/>
                  </a:lnTo>
                  <a:lnTo>
                    <a:pt x="2058009" y="20942"/>
                  </a:lnTo>
                  <a:lnTo>
                    <a:pt x="2069592" y="20942"/>
                  </a:lnTo>
                  <a:lnTo>
                    <a:pt x="2074278" y="16256"/>
                  </a:lnTo>
                  <a:lnTo>
                    <a:pt x="2074278" y="4686"/>
                  </a:lnTo>
                  <a:close/>
                </a:path>
                <a:path w="7857490" h="4237990">
                  <a:moveTo>
                    <a:pt x="2116188" y="4221480"/>
                  </a:moveTo>
                  <a:lnTo>
                    <a:pt x="2111502" y="4216793"/>
                  </a:lnTo>
                  <a:lnTo>
                    <a:pt x="2099906" y="4216793"/>
                  </a:lnTo>
                  <a:lnTo>
                    <a:pt x="2095220" y="4221480"/>
                  </a:lnTo>
                  <a:lnTo>
                    <a:pt x="2095220" y="4233037"/>
                  </a:lnTo>
                  <a:lnTo>
                    <a:pt x="2099906" y="4237723"/>
                  </a:lnTo>
                  <a:lnTo>
                    <a:pt x="2111502" y="4237723"/>
                  </a:lnTo>
                  <a:lnTo>
                    <a:pt x="2116188" y="4233037"/>
                  </a:lnTo>
                  <a:lnTo>
                    <a:pt x="2116188" y="4221480"/>
                  </a:lnTo>
                  <a:close/>
                </a:path>
                <a:path w="7857490" h="4237990">
                  <a:moveTo>
                    <a:pt x="2116188" y="2836722"/>
                  </a:moveTo>
                  <a:lnTo>
                    <a:pt x="2111502" y="2832036"/>
                  </a:lnTo>
                  <a:lnTo>
                    <a:pt x="2099906" y="2832036"/>
                  </a:lnTo>
                  <a:lnTo>
                    <a:pt x="2095220" y="2836722"/>
                  </a:lnTo>
                  <a:lnTo>
                    <a:pt x="2095220" y="2848292"/>
                  </a:lnTo>
                  <a:lnTo>
                    <a:pt x="2099906" y="2852978"/>
                  </a:lnTo>
                  <a:lnTo>
                    <a:pt x="2111502" y="2852978"/>
                  </a:lnTo>
                  <a:lnTo>
                    <a:pt x="2116188" y="2848292"/>
                  </a:lnTo>
                  <a:lnTo>
                    <a:pt x="2116188" y="2836722"/>
                  </a:lnTo>
                  <a:close/>
                </a:path>
                <a:path w="7857490" h="4237990">
                  <a:moveTo>
                    <a:pt x="2116188" y="1421333"/>
                  </a:moveTo>
                  <a:lnTo>
                    <a:pt x="2111502" y="1416646"/>
                  </a:lnTo>
                  <a:lnTo>
                    <a:pt x="2099906" y="1416646"/>
                  </a:lnTo>
                  <a:lnTo>
                    <a:pt x="2095220" y="1421333"/>
                  </a:lnTo>
                  <a:lnTo>
                    <a:pt x="2095220" y="1432890"/>
                  </a:lnTo>
                  <a:lnTo>
                    <a:pt x="2099906" y="1437589"/>
                  </a:lnTo>
                  <a:lnTo>
                    <a:pt x="2111502" y="1437589"/>
                  </a:lnTo>
                  <a:lnTo>
                    <a:pt x="2116188" y="1432890"/>
                  </a:lnTo>
                  <a:lnTo>
                    <a:pt x="2116188" y="1421333"/>
                  </a:lnTo>
                  <a:close/>
                </a:path>
                <a:path w="7857490" h="4237990">
                  <a:moveTo>
                    <a:pt x="2116188" y="4686"/>
                  </a:moveTo>
                  <a:lnTo>
                    <a:pt x="2111502" y="0"/>
                  </a:lnTo>
                  <a:lnTo>
                    <a:pt x="2099906" y="0"/>
                  </a:lnTo>
                  <a:lnTo>
                    <a:pt x="2095220" y="4686"/>
                  </a:lnTo>
                  <a:lnTo>
                    <a:pt x="2095220" y="16256"/>
                  </a:lnTo>
                  <a:lnTo>
                    <a:pt x="2099906" y="20942"/>
                  </a:lnTo>
                  <a:lnTo>
                    <a:pt x="2111502" y="20942"/>
                  </a:lnTo>
                  <a:lnTo>
                    <a:pt x="2116188" y="16256"/>
                  </a:lnTo>
                  <a:lnTo>
                    <a:pt x="2116188" y="4686"/>
                  </a:lnTo>
                  <a:close/>
                </a:path>
                <a:path w="7857490" h="4237990">
                  <a:moveTo>
                    <a:pt x="2158085" y="4221480"/>
                  </a:moveTo>
                  <a:lnTo>
                    <a:pt x="2153412" y="4216793"/>
                  </a:lnTo>
                  <a:lnTo>
                    <a:pt x="2141817" y="4216793"/>
                  </a:lnTo>
                  <a:lnTo>
                    <a:pt x="2137118" y="4221480"/>
                  </a:lnTo>
                  <a:lnTo>
                    <a:pt x="2137118" y="4233037"/>
                  </a:lnTo>
                  <a:lnTo>
                    <a:pt x="2141817" y="4237723"/>
                  </a:lnTo>
                  <a:lnTo>
                    <a:pt x="2153412" y="4237723"/>
                  </a:lnTo>
                  <a:lnTo>
                    <a:pt x="2158085" y="4233037"/>
                  </a:lnTo>
                  <a:lnTo>
                    <a:pt x="2158085" y="4221480"/>
                  </a:lnTo>
                  <a:close/>
                </a:path>
                <a:path w="7857490" h="4237990">
                  <a:moveTo>
                    <a:pt x="2158085" y="2836722"/>
                  </a:moveTo>
                  <a:lnTo>
                    <a:pt x="2153412" y="2832036"/>
                  </a:lnTo>
                  <a:lnTo>
                    <a:pt x="2141817" y="2832036"/>
                  </a:lnTo>
                  <a:lnTo>
                    <a:pt x="2137118" y="2836722"/>
                  </a:lnTo>
                  <a:lnTo>
                    <a:pt x="2137118" y="2848292"/>
                  </a:lnTo>
                  <a:lnTo>
                    <a:pt x="2141817" y="2852978"/>
                  </a:lnTo>
                  <a:lnTo>
                    <a:pt x="2153412" y="2852978"/>
                  </a:lnTo>
                  <a:lnTo>
                    <a:pt x="2158085" y="2848292"/>
                  </a:lnTo>
                  <a:lnTo>
                    <a:pt x="2158085" y="2836722"/>
                  </a:lnTo>
                  <a:close/>
                </a:path>
                <a:path w="7857490" h="4237990">
                  <a:moveTo>
                    <a:pt x="2158085" y="1421333"/>
                  </a:moveTo>
                  <a:lnTo>
                    <a:pt x="2153412" y="1416646"/>
                  </a:lnTo>
                  <a:lnTo>
                    <a:pt x="2141817" y="1416646"/>
                  </a:lnTo>
                  <a:lnTo>
                    <a:pt x="2137118" y="1421333"/>
                  </a:lnTo>
                  <a:lnTo>
                    <a:pt x="2137118" y="1432890"/>
                  </a:lnTo>
                  <a:lnTo>
                    <a:pt x="2141817" y="1437589"/>
                  </a:lnTo>
                  <a:lnTo>
                    <a:pt x="2153412" y="1437589"/>
                  </a:lnTo>
                  <a:lnTo>
                    <a:pt x="2158085" y="1432890"/>
                  </a:lnTo>
                  <a:lnTo>
                    <a:pt x="2158085" y="1421333"/>
                  </a:lnTo>
                  <a:close/>
                </a:path>
                <a:path w="7857490" h="4237990">
                  <a:moveTo>
                    <a:pt x="2158085" y="4699"/>
                  </a:moveTo>
                  <a:lnTo>
                    <a:pt x="2153412" y="0"/>
                  </a:lnTo>
                  <a:lnTo>
                    <a:pt x="2141817" y="0"/>
                  </a:lnTo>
                  <a:lnTo>
                    <a:pt x="2137118" y="4699"/>
                  </a:lnTo>
                  <a:lnTo>
                    <a:pt x="2137118" y="16256"/>
                  </a:lnTo>
                  <a:lnTo>
                    <a:pt x="2141817" y="20942"/>
                  </a:lnTo>
                  <a:lnTo>
                    <a:pt x="2153412" y="20942"/>
                  </a:lnTo>
                  <a:lnTo>
                    <a:pt x="2158085" y="16256"/>
                  </a:lnTo>
                  <a:lnTo>
                    <a:pt x="2158085" y="4699"/>
                  </a:lnTo>
                  <a:close/>
                </a:path>
                <a:path w="7857490" h="4237990">
                  <a:moveTo>
                    <a:pt x="2199995" y="4221480"/>
                  </a:moveTo>
                  <a:lnTo>
                    <a:pt x="2195309" y="4216793"/>
                  </a:lnTo>
                  <a:lnTo>
                    <a:pt x="2183714" y="4216793"/>
                  </a:lnTo>
                  <a:lnTo>
                    <a:pt x="2179028" y="4221480"/>
                  </a:lnTo>
                  <a:lnTo>
                    <a:pt x="2179028" y="4233037"/>
                  </a:lnTo>
                  <a:lnTo>
                    <a:pt x="2183714" y="4237723"/>
                  </a:lnTo>
                  <a:lnTo>
                    <a:pt x="2195309" y="4237723"/>
                  </a:lnTo>
                  <a:lnTo>
                    <a:pt x="2199995" y="4233037"/>
                  </a:lnTo>
                  <a:lnTo>
                    <a:pt x="2199995" y="4221480"/>
                  </a:lnTo>
                  <a:close/>
                </a:path>
                <a:path w="7857490" h="4237990">
                  <a:moveTo>
                    <a:pt x="2199995" y="2836722"/>
                  </a:moveTo>
                  <a:lnTo>
                    <a:pt x="2195309" y="2832036"/>
                  </a:lnTo>
                  <a:lnTo>
                    <a:pt x="2183714" y="2832036"/>
                  </a:lnTo>
                  <a:lnTo>
                    <a:pt x="2179028" y="2836722"/>
                  </a:lnTo>
                  <a:lnTo>
                    <a:pt x="2179028" y="2848292"/>
                  </a:lnTo>
                  <a:lnTo>
                    <a:pt x="2183714" y="2852978"/>
                  </a:lnTo>
                  <a:lnTo>
                    <a:pt x="2195309" y="2852978"/>
                  </a:lnTo>
                  <a:lnTo>
                    <a:pt x="2199995" y="2848292"/>
                  </a:lnTo>
                  <a:lnTo>
                    <a:pt x="2199995" y="2836722"/>
                  </a:lnTo>
                  <a:close/>
                </a:path>
                <a:path w="7857490" h="4237990">
                  <a:moveTo>
                    <a:pt x="2199995" y="1421333"/>
                  </a:moveTo>
                  <a:lnTo>
                    <a:pt x="2195309" y="1416646"/>
                  </a:lnTo>
                  <a:lnTo>
                    <a:pt x="2183714" y="1416646"/>
                  </a:lnTo>
                  <a:lnTo>
                    <a:pt x="2179028" y="1421333"/>
                  </a:lnTo>
                  <a:lnTo>
                    <a:pt x="2179028" y="1432890"/>
                  </a:lnTo>
                  <a:lnTo>
                    <a:pt x="2183714" y="1437589"/>
                  </a:lnTo>
                  <a:lnTo>
                    <a:pt x="2195309" y="1437589"/>
                  </a:lnTo>
                  <a:lnTo>
                    <a:pt x="2199995" y="1432890"/>
                  </a:lnTo>
                  <a:lnTo>
                    <a:pt x="2199995" y="1421333"/>
                  </a:lnTo>
                  <a:close/>
                </a:path>
                <a:path w="7857490" h="4237990">
                  <a:moveTo>
                    <a:pt x="2199995" y="4699"/>
                  </a:moveTo>
                  <a:lnTo>
                    <a:pt x="2195309" y="0"/>
                  </a:lnTo>
                  <a:lnTo>
                    <a:pt x="2183714" y="0"/>
                  </a:lnTo>
                  <a:lnTo>
                    <a:pt x="2179028" y="4699"/>
                  </a:lnTo>
                  <a:lnTo>
                    <a:pt x="2179028" y="16256"/>
                  </a:lnTo>
                  <a:lnTo>
                    <a:pt x="2183714" y="20942"/>
                  </a:lnTo>
                  <a:lnTo>
                    <a:pt x="2195309" y="20942"/>
                  </a:lnTo>
                  <a:lnTo>
                    <a:pt x="2199995" y="16256"/>
                  </a:lnTo>
                  <a:lnTo>
                    <a:pt x="2199995" y="4699"/>
                  </a:lnTo>
                  <a:close/>
                </a:path>
                <a:path w="7857490" h="4237990">
                  <a:moveTo>
                    <a:pt x="2241893" y="4221480"/>
                  </a:moveTo>
                  <a:lnTo>
                    <a:pt x="2237219" y="4216793"/>
                  </a:lnTo>
                  <a:lnTo>
                    <a:pt x="2225624" y="4216793"/>
                  </a:lnTo>
                  <a:lnTo>
                    <a:pt x="2220938" y="4221480"/>
                  </a:lnTo>
                  <a:lnTo>
                    <a:pt x="2220938" y="4233037"/>
                  </a:lnTo>
                  <a:lnTo>
                    <a:pt x="2225624" y="4237723"/>
                  </a:lnTo>
                  <a:lnTo>
                    <a:pt x="2237219" y="4237723"/>
                  </a:lnTo>
                  <a:lnTo>
                    <a:pt x="2241893" y="4233037"/>
                  </a:lnTo>
                  <a:lnTo>
                    <a:pt x="2241893" y="4221480"/>
                  </a:lnTo>
                  <a:close/>
                </a:path>
                <a:path w="7857490" h="4237990">
                  <a:moveTo>
                    <a:pt x="2241893" y="2836722"/>
                  </a:moveTo>
                  <a:lnTo>
                    <a:pt x="2237219" y="2832036"/>
                  </a:lnTo>
                  <a:lnTo>
                    <a:pt x="2225624" y="2832036"/>
                  </a:lnTo>
                  <a:lnTo>
                    <a:pt x="2220938" y="2836722"/>
                  </a:lnTo>
                  <a:lnTo>
                    <a:pt x="2220938" y="2848292"/>
                  </a:lnTo>
                  <a:lnTo>
                    <a:pt x="2225624" y="2852978"/>
                  </a:lnTo>
                  <a:lnTo>
                    <a:pt x="2237219" y="2852978"/>
                  </a:lnTo>
                  <a:lnTo>
                    <a:pt x="2241893" y="2848292"/>
                  </a:lnTo>
                  <a:lnTo>
                    <a:pt x="2241893" y="2836722"/>
                  </a:lnTo>
                  <a:close/>
                </a:path>
                <a:path w="7857490" h="4237990">
                  <a:moveTo>
                    <a:pt x="2241893" y="1421333"/>
                  </a:moveTo>
                  <a:lnTo>
                    <a:pt x="2237219" y="1416646"/>
                  </a:lnTo>
                  <a:lnTo>
                    <a:pt x="2225624" y="1416646"/>
                  </a:lnTo>
                  <a:lnTo>
                    <a:pt x="2220938" y="1421333"/>
                  </a:lnTo>
                  <a:lnTo>
                    <a:pt x="2220938" y="1432890"/>
                  </a:lnTo>
                  <a:lnTo>
                    <a:pt x="2225624" y="1437589"/>
                  </a:lnTo>
                  <a:lnTo>
                    <a:pt x="2237219" y="1437589"/>
                  </a:lnTo>
                  <a:lnTo>
                    <a:pt x="2241893" y="1432890"/>
                  </a:lnTo>
                  <a:lnTo>
                    <a:pt x="2241893" y="1421333"/>
                  </a:lnTo>
                  <a:close/>
                </a:path>
                <a:path w="7857490" h="4237990">
                  <a:moveTo>
                    <a:pt x="2241893" y="4699"/>
                  </a:moveTo>
                  <a:lnTo>
                    <a:pt x="2237219" y="0"/>
                  </a:lnTo>
                  <a:lnTo>
                    <a:pt x="2225624" y="0"/>
                  </a:lnTo>
                  <a:lnTo>
                    <a:pt x="2220938" y="4699"/>
                  </a:lnTo>
                  <a:lnTo>
                    <a:pt x="2220938" y="16256"/>
                  </a:lnTo>
                  <a:lnTo>
                    <a:pt x="2225624" y="20942"/>
                  </a:lnTo>
                  <a:lnTo>
                    <a:pt x="2237219" y="20942"/>
                  </a:lnTo>
                  <a:lnTo>
                    <a:pt x="2241893" y="16256"/>
                  </a:lnTo>
                  <a:lnTo>
                    <a:pt x="2241893" y="4699"/>
                  </a:lnTo>
                  <a:close/>
                </a:path>
                <a:path w="7857490" h="4237990">
                  <a:moveTo>
                    <a:pt x="2283803" y="4221480"/>
                  </a:moveTo>
                  <a:lnTo>
                    <a:pt x="2279116" y="4216793"/>
                  </a:lnTo>
                  <a:lnTo>
                    <a:pt x="2267534" y="4216793"/>
                  </a:lnTo>
                  <a:lnTo>
                    <a:pt x="2262835" y="4221480"/>
                  </a:lnTo>
                  <a:lnTo>
                    <a:pt x="2262835" y="4233037"/>
                  </a:lnTo>
                  <a:lnTo>
                    <a:pt x="2267534" y="4237723"/>
                  </a:lnTo>
                  <a:lnTo>
                    <a:pt x="2279116" y="4237723"/>
                  </a:lnTo>
                  <a:lnTo>
                    <a:pt x="2283803" y="4233037"/>
                  </a:lnTo>
                  <a:lnTo>
                    <a:pt x="2283803" y="4221480"/>
                  </a:lnTo>
                  <a:close/>
                </a:path>
                <a:path w="7857490" h="4237990">
                  <a:moveTo>
                    <a:pt x="2283803" y="2836722"/>
                  </a:moveTo>
                  <a:lnTo>
                    <a:pt x="2279116" y="2832036"/>
                  </a:lnTo>
                  <a:lnTo>
                    <a:pt x="2267534" y="2832036"/>
                  </a:lnTo>
                  <a:lnTo>
                    <a:pt x="2262835" y="2836722"/>
                  </a:lnTo>
                  <a:lnTo>
                    <a:pt x="2262835" y="2848292"/>
                  </a:lnTo>
                  <a:lnTo>
                    <a:pt x="2267534" y="2852978"/>
                  </a:lnTo>
                  <a:lnTo>
                    <a:pt x="2279116" y="2852978"/>
                  </a:lnTo>
                  <a:lnTo>
                    <a:pt x="2283803" y="2848292"/>
                  </a:lnTo>
                  <a:lnTo>
                    <a:pt x="2283803" y="2836722"/>
                  </a:lnTo>
                  <a:close/>
                </a:path>
                <a:path w="7857490" h="4237990">
                  <a:moveTo>
                    <a:pt x="2283803" y="1421333"/>
                  </a:moveTo>
                  <a:lnTo>
                    <a:pt x="2279116" y="1416646"/>
                  </a:lnTo>
                  <a:lnTo>
                    <a:pt x="2267534" y="1416646"/>
                  </a:lnTo>
                  <a:lnTo>
                    <a:pt x="2262835" y="1421333"/>
                  </a:lnTo>
                  <a:lnTo>
                    <a:pt x="2262835" y="1432890"/>
                  </a:lnTo>
                  <a:lnTo>
                    <a:pt x="2267534" y="1437589"/>
                  </a:lnTo>
                  <a:lnTo>
                    <a:pt x="2279116" y="1437589"/>
                  </a:lnTo>
                  <a:lnTo>
                    <a:pt x="2283803" y="1432890"/>
                  </a:lnTo>
                  <a:lnTo>
                    <a:pt x="2283803" y="1421333"/>
                  </a:lnTo>
                  <a:close/>
                </a:path>
                <a:path w="7857490" h="4237990">
                  <a:moveTo>
                    <a:pt x="2283803" y="4699"/>
                  </a:moveTo>
                  <a:lnTo>
                    <a:pt x="2279116" y="0"/>
                  </a:lnTo>
                  <a:lnTo>
                    <a:pt x="2267534" y="0"/>
                  </a:lnTo>
                  <a:lnTo>
                    <a:pt x="2262835" y="4699"/>
                  </a:lnTo>
                  <a:lnTo>
                    <a:pt x="2262835" y="16256"/>
                  </a:lnTo>
                  <a:lnTo>
                    <a:pt x="2267534" y="20942"/>
                  </a:lnTo>
                  <a:lnTo>
                    <a:pt x="2279116" y="20942"/>
                  </a:lnTo>
                  <a:lnTo>
                    <a:pt x="2283803" y="16256"/>
                  </a:lnTo>
                  <a:lnTo>
                    <a:pt x="2283803" y="4699"/>
                  </a:lnTo>
                  <a:close/>
                </a:path>
                <a:path w="7857490" h="4237990">
                  <a:moveTo>
                    <a:pt x="2325700" y="4221480"/>
                  </a:moveTo>
                  <a:lnTo>
                    <a:pt x="2321026" y="4216793"/>
                  </a:lnTo>
                  <a:lnTo>
                    <a:pt x="2309431" y="4216793"/>
                  </a:lnTo>
                  <a:lnTo>
                    <a:pt x="2304745" y="4221480"/>
                  </a:lnTo>
                  <a:lnTo>
                    <a:pt x="2304745" y="4233037"/>
                  </a:lnTo>
                  <a:lnTo>
                    <a:pt x="2309431" y="4237723"/>
                  </a:lnTo>
                  <a:lnTo>
                    <a:pt x="2321026" y="4237723"/>
                  </a:lnTo>
                  <a:lnTo>
                    <a:pt x="2325700" y="4233037"/>
                  </a:lnTo>
                  <a:lnTo>
                    <a:pt x="2325700" y="4221480"/>
                  </a:lnTo>
                  <a:close/>
                </a:path>
                <a:path w="7857490" h="4237990">
                  <a:moveTo>
                    <a:pt x="2325700" y="2836722"/>
                  </a:moveTo>
                  <a:lnTo>
                    <a:pt x="2321026" y="2832036"/>
                  </a:lnTo>
                  <a:lnTo>
                    <a:pt x="2309431" y="2832036"/>
                  </a:lnTo>
                  <a:lnTo>
                    <a:pt x="2304745" y="2836722"/>
                  </a:lnTo>
                  <a:lnTo>
                    <a:pt x="2304745" y="2848292"/>
                  </a:lnTo>
                  <a:lnTo>
                    <a:pt x="2309431" y="2852978"/>
                  </a:lnTo>
                  <a:lnTo>
                    <a:pt x="2321026" y="2852978"/>
                  </a:lnTo>
                  <a:lnTo>
                    <a:pt x="2325700" y="2848292"/>
                  </a:lnTo>
                  <a:lnTo>
                    <a:pt x="2325700" y="2836722"/>
                  </a:lnTo>
                  <a:close/>
                </a:path>
                <a:path w="7857490" h="4237990">
                  <a:moveTo>
                    <a:pt x="2325700" y="1421333"/>
                  </a:moveTo>
                  <a:lnTo>
                    <a:pt x="2321026" y="1416646"/>
                  </a:lnTo>
                  <a:lnTo>
                    <a:pt x="2309431" y="1416646"/>
                  </a:lnTo>
                  <a:lnTo>
                    <a:pt x="2304745" y="1421333"/>
                  </a:lnTo>
                  <a:lnTo>
                    <a:pt x="2304745" y="1432890"/>
                  </a:lnTo>
                  <a:lnTo>
                    <a:pt x="2309431" y="1437589"/>
                  </a:lnTo>
                  <a:lnTo>
                    <a:pt x="2321026" y="1437589"/>
                  </a:lnTo>
                  <a:lnTo>
                    <a:pt x="2325700" y="1432890"/>
                  </a:lnTo>
                  <a:lnTo>
                    <a:pt x="2325700" y="1421333"/>
                  </a:lnTo>
                  <a:close/>
                </a:path>
                <a:path w="7857490" h="4237990">
                  <a:moveTo>
                    <a:pt x="2325700" y="4699"/>
                  </a:moveTo>
                  <a:lnTo>
                    <a:pt x="2321026" y="0"/>
                  </a:lnTo>
                  <a:lnTo>
                    <a:pt x="2309431" y="0"/>
                  </a:lnTo>
                  <a:lnTo>
                    <a:pt x="2304745" y="4699"/>
                  </a:lnTo>
                  <a:lnTo>
                    <a:pt x="2304745" y="16256"/>
                  </a:lnTo>
                  <a:lnTo>
                    <a:pt x="2309431" y="20942"/>
                  </a:lnTo>
                  <a:lnTo>
                    <a:pt x="2321026" y="20942"/>
                  </a:lnTo>
                  <a:lnTo>
                    <a:pt x="2325700" y="16256"/>
                  </a:lnTo>
                  <a:lnTo>
                    <a:pt x="2325700" y="4699"/>
                  </a:lnTo>
                  <a:close/>
                </a:path>
                <a:path w="7857490" h="4237990">
                  <a:moveTo>
                    <a:pt x="2367610" y="4221480"/>
                  </a:moveTo>
                  <a:lnTo>
                    <a:pt x="2362924" y="4216793"/>
                  </a:lnTo>
                  <a:lnTo>
                    <a:pt x="2351341" y="4216793"/>
                  </a:lnTo>
                  <a:lnTo>
                    <a:pt x="2346642" y="4221480"/>
                  </a:lnTo>
                  <a:lnTo>
                    <a:pt x="2346642" y="4233037"/>
                  </a:lnTo>
                  <a:lnTo>
                    <a:pt x="2351341" y="4237723"/>
                  </a:lnTo>
                  <a:lnTo>
                    <a:pt x="2362924" y="4237723"/>
                  </a:lnTo>
                  <a:lnTo>
                    <a:pt x="2367610" y="4233037"/>
                  </a:lnTo>
                  <a:lnTo>
                    <a:pt x="2367610" y="4221480"/>
                  </a:lnTo>
                  <a:close/>
                </a:path>
                <a:path w="7857490" h="4237990">
                  <a:moveTo>
                    <a:pt x="2367610" y="2836722"/>
                  </a:moveTo>
                  <a:lnTo>
                    <a:pt x="2362924" y="2832036"/>
                  </a:lnTo>
                  <a:lnTo>
                    <a:pt x="2351341" y="2832036"/>
                  </a:lnTo>
                  <a:lnTo>
                    <a:pt x="2346642" y="2836722"/>
                  </a:lnTo>
                  <a:lnTo>
                    <a:pt x="2346642" y="2848292"/>
                  </a:lnTo>
                  <a:lnTo>
                    <a:pt x="2351341" y="2852978"/>
                  </a:lnTo>
                  <a:lnTo>
                    <a:pt x="2362924" y="2852978"/>
                  </a:lnTo>
                  <a:lnTo>
                    <a:pt x="2367610" y="2848292"/>
                  </a:lnTo>
                  <a:lnTo>
                    <a:pt x="2367610" y="2836722"/>
                  </a:lnTo>
                  <a:close/>
                </a:path>
                <a:path w="7857490" h="4237990">
                  <a:moveTo>
                    <a:pt x="2367610" y="1421333"/>
                  </a:moveTo>
                  <a:lnTo>
                    <a:pt x="2362924" y="1416646"/>
                  </a:lnTo>
                  <a:lnTo>
                    <a:pt x="2351341" y="1416646"/>
                  </a:lnTo>
                  <a:lnTo>
                    <a:pt x="2346642" y="1421333"/>
                  </a:lnTo>
                  <a:lnTo>
                    <a:pt x="2346642" y="1432890"/>
                  </a:lnTo>
                  <a:lnTo>
                    <a:pt x="2351341" y="1437589"/>
                  </a:lnTo>
                  <a:lnTo>
                    <a:pt x="2362924" y="1437589"/>
                  </a:lnTo>
                  <a:lnTo>
                    <a:pt x="2367610" y="1432890"/>
                  </a:lnTo>
                  <a:lnTo>
                    <a:pt x="2367610" y="1421333"/>
                  </a:lnTo>
                  <a:close/>
                </a:path>
                <a:path w="7857490" h="4237990">
                  <a:moveTo>
                    <a:pt x="2367610" y="4699"/>
                  </a:moveTo>
                  <a:lnTo>
                    <a:pt x="2362924" y="0"/>
                  </a:lnTo>
                  <a:lnTo>
                    <a:pt x="2351341" y="0"/>
                  </a:lnTo>
                  <a:lnTo>
                    <a:pt x="2346642" y="4699"/>
                  </a:lnTo>
                  <a:lnTo>
                    <a:pt x="2346642" y="16256"/>
                  </a:lnTo>
                  <a:lnTo>
                    <a:pt x="2351341" y="20942"/>
                  </a:lnTo>
                  <a:lnTo>
                    <a:pt x="2362924" y="20942"/>
                  </a:lnTo>
                  <a:lnTo>
                    <a:pt x="2367610" y="16256"/>
                  </a:lnTo>
                  <a:lnTo>
                    <a:pt x="2367610" y="4699"/>
                  </a:lnTo>
                  <a:close/>
                </a:path>
                <a:path w="7857490" h="4237990">
                  <a:moveTo>
                    <a:pt x="2409507" y="4221480"/>
                  </a:moveTo>
                  <a:lnTo>
                    <a:pt x="2404834" y="4216793"/>
                  </a:lnTo>
                  <a:lnTo>
                    <a:pt x="2393238" y="4216793"/>
                  </a:lnTo>
                  <a:lnTo>
                    <a:pt x="2388552" y="4221480"/>
                  </a:lnTo>
                  <a:lnTo>
                    <a:pt x="2388552" y="4233037"/>
                  </a:lnTo>
                  <a:lnTo>
                    <a:pt x="2393238" y="4237723"/>
                  </a:lnTo>
                  <a:lnTo>
                    <a:pt x="2404834" y="4237723"/>
                  </a:lnTo>
                  <a:lnTo>
                    <a:pt x="2409507" y="4233037"/>
                  </a:lnTo>
                  <a:lnTo>
                    <a:pt x="2409507" y="4221480"/>
                  </a:lnTo>
                  <a:close/>
                </a:path>
                <a:path w="7857490" h="4237990">
                  <a:moveTo>
                    <a:pt x="2409507" y="2836722"/>
                  </a:moveTo>
                  <a:lnTo>
                    <a:pt x="2404834" y="2832036"/>
                  </a:lnTo>
                  <a:lnTo>
                    <a:pt x="2393238" y="2832036"/>
                  </a:lnTo>
                  <a:lnTo>
                    <a:pt x="2388552" y="2836722"/>
                  </a:lnTo>
                  <a:lnTo>
                    <a:pt x="2388552" y="2848292"/>
                  </a:lnTo>
                  <a:lnTo>
                    <a:pt x="2393238" y="2852978"/>
                  </a:lnTo>
                  <a:lnTo>
                    <a:pt x="2404834" y="2852978"/>
                  </a:lnTo>
                  <a:lnTo>
                    <a:pt x="2409507" y="2848292"/>
                  </a:lnTo>
                  <a:lnTo>
                    <a:pt x="2409507" y="2836722"/>
                  </a:lnTo>
                  <a:close/>
                </a:path>
                <a:path w="7857490" h="4237990">
                  <a:moveTo>
                    <a:pt x="2409507" y="1421333"/>
                  </a:moveTo>
                  <a:lnTo>
                    <a:pt x="2404834" y="1416646"/>
                  </a:lnTo>
                  <a:lnTo>
                    <a:pt x="2393238" y="1416646"/>
                  </a:lnTo>
                  <a:lnTo>
                    <a:pt x="2388552" y="1421333"/>
                  </a:lnTo>
                  <a:lnTo>
                    <a:pt x="2388552" y="1432890"/>
                  </a:lnTo>
                  <a:lnTo>
                    <a:pt x="2393238" y="1437589"/>
                  </a:lnTo>
                  <a:lnTo>
                    <a:pt x="2404834" y="1437589"/>
                  </a:lnTo>
                  <a:lnTo>
                    <a:pt x="2409507" y="1432890"/>
                  </a:lnTo>
                  <a:lnTo>
                    <a:pt x="2409507" y="1421333"/>
                  </a:lnTo>
                  <a:close/>
                </a:path>
                <a:path w="7857490" h="4237990">
                  <a:moveTo>
                    <a:pt x="2409507" y="4699"/>
                  </a:moveTo>
                  <a:lnTo>
                    <a:pt x="2404834" y="0"/>
                  </a:lnTo>
                  <a:lnTo>
                    <a:pt x="2393238" y="0"/>
                  </a:lnTo>
                  <a:lnTo>
                    <a:pt x="2388552" y="4699"/>
                  </a:lnTo>
                  <a:lnTo>
                    <a:pt x="2388552" y="16256"/>
                  </a:lnTo>
                  <a:lnTo>
                    <a:pt x="2393238" y="20942"/>
                  </a:lnTo>
                  <a:lnTo>
                    <a:pt x="2404834" y="20942"/>
                  </a:lnTo>
                  <a:lnTo>
                    <a:pt x="2409507" y="16256"/>
                  </a:lnTo>
                  <a:lnTo>
                    <a:pt x="2409507" y="4699"/>
                  </a:lnTo>
                  <a:close/>
                </a:path>
                <a:path w="7857490" h="4237990">
                  <a:moveTo>
                    <a:pt x="2451417" y="4221480"/>
                  </a:moveTo>
                  <a:lnTo>
                    <a:pt x="2446744" y="4216793"/>
                  </a:lnTo>
                  <a:lnTo>
                    <a:pt x="2435148" y="4216793"/>
                  </a:lnTo>
                  <a:lnTo>
                    <a:pt x="2430449" y="4221480"/>
                  </a:lnTo>
                  <a:lnTo>
                    <a:pt x="2430449" y="4233037"/>
                  </a:lnTo>
                  <a:lnTo>
                    <a:pt x="2435148" y="4237723"/>
                  </a:lnTo>
                  <a:lnTo>
                    <a:pt x="2446744" y="4237723"/>
                  </a:lnTo>
                  <a:lnTo>
                    <a:pt x="2451417" y="4233037"/>
                  </a:lnTo>
                  <a:lnTo>
                    <a:pt x="2451417" y="4221480"/>
                  </a:lnTo>
                  <a:close/>
                </a:path>
                <a:path w="7857490" h="4237990">
                  <a:moveTo>
                    <a:pt x="2451417" y="2836722"/>
                  </a:moveTo>
                  <a:lnTo>
                    <a:pt x="2446744" y="2832036"/>
                  </a:lnTo>
                  <a:lnTo>
                    <a:pt x="2435148" y="2832036"/>
                  </a:lnTo>
                  <a:lnTo>
                    <a:pt x="2430449" y="2836722"/>
                  </a:lnTo>
                  <a:lnTo>
                    <a:pt x="2430449" y="2848292"/>
                  </a:lnTo>
                  <a:lnTo>
                    <a:pt x="2435148" y="2852978"/>
                  </a:lnTo>
                  <a:lnTo>
                    <a:pt x="2446744" y="2852978"/>
                  </a:lnTo>
                  <a:lnTo>
                    <a:pt x="2451417" y="2848292"/>
                  </a:lnTo>
                  <a:lnTo>
                    <a:pt x="2451417" y="2836722"/>
                  </a:lnTo>
                  <a:close/>
                </a:path>
                <a:path w="7857490" h="4237990">
                  <a:moveTo>
                    <a:pt x="2451417" y="1421333"/>
                  </a:moveTo>
                  <a:lnTo>
                    <a:pt x="2446744" y="1416646"/>
                  </a:lnTo>
                  <a:lnTo>
                    <a:pt x="2435148" y="1416646"/>
                  </a:lnTo>
                  <a:lnTo>
                    <a:pt x="2430449" y="1421333"/>
                  </a:lnTo>
                  <a:lnTo>
                    <a:pt x="2430449" y="1432890"/>
                  </a:lnTo>
                  <a:lnTo>
                    <a:pt x="2435148" y="1437589"/>
                  </a:lnTo>
                  <a:lnTo>
                    <a:pt x="2446744" y="1437589"/>
                  </a:lnTo>
                  <a:lnTo>
                    <a:pt x="2451417" y="1432890"/>
                  </a:lnTo>
                  <a:lnTo>
                    <a:pt x="2451417" y="1421333"/>
                  </a:lnTo>
                  <a:close/>
                </a:path>
                <a:path w="7857490" h="4237990">
                  <a:moveTo>
                    <a:pt x="2451417" y="4699"/>
                  </a:moveTo>
                  <a:lnTo>
                    <a:pt x="2446744" y="0"/>
                  </a:lnTo>
                  <a:lnTo>
                    <a:pt x="2435148" y="0"/>
                  </a:lnTo>
                  <a:lnTo>
                    <a:pt x="2430449" y="4699"/>
                  </a:lnTo>
                  <a:lnTo>
                    <a:pt x="2430449" y="16256"/>
                  </a:lnTo>
                  <a:lnTo>
                    <a:pt x="2435148" y="20942"/>
                  </a:lnTo>
                  <a:lnTo>
                    <a:pt x="2446744" y="20942"/>
                  </a:lnTo>
                  <a:lnTo>
                    <a:pt x="2451417" y="16256"/>
                  </a:lnTo>
                  <a:lnTo>
                    <a:pt x="2451417" y="4699"/>
                  </a:lnTo>
                  <a:close/>
                </a:path>
                <a:path w="7857490" h="4237990">
                  <a:moveTo>
                    <a:pt x="2493327" y="4221480"/>
                  </a:moveTo>
                  <a:lnTo>
                    <a:pt x="2488641" y="4216793"/>
                  </a:lnTo>
                  <a:lnTo>
                    <a:pt x="2477046" y="4216793"/>
                  </a:lnTo>
                  <a:lnTo>
                    <a:pt x="2472359" y="4221480"/>
                  </a:lnTo>
                  <a:lnTo>
                    <a:pt x="2472359" y="4233037"/>
                  </a:lnTo>
                  <a:lnTo>
                    <a:pt x="2477046" y="4237723"/>
                  </a:lnTo>
                  <a:lnTo>
                    <a:pt x="2488641" y="4237723"/>
                  </a:lnTo>
                  <a:lnTo>
                    <a:pt x="2493327" y="4233037"/>
                  </a:lnTo>
                  <a:lnTo>
                    <a:pt x="2493327" y="4221480"/>
                  </a:lnTo>
                  <a:close/>
                </a:path>
                <a:path w="7857490" h="4237990">
                  <a:moveTo>
                    <a:pt x="2493327" y="2836722"/>
                  </a:moveTo>
                  <a:lnTo>
                    <a:pt x="2488641" y="2832036"/>
                  </a:lnTo>
                  <a:lnTo>
                    <a:pt x="2477046" y="2832036"/>
                  </a:lnTo>
                  <a:lnTo>
                    <a:pt x="2472359" y="2836722"/>
                  </a:lnTo>
                  <a:lnTo>
                    <a:pt x="2472359" y="2848292"/>
                  </a:lnTo>
                  <a:lnTo>
                    <a:pt x="2477046" y="2852978"/>
                  </a:lnTo>
                  <a:lnTo>
                    <a:pt x="2488641" y="2852978"/>
                  </a:lnTo>
                  <a:lnTo>
                    <a:pt x="2493327" y="2848292"/>
                  </a:lnTo>
                  <a:lnTo>
                    <a:pt x="2493327" y="2836722"/>
                  </a:lnTo>
                  <a:close/>
                </a:path>
                <a:path w="7857490" h="4237990">
                  <a:moveTo>
                    <a:pt x="2493327" y="1421333"/>
                  </a:moveTo>
                  <a:lnTo>
                    <a:pt x="2488641" y="1416646"/>
                  </a:lnTo>
                  <a:lnTo>
                    <a:pt x="2477046" y="1416646"/>
                  </a:lnTo>
                  <a:lnTo>
                    <a:pt x="2472359" y="1421333"/>
                  </a:lnTo>
                  <a:lnTo>
                    <a:pt x="2472359" y="1432890"/>
                  </a:lnTo>
                  <a:lnTo>
                    <a:pt x="2477046" y="1437589"/>
                  </a:lnTo>
                  <a:lnTo>
                    <a:pt x="2488641" y="1437589"/>
                  </a:lnTo>
                  <a:lnTo>
                    <a:pt x="2493327" y="1432890"/>
                  </a:lnTo>
                  <a:lnTo>
                    <a:pt x="2493327" y="1421333"/>
                  </a:lnTo>
                  <a:close/>
                </a:path>
                <a:path w="7857490" h="4237990">
                  <a:moveTo>
                    <a:pt x="2493327" y="4699"/>
                  </a:moveTo>
                  <a:lnTo>
                    <a:pt x="2488641" y="0"/>
                  </a:lnTo>
                  <a:lnTo>
                    <a:pt x="2477046" y="0"/>
                  </a:lnTo>
                  <a:lnTo>
                    <a:pt x="2472359" y="4699"/>
                  </a:lnTo>
                  <a:lnTo>
                    <a:pt x="2472359" y="16256"/>
                  </a:lnTo>
                  <a:lnTo>
                    <a:pt x="2477046" y="20942"/>
                  </a:lnTo>
                  <a:lnTo>
                    <a:pt x="2488641" y="20942"/>
                  </a:lnTo>
                  <a:lnTo>
                    <a:pt x="2493327" y="16256"/>
                  </a:lnTo>
                  <a:lnTo>
                    <a:pt x="2493327" y="4699"/>
                  </a:lnTo>
                  <a:close/>
                </a:path>
                <a:path w="7857490" h="4237990">
                  <a:moveTo>
                    <a:pt x="2535224" y="4221480"/>
                  </a:moveTo>
                  <a:lnTo>
                    <a:pt x="2530551" y="4216793"/>
                  </a:lnTo>
                  <a:lnTo>
                    <a:pt x="2518956" y="4216793"/>
                  </a:lnTo>
                  <a:lnTo>
                    <a:pt x="2514269" y="4221480"/>
                  </a:lnTo>
                  <a:lnTo>
                    <a:pt x="2514269" y="4233037"/>
                  </a:lnTo>
                  <a:lnTo>
                    <a:pt x="2518956" y="4237723"/>
                  </a:lnTo>
                  <a:lnTo>
                    <a:pt x="2530551" y="4237723"/>
                  </a:lnTo>
                  <a:lnTo>
                    <a:pt x="2535224" y="4233037"/>
                  </a:lnTo>
                  <a:lnTo>
                    <a:pt x="2535224" y="4221480"/>
                  </a:lnTo>
                  <a:close/>
                </a:path>
                <a:path w="7857490" h="4237990">
                  <a:moveTo>
                    <a:pt x="2535224" y="2836722"/>
                  </a:moveTo>
                  <a:lnTo>
                    <a:pt x="2530551" y="2832036"/>
                  </a:lnTo>
                  <a:lnTo>
                    <a:pt x="2518956" y="2832036"/>
                  </a:lnTo>
                  <a:lnTo>
                    <a:pt x="2514269" y="2836722"/>
                  </a:lnTo>
                  <a:lnTo>
                    <a:pt x="2514269" y="2848292"/>
                  </a:lnTo>
                  <a:lnTo>
                    <a:pt x="2518956" y="2852978"/>
                  </a:lnTo>
                  <a:lnTo>
                    <a:pt x="2530551" y="2852978"/>
                  </a:lnTo>
                  <a:lnTo>
                    <a:pt x="2535224" y="2848292"/>
                  </a:lnTo>
                  <a:lnTo>
                    <a:pt x="2535224" y="2836722"/>
                  </a:lnTo>
                  <a:close/>
                </a:path>
                <a:path w="7857490" h="4237990">
                  <a:moveTo>
                    <a:pt x="2535224" y="1421333"/>
                  </a:moveTo>
                  <a:lnTo>
                    <a:pt x="2530551" y="1416646"/>
                  </a:lnTo>
                  <a:lnTo>
                    <a:pt x="2518956" y="1416646"/>
                  </a:lnTo>
                  <a:lnTo>
                    <a:pt x="2514269" y="1421333"/>
                  </a:lnTo>
                  <a:lnTo>
                    <a:pt x="2514269" y="1432890"/>
                  </a:lnTo>
                  <a:lnTo>
                    <a:pt x="2518956" y="1437589"/>
                  </a:lnTo>
                  <a:lnTo>
                    <a:pt x="2530551" y="1437589"/>
                  </a:lnTo>
                  <a:lnTo>
                    <a:pt x="2535224" y="1432890"/>
                  </a:lnTo>
                  <a:lnTo>
                    <a:pt x="2535224" y="1421333"/>
                  </a:lnTo>
                  <a:close/>
                </a:path>
                <a:path w="7857490" h="4237990">
                  <a:moveTo>
                    <a:pt x="2535224" y="4699"/>
                  </a:moveTo>
                  <a:lnTo>
                    <a:pt x="2530551" y="0"/>
                  </a:lnTo>
                  <a:lnTo>
                    <a:pt x="2518956" y="0"/>
                  </a:lnTo>
                  <a:lnTo>
                    <a:pt x="2514269" y="4699"/>
                  </a:lnTo>
                  <a:lnTo>
                    <a:pt x="2514269" y="16256"/>
                  </a:lnTo>
                  <a:lnTo>
                    <a:pt x="2518956" y="20942"/>
                  </a:lnTo>
                  <a:lnTo>
                    <a:pt x="2530551" y="20942"/>
                  </a:lnTo>
                  <a:lnTo>
                    <a:pt x="2535224" y="16256"/>
                  </a:lnTo>
                  <a:lnTo>
                    <a:pt x="2535224" y="4699"/>
                  </a:lnTo>
                  <a:close/>
                </a:path>
                <a:path w="7857490" h="4237990">
                  <a:moveTo>
                    <a:pt x="2577134" y="4221480"/>
                  </a:moveTo>
                  <a:lnTo>
                    <a:pt x="2572448" y="4216793"/>
                  </a:lnTo>
                  <a:lnTo>
                    <a:pt x="2560866" y="4216793"/>
                  </a:lnTo>
                  <a:lnTo>
                    <a:pt x="2556167" y="4221480"/>
                  </a:lnTo>
                  <a:lnTo>
                    <a:pt x="2556167" y="4233037"/>
                  </a:lnTo>
                  <a:lnTo>
                    <a:pt x="2560866" y="4237723"/>
                  </a:lnTo>
                  <a:lnTo>
                    <a:pt x="2572448" y="4237723"/>
                  </a:lnTo>
                  <a:lnTo>
                    <a:pt x="2577134" y="4233037"/>
                  </a:lnTo>
                  <a:lnTo>
                    <a:pt x="2577134" y="4221480"/>
                  </a:lnTo>
                  <a:close/>
                </a:path>
                <a:path w="7857490" h="4237990">
                  <a:moveTo>
                    <a:pt x="2577134" y="2836722"/>
                  </a:moveTo>
                  <a:lnTo>
                    <a:pt x="2572448" y="2832036"/>
                  </a:lnTo>
                  <a:lnTo>
                    <a:pt x="2560866" y="2832036"/>
                  </a:lnTo>
                  <a:lnTo>
                    <a:pt x="2556167" y="2836722"/>
                  </a:lnTo>
                  <a:lnTo>
                    <a:pt x="2556167" y="2848292"/>
                  </a:lnTo>
                  <a:lnTo>
                    <a:pt x="2560866" y="2852978"/>
                  </a:lnTo>
                  <a:lnTo>
                    <a:pt x="2572448" y="2852978"/>
                  </a:lnTo>
                  <a:lnTo>
                    <a:pt x="2577134" y="2848292"/>
                  </a:lnTo>
                  <a:lnTo>
                    <a:pt x="2577134" y="2836722"/>
                  </a:lnTo>
                  <a:close/>
                </a:path>
                <a:path w="7857490" h="4237990">
                  <a:moveTo>
                    <a:pt x="2577134" y="1421333"/>
                  </a:moveTo>
                  <a:lnTo>
                    <a:pt x="2572448" y="1416646"/>
                  </a:lnTo>
                  <a:lnTo>
                    <a:pt x="2560866" y="1416646"/>
                  </a:lnTo>
                  <a:lnTo>
                    <a:pt x="2556167" y="1421333"/>
                  </a:lnTo>
                  <a:lnTo>
                    <a:pt x="2556167" y="1432890"/>
                  </a:lnTo>
                  <a:lnTo>
                    <a:pt x="2560866" y="1437589"/>
                  </a:lnTo>
                  <a:lnTo>
                    <a:pt x="2572448" y="1437589"/>
                  </a:lnTo>
                  <a:lnTo>
                    <a:pt x="2577134" y="1432890"/>
                  </a:lnTo>
                  <a:lnTo>
                    <a:pt x="2577134" y="1421333"/>
                  </a:lnTo>
                  <a:close/>
                </a:path>
                <a:path w="7857490" h="4237990">
                  <a:moveTo>
                    <a:pt x="2577134" y="4699"/>
                  </a:moveTo>
                  <a:lnTo>
                    <a:pt x="2572448" y="0"/>
                  </a:lnTo>
                  <a:lnTo>
                    <a:pt x="2560866" y="0"/>
                  </a:lnTo>
                  <a:lnTo>
                    <a:pt x="2556167" y="4699"/>
                  </a:lnTo>
                  <a:lnTo>
                    <a:pt x="2556167" y="16256"/>
                  </a:lnTo>
                  <a:lnTo>
                    <a:pt x="2560866" y="20942"/>
                  </a:lnTo>
                  <a:lnTo>
                    <a:pt x="2572448" y="20942"/>
                  </a:lnTo>
                  <a:lnTo>
                    <a:pt x="2577134" y="16256"/>
                  </a:lnTo>
                  <a:lnTo>
                    <a:pt x="2577134" y="4699"/>
                  </a:lnTo>
                  <a:close/>
                </a:path>
                <a:path w="7857490" h="4237990">
                  <a:moveTo>
                    <a:pt x="2619032" y="4221480"/>
                  </a:moveTo>
                  <a:lnTo>
                    <a:pt x="2614358" y="4216793"/>
                  </a:lnTo>
                  <a:lnTo>
                    <a:pt x="2602763" y="4216793"/>
                  </a:lnTo>
                  <a:lnTo>
                    <a:pt x="2598077" y="4221480"/>
                  </a:lnTo>
                  <a:lnTo>
                    <a:pt x="2598077" y="4233037"/>
                  </a:lnTo>
                  <a:lnTo>
                    <a:pt x="2602763" y="4237723"/>
                  </a:lnTo>
                  <a:lnTo>
                    <a:pt x="2614358" y="4237723"/>
                  </a:lnTo>
                  <a:lnTo>
                    <a:pt x="2619032" y="4233037"/>
                  </a:lnTo>
                  <a:lnTo>
                    <a:pt x="2619032" y="4221480"/>
                  </a:lnTo>
                  <a:close/>
                </a:path>
                <a:path w="7857490" h="4237990">
                  <a:moveTo>
                    <a:pt x="2619032" y="2836722"/>
                  </a:moveTo>
                  <a:lnTo>
                    <a:pt x="2614358" y="2832036"/>
                  </a:lnTo>
                  <a:lnTo>
                    <a:pt x="2602763" y="2832036"/>
                  </a:lnTo>
                  <a:lnTo>
                    <a:pt x="2598077" y="2836722"/>
                  </a:lnTo>
                  <a:lnTo>
                    <a:pt x="2598077" y="2848292"/>
                  </a:lnTo>
                  <a:lnTo>
                    <a:pt x="2602763" y="2852978"/>
                  </a:lnTo>
                  <a:lnTo>
                    <a:pt x="2614358" y="2852978"/>
                  </a:lnTo>
                  <a:lnTo>
                    <a:pt x="2619032" y="2848292"/>
                  </a:lnTo>
                  <a:lnTo>
                    <a:pt x="2619032" y="2836722"/>
                  </a:lnTo>
                  <a:close/>
                </a:path>
                <a:path w="7857490" h="4237990">
                  <a:moveTo>
                    <a:pt x="2619032" y="1421333"/>
                  </a:moveTo>
                  <a:lnTo>
                    <a:pt x="2614358" y="1416646"/>
                  </a:lnTo>
                  <a:lnTo>
                    <a:pt x="2602763" y="1416646"/>
                  </a:lnTo>
                  <a:lnTo>
                    <a:pt x="2598077" y="1421333"/>
                  </a:lnTo>
                  <a:lnTo>
                    <a:pt x="2598077" y="1432890"/>
                  </a:lnTo>
                  <a:lnTo>
                    <a:pt x="2602763" y="1437589"/>
                  </a:lnTo>
                  <a:lnTo>
                    <a:pt x="2614358" y="1437589"/>
                  </a:lnTo>
                  <a:lnTo>
                    <a:pt x="2619032" y="1432890"/>
                  </a:lnTo>
                  <a:lnTo>
                    <a:pt x="2619032" y="1421333"/>
                  </a:lnTo>
                  <a:close/>
                </a:path>
                <a:path w="7857490" h="4237990">
                  <a:moveTo>
                    <a:pt x="2619032" y="4699"/>
                  </a:moveTo>
                  <a:lnTo>
                    <a:pt x="2614358" y="0"/>
                  </a:lnTo>
                  <a:lnTo>
                    <a:pt x="2602763" y="0"/>
                  </a:lnTo>
                  <a:lnTo>
                    <a:pt x="2598077" y="4699"/>
                  </a:lnTo>
                  <a:lnTo>
                    <a:pt x="2598077" y="16256"/>
                  </a:lnTo>
                  <a:lnTo>
                    <a:pt x="2602763" y="20942"/>
                  </a:lnTo>
                  <a:lnTo>
                    <a:pt x="2614358" y="20942"/>
                  </a:lnTo>
                  <a:lnTo>
                    <a:pt x="2619032" y="16256"/>
                  </a:lnTo>
                  <a:lnTo>
                    <a:pt x="2619032" y="4699"/>
                  </a:lnTo>
                  <a:close/>
                </a:path>
                <a:path w="7857490" h="4237990">
                  <a:moveTo>
                    <a:pt x="2660942" y="4221480"/>
                  </a:moveTo>
                  <a:lnTo>
                    <a:pt x="2656255" y="4216793"/>
                  </a:lnTo>
                  <a:lnTo>
                    <a:pt x="2644673" y="4216793"/>
                  </a:lnTo>
                  <a:lnTo>
                    <a:pt x="2639974" y="4221480"/>
                  </a:lnTo>
                  <a:lnTo>
                    <a:pt x="2639974" y="4233037"/>
                  </a:lnTo>
                  <a:lnTo>
                    <a:pt x="2644673" y="4237736"/>
                  </a:lnTo>
                  <a:lnTo>
                    <a:pt x="2656255" y="4237736"/>
                  </a:lnTo>
                  <a:lnTo>
                    <a:pt x="2660942" y="4233037"/>
                  </a:lnTo>
                  <a:lnTo>
                    <a:pt x="2660942" y="4221480"/>
                  </a:lnTo>
                  <a:close/>
                </a:path>
                <a:path w="7857490" h="4237990">
                  <a:moveTo>
                    <a:pt x="2660942" y="2836722"/>
                  </a:moveTo>
                  <a:lnTo>
                    <a:pt x="2656255" y="2832036"/>
                  </a:lnTo>
                  <a:lnTo>
                    <a:pt x="2644673" y="2832036"/>
                  </a:lnTo>
                  <a:lnTo>
                    <a:pt x="2639974" y="2836722"/>
                  </a:lnTo>
                  <a:lnTo>
                    <a:pt x="2639974" y="2848292"/>
                  </a:lnTo>
                  <a:lnTo>
                    <a:pt x="2644673" y="2852978"/>
                  </a:lnTo>
                  <a:lnTo>
                    <a:pt x="2656255" y="2852978"/>
                  </a:lnTo>
                  <a:lnTo>
                    <a:pt x="2660942" y="2848292"/>
                  </a:lnTo>
                  <a:lnTo>
                    <a:pt x="2660942" y="2836722"/>
                  </a:lnTo>
                  <a:close/>
                </a:path>
                <a:path w="7857490" h="4237990">
                  <a:moveTo>
                    <a:pt x="2660942" y="1421333"/>
                  </a:moveTo>
                  <a:lnTo>
                    <a:pt x="2656255" y="1416646"/>
                  </a:lnTo>
                  <a:lnTo>
                    <a:pt x="2644673" y="1416646"/>
                  </a:lnTo>
                  <a:lnTo>
                    <a:pt x="2639974" y="1421333"/>
                  </a:lnTo>
                  <a:lnTo>
                    <a:pt x="2639974" y="1432890"/>
                  </a:lnTo>
                  <a:lnTo>
                    <a:pt x="2644673" y="1437589"/>
                  </a:lnTo>
                  <a:lnTo>
                    <a:pt x="2656255" y="1437589"/>
                  </a:lnTo>
                  <a:lnTo>
                    <a:pt x="2660942" y="1432890"/>
                  </a:lnTo>
                  <a:lnTo>
                    <a:pt x="2660942" y="1421333"/>
                  </a:lnTo>
                  <a:close/>
                </a:path>
                <a:path w="7857490" h="4237990">
                  <a:moveTo>
                    <a:pt x="2660942" y="4699"/>
                  </a:moveTo>
                  <a:lnTo>
                    <a:pt x="2656255" y="0"/>
                  </a:lnTo>
                  <a:lnTo>
                    <a:pt x="2644673" y="0"/>
                  </a:lnTo>
                  <a:lnTo>
                    <a:pt x="2639974" y="4699"/>
                  </a:lnTo>
                  <a:lnTo>
                    <a:pt x="2639974" y="16256"/>
                  </a:lnTo>
                  <a:lnTo>
                    <a:pt x="2644673" y="20942"/>
                  </a:lnTo>
                  <a:lnTo>
                    <a:pt x="2656255" y="20942"/>
                  </a:lnTo>
                  <a:lnTo>
                    <a:pt x="2660942" y="16256"/>
                  </a:lnTo>
                  <a:lnTo>
                    <a:pt x="2660942" y="4699"/>
                  </a:lnTo>
                  <a:close/>
                </a:path>
                <a:path w="7857490" h="4237990">
                  <a:moveTo>
                    <a:pt x="2702839" y="4221480"/>
                  </a:moveTo>
                  <a:lnTo>
                    <a:pt x="2698165" y="4216793"/>
                  </a:lnTo>
                  <a:lnTo>
                    <a:pt x="2686570" y="4216793"/>
                  </a:lnTo>
                  <a:lnTo>
                    <a:pt x="2681884" y="4221480"/>
                  </a:lnTo>
                  <a:lnTo>
                    <a:pt x="2681884" y="4233037"/>
                  </a:lnTo>
                  <a:lnTo>
                    <a:pt x="2686570" y="4237736"/>
                  </a:lnTo>
                  <a:lnTo>
                    <a:pt x="2698165" y="4237736"/>
                  </a:lnTo>
                  <a:lnTo>
                    <a:pt x="2702839" y="4233037"/>
                  </a:lnTo>
                  <a:lnTo>
                    <a:pt x="2702839" y="4221480"/>
                  </a:lnTo>
                  <a:close/>
                </a:path>
                <a:path w="7857490" h="4237990">
                  <a:moveTo>
                    <a:pt x="2702839" y="2836722"/>
                  </a:moveTo>
                  <a:lnTo>
                    <a:pt x="2698165" y="2832036"/>
                  </a:lnTo>
                  <a:lnTo>
                    <a:pt x="2686570" y="2832036"/>
                  </a:lnTo>
                  <a:lnTo>
                    <a:pt x="2681884" y="2836722"/>
                  </a:lnTo>
                  <a:lnTo>
                    <a:pt x="2681884" y="2848292"/>
                  </a:lnTo>
                  <a:lnTo>
                    <a:pt x="2686570" y="2852978"/>
                  </a:lnTo>
                  <a:lnTo>
                    <a:pt x="2698165" y="2852978"/>
                  </a:lnTo>
                  <a:lnTo>
                    <a:pt x="2702839" y="2848292"/>
                  </a:lnTo>
                  <a:lnTo>
                    <a:pt x="2702839" y="2836722"/>
                  </a:lnTo>
                  <a:close/>
                </a:path>
                <a:path w="7857490" h="4237990">
                  <a:moveTo>
                    <a:pt x="2702839" y="1421333"/>
                  </a:moveTo>
                  <a:lnTo>
                    <a:pt x="2698165" y="1416646"/>
                  </a:lnTo>
                  <a:lnTo>
                    <a:pt x="2686570" y="1416646"/>
                  </a:lnTo>
                  <a:lnTo>
                    <a:pt x="2681884" y="1421333"/>
                  </a:lnTo>
                  <a:lnTo>
                    <a:pt x="2681884" y="1432890"/>
                  </a:lnTo>
                  <a:lnTo>
                    <a:pt x="2686570" y="1437589"/>
                  </a:lnTo>
                  <a:lnTo>
                    <a:pt x="2698165" y="1437589"/>
                  </a:lnTo>
                  <a:lnTo>
                    <a:pt x="2702839" y="1432890"/>
                  </a:lnTo>
                  <a:lnTo>
                    <a:pt x="2702839" y="1421333"/>
                  </a:lnTo>
                  <a:close/>
                </a:path>
                <a:path w="7857490" h="4237990">
                  <a:moveTo>
                    <a:pt x="2702839" y="4699"/>
                  </a:moveTo>
                  <a:lnTo>
                    <a:pt x="2698165" y="0"/>
                  </a:lnTo>
                  <a:lnTo>
                    <a:pt x="2686570" y="0"/>
                  </a:lnTo>
                  <a:lnTo>
                    <a:pt x="2681884" y="4699"/>
                  </a:lnTo>
                  <a:lnTo>
                    <a:pt x="2681884" y="16256"/>
                  </a:lnTo>
                  <a:lnTo>
                    <a:pt x="2686570" y="20942"/>
                  </a:lnTo>
                  <a:lnTo>
                    <a:pt x="2698165" y="20942"/>
                  </a:lnTo>
                  <a:lnTo>
                    <a:pt x="2702839" y="16256"/>
                  </a:lnTo>
                  <a:lnTo>
                    <a:pt x="2702839" y="4699"/>
                  </a:lnTo>
                  <a:close/>
                </a:path>
                <a:path w="7857490" h="4237990">
                  <a:moveTo>
                    <a:pt x="2744749" y="4221480"/>
                  </a:moveTo>
                  <a:lnTo>
                    <a:pt x="2740063" y="4216793"/>
                  </a:lnTo>
                  <a:lnTo>
                    <a:pt x="2728480" y="4216793"/>
                  </a:lnTo>
                  <a:lnTo>
                    <a:pt x="2723781" y="4221480"/>
                  </a:lnTo>
                  <a:lnTo>
                    <a:pt x="2723781" y="4233037"/>
                  </a:lnTo>
                  <a:lnTo>
                    <a:pt x="2728480" y="4237736"/>
                  </a:lnTo>
                  <a:lnTo>
                    <a:pt x="2740063" y="4237736"/>
                  </a:lnTo>
                  <a:lnTo>
                    <a:pt x="2744749" y="4233037"/>
                  </a:lnTo>
                  <a:lnTo>
                    <a:pt x="2744749" y="4221480"/>
                  </a:lnTo>
                  <a:close/>
                </a:path>
                <a:path w="7857490" h="4237990">
                  <a:moveTo>
                    <a:pt x="2744749" y="2836722"/>
                  </a:moveTo>
                  <a:lnTo>
                    <a:pt x="2740063" y="2832036"/>
                  </a:lnTo>
                  <a:lnTo>
                    <a:pt x="2728480" y="2832036"/>
                  </a:lnTo>
                  <a:lnTo>
                    <a:pt x="2723781" y="2836722"/>
                  </a:lnTo>
                  <a:lnTo>
                    <a:pt x="2723781" y="2848292"/>
                  </a:lnTo>
                  <a:lnTo>
                    <a:pt x="2728480" y="2852978"/>
                  </a:lnTo>
                  <a:lnTo>
                    <a:pt x="2740063" y="2852978"/>
                  </a:lnTo>
                  <a:lnTo>
                    <a:pt x="2744749" y="2848292"/>
                  </a:lnTo>
                  <a:lnTo>
                    <a:pt x="2744749" y="2836722"/>
                  </a:lnTo>
                  <a:close/>
                </a:path>
                <a:path w="7857490" h="4237990">
                  <a:moveTo>
                    <a:pt x="2744749" y="1421333"/>
                  </a:moveTo>
                  <a:lnTo>
                    <a:pt x="2740063" y="1416646"/>
                  </a:lnTo>
                  <a:lnTo>
                    <a:pt x="2728480" y="1416646"/>
                  </a:lnTo>
                  <a:lnTo>
                    <a:pt x="2723781" y="1421333"/>
                  </a:lnTo>
                  <a:lnTo>
                    <a:pt x="2723781" y="1432890"/>
                  </a:lnTo>
                  <a:lnTo>
                    <a:pt x="2728480" y="1437589"/>
                  </a:lnTo>
                  <a:lnTo>
                    <a:pt x="2740063" y="1437589"/>
                  </a:lnTo>
                  <a:lnTo>
                    <a:pt x="2744749" y="1432890"/>
                  </a:lnTo>
                  <a:lnTo>
                    <a:pt x="2744749" y="1421333"/>
                  </a:lnTo>
                  <a:close/>
                </a:path>
                <a:path w="7857490" h="4237990">
                  <a:moveTo>
                    <a:pt x="2744749" y="4699"/>
                  </a:moveTo>
                  <a:lnTo>
                    <a:pt x="2740063" y="0"/>
                  </a:lnTo>
                  <a:lnTo>
                    <a:pt x="2728480" y="0"/>
                  </a:lnTo>
                  <a:lnTo>
                    <a:pt x="2723781" y="4699"/>
                  </a:lnTo>
                  <a:lnTo>
                    <a:pt x="2723781" y="16256"/>
                  </a:lnTo>
                  <a:lnTo>
                    <a:pt x="2728480" y="20942"/>
                  </a:lnTo>
                  <a:lnTo>
                    <a:pt x="2740063" y="20942"/>
                  </a:lnTo>
                  <a:lnTo>
                    <a:pt x="2744749" y="16256"/>
                  </a:lnTo>
                  <a:lnTo>
                    <a:pt x="2744749" y="4699"/>
                  </a:lnTo>
                  <a:close/>
                </a:path>
                <a:path w="7857490" h="4237990">
                  <a:moveTo>
                    <a:pt x="2786659" y="4221480"/>
                  </a:moveTo>
                  <a:lnTo>
                    <a:pt x="2781973" y="4216793"/>
                  </a:lnTo>
                  <a:lnTo>
                    <a:pt x="2770378" y="4216793"/>
                  </a:lnTo>
                  <a:lnTo>
                    <a:pt x="2765691" y="4221480"/>
                  </a:lnTo>
                  <a:lnTo>
                    <a:pt x="2765691" y="4233037"/>
                  </a:lnTo>
                  <a:lnTo>
                    <a:pt x="2770378" y="4237736"/>
                  </a:lnTo>
                  <a:lnTo>
                    <a:pt x="2781973" y="4237736"/>
                  </a:lnTo>
                  <a:lnTo>
                    <a:pt x="2786659" y="4233037"/>
                  </a:lnTo>
                  <a:lnTo>
                    <a:pt x="2786659" y="4221480"/>
                  </a:lnTo>
                  <a:close/>
                </a:path>
                <a:path w="7857490" h="4237990">
                  <a:moveTo>
                    <a:pt x="2786659" y="2836722"/>
                  </a:moveTo>
                  <a:lnTo>
                    <a:pt x="2781973" y="2832036"/>
                  </a:lnTo>
                  <a:lnTo>
                    <a:pt x="2770378" y="2832036"/>
                  </a:lnTo>
                  <a:lnTo>
                    <a:pt x="2765691" y="2836722"/>
                  </a:lnTo>
                  <a:lnTo>
                    <a:pt x="2765691" y="2848292"/>
                  </a:lnTo>
                  <a:lnTo>
                    <a:pt x="2770378" y="2852978"/>
                  </a:lnTo>
                  <a:lnTo>
                    <a:pt x="2781973" y="2852978"/>
                  </a:lnTo>
                  <a:lnTo>
                    <a:pt x="2786659" y="2848292"/>
                  </a:lnTo>
                  <a:lnTo>
                    <a:pt x="2786659" y="2836722"/>
                  </a:lnTo>
                  <a:close/>
                </a:path>
                <a:path w="7857490" h="4237990">
                  <a:moveTo>
                    <a:pt x="2786659" y="1421333"/>
                  </a:moveTo>
                  <a:lnTo>
                    <a:pt x="2781973" y="1416646"/>
                  </a:lnTo>
                  <a:lnTo>
                    <a:pt x="2770378" y="1416646"/>
                  </a:lnTo>
                  <a:lnTo>
                    <a:pt x="2765691" y="1421333"/>
                  </a:lnTo>
                  <a:lnTo>
                    <a:pt x="2765691" y="1432890"/>
                  </a:lnTo>
                  <a:lnTo>
                    <a:pt x="2770378" y="1437589"/>
                  </a:lnTo>
                  <a:lnTo>
                    <a:pt x="2781973" y="1437589"/>
                  </a:lnTo>
                  <a:lnTo>
                    <a:pt x="2786659" y="1432890"/>
                  </a:lnTo>
                  <a:lnTo>
                    <a:pt x="2786659" y="1421333"/>
                  </a:lnTo>
                  <a:close/>
                </a:path>
                <a:path w="7857490" h="4237990">
                  <a:moveTo>
                    <a:pt x="2786659" y="4699"/>
                  </a:moveTo>
                  <a:lnTo>
                    <a:pt x="2781973" y="0"/>
                  </a:lnTo>
                  <a:lnTo>
                    <a:pt x="2770378" y="0"/>
                  </a:lnTo>
                  <a:lnTo>
                    <a:pt x="2765691" y="4699"/>
                  </a:lnTo>
                  <a:lnTo>
                    <a:pt x="2765691" y="16256"/>
                  </a:lnTo>
                  <a:lnTo>
                    <a:pt x="2770378" y="20942"/>
                  </a:lnTo>
                  <a:lnTo>
                    <a:pt x="2781973" y="20942"/>
                  </a:lnTo>
                  <a:lnTo>
                    <a:pt x="2786659" y="16256"/>
                  </a:lnTo>
                  <a:lnTo>
                    <a:pt x="2786659" y="4699"/>
                  </a:lnTo>
                  <a:close/>
                </a:path>
                <a:path w="7857490" h="4237990">
                  <a:moveTo>
                    <a:pt x="2828556" y="4221480"/>
                  </a:moveTo>
                  <a:lnTo>
                    <a:pt x="2823883" y="4216793"/>
                  </a:lnTo>
                  <a:lnTo>
                    <a:pt x="2812288" y="4216793"/>
                  </a:lnTo>
                  <a:lnTo>
                    <a:pt x="2807601" y="4221480"/>
                  </a:lnTo>
                  <a:lnTo>
                    <a:pt x="2807601" y="4233037"/>
                  </a:lnTo>
                  <a:lnTo>
                    <a:pt x="2812288" y="4237736"/>
                  </a:lnTo>
                  <a:lnTo>
                    <a:pt x="2823883" y="4237736"/>
                  </a:lnTo>
                  <a:lnTo>
                    <a:pt x="2828556" y="4233037"/>
                  </a:lnTo>
                  <a:lnTo>
                    <a:pt x="2828556" y="4221480"/>
                  </a:lnTo>
                  <a:close/>
                </a:path>
                <a:path w="7857490" h="4237990">
                  <a:moveTo>
                    <a:pt x="2828556" y="2836722"/>
                  </a:moveTo>
                  <a:lnTo>
                    <a:pt x="2823883" y="2832036"/>
                  </a:lnTo>
                  <a:lnTo>
                    <a:pt x="2812288" y="2832036"/>
                  </a:lnTo>
                  <a:lnTo>
                    <a:pt x="2807601" y="2836722"/>
                  </a:lnTo>
                  <a:lnTo>
                    <a:pt x="2807601" y="2848292"/>
                  </a:lnTo>
                  <a:lnTo>
                    <a:pt x="2812288" y="2852978"/>
                  </a:lnTo>
                  <a:lnTo>
                    <a:pt x="2823883" y="2852978"/>
                  </a:lnTo>
                  <a:lnTo>
                    <a:pt x="2828556" y="2848292"/>
                  </a:lnTo>
                  <a:lnTo>
                    <a:pt x="2828556" y="2836722"/>
                  </a:lnTo>
                  <a:close/>
                </a:path>
                <a:path w="7857490" h="4237990">
                  <a:moveTo>
                    <a:pt x="2828556" y="1421333"/>
                  </a:moveTo>
                  <a:lnTo>
                    <a:pt x="2823883" y="1416646"/>
                  </a:lnTo>
                  <a:lnTo>
                    <a:pt x="2812288" y="1416646"/>
                  </a:lnTo>
                  <a:lnTo>
                    <a:pt x="2807601" y="1421333"/>
                  </a:lnTo>
                  <a:lnTo>
                    <a:pt x="2807601" y="1432890"/>
                  </a:lnTo>
                  <a:lnTo>
                    <a:pt x="2812288" y="1437589"/>
                  </a:lnTo>
                  <a:lnTo>
                    <a:pt x="2823883" y="1437589"/>
                  </a:lnTo>
                  <a:lnTo>
                    <a:pt x="2828556" y="1432890"/>
                  </a:lnTo>
                  <a:lnTo>
                    <a:pt x="2828556" y="1421333"/>
                  </a:lnTo>
                  <a:close/>
                </a:path>
                <a:path w="7857490" h="4237990">
                  <a:moveTo>
                    <a:pt x="2828556" y="4699"/>
                  </a:moveTo>
                  <a:lnTo>
                    <a:pt x="2823883" y="0"/>
                  </a:lnTo>
                  <a:lnTo>
                    <a:pt x="2812288" y="0"/>
                  </a:lnTo>
                  <a:lnTo>
                    <a:pt x="2807601" y="4699"/>
                  </a:lnTo>
                  <a:lnTo>
                    <a:pt x="2807601" y="16256"/>
                  </a:lnTo>
                  <a:lnTo>
                    <a:pt x="2812288" y="20942"/>
                  </a:lnTo>
                  <a:lnTo>
                    <a:pt x="2823883" y="20942"/>
                  </a:lnTo>
                  <a:lnTo>
                    <a:pt x="2828556" y="16256"/>
                  </a:lnTo>
                  <a:lnTo>
                    <a:pt x="2828556" y="4699"/>
                  </a:lnTo>
                  <a:close/>
                </a:path>
                <a:path w="7857490" h="4237990">
                  <a:moveTo>
                    <a:pt x="2870466" y="4221480"/>
                  </a:moveTo>
                  <a:lnTo>
                    <a:pt x="2865780" y="4216793"/>
                  </a:lnTo>
                  <a:lnTo>
                    <a:pt x="2854185" y="4216793"/>
                  </a:lnTo>
                  <a:lnTo>
                    <a:pt x="2849499" y="4221480"/>
                  </a:lnTo>
                  <a:lnTo>
                    <a:pt x="2849499" y="4233037"/>
                  </a:lnTo>
                  <a:lnTo>
                    <a:pt x="2854185" y="4237736"/>
                  </a:lnTo>
                  <a:lnTo>
                    <a:pt x="2865780" y="4237736"/>
                  </a:lnTo>
                  <a:lnTo>
                    <a:pt x="2870466" y="4233037"/>
                  </a:lnTo>
                  <a:lnTo>
                    <a:pt x="2870466" y="4221480"/>
                  </a:lnTo>
                  <a:close/>
                </a:path>
                <a:path w="7857490" h="4237990">
                  <a:moveTo>
                    <a:pt x="2870466" y="2836722"/>
                  </a:moveTo>
                  <a:lnTo>
                    <a:pt x="2865780" y="2832036"/>
                  </a:lnTo>
                  <a:lnTo>
                    <a:pt x="2854185" y="2832036"/>
                  </a:lnTo>
                  <a:lnTo>
                    <a:pt x="2849499" y="2836722"/>
                  </a:lnTo>
                  <a:lnTo>
                    <a:pt x="2849499" y="2848292"/>
                  </a:lnTo>
                  <a:lnTo>
                    <a:pt x="2854185" y="2852978"/>
                  </a:lnTo>
                  <a:lnTo>
                    <a:pt x="2865780" y="2852978"/>
                  </a:lnTo>
                  <a:lnTo>
                    <a:pt x="2870466" y="2848292"/>
                  </a:lnTo>
                  <a:lnTo>
                    <a:pt x="2870466" y="2836722"/>
                  </a:lnTo>
                  <a:close/>
                </a:path>
                <a:path w="7857490" h="4237990">
                  <a:moveTo>
                    <a:pt x="2870466" y="1421333"/>
                  </a:moveTo>
                  <a:lnTo>
                    <a:pt x="2865780" y="1416646"/>
                  </a:lnTo>
                  <a:lnTo>
                    <a:pt x="2854185" y="1416646"/>
                  </a:lnTo>
                  <a:lnTo>
                    <a:pt x="2849499" y="1421333"/>
                  </a:lnTo>
                  <a:lnTo>
                    <a:pt x="2849499" y="1432890"/>
                  </a:lnTo>
                  <a:lnTo>
                    <a:pt x="2854185" y="1437589"/>
                  </a:lnTo>
                  <a:lnTo>
                    <a:pt x="2865780" y="1437589"/>
                  </a:lnTo>
                  <a:lnTo>
                    <a:pt x="2870466" y="1432890"/>
                  </a:lnTo>
                  <a:lnTo>
                    <a:pt x="2870466" y="1421333"/>
                  </a:lnTo>
                  <a:close/>
                </a:path>
                <a:path w="7857490" h="4237990">
                  <a:moveTo>
                    <a:pt x="2870466" y="4699"/>
                  </a:moveTo>
                  <a:lnTo>
                    <a:pt x="2865780" y="0"/>
                  </a:lnTo>
                  <a:lnTo>
                    <a:pt x="2854185" y="0"/>
                  </a:lnTo>
                  <a:lnTo>
                    <a:pt x="2849499" y="4699"/>
                  </a:lnTo>
                  <a:lnTo>
                    <a:pt x="2849499" y="16256"/>
                  </a:lnTo>
                  <a:lnTo>
                    <a:pt x="2854185" y="20942"/>
                  </a:lnTo>
                  <a:lnTo>
                    <a:pt x="2865780" y="20942"/>
                  </a:lnTo>
                  <a:lnTo>
                    <a:pt x="2870466" y="16256"/>
                  </a:lnTo>
                  <a:lnTo>
                    <a:pt x="2870466" y="4699"/>
                  </a:lnTo>
                  <a:close/>
                </a:path>
                <a:path w="7857490" h="4237990">
                  <a:moveTo>
                    <a:pt x="2912364" y="4221480"/>
                  </a:moveTo>
                  <a:lnTo>
                    <a:pt x="2907690" y="4216793"/>
                  </a:lnTo>
                  <a:lnTo>
                    <a:pt x="2896095" y="4216793"/>
                  </a:lnTo>
                  <a:lnTo>
                    <a:pt x="2891409" y="4221480"/>
                  </a:lnTo>
                  <a:lnTo>
                    <a:pt x="2891409" y="4233037"/>
                  </a:lnTo>
                  <a:lnTo>
                    <a:pt x="2896095" y="4237736"/>
                  </a:lnTo>
                  <a:lnTo>
                    <a:pt x="2907690" y="4237736"/>
                  </a:lnTo>
                  <a:lnTo>
                    <a:pt x="2912364" y="4233037"/>
                  </a:lnTo>
                  <a:lnTo>
                    <a:pt x="2912364" y="4221480"/>
                  </a:lnTo>
                  <a:close/>
                </a:path>
                <a:path w="7857490" h="4237990">
                  <a:moveTo>
                    <a:pt x="2912364" y="2836722"/>
                  </a:moveTo>
                  <a:lnTo>
                    <a:pt x="2907690" y="2832036"/>
                  </a:lnTo>
                  <a:lnTo>
                    <a:pt x="2896095" y="2832036"/>
                  </a:lnTo>
                  <a:lnTo>
                    <a:pt x="2891409" y="2836722"/>
                  </a:lnTo>
                  <a:lnTo>
                    <a:pt x="2891409" y="2848292"/>
                  </a:lnTo>
                  <a:lnTo>
                    <a:pt x="2896095" y="2852978"/>
                  </a:lnTo>
                  <a:lnTo>
                    <a:pt x="2907690" y="2852978"/>
                  </a:lnTo>
                  <a:lnTo>
                    <a:pt x="2912364" y="2848292"/>
                  </a:lnTo>
                  <a:lnTo>
                    <a:pt x="2912364" y="2836722"/>
                  </a:lnTo>
                  <a:close/>
                </a:path>
                <a:path w="7857490" h="4237990">
                  <a:moveTo>
                    <a:pt x="2912364" y="1421333"/>
                  </a:moveTo>
                  <a:lnTo>
                    <a:pt x="2907690" y="1416646"/>
                  </a:lnTo>
                  <a:lnTo>
                    <a:pt x="2896095" y="1416646"/>
                  </a:lnTo>
                  <a:lnTo>
                    <a:pt x="2891409" y="1421333"/>
                  </a:lnTo>
                  <a:lnTo>
                    <a:pt x="2891409" y="1432890"/>
                  </a:lnTo>
                  <a:lnTo>
                    <a:pt x="2896095" y="1437589"/>
                  </a:lnTo>
                  <a:lnTo>
                    <a:pt x="2907690" y="1437589"/>
                  </a:lnTo>
                  <a:lnTo>
                    <a:pt x="2912364" y="1432890"/>
                  </a:lnTo>
                  <a:lnTo>
                    <a:pt x="2912364" y="1421333"/>
                  </a:lnTo>
                  <a:close/>
                </a:path>
                <a:path w="7857490" h="4237990">
                  <a:moveTo>
                    <a:pt x="2912364" y="4699"/>
                  </a:moveTo>
                  <a:lnTo>
                    <a:pt x="2907690" y="0"/>
                  </a:lnTo>
                  <a:lnTo>
                    <a:pt x="2896095" y="0"/>
                  </a:lnTo>
                  <a:lnTo>
                    <a:pt x="2891409" y="4699"/>
                  </a:lnTo>
                  <a:lnTo>
                    <a:pt x="2891409" y="16256"/>
                  </a:lnTo>
                  <a:lnTo>
                    <a:pt x="2896095" y="20942"/>
                  </a:lnTo>
                  <a:lnTo>
                    <a:pt x="2907690" y="20942"/>
                  </a:lnTo>
                  <a:lnTo>
                    <a:pt x="2912364" y="16256"/>
                  </a:lnTo>
                  <a:lnTo>
                    <a:pt x="2912364" y="4699"/>
                  </a:lnTo>
                  <a:close/>
                </a:path>
                <a:path w="7857490" h="4237990">
                  <a:moveTo>
                    <a:pt x="2954274" y="4221480"/>
                  </a:moveTo>
                  <a:lnTo>
                    <a:pt x="2949587" y="4216793"/>
                  </a:lnTo>
                  <a:lnTo>
                    <a:pt x="2938005" y="4216793"/>
                  </a:lnTo>
                  <a:lnTo>
                    <a:pt x="2933306" y="4221480"/>
                  </a:lnTo>
                  <a:lnTo>
                    <a:pt x="2933306" y="4233037"/>
                  </a:lnTo>
                  <a:lnTo>
                    <a:pt x="2938005" y="4237736"/>
                  </a:lnTo>
                  <a:lnTo>
                    <a:pt x="2949587" y="4237736"/>
                  </a:lnTo>
                  <a:lnTo>
                    <a:pt x="2954274" y="4233037"/>
                  </a:lnTo>
                  <a:lnTo>
                    <a:pt x="2954274" y="4221480"/>
                  </a:lnTo>
                  <a:close/>
                </a:path>
                <a:path w="7857490" h="4237990">
                  <a:moveTo>
                    <a:pt x="2954274" y="2836722"/>
                  </a:moveTo>
                  <a:lnTo>
                    <a:pt x="2949587" y="2832036"/>
                  </a:lnTo>
                  <a:lnTo>
                    <a:pt x="2938005" y="2832036"/>
                  </a:lnTo>
                  <a:lnTo>
                    <a:pt x="2933306" y="2836722"/>
                  </a:lnTo>
                  <a:lnTo>
                    <a:pt x="2933306" y="2848292"/>
                  </a:lnTo>
                  <a:lnTo>
                    <a:pt x="2938005" y="2852978"/>
                  </a:lnTo>
                  <a:lnTo>
                    <a:pt x="2949587" y="2852978"/>
                  </a:lnTo>
                  <a:lnTo>
                    <a:pt x="2954274" y="2848292"/>
                  </a:lnTo>
                  <a:lnTo>
                    <a:pt x="2954274" y="2836722"/>
                  </a:lnTo>
                  <a:close/>
                </a:path>
                <a:path w="7857490" h="4237990">
                  <a:moveTo>
                    <a:pt x="2954274" y="1421333"/>
                  </a:moveTo>
                  <a:lnTo>
                    <a:pt x="2949587" y="1416646"/>
                  </a:lnTo>
                  <a:lnTo>
                    <a:pt x="2938005" y="1416646"/>
                  </a:lnTo>
                  <a:lnTo>
                    <a:pt x="2933306" y="1421333"/>
                  </a:lnTo>
                  <a:lnTo>
                    <a:pt x="2933306" y="1432890"/>
                  </a:lnTo>
                  <a:lnTo>
                    <a:pt x="2938005" y="1437589"/>
                  </a:lnTo>
                  <a:lnTo>
                    <a:pt x="2949587" y="1437589"/>
                  </a:lnTo>
                  <a:lnTo>
                    <a:pt x="2954274" y="1432890"/>
                  </a:lnTo>
                  <a:lnTo>
                    <a:pt x="2954274" y="1421333"/>
                  </a:lnTo>
                  <a:close/>
                </a:path>
                <a:path w="7857490" h="4237990">
                  <a:moveTo>
                    <a:pt x="2954274" y="4699"/>
                  </a:moveTo>
                  <a:lnTo>
                    <a:pt x="2949587" y="0"/>
                  </a:lnTo>
                  <a:lnTo>
                    <a:pt x="2938005" y="0"/>
                  </a:lnTo>
                  <a:lnTo>
                    <a:pt x="2933306" y="4699"/>
                  </a:lnTo>
                  <a:lnTo>
                    <a:pt x="2933306" y="16256"/>
                  </a:lnTo>
                  <a:lnTo>
                    <a:pt x="2938005" y="20942"/>
                  </a:lnTo>
                  <a:lnTo>
                    <a:pt x="2949587" y="20942"/>
                  </a:lnTo>
                  <a:lnTo>
                    <a:pt x="2954274" y="16256"/>
                  </a:lnTo>
                  <a:lnTo>
                    <a:pt x="2954274" y="4699"/>
                  </a:lnTo>
                  <a:close/>
                </a:path>
                <a:path w="7857490" h="4237990">
                  <a:moveTo>
                    <a:pt x="2996171" y="4221480"/>
                  </a:moveTo>
                  <a:lnTo>
                    <a:pt x="2991497" y="4216793"/>
                  </a:lnTo>
                  <a:lnTo>
                    <a:pt x="2979902" y="4216793"/>
                  </a:lnTo>
                  <a:lnTo>
                    <a:pt x="2975216" y="4221480"/>
                  </a:lnTo>
                  <a:lnTo>
                    <a:pt x="2975216" y="4233037"/>
                  </a:lnTo>
                  <a:lnTo>
                    <a:pt x="2979902" y="4237736"/>
                  </a:lnTo>
                  <a:lnTo>
                    <a:pt x="2991497" y="4237736"/>
                  </a:lnTo>
                  <a:lnTo>
                    <a:pt x="2996171" y="4233037"/>
                  </a:lnTo>
                  <a:lnTo>
                    <a:pt x="2996171" y="4221480"/>
                  </a:lnTo>
                  <a:close/>
                </a:path>
                <a:path w="7857490" h="4237990">
                  <a:moveTo>
                    <a:pt x="2996171" y="2836722"/>
                  </a:moveTo>
                  <a:lnTo>
                    <a:pt x="2991497" y="2832036"/>
                  </a:lnTo>
                  <a:lnTo>
                    <a:pt x="2979902" y="2832036"/>
                  </a:lnTo>
                  <a:lnTo>
                    <a:pt x="2975216" y="2836722"/>
                  </a:lnTo>
                  <a:lnTo>
                    <a:pt x="2975216" y="2848292"/>
                  </a:lnTo>
                  <a:lnTo>
                    <a:pt x="2979902" y="2852978"/>
                  </a:lnTo>
                  <a:lnTo>
                    <a:pt x="2991497" y="2852978"/>
                  </a:lnTo>
                  <a:lnTo>
                    <a:pt x="2996171" y="2848292"/>
                  </a:lnTo>
                  <a:lnTo>
                    <a:pt x="2996171" y="2836722"/>
                  </a:lnTo>
                  <a:close/>
                </a:path>
                <a:path w="7857490" h="4237990">
                  <a:moveTo>
                    <a:pt x="2996171" y="1421333"/>
                  </a:moveTo>
                  <a:lnTo>
                    <a:pt x="2991497" y="1416646"/>
                  </a:lnTo>
                  <a:lnTo>
                    <a:pt x="2979902" y="1416646"/>
                  </a:lnTo>
                  <a:lnTo>
                    <a:pt x="2975216" y="1421333"/>
                  </a:lnTo>
                  <a:lnTo>
                    <a:pt x="2975216" y="1432890"/>
                  </a:lnTo>
                  <a:lnTo>
                    <a:pt x="2979902" y="1437589"/>
                  </a:lnTo>
                  <a:lnTo>
                    <a:pt x="2991497" y="1437589"/>
                  </a:lnTo>
                  <a:lnTo>
                    <a:pt x="2996171" y="1432890"/>
                  </a:lnTo>
                  <a:lnTo>
                    <a:pt x="2996171" y="1421333"/>
                  </a:lnTo>
                  <a:close/>
                </a:path>
                <a:path w="7857490" h="4237990">
                  <a:moveTo>
                    <a:pt x="2996171" y="4699"/>
                  </a:moveTo>
                  <a:lnTo>
                    <a:pt x="2991497" y="0"/>
                  </a:lnTo>
                  <a:lnTo>
                    <a:pt x="2979902" y="0"/>
                  </a:lnTo>
                  <a:lnTo>
                    <a:pt x="2975216" y="4699"/>
                  </a:lnTo>
                  <a:lnTo>
                    <a:pt x="2975216" y="16256"/>
                  </a:lnTo>
                  <a:lnTo>
                    <a:pt x="2979902" y="20942"/>
                  </a:lnTo>
                  <a:lnTo>
                    <a:pt x="2991497" y="20942"/>
                  </a:lnTo>
                  <a:lnTo>
                    <a:pt x="2996171" y="16256"/>
                  </a:lnTo>
                  <a:lnTo>
                    <a:pt x="2996171" y="4699"/>
                  </a:lnTo>
                  <a:close/>
                </a:path>
                <a:path w="7857490" h="4237990">
                  <a:moveTo>
                    <a:pt x="3038081" y="4221480"/>
                  </a:moveTo>
                  <a:lnTo>
                    <a:pt x="3033395" y="4216793"/>
                  </a:lnTo>
                  <a:lnTo>
                    <a:pt x="3021812" y="4216793"/>
                  </a:lnTo>
                  <a:lnTo>
                    <a:pt x="3017113" y="4221480"/>
                  </a:lnTo>
                  <a:lnTo>
                    <a:pt x="3017113" y="4233037"/>
                  </a:lnTo>
                  <a:lnTo>
                    <a:pt x="3021812" y="4237736"/>
                  </a:lnTo>
                  <a:lnTo>
                    <a:pt x="3033395" y="4237736"/>
                  </a:lnTo>
                  <a:lnTo>
                    <a:pt x="3038081" y="4233037"/>
                  </a:lnTo>
                  <a:lnTo>
                    <a:pt x="3038081" y="4221480"/>
                  </a:lnTo>
                  <a:close/>
                </a:path>
                <a:path w="7857490" h="4237990">
                  <a:moveTo>
                    <a:pt x="3038081" y="2836722"/>
                  </a:moveTo>
                  <a:lnTo>
                    <a:pt x="3033395" y="2832036"/>
                  </a:lnTo>
                  <a:lnTo>
                    <a:pt x="3021812" y="2832036"/>
                  </a:lnTo>
                  <a:lnTo>
                    <a:pt x="3017113" y="2836722"/>
                  </a:lnTo>
                  <a:lnTo>
                    <a:pt x="3017113" y="2848292"/>
                  </a:lnTo>
                  <a:lnTo>
                    <a:pt x="3021812" y="2852978"/>
                  </a:lnTo>
                  <a:lnTo>
                    <a:pt x="3033395" y="2852978"/>
                  </a:lnTo>
                  <a:lnTo>
                    <a:pt x="3038081" y="2848292"/>
                  </a:lnTo>
                  <a:lnTo>
                    <a:pt x="3038081" y="2836722"/>
                  </a:lnTo>
                  <a:close/>
                </a:path>
                <a:path w="7857490" h="4237990">
                  <a:moveTo>
                    <a:pt x="3038081" y="1421333"/>
                  </a:moveTo>
                  <a:lnTo>
                    <a:pt x="3033395" y="1416646"/>
                  </a:lnTo>
                  <a:lnTo>
                    <a:pt x="3021812" y="1416646"/>
                  </a:lnTo>
                  <a:lnTo>
                    <a:pt x="3017113" y="1421333"/>
                  </a:lnTo>
                  <a:lnTo>
                    <a:pt x="3017113" y="1432890"/>
                  </a:lnTo>
                  <a:lnTo>
                    <a:pt x="3021812" y="1437589"/>
                  </a:lnTo>
                  <a:lnTo>
                    <a:pt x="3033395" y="1437589"/>
                  </a:lnTo>
                  <a:lnTo>
                    <a:pt x="3038081" y="1432890"/>
                  </a:lnTo>
                  <a:lnTo>
                    <a:pt x="3038081" y="1421333"/>
                  </a:lnTo>
                  <a:close/>
                </a:path>
                <a:path w="7857490" h="4237990">
                  <a:moveTo>
                    <a:pt x="3038081" y="4699"/>
                  </a:moveTo>
                  <a:lnTo>
                    <a:pt x="3033395" y="0"/>
                  </a:lnTo>
                  <a:lnTo>
                    <a:pt x="3021812" y="0"/>
                  </a:lnTo>
                  <a:lnTo>
                    <a:pt x="3017113" y="4699"/>
                  </a:lnTo>
                  <a:lnTo>
                    <a:pt x="3017113" y="16256"/>
                  </a:lnTo>
                  <a:lnTo>
                    <a:pt x="3021812" y="20942"/>
                  </a:lnTo>
                  <a:lnTo>
                    <a:pt x="3033395" y="20942"/>
                  </a:lnTo>
                  <a:lnTo>
                    <a:pt x="3038081" y="16256"/>
                  </a:lnTo>
                  <a:lnTo>
                    <a:pt x="3038081" y="4699"/>
                  </a:lnTo>
                  <a:close/>
                </a:path>
                <a:path w="7857490" h="4237990">
                  <a:moveTo>
                    <a:pt x="3079991" y="4221480"/>
                  </a:moveTo>
                  <a:lnTo>
                    <a:pt x="3075305" y="4216793"/>
                  </a:lnTo>
                  <a:lnTo>
                    <a:pt x="3063710" y="4216793"/>
                  </a:lnTo>
                  <a:lnTo>
                    <a:pt x="3059023" y="4221480"/>
                  </a:lnTo>
                  <a:lnTo>
                    <a:pt x="3059023" y="4233037"/>
                  </a:lnTo>
                  <a:lnTo>
                    <a:pt x="3063710" y="4237736"/>
                  </a:lnTo>
                  <a:lnTo>
                    <a:pt x="3075305" y="4237736"/>
                  </a:lnTo>
                  <a:lnTo>
                    <a:pt x="3079991" y="4233037"/>
                  </a:lnTo>
                  <a:lnTo>
                    <a:pt x="3079991" y="4221480"/>
                  </a:lnTo>
                  <a:close/>
                </a:path>
                <a:path w="7857490" h="4237990">
                  <a:moveTo>
                    <a:pt x="3079991" y="2836722"/>
                  </a:moveTo>
                  <a:lnTo>
                    <a:pt x="3075305" y="2832036"/>
                  </a:lnTo>
                  <a:lnTo>
                    <a:pt x="3063710" y="2832036"/>
                  </a:lnTo>
                  <a:lnTo>
                    <a:pt x="3059023" y="2836722"/>
                  </a:lnTo>
                  <a:lnTo>
                    <a:pt x="3059023" y="2848292"/>
                  </a:lnTo>
                  <a:lnTo>
                    <a:pt x="3063710" y="2852978"/>
                  </a:lnTo>
                  <a:lnTo>
                    <a:pt x="3075305" y="2852978"/>
                  </a:lnTo>
                  <a:lnTo>
                    <a:pt x="3079991" y="2848292"/>
                  </a:lnTo>
                  <a:lnTo>
                    <a:pt x="3079991" y="2836722"/>
                  </a:lnTo>
                  <a:close/>
                </a:path>
                <a:path w="7857490" h="4237990">
                  <a:moveTo>
                    <a:pt x="3079991" y="1421333"/>
                  </a:moveTo>
                  <a:lnTo>
                    <a:pt x="3075305" y="1416646"/>
                  </a:lnTo>
                  <a:lnTo>
                    <a:pt x="3063710" y="1416646"/>
                  </a:lnTo>
                  <a:lnTo>
                    <a:pt x="3059023" y="1421333"/>
                  </a:lnTo>
                  <a:lnTo>
                    <a:pt x="3059023" y="1432890"/>
                  </a:lnTo>
                  <a:lnTo>
                    <a:pt x="3063710" y="1437589"/>
                  </a:lnTo>
                  <a:lnTo>
                    <a:pt x="3075305" y="1437589"/>
                  </a:lnTo>
                  <a:lnTo>
                    <a:pt x="3079991" y="1432890"/>
                  </a:lnTo>
                  <a:lnTo>
                    <a:pt x="3079991" y="1421333"/>
                  </a:lnTo>
                  <a:close/>
                </a:path>
                <a:path w="7857490" h="4237990">
                  <a:moveTo>
                    <a:pt x="3079991" y="4699"/>
                  </a:moveTo>
                  <a:lnTo>
                    <a:pt x="3075305" y="0"/>
                  </a:lnTo>
                  <a:lnTo>
                    <a:pt x="3063710" y="0"/>
                  </a:lnTo>
                  <a:lnTo>
                    <a:pt x="3059023" y="4699"/>
                  </a:lnTo>
                  <a:lnTo>
                    <a:pt x="3059023" y="16256"/>
                  </a:lnTo>
                  <a:lnTo>
                    <a:pt x="3063710" y="20942"/>
                  </a:lnTo>
                  <a:lnTo>
                    <a:pt x="3075305" y="20942"/>
                  </a:lnTo>
                  <a:lnTo>
                    <a:pt x="3079991" y="16256"/>
                  </a:lnTo>
                  <a:lnTo>
                    <a:pt x="3079991" y="4699"/>
                  </a:lnTo>
                  <a:close/>
                </a:path>
                <a:path w="7857490" h="4237990">
                  <a:moveTo>
                    <a:pt x="3121888" y="4221480"/>
                  </a:moveTo>
                  <a:lnTo>
                    <a:pt x="3117215" y="4216793"/>
                  </a:lnTo>
                  <a:lnTo>
                    <a:pt x="3105620" y="4216793"/>
                  </a:lnTo>
                  <a:lnTo>
                    <a:pt x="3100933" y="4221480"/>
                  </a:lnTo>
                  <a:lnTo>
                    <a:pt x="3100933" y="4233037"/>
                  </a:lnTo>
                  <a:lnTo>
                    <a:pt x="3105620" y="4237736"/>
                  </a:lnTo>
                  <a:lnTo>
                    <a:pt x="3117215" y="4237736"/>
                  </a:lnTo>
                  <a:lnTo>
                    <a:pt x="3121888" y="4233037"/>
                  </a:lnTo>
                  <a:lnTo>
                    <a:pt x="3121888" y="4221480"/>
                  </a:lnTo>
                  <a:close/>
                </a:path>
                <a:path w="7857490" h="4237990">
                  <a:moveTo>
                    <a:pt x="3121888" y="2836722"/>
                  </a:moveTo>
                  <a:lnTo>
                    <a:pt x="3117215" y="2832036"/>
                  </a:lnTo>
                  <a:lnTo>
                    <a:pt x="3105620" y="2832036"/>
                  </a:lnTo>
                  <a:lnTo>
                    <a:pt x="3100933" y="2836722"/>
                  </a:lnTo>
                  <a:lnTo>
                    <a:pt x="3100933" y="2848292"/>
                  </a:lnTo>
                  <a:lnTo>
                    <a:pt x="3105620" y="2852978"/>
                  </a:lnTo>
                  <a:lnTo>
                    <a:pt x="3117215" y="2852978"/>
                  </a:lnTo>
                  <a:lnTo>
                    <a:pt x="3121888" y="2848292"/>
                  </a:lnTo>
                  <a:lnTo>
                    <a:pt x="3121888" y="2836722"/>
                  </a:lnTo>
                  <a:close/>
                </a:path>
                <a:path w="7857490" h="4237990">
                  <a:moveTo>
                    <a:pt x="3121888" y="1421333"/>
                  </a:moveTo>
                  <a:lnTo>
                    <a:pt x="3117215" y="1416646"/>
                  </a:lnTo>
                  <a:lnTo>
                    <a:pt x="3105620" y="1416646"/>
                  </a:lnTo>
                  <a:lnTo>
                    <a:pt x="3100933" y="1421333"/>
                  </a:lnTo>
                  <a:lnTo>
                    <a:pt x="3100933" y="1432890"/>
                  </a:lnTo>
                  <a:lnTo>
                    <a:pt x="3105620" y="1437589"/>
                  </a:lnTo>
                  <a:lnTo>
                    <a:pt x="3117215" y="1437589"/>
                  </a:lnTo>
                  <a:lnTo>
                    <a:pt x="3121888" y="1432890"/>
                  </a:lnTo>
                  <a:lnTo>
                    <a:pt x="3121888" y="1421333"/>
                  </a:lnTo>
                  <a:close/>
                </a:path>
                <a:path w="7857490" h="4237990">
                  <a:moveTo>
                    <a:pt x="3121888" y="4699"/>
                  </a:moveTo>
                  <a:lnTo>
                    <a:pt x="3117215" y="0"/>
                  </a:lnTo>
                  <a:lnTo>
                    <a:pt x="3105620" y="0"/>
                  </a:lnTo>
                  <a:lnTo>
                    <a:pt x="3100933" y="4699"/>
                  </a:lnTo>
                  <a:lnTo>
                    <a:pt x="3100933" y="16256"/>
                  </a:lnTo>
                  <a:lnTo>
                    <a:pt x="3105620" y="20942"/>
                  </a:lnTo>
                  <a:lnTo>
                    <a:pt x="3117215" y="20942"/>
                  </a:lnTo>
                  <a:lnTo>
                    <a:pt x="3121888" y="16256"/>
                  </a:lnTo>
                  <a:lnTo>
                    <a:pt x="3121888" y="4699"/>
                  </a:lnTo>
                  <a:close/>
                </a:path>
                <a:path w="7857490" h="4237990">
                  <a:moveTo>
                    <a:pt x="3163798" y="4221480"/>
                  </a:moveTo>
                  <a:lnTo>
                    <a:pt x="3159112" y="4216793"/>
                  </a:lnTo>
                  <a:lnTo>
                    <a:pt x="3147517" y="4216793"/>
                  </a:lnTo>
                  <a:lnTo>
                    <a:pt x="3142831" y="4221480"/>
                  </a:lnTo>
                  <a:lnTo>
                    <a:pt x="3142831" y="4233037"/>
                  </a:lnTo>
                  <a:lnTo>
                    <a:pt x="3147517" y="4237736"/>
                  </a:lnTo>
                  <a:lnTo>
                    <a:pt x="3159112" y="4237736"/>
                  </a:lnTo>
                  <a:lnTo>
                    <a:pt x="3163798" y="4233037"/>
                  </a:lnTo>
                  <a:lnTo>
                    <a:pt x="3163798" y="4221480"/>
                  </a:lnTo>
                  <a:close/>
                </a:path>
                <a:path w="7857490" h="4237990">
                  <a:moveTo>
                    <a:pt x="3163798" y="2836722"/>
                  </a:moveTo>
                  <a:lnTo>
                    <a:pt x="3159112" y="2832036"/>
                  </a:lnTo>
                  <a:lnTo>
                    <a:pt x="3147517" y="2832036"/>
                  </a:lnTo>
                  <a:lnTo>
                    <a:pt x="3142831" y="2836722"/>
                  </a:lnTo>
                  <a:lnTo>
                    <a:pt x="3142831" y="2848292"/>
                  </a:lnTo>
                  <a:lnTo>
                    <a:pt x="3147517" y="2852978"/>
                  </a:lnTo>
                  <a:lnTo>
                    <a:pt x="3159112" y="2852978"/>
                  </a:lnTo>
                  <a:lnTo>
                    <a:pt x="3163798" y="2848292"/>
                  </a:lnTo>
                  <a:lnTo>
                    <a:pt x="3163798" y="2836722"/>
                  </a:lnTo>
                  <a:close/>
                </a:path>
                <a:path w="7857490" h="4237990">
                  <a:moveTo>
                    <a:pt x="3163798" y="1421333"/>
                  </a:moveTo>
                  <a:lnTo>
                    <a:pt x="3159112" y="1416646"/>
                  </a:lnTo>
                  <a:lnTo>
                    <a:pt x="3147517" y="1416646"/>
                  </a:lnTo>
                  <a:lnTo>
                    <a:pt x="3142831" y="1421333"/>
                  </a:lnTo>
                  <a:lnTo>
                    <a:pt x="3142831" y="1432890"/>
                  </a:lnTo>
                  <a:lnTo>
                    <a:pt x="3147517" y="1437589"/>
                  </a:lnTo>
                  <a:lnTo>
                    <a:pt x="3159112" y="1437589"/>
                  </a:lnTo>
                  <a:lnTo>
                    <a:pt x="3163798" y="1432890"/>
                  </a:lnTo>
                  <a:lnTo>
                    <a:pt x="3163798" y="1421333"/>
                  </a:lnTo>
                  <a:close/>
                </a:path>
                <a:path w="7857490" h="4237990">
                  <a:moveTo>
                    <a:pt x="3163798" y="4699"/>
                  </a:moveTo>
                  <a:lnTo>
                    <a:pt x="3159112" y="0"/>
                  </a:lnTo>
                  <a:lnTo>
                    <a:pt x="3147517" y="0"/>
                  </a:lnTo>
                  <a:lnTo>
                    <a:pt x="3142831" y="4699"/>
                  </a:lnTo>
                  <a:lnTo>
                    <a:pt x="3142831" y="16256"/>
                  </a:lnTo>
                  <a:lnTo>
                    <a:pt x="3147517" y="20942"/>
                  </a:lnTo>
                  <a:lnTo>
                    <a:pt x="3159112" y="20942"/>
                  </a:lnTo>
                  <a:lnTo>
                    <a:pt x="3163798" y="16256"/>
                  </a:lnTo>
                  <a:lnTo>
                    <a:pt x="3163798" y="4699"/>
                  </a:lnTo>
                  <a:close/>
                </a:path>
                <a:path w="7857490" h="4237990">
                  <a:moveTo>
                    <a:pt x="3205696" y="4221480"/>
                  </a:moveTo>
                  <a:lnTo>
                    <a:pt x="3201022" y="4216793"/>
                  </a:lnTo>
                  <a:lnTo>
                    <a:pt x="3189427" y="4216793"/>
                  </a:lnTo>
                  <a:lnTo>
                    <a:pt x="3184741" y="4221480"/>
                  </a:lnTo>
                  <a:lnTo>
                    <a:pt x="3184741" y="4233037"/>
                  </a:lnTo>
                  <a:lnTo>
                    <a:pt x="3189427" y="4237736"/>
                  </a:lnTo>
                  <a:lnTo>
                    <a:pt x="3201022" y="4237736"/>
                  </a:lnTo>
                  <a:lnTo>
                    <a:pt x="3205696" y="4233037"/>
                  </a:lnTo>
                  <a:lnTo>
                    <a:pt x="3205696" y="4221480"/>
                  </a:lnTo>
                  <a:close/>
                </a:path>
                <a:path w="7857490" h="4237990">
                  <a:moveTo>
                    <a:pt x="3205696" y="2836722"/>
                  </a:moveTo>
                  <a:lnTo>
                    <a:pt x="3201022" y="2832036"/>
                  </a:lnTo>
                  <a:lnTo>
                    <a:pt x="3189427" y="2832036"/>
                  </a:lnTo>
                  <a:lnTo>
                    <a:pt x="3184741" y="2836722"/>
                  </a:lnTo>
                  <a:lnTo>
                    <a:pt x="3184741" y="2848292"/>
                  </a:lnTo>
                  <a:lnTo>
                    <a:pt x="3189427" y="2852978"/>
                  </a:lnTo>
                  <a:lnTo>
                    <a:pt x="3201022" y="2852978"/>
                  </a:lnTo>
                  <a:lnTo>
                    <a:pt x="3205696" y="2848292"/>
                  </a:lnTo>
                  <a:lnTo>
                    <a:pt x="3205696" y="2836722"/>
                  </a:lnTo>
                  <a:close/>
                </a:path>
                <a:path w="7857490" h="4237990">
                  <a:moveTo>
                    <a:pt x="3205696" y="1421333"/>
                  </a:moveTo>
                  <a:lnTo>
                    <a:pt x="3201022" y="1416646"/>
                  </a:lnTo>
                  <a:lnTo>
                    <a:pt x="3189427" y="1416646"/>
                  </a:lnTo>
                  <a:lnTo>
                    <a:pt x="3184741" y="1421333"/>
                  </a:lnTo>
                  <a:lnTo>
                    <a:pt x="3184741" y="1432890"/>
                  </a:lnTo>
                  <a:lnTo>
                    <a:pt x="3189427" y="1437589"/>
                  </a:lnTo>
                  <a:lnTo>
                    <a:pt x="3201022" y="1437589"/>
                  </a:lnTo>
                  <a:lnTo>
                    <a:pt x="3205696" y="1432890"/>
                  </a:lnTo>
                  <a:lnTo>
                    <a:pt x="3205696" y="1421333"/>
                  </a:lnTo>
                  <a:close/>
                </a:path>
                <a:path w="7857490" h="4237990">
                  <a:moveTo>
                    <a:pt x="3205696" y="4699"/>
                  </a:moveTo>
                  <a:lnTo>
                    <a:pt x="3201022" y="0"/>
                  </a:lnTo>
                  <a:lnTo>
                    <a:pt x="3189427" y="0"/>
                  </a:lnTo>
                  <a:lnTo>
                    <a:pt x="3184741" y="4699"/>
                  </a:lnTo>
                  <a:lnTo>
                    <a:pt x="3184741" y="16256"/>
                  </a:lnTo>
                  <a:lnTo>
                    <a:pt x="3189427" y="20942"/>
                  </a:lnTo>
                  <a:lnTo>
                    <a:pt x="3201022" y="20942"/>
                  </a:lnTo>
                  <a:lnTo>
                    <a:pt x="3205696" y="16256"/>
                  </a:lnTo>
                  <a:lnTo>
                    <a:pt x="3205696" y="4699"/>
                  </a:lnTo>
                  <a:close/>
                </a:path>
                <a:path w="7857490" h="4237990">
                  <a:moveTo>
                    <a:pt x="3247606" y="4221480"/>
                  </a:moveTo>
                  <a:lnTo>
                    <a:pt x="3242919" y="4216793"/>
                  </a:lnTo>
                  <a:lnTo>
                    <a:pt x="3231337" y="4216793"/>
                  </a:lnTo>
                  <a:lnTo>
                    <a:pt x="3226638" y="4221480"/>
                  </a:lnTo>
                  <a:lnTo>
                    <a:pt x="3226638" y="4233037"/>
                  </a:lnTo>
                  <a:lnTo>
                    <a:pt x="3231337" y="4237736"/>
                  </a:lnTo>
                  <a:lnTo>
                    <a:pt x="3242919" y="4237736"/>
                  </a:lnTo>
                  <a:lnTo>
                    <a:pt x="3247606" y="4233037"/>
                  </a:lnTo>
                  <a:lnTo>
                    <a:pt x="3247606" y="4221480"/>
                  </a:lnTo>
                  <a:close/>
                </a:path>
                <a:path w="7857490" h="4237990">
                  <a:moveTo>
                    <a:pt x="3247606" y="2836722"/>
                  </a:moveTo>
                  <a:lnTo>
                    <a:pt x="3242919" y="2832036"/>
                  </a:lnTo>
                  <a:lnTo>
                    <a:pt x="3231337" y="2832036"/>
                  </a:lnTo>
                  <a:lnTo>
                    <a:pt x="3226638" y="2836722"/>
                  </a:lnTo>
                  <a:lnTo>
                    <a:pt x="3226638" y="2848292"/>
                  </a:lnTo>
                  <a:lnTo>
                    <a:pt x="3231337" y="2852978"/>
                  </a:lnTo>
                  <a:lnTo>
                    <a:pt x="3242919" y="2852978"/>
                  </a:lnTo>
                  <a:lnTo>
                    <a:pt x="3247606" y="2848292"/>
                  </a:lnTo>
                  <a:lnTo>
                    <a:pt x="3247606" y="2836722"/>
                  </a:lnTo>
                  <a:close/>
                </a:path>
                <a:path w="7857490" h="4237990">
                  <a:moveTo>
                    <a:pt x="3247606" y="1421333"/>
                  </a:moveTo>
                  <a:lnTo>
                    <a:pt x="3242919" y="1416646"/>
                  </a:lnTo>
                  <a:lnTo>
                    <a:pt x="3231337" y="1416646"/>
                  </a:lnTo>
                  <a:lnTo>
                    <a:pt x="3226638" y="1421333"/>
                  </a:lnTo>
                  <a:lnTo>
                    <a:pt x="3226638" y="1432890"/>
                  </a:lnTo>
                  <a:lnTo>
                    <a:pt x="3231337" y="1437589"/>
                  </a:lnTo>
                  <a:lnTo>
                    <a:pt x="3242919" y="1437589"/>
                  </a:lnTo>
                  <a:lnTo>
                    <a:pt x="3247606" y="1432890"/>
                  </a:lnTo>
                  <a:lnTo>
                    <a:pt x="3247606" y="1421333"/>
                  </a:lnTo>
                  <a:close/>
                </a:path>
                <a:path w="7857490" h="4237990">
                  <a:moveTo>
                    <a:pt x="3247606" y="4699"/>
                  </a:moveTo>
                  <a:lnTo>
                    <a:pt x="3242919" y="0"/>
                  </a:lnTo>
                  <a:lnTo>
                    <a:pt x="3231337" y="0"/>
                  </a:lnTo>
                  <a:lnTo>
                    <a:pt x="3226638" y="4699"/>
                  </a:lnTo>
                  <a:lnTo>
                    <a:pt x="3226638" y="16256"/>
                  </a:lnTo>
                  <a:lnTo>
                    <a:pt x="3231337" y="20942"/>
                  </a:lnTo>
                  <a:lnTo>
                    <a:pt x="3242919" y="20942"/>
                  </a:lnTo>
                  <a:lnTo>
                    <a:pt x="3247606" y="16256"/>
                  </a:lnTo>
                  <a:lnTo>
                    <a:pt x="3247606" y="4699"/>
                  </a:lnTo>
                  <a:close/>
                </a:path>
                <a:path w="7857490" h="4237990">
                  <a:moveTo>
                    <a:pt x="3289503" y="4221480"/>
                  </a:moveTo>
                  <a:lnTo>
                    <a:pt x="3284829" y="4216793"/>
                  </a:lnTo>
                  <a:lnTo>
                    <a:pt x="3273234" y="4216793"/>
                  </a:lnTo>
                  <a:lnTo>
                    <a:pt x="3268548" y="4221480"/>
                  </a:lnTo>
                  <a:lnTo>
                    <a:pt x="3268548" y="4233037"/>
                  </a:lnTo>
                  <a:lnTo>
                    <a:pt x="3273234" y="4237736"/>
                  </a:lnTo>
                  <a:lnTo>
                    <a:pt x="3284829" y="4237736"/>
                  </a:lnTo>
                  <a:lnTo>
                    <a:pt x="3289503" y="4233037"/>
                  </a:lnTo>
                  <a:lnTo>
                    <a:pt x="3289503" y="4221480"/>
                  </a:lnTo>
                  <a:close/>
                </a:path>
                <a:path w="7857490" h="4237990">
                  <a:moveTo>
                    <a:pt x="3289503" y="2836722"/>
                  </a:moveTo>
                  <a:lnTo>
                    <a:pt x="3284829" y="2832036"/>
                  </a:lnTo>
                  <a:lnTo>
                    <a:pt x="3273234" y="2832036"/>
                  </a:lnTo>
                  <a:lnTo>
                    <a:pt x="3268548" y="2836722"/>
                  </a:lnTo>
                  <a:lnTo>
                    <a:pt x="3268548" y="2848292"/>
                  </a:lnTo>
                  <a:lnTo>
                    <a:pt x="3273234" y="2852978"/>
                  </a:lnTo>
                  <a:lnTo>
                    <a:pt x="3284829" y="2852978"/>
                  </a:lnTo>
                  <a:lnTo>
                    <a:pt x="3289503" y="2848292"/>
                  </a:lnTo>
                  <a:lnTo>
                    <a:pt x="3289503" y="2836722"/>
                  </a:lnTo>
                  <a:close/>
                </a:path>
                <a:path w="7857490" h="4237990">
                  <a:moveTo>
                    <a:pt x="3289503" y="1421333"/>
                  </a:moveTo>
                  <a:lnTo>
                    <a:pt x="3284829" y="1416646"/>
                  </a:lnTo>
                  <a:lnTo>
                    <a:pt x="3273234" y="1416646"/>
                  </a:lnTo>
                  <a:lnTo>
                    <a:pt x="3268548" y="1421333"/>
                  </a:lnTo>
                  <a:lnTo>
                    <a:pt x="3268548" y="1432890"/>
                  </a:lnTo>
                  <a:lnTo>
                    <a:pt x="3273234" y="1437589"/>
                  </a:lnTo>
                  <a:lnTo>
                    <a:pt x="3284829" y="1437589"/>
                  </a:lnTo>
                  <a:lnTo>
                    <a:pt x="3289503" y="1432890"/>
                  </a:lnTo>
                  <a:lnTo>
                    <a:pt x="3289503" y="1421333"/>
                  </a:lnTo>
                  <a:close/>
                </a:path>
                <a:path w="7857490" h="4237990">
                  <a:moveTo>
                    <a:pt x="3289503" y="4699"/>
                  </a:moveTo>
                  <a:lnTo>
                    <a:pt x="3284829" y="0"/>
                  </a:lnTo>
                  <a:lnTo>
                    <a:pt x="3273234" y="0"/>
                  </a:lnTo>
                  <a:lnTo>
                    <a:pt x="3268548" y="4699"/>
                  </a:lnTo>
                  <a:lnTo>
                    <a:pt x="3268548" y="16256"/>
                  </a:lnTo>
                  <a:lnTo>
                    <a:pt x="3273234" y="20942"/>
                  </a:lnTo>
                  <a:lnTo>
                    <a:pt x="3284829" y="20942"/>
                  </a:lnTo>
                  <a:lnTo>
                    <a:pt x="3289503" y="16256"/>
                  </a:lnTo>
                  <a:lnTo>
                    <a:pt x="3289503" y="4699"/>
                  </a:lnTo>
                  <a:close/>
                </a:path>
                <a:path w="7857490" h="4237990">
                  <a:moveTo>
                    <a:pt x="3331413" y="4221480"/>
                  </a:moveTo>
                  <a:lnTo>
                    <a:pt x="3326727" y="4216793"/>
                  </a:lnTo>
                  <a:lnTo>
                    <a:pt x="3315144" y="4216793"/>
                  </a:lnTo>
                  <a:lnTo>
                    <a:pt x="3310445" y="4221480"/>
                  </a:lnTo>
                  <a:lnTo>
                    <a:pt x="3310445" y="4233037"/>
                  </a:lnTo>
                  <a:lnTo>
                    <a:pt x="3315144" y="4237736"/>
                  </a:lnTo>
                  <a:lnTo>
                    <a:pt x="3326727" y="4237736"/>
                  </a:lnTo>
                  <a:lnTo>
                    <a:pt x="3331413" y="4233037"/>
                  </a:lnTo>
                  <a:lnTo>
                    <a:pt x="3331413" y="4221480"/>
                  </a:lnTo>
                  <a:close/>
                </a:path>
                <a:path w="7857490" h="4237990">
                  <a:moveTo>
                    <a:pt x="3331413" y="2836722"/>
                  </a:moveTo>
                  <a:lnTo>
                    <a:pt x="3326727" y="2832036"/>
                  </a:lnTo>
                  <a:lnTo>
                    <a:pt x="3315144" y="2832036"/>
                  </a:lnTo>
                  <a:lnTo>
                    <a:pt x="3310445" y="2836722"/>
                  </a:lnTo>
                  <a:lnTo>
                    <a:pt x="3310445" y="2848292"/>
                  </a:lnTo>
                  <a:lnTo>
                    <a:pt x="3315144" y="2852978"/>
                  </a:lnTo>
                  <a:lnTo>
                    <a:pt x="3326727" y="2852978"/>
                  </a:lnTo>
                  <a:lnTo>
                    <a:pt x="3331413" y="2848292"/>
                  </a:lnTo>
                  <a:lnTo>
                    <a:pt x="3331413" y="2836722"/>
                  </a:lnTo>
                  <a:close/>
                </a:path>
                <a:path w="7857490" h="4237990">
                  <a:moveTo>
                    <a:pt x="3331413" y="1421333"/>
                  </a:moveTo>
                  <a:lnTo>
                    <a:pt x="3326727" y="1416646"/>
                  </a:lnTo>
                  <a:lnTo>
                    <a:pt x="3315144" y="1416646"/>
                  </a:lnTo>
                  <a:lnTo>
                    <a:pt x="3310445" y="1421333"/>
                  </a:lnTo>
                  <a:lnTo>
                    <a:pt x="3310445" y="1432890"/>
                  </a:lnTo>
                  <a:lnTo>
                    <a:pt x="3315144" y="1437589"/>
                  </a:lnTo>
                  <a:lnTo>
                    <a:pt x="3326727" y="1437589"/>
                  </a:lnTo>
                  <a:lnTo>
                    <a:pt x="3331413" y="1432890"/>
                  </a:lnTo>
                  <a:lnTo>
                    <a:pt x="3331413" y="1421333"/>
                  </a:lnTo>
                  <a:close/>
                </a:path>
                <a:path w="7857490" h="4237990">
                  <a:moveTo>
                    <a:pt x="3331413" y="4699"/>
                  </a:moveTo>
                  <a:lnTo>
                    <a:pt x="3326727" y="0"/>
                  </a:lnTo>
                  <a:lnTo>
                    <a:pt x="3315144" y="0"/>
                  </a:lnTo>
                  <a:lnTo>
                    <a:pt x="3310445" y="4699"/>
                  </a:lnTo>
                  <a:lnTo>
                    <a:pt x="3310445" y="16256"/>
                  </a:lnTo>
                  <a:lnTo>
                    <a:pt x="3315144" y="20942"/>
                  </a:lnTo>
                  <a:lnTo>
                    <a:pt x="3326727" y="20942"/>
                  </a:lnTo>
                  <a:lnTo>
                    <a:pt x="3331413" y="16256"/>
                  </a:lnTo>
                  <a:lnTo>
                    <a:pt x="3331413" y="4699"/>
                  </a:lnTo>
                  <a:close/>
                </a:path>
                <a:path w="7857490" h="4237990">
                  <a:moveTo>
                    <a:pt x="3373323" y="4221480"/>
                  </a:moveTo>
                  <a:lnTo>
                    <a:pt x="3368637" y="4216793"/>
                  </a:lnTo>
                  <a:lnTo>
                    <a:pt x="3357041" y="4216793"/>
                  </a:lnTo>
                  <a:lnTo>
                    <a:pt x="3352355" y="4221480"/>
                  </a:lnTo>
                  <a:lnTo>
                    <a:pt x="3352355" y="4233037"/>
                  </a:lnTo>
                  <a:lnTo>
                    <a:pt x="3357041" y="4237736"/>
                  </a:lnTo>
                  <a:lnTo>
                    <a:pt x="3368637" y="4237736"/>
                  </a:lnTo>
                  <a:lnTo>
                    <a:pt x="3373323" y="4233037"/>
                  </a:lnTo>
                  <a:lnTo>
                    <a:pt x="3373323" y="4221480"/>
                  </a:lnTo>
                  <a:close/>
                </a:path>
                <a:path w="7857490" h="4237990">
                  <a:moveTo>
                    <a:pt x="3373323" y="2836722"/>
                  </a:moveTo>
                  <a:lnTo>
                    <a:pt x="3368637" y="2832036"/>
                  </a:lnTo>
                  <a:lnTo>
                    <a:pt x="3357041" y="2832036"/>
                  </a:lnTo>
                  <a:lnTo>
                    <a:pt x="3352355" y="2836722"/>
                  </a:lnTo>
                  <a:lnTo>
                    <a:pt x="3352355" y="2848292"/>
                  </a:lnTo>
                  <a:lnTo>
                    <a:pt x="3357041" y="2852978"/>
                  </a:lnTo>
                  <a:lnTo>
                    <a:pt x="3368637" y="2852978"/>
                  </a:lnTo>
                  <a:lnTo>
                    <a:pt x="3373323" y="2848292"/>
                  </a:lnTo>
                  <a:lnTo>
                    <a:pt x="3373323" y="2836722"/>
                  </a:lnTo>
                  <a:close/>
                </a:path>
                <a:path w="7857490" h="4237990">
                  <a:moveTo>
                    <a:pt x="3373323" y="1421333"/>
                  </a:moveTo>
                  <a:lnTo>
                    <a:pt x="3368637" y="1416646"/>
                  </a:lnTo>
                  <a:lnTo>
                    <a:pt x="3357041" y="1416646"/>
                  </a:lnTo>
                  <a:lnTo>
                    <a:pt x="3352355" y="1421333"/>
                  </a:lnTo>
                  <a:lnTo>
                    <a:pt x="3352355" y="1432890"/>
                  </a:lnTo>
                  <a:lnTo>
                    <a:pt x="3357041" y="1437589"/>
                  </a:lnTo>
                  <a:lnTo>
                    <a:pt x="3368637" y="1437589"/>
                  </a:lnTo>
                  <a:lnTo>
                    <a:pt x="3373323" y="1432890"/>
                  </a:lnTo>
                  <a:lnTo>
                    <a:pt x="3373323" y="1421333"/>
                  </a:lnTo>
                  <a:close/>
                </a:path>
                <a:path w="7857490" h="4237990">
                  <a:moveTo>
                    <a:pt x="3373323" y="4699"/>
                  </a:moveTo>
                  <a:lnTo>
                    <a:pt x="3368637" y="0"/>
                  </a:lnTo>
                  <a:lnTo>
                    <a:pt x="3357041" y="0"/>
                  </a:lnTo>
                  <a:lnTo>
                    <a:pt x="3352355" y="4699"/>
                  </a:lnTo>
                  <a:lnTo>
                    <a:pt x="3352355" y="16256"/>
                  </a:lnTo>
                  <a:lnTo>
                    <a:pt x="3357041" y="20942"/>
                  </a:lnTo>
                  <a:lnTo>
                    <a:pt x="3368637" y="20942"/>
                  </a:lnTo>
                  <a:lnTo>
                    <a:pt x="3373323" y="16256"/>
                  </a:lnTo>
                  <a:lnTo>
                    <a:pt x="3373323" y="4699"/>
                  </a:lnTo>
                  <a:close/>
                </a:path>
                <a:path w="7857490" h="4237990">
                  <a:moveTo>
                    <a:pt x="3415233" y="4221480"/>
                  </a:moveTo>
                  <a:lnTo>
                    <a:pt x="3410547" y="4216793"/>
                  </a:lnTo>
                  <a:lnTo>
                    <a:pt x="3398951" y="4216793"/>
                  </a:lnTo>
                  <a:lnTo>
                    <a:pt x="3394252" y="4221480"/>
                  </a:lnTo>
                  <a:lnTo>
                    <a:pt x="3394252" y="4233037"/>
                  </a:lnTo>
                  <a:lnTo>
                    <a:pt x="3398951" y="4237736"/>
                  </a:lnTo>
                  <a:lnTo>
                    <a:pt x="3410547" y="4237736"/>
                  </a:lnTo>
                  <a:lnTo>
                    <a:pt x="3415233" y="4233037"/>
                  </a:lnTo>
                  <a:lnTo>
                    <a:pt x="3415233" y="4221480"/>
                  </a:lnTo>
                  <a:close/>
                </a:path>
                <a:path w="7857490" h="4237990">
                  <a:moveTo>
                    <a:pt x="3415233" y="2836722"/>
                  </a:moveTo>
                  <a:lnTo>
                    <a:pt x="3410547" y="2832036"/>
                  </a:lnTo>
                  <a:lnTo>
                    <a:pt x="3398951" y="2832036"/>
                  </a:lnTo>
                  <a:lnTo>
                    <a:pt x="3394252" y="2836722"/>
                  </a:lnTo>
                  <a:lnTo>
                    <a:pt x="3394252" y="2848292"/>
                  </a:lnTo>
                  <a:lnTo>
                    <a:pt x="3398951" y="2852978"/>
                  </a:lnTo>
                  <a:lnTo>
                    <a:pt x="3410547" y="2852978"/>
                  </a:lnTo>
                  <a:lnTo>
                    <a:pt x="3415233" y="2848292"/>
                  </a:lnTo>
                  <a:lnTo>
                    <a:pt x="3415233" y="2836722"/>
                  </a:lnTo>
                  <a:close/>
                </a:path>
                <a:path w="7857490" h="4237990">
                  <a:moveTo>
                    <a:pt x="3415233" y="1421333"/>
                  </a:moveTo>
                  <a:lnTo>
                    <a:pt x="3410547" y="1416646"/>
                  </a:lnTo>
                  <a:lnTo>
                    <a:pt x="3398951" y="1416646"/>
                  </a:lnTo>
                  <a:lnTo>
                    <a:pt x="3394252" y="1421333"/>
                  </a:lnTo>
                  <a:lnTo>
                    <a:pt x="3394252" y="1432890"/>
                  </a:lnTo>
                  <a:lnTo>
                    <a:pt x="3398951" y="1437589"/>
                  </a:lnTo>
                  <a:lnTo>
                    <a:pt x="3410547" y="1437589"/>
                  </a:lnTo>
                  <a:lnTo>
                    <a:pt x="3415233" y="1432890"/>
                  </a:lnTo>
                  <a:lnTo>
                    <a:pt x="3415233" y="1421333"/>
                  </a:lnTo>
                  <a:close/>
                </a:path>
                <a:path w="7857490" h="4237990">
                  <a:moveTo>
                    <a:pt x="3415233" y="4699"/>
                  </a:moveTo>
                  <a:lnTo>
                    <a:pt x="3410547" y="0"/>
                  </a:lnTo>
                  <a:lnTo>
                    <a:pt x="3398951" y="0"/>
                  </a:lnTo>
                  <a:lnTo>
                    <a:pt x="3394252" y="4699"/>
                  </a:lnTo>
                  <a:lnTo>
                    <a:pt x="3394252" y="16256"/>
                  </a:lnTo>
                  <a:lnTo>
                    <a:pt x="3398951" y="20942"/>
                  </a:lnTo>
                  <a:lnTo>
                    <a:pt x="3410547" y="20942"/>
                  </a:lnTo>
                  <a:lnTo>
                    <a:pt x="3415233" y="16256"/>
                  </a:lnTo>
                  <a:lnTo>
                    <a:pt x="3415233" y="4699"/>
                  </a:lnTo>
                  <a:close/>
                </a:path>
                <a:path w="7857490" h="4237990">
                  <a:moveTo>
                    <a:pt x="3457130" y="4221480"/>
                  </a:moveTo>
                  <a:lnTo>
                    <a:pt x="3452444" y="4216793"/>
                  </a:lnTo>
                  <a:lnTo>
                    <a:pt x="3440849" y="4216793"/>
                  </a:lnTo>
                  <a:lnTo>
                    <a:pt x="3436162" y="4221480"/>
                  </a:lnTo>
                  <a:lnTo>
                    <a:pt x="3436162" y="4233037"/>
                  </a:lnTo>
                  <a:lnTo>
                    <a:pt x="3440849" y="4237736"/>
                  </a:lnTo>
                  <a:lnTo>
                    <a:pt x="3452444" y="4237736"/>
                  </a:lnTo>
                  <a:lnTo>
                    <a:pt x="3457130" y="4233037"/>
                  </a:lnTo>
                  <a:lnTo>
                    <a:pt x="3457130" y="4221480"/>
                  </a:lnTo>
                  <a:close/>
                </a:path>
                <a:path w="7857490" h="4237990">
                  <a:moveTo>
                    <a:pt x="3457130" y="2836722"/>
                  </a:moveTo>
                  <a:lnTo>
                    <a:pt x="3452444" y="2832036"/>
                  </a:lnTo>
                  <a:lnTo>
                    <a:pt x="3440849" y="2832036"/>
                  </a:lnTo>
                  <a:lnTo>
                    <a:pt x="3436162" y="2836722"/>
                  </a:lnTo>
                  <a:lnTo>
                    <a:pt x="3436162" y="2848292"/>
                  </a:lnTo>
                  <a:lnTo>
                    <a:pt x="3440849" y="2852978"/>
                  </a:lnTo>
                  <a:lnTo>
                    <a:pt x="3452444" y="2852978"/>
                  </a:lnTo>
                  <a:lnTo>
                    <a:pt x="3457130" y="2848292"/>
                  </a:lnTo>
                  <a:lnTo>
                    <a:pt x="3457130" y="2836722"/>
                  </a:lnTo>
                  <a:close/>
                </a:path>
                <a:path w="7857490" h="4237990">
                  <a:moveTo>
                    <a:pt x="3457130" y="1421333"/>
                  </a:moveTo>
                  <a:lnTo>
                    <a:pt x="3452444" y="1416646"/>
                  </a:lnTo>
                  <a:lnTo>
                    <a:pt x="3440849" y="1416646"/>
                  </a:lnTo>
                  <a:lnTo>
                    <a:pt x="3436162" y="1421333"/>
                  </a:lnTo>
                  <a:lnTo>
                    <a:pt x="3436162" y="1432890"/>
                  </a:lnTo>
                  <a:lnTo>
                    <a:pt x="3440849" y="1437589"/>
                  </a:lnTo>
                  <a:lnTo>
                    <a:pt x="3452444" y="1437589"/>
                  </a:lnTo>
                  <a:lnTo>
                    <a:pt x="3457130" y="1432890"/>
                  </a:lnTo>
                  <a:lnTo>
                    <a:pt x="3457130" y="1421333"/>
                  </a:lnTo>
                  <a:close/>
                </a:path>
                <a:path w="7857490" h="4237990">
                  <a:moveTo>
                    <a:pt x="3457130" y="4699"/>
                  </a:moveTo>
                  <a:lnTo>
                    <a:pt x="3452444" y="0"/>
                  </a:lnTo>
                  <a:lnTo>
                    <a:pt x="3440849" y="0"/>
                  </a:lnTo>
                  <a:lnTo>
                    <a:pt x="3436162" y="4699"/>
                  </a:lnTo>
                  <a:lnTo>
                    <a:pt x="3436162" y="16256"/>
                  </a:lnTo>
                  <a:lnTo>
                    <a:pt x="3440849" y="20942"/>
                  </a:lnTo>
                  <a:lnTo>
                    <a:pt x="3452444" y="20942"/>
                  </a:lnTo>
                  <a:lnTo>
                    <a:pt x="3457130" y="16256"/>
                  </a:lnTo>
                  <a:lnTo>
                    <a:pt x="3457130" y="4699"/>
                  </a:lnTo>
                  <a:close/>
                </a:path>
                <a:path w="7857490" h="4237990">
                  <a:moveTo>
                    <a:pt x="3499040" y="4221480"/>
                  </a:moveTo>
                  <a:lnTo>
                    <a:pt x="3494354" y="4216793"/>
                  </a:lnTo>
                  <a:lnTo>
                    <a:pt x="3482759" y="4216793"/>
                  </a:lnTo>
                  <a:lnTo>
                    <a:pt x="3478072" y="4221480"/>
                  </a:lnTo>
                  <a:lnTo>
                    <a:pt x="3478072" y="4233037"/>
                  </a:lnTo>
                  <a:lnTo>
                    <a:pt x="3482759" y="4237736"/>
                  </a:lnTo>
                  <a:lnTo>
                    <a:pt x="3494354" y="4237736"/>
                  </a:lnTo>
                  <a:lnTo>
                    <a:pt x="3499040" y="4233037"/>
                  </a:lnTo>
                  <a:lnTo>
                    <a:pt x="3499040" y="4221480"/>
                  </a:lnTo>
                  <a:close/>
                </a:path>
                <a:path w="7857490" h="4237990">
                  <a:moveTo>
                    <a:pt x="3499040" y="2836722"/>
                  </a:moveTo>
                  <a:lnTo>
                    <a:pt x="3494354" y="2832036"/>
                  </a:lnTo>
                  <a:lnTo>
                    <a:pt x="3482759" y="2832036"/>
                  </a:lnTo>
                  <a:lnTo>
                    <a:pt x="3478072" y="2836722"/>
                  </a:lnTo>
                  <a:lnTo>
                    <a:pt x="3478072" y="2848292"/>
                  </a:lnTo>
                  <a:lnTo>
                    <a:pt x="3482759" y="2852978"/>
                  </a:lnTo>
                  <a:lnTo>
                    <a:pt x="3494354" y="2852978"/>
                  </a:lnTo>
                  <a:lnTo>
                    <a:pt x="3499040" y="2848292"/>
                  </a:lnTo>
                  <a:lnTo>
                    <a:pt x="3499040" y="2836722"/>
                  </a:lnTo>
                  <a:close/>
                </a:path>
                <a:path w="7857490" h="4237990">
                  <a:moveTo>
                    <a:pt x="3499040" y="1421333"/>
                  </a:moveTo>
                  <a:lnTo>
                    <a:pt x="3494354" y="1416646"/>
                  </a:lnTo>
                  <a:lnTo>
                    <a:pt x="3482759" y="1416646"/>
                  </a:lnTo>
                  <a:lnTo>
                    <a:pt x="3478072" y="1421333"/>
                  </a:lnTo>
                  <a:lnTo>
                    <a:pt x="3478072" y="1432890"/>
                  </a:lnTo>
                  <a:lnTo>
                    <a:pt x="3482759" y="1437589"/>
                  </a:lnTo>
                  <a:lnTo>
                    <a:pt x="3494354" y="1437589"/>
                  </a:lnTo>
                  <a:lnTo>
                    <a:pt x="3499040" y="1432890"/>
                  </a:lnTo>
                  <a:lnTo>
                    <a:pt x="3499040" y="1421333"/>
                  </a:lnTo>
                  <a:close/>
                </a:path>
                <a:path w="7857490" h="4237990">
                  <a:moveTo>
                    <a:pt x="3499040" y="4699"/>
                  </a:moveTo>
                  <a:lnTo>
                    <a:pt x="3494354" y="0"/>
                  </a:lnTo>
                  <a:lnTo>
                    <a:pt x="3482759" y="0"/>
                  </a:lnTo>
                  <a:lnTo>
                    <a:pt x="3478072" y="4699"/>
                  </a:lnTo>
                  <a:lnTo>
                    <a:pt x="3478072" y="16256"/>
                  </a:lnTo>
                  <a:lnTo>
                    <a:pt x="3482759" y="20942"/>
                  </a:lnTo>
                  <a:lnTo>
                    <a:pt x="3494354" y="20942"/>
                  </a:lnTo>
                  <a:lnTo>
                    <a:pt x="3499040" y="16256"/>
                  </a:lnTo>
                  <a:lnTo>
                    <a:pt x="3499040" y="4699"/>
                  </a:lnTo>
                  <a:close/>
                </a:path>
                <a:path w="7857490" h="4237990">
                  <a:moveTo>
                    <a:pt x="3540950" y="4221480"/>
                  </a:moveTo>
                  <a:lnTo>
                    <a:pt x="3536251" y="4216793"/>
                  </a:lnTo>
                  <a:lnTo>
                    <a:pt x="3524669" y="4216793"/>
                  </a:lnTo>
                  <a:lnTo>
                    <a:pt x="3519982" y="4221480"/>
                  </a:lnTo>
                  <a:lnTo>
                    <a:pt x="3519982" y="4233037"/>
                  </a:lnTo>
                  <a:lnTo>
                    <a:pt x="3524669" y="4237736"/>
                  </a:lnTo>
                  <a:lnTo>
                    <a:pt x="3536251" y="4237736"/>
                  </a:lnTo>
                  <a:lnTo>
                    <a:pt x="3540950" y="4233037"/>
                  </a:lnTo>
                  <a:lnTo>
                    <a:pt x="3540950" y="4221480"/>
                  </a:lnTo>
                  <a:close/>
                </a:path>
                <a:path w="7857490" h="4237990">
                  <a:moveTo>
                    <a:pt x="3540950" y="2836722"/>
                  </a:moveTo>
                  <a:lnTo>
                    <a:pt x="3536251" y="2832036"/>
                  </a:lnTo>
                  <a:lnTo>
                    <a:pt x="3524669" y="2832036"/>
                  </a:lnTo>
                  <a:lnTo>
                    <a:pt x="3519982" y="2836722"/>
                  </a:lnTo>
                  <a:lnTo>
                    <a:pt x="3519982" y="2848292"/>
                  </a:lnTo>
                  <a:lnTo>
                    <a:pt x="3524669" y="2852978"/>
                  </a:lnTo>
                  <a:lnTo>
                    <a:pt x="3536251" y="2852978"/>
                  </a:lnTo>
                  <a:lnTo>
                    <a:pt x="3540950" y="2848292"/>
                  </a:lnTo>
                  <a:lnTo>
                    <a:pt x="3540950" y="2836722"/>
                  </a:lnTo>
                  <a:close/>
                </a:path>
                <a:path w="7857490" h="4237990">
                  <a:moveTo>
                    <a:pt x="3540950" y="1421333"/>
                  </a:moveTo>
                  <a:lnTo>
                    <a:pt x="3536251" y="1416646"/>
                  </a:lnTo>
                  <a:lnTo>
                    <a:pt x="3524669" y="1416646"/>
                  </a:lnTo>
                  <a:lnTo>
                    <a:pt x="3519982" y="1421333"/>
                  </a:lnTo>
                  <a:lnTo>
                    <a:pt x="3519982" y="1432890"/>
                  </a:lnTo>
                  <a:lnTo>
                    <a:pt x="3524669" y="1437589"/>
                  </a:lnTo>
                  <a:lnTo>
                    <a:pt x="3536251" y="1437589"/>
                  </a:lnTo>
                  <a:lnTo>
                    <a:pt x="3540950" y="1432890"/>
                  </a:lnTo>
                  <a:lnTo>
                    <a:pt x="3540950" y="1421333"/>
                  </a:lnTo>
                  <a:close/>
                </a:path>
                <a:path w="7857490" h="4237990">
                  <a:moveTo>
                    <a:pt x="3540950" y="4699"/>
                  </a:moveTo>
                  <a:lnTo>
                    <a:pt x="3536251" y="0"/>
                  </a:lnTo>
                  <a:lnTo>
                    <a:pt x="3524669" y="0"/>
                  </a:lnTo>
                  <a:lnTo>
                    <a:pt x="3519982" y="4699"/>
                  </a:lnTo>
                  <a:lnTo>
                    <a:pt x="3519982" y="16256"/>
                  </a:lnTo>
                  <a:lnTo>
                    <a:pt x="3524669" y="20942"/>
                  </a:lnTo>
                  <a:lnTo>
                    <a:pt x="3536251" y="20942"/>
                  </a:lnTo>
                  <a:lnTo>
                    <a:pt x="3540950" y="16256"/>
                  </a:lnTo>
                  <a:lnTo>
                    <a:pt x="3540950" y="4699"/>
                  </a:lnTo>
                  <a:close/>
                </a:path>
                <a:path w="7857490" h="4237990">
                  <a:moveTo>
                    <a:pt x="3582847" y="4221480"/>
                  </a:moveTo>
                  <a:lnTo>
                    <a:pt x="3578161" y="4216793"/>
                  </a:lnTo>
                  <a:lnTo>
                    <a:pt x="3566566" y="4216793"/>
                  </a:lnTo>
                  <a:lnTo>
                    <a:pt x="3561892" y="4221480"/>
                  </a:lnTo>
                  <a:lnTo>
                    <a:pt x="3561892" y="4233037"/>
                  </a:lnTo>
                  <a:lnTo>
                    <a:pt x="3566566" y="4237736"/>
                  </a:lnTo>
                  <a:lnTo>
                    <a:pt x="3578161" y="4237736"/>
                  </a:lnTo>
                  <a:lnTo>
                    <a:pt x="3582847" y="4233037"/>
                  </a:lnTo>
                  <a:lnTo>
                    <a:pt x="3582847" y="4221480"/>
                  </a:lnTo>
                  <a:close/>
                </a:path>
                <a:path w="7857490" h="4237990">
                  <a:moveTo>
                    <a:pt x="3582847" y="2836722"/>
                  </a:moveTo>
                  <a:lnTo>
                    <a:pt x="3578161" y="2832036"/>
                  </a:lnTo>
                  <a:lnTo>
                    <a:pt x="3566566" y="2832036"/>
                  </a:lnTo>
                  <a:lnTo>
                    <a:pt x="3561892" y="2836722"/>
                  </a:lnTo>
                  <a:lnTo>
                    <a:pt x="3561892" y="2848292"/>
                  </a:lnTo>
                  <a:lnTo>
                    <a:pt x="3566566" y="2852978"/>
                  </a:lnTo>
                  <a:lnTo>
                    <a:pt x="3578161" y="2852978"/>
                  </a:lnTo>
                  <a:lnTo>
                    <a:pt x="3582847" y="2848292"/>
                  </a:lnTo>
                  <a:lnTo>
                    <a:pt x="3582847" y="2836722"/>
                  </a:lnTo>
                  <a:close/>
                </a:path>
                <a:path w="7857490" h="4237990">
                  <a:moveTo>
                    <a:pt x="3582847" y="1421333"/>
                  </a:moveTo>
                  <a:lnTo>
                    <a:pt x="3578161" y="1416646"/>
                  </a:lnTo>
                  <a:lnTo>
                    <a:pt x="3566566" y="1416646"/>
                  </a:lnTo>
                  <a:lnTo>
                    <a:pt x="3561892" y="1421333"/>
                  </a:lnTo>
                  <a:lnTo>
                    <a:pt x="3561892" y="1432890"/>
                  </a:lnTo>
                  <a:lnTo>
                    <a:pt x="3566566" y="1437589"/>
                  </a:lnTo>
                  <a:lnTo>
                    <a:pt x="3578161" y="1437589"/>
                  </a:lnTo>
                  <a:lnTo>
                    <a:pt x="3582847" y="1432890"/>
                  </a:lnTo>
                  <a:lnTo>
                    <a:pt x="3582847" y="1421333"/>
                  </a:lnTo>
                  <a:close/>
                </a:path>
                <a:path w="7857490" h="4237990">
                  <a:moveTo>
                    <a:pt x="3582847" y="4699"/>
                  </a:moveTo>
                  <a:lnTo>
                    <a:pt x="3578161" y="0"/>
                  </a:lnTo>
                  <a:lnTo>
                    <a:pt x="3566566" y="0"/>
                  </a:lnTo>
                  <a:lnTo>
                    <a:pt x="3561892" y="4699"/>
                  </a:lnTo>
                  <a:lnTo>
                    <a:pt x="3561892" y="16256"/>
                  </a:lnTo>
                  <a:lnTo>
                    <a:pt x="3566566" y="20942"/>
                  </a:lnTo>
                  <a:lnTo>
                    <a:pt x="3578161" y="20942"/>
                  </a:lnTo>
                  <a:lnTo>
                    <a:pt x="3582847" y="16256"/>
                  </a:lnTo>
                  <a:lnTo>
                    <a:pt x="3582847" y="4699"/>
                  </a:lnTo>
                  <a:close/>
                </a:path>
                <a:path w="7857490" h="4237990">
                  <a:moveTo>
                    <a:pt x="3624757" y="4221480"/>
                  </a:moveTo>
                  <a:lnTo>
                    <a:pt x="3620058" y="4216793"/>
                  </a:lnTo>
                  <a:lnTo>
                    <a:pt x="3608476" y="4216793"/>
                  </a:lnTo>
                  <a:lnTo>
                    <a:pt x="3603790" y="4221480"/>
                  </a:lnTo>
                  <a:lnTo>
                    <a:pt x="3603790" y="4233037"/>
                  </a:lnTo>
                  <a:lnTo>
                    <a:pt x="3608476" y="4237736"/>
                  </a:lnTo>
                  <a:lnTo>
                    <a:pt x="3620058" y="4237736"/>
                  </a:lnTo>
                  <a:lnTo>
                    <a:pt x="3624757" y="4233037"/>
                  </a:lnTo>
                  <a:lnTo>
                    <a:pt x="3624757" y="4221480"/>
                  </a:lnTo>
                  <a:close/>
                </a:path>
                <a:path w="7857490" h="4237990">
                  <a:moveTo>
                    <a:pt x="3624757" y="2836722"/>
                  </a:moveTo>
                  <a:lnTo>
                    <a:pt x="3620058" y="2832036"/>
                  </a:lnTo>
                  <a:lnTo>
                    <a:pt x="3608476" y="2832036"/>
                  </a:lnTo>
                  <a:lnTo>
                    <a:pt x="3603790" y="2836722"/>
                  </a:lnTo>
                  <a:lnTo>
                    <a:pt x="3603790" y="2848292"/>
                  </a:lnTo>
                  <a:lnTo>
                    <a:pt x="3608476" y="2852978"/>
                  </a:lnTo>
                  <a:lnTo>
                    <a:pt x="3620058" y="2852978"/>
                  </a:lnTo>
                  <a:lnTo>
                    <a:pt x="3624757" y="2848292"/>
                  </a:lnTo>
                  <a:lnTo>
                    <a:pt x="3624757" y="2836722"/>
                  </a:lnTo>
                  <a:close/>
                </a:path>
                <a:path w="7857490" h="4237990">
                  <a:moveTo>
                    <a:pt x="3624757" y="1421333"/>
                  </a:moveTo>
                  <a:lnTo>
                    <a:pt x="3620058" y="1416646"/>
                  </a:lnTo>
                  <a:lnTo>
                    <a:pt x="3608476" y="1416646"/>
                  </a:lnTo>
                  <a:lnTo>
                    <a:pt x="3603790" y="1421333"/>
                  </a:lnTo>
                  <a:lnTo>
                    <a:pt x="3603790" y="1432890"/>
                  </a:lnTo>
                  <a:lnTo>
                    <a:pt x="3608476" y="1437589"/>
                  </a:lnTo>
                  <a:lnTo>
                    <a:pt x="3620058" y="1437589"/>
                  </a:lnTo>
                  <a:lnTo>
                    <a:pt x="3624757" y="1432890"/>
                  </a:lnTo>
                  <a:lnTo>
                    <a:pt x="3624757" y="1421333"/>
                  </a:lnTo>
                  <a:close/>
                </a:path>
                <a:path w="7857490" h="4237990">
                  <a:moveTo>
                    <a:pt x="3624757" y="4699"/>
                  </a:moveTo>
                  <a:lnTo>
                    <a:pt x="3620058" y="0"/>
                  </a:lnTo>
                  <a:lnTo>
                    <a:pt x="3608476" y="0"/>
                  </a:lnTo>
                  <a:lnTo>
                    <a:pt x="3603790" y="4699"/>
                  </a:lnTo>
                  <a:lnTo>
                    <a:pt x="3603790" y="16256"/>
                  </a:lnTo>
                  <a:lnTo>
                    <a:pt x="3608476" y="20942"/>
                  </a:lnTo>
                  <a:lnTo>
                    <a:pt x="3620058" y="20942"/>
                  </a:lnTo>
                  <a:lnTo>
                    <a:pt x="3624757" y="16256"/>
                  </a:lnTo>
                  <a:lnTo>
                    <a:pt x="3624757" y="4699"/>
                  </a:lnTo>
                  <a:close/>
                </a:path>
                <a:path w="7857490" h="4237990">
                  <a:moveTo>
                    <a:pt x="3666655" y="4221480"/>
                  </a:moveTo>
                  <a:lnTo>
                    <a:pt x="3661968" y="4216793"/>
                  </a:lnTo>
                  <a:lnTo>
                    <a:pt x="3650373" y="4216793"/>
                  </a:lnTo>
                  <a:lnTo>
                    <a:pt x="3645700" y="4221480"/>
                  </a:lnTo>
                  <a:lnTo>
                    <a:pt x="3645700" y="4233037"/>
                  </a:lnTo>
                  <a:lnTo>
                    <a:pt x="3650373" y="4237736"/>
                  </a:lnTo>
                  <a:lnTo>
                    <a:pt x="3661968" y="4237736"/>
                  </a:lnTo>
                  <a:lnTo>
                    <a:pt x="3666655" y="4233037"/>
                  </a:lnTo>
                  <a:lnTo>
                    <a:pt x="3666655" y="4221480"/>
                  </a:lnTo>
                  <a:close/>
                </a:path>
                <a:path w="7857490" h="4237990">
                  <a:moveTo>
                    <a:pt x="3666655" y="2836722"/>
                  </a:moveTo>
                  <a:lnTo>
                    <a:pt x="3661968" y="2832036"/>
                  </a:lnTo>
                  <a:lnTo>
                    <a:pt x="3650373" y="2832036"/>
                  </a:lnTo>
                  <a:lnTo>
                    <a:pt x="3645700" y="2836722"/>
                  </a:lnTo>
                  <a:lnTo>
                    <a:pt x="3645700" y="2848292"/>
                  </a:lnTo>
                  <a:lnTo>
                    <a:pt x="3650373" y="2852978"/>
                  </a:lnTo>
                  <a:lnTo>
                    <a:pt x="3661968" y="2852978"/>
                  </a:lnTo>
                  <a:lnTo>
                    <a:pt x="3666655" y="2848292"/>
                  </a:lnTo>
                  <a:lnTo>
                    <a:pt x="3666655" y="2836722"/>
                  </a:lnTo>
                  <a:close/>
                </a:path>
                <a:path w="7857490" h="4237990">
                  <a:moveTo>
                    <a:pt x="3666655" y="1421333"/>
                  </a:moveTo>
                  <a:lnTo>
                    <a:pt x="3661968" y="1416646"/>
                  </a:lnTo>
                  <a:lnTo>
                    <a:pt x="3650373" y="1416646"/>
                  </a:lnTo>
                  <a:lnTo>
                    <a:pt x="3645700" y="1421333"/>
                  </a:lnTo>
                  <a:lnTo>
                    <a:pt x="3645700" y="1432890"/>
                  </a:lnTo>
                  <a:lnTo>
                    <a:pt x="3650373" y="1437589"/>
                  </a:lnTo>
                  <a:lnTo>
                    <a:pt x="3661968" y="1437589"/>
                  </a:lnTo>
                  <a:lnTo>
                    <a:pt x="3666655" y="1432890"/>
                  </a:lnTo>
                  <a:lnTo>
                    <a:pt x="3666655" y="1421333"/>
                  </a:lnTo>
                  <a:close/>
                </a:path>
                <a:path w="7857490" h="4237990">
                  <a:moveTo>
                    <a:pt x="3666655" y="4699"/>
                  </a:moveTo>
                  <a:lnTo>
                    <a:pt x="3661968" y="0"/>
                  </a:lnTo>
                  <a:lnTo>
                    <a:pt x="3650373" y="0"/>
                  </a:lnTo>
                  <a:lnTo>
                    <a:pt x="3645700" y="4699"/>
                  </a:lnTo>
                  <a:lnTo>
                    <a:pt x="3645700" y="16256"/>
                  </a:lnTo>
                  <a:lnTo>
                    <a:pt x="3650373" y="20942"/>
                  </a:lnTo>
                  <a:lnTo>
                    <a:pt x="3661968" y="20942"/>
                  </a:lnTo>
                  <a:lnTo>
                    <a:pt x="3666655" y="16256"/>
                  </a:lnTo>
                  <a:lnTo>
                    <a:pt x="3666655" y="4699"/>
                  </a:lnTo>
                  <a:close/>
                </a:path>
                <a:path w="7857490" h="4237990">
                  <a:moveTo>
                    <a:pt x="3708565" y="4221480"/>
                  </a:moveTo>
                  <a:lnTo>
                    <a:pt x="3703866" y="4216793"/>
                  </a:lnTo>
                  <a:lnTo>
                    <a:pt x="3692283" y="4216793"/>
                  </a:lnTo>
                  <a:lnTo>
                    <a:pt x="3687597" y="4221480"/>
                  </a:lnTo>
                  <a:lnTo>
                    <a:pt x="3687597" y="4233037"/>
                  </a:lnTo>
                  <a:lnTo>
                    <a:pt x="3692283" y="4237736"/>
                  </a:lnTo>
                  <a:lnTo>
                    <a:pt x="3703866" y="4237736"/>
                  </a:lnTo>
                  <a:lnTo>
                    <a:pt x="3708565" y="4233037"/>
                  </a:lnTo>
                  <a:lnTo>
                    <a:pt x="3708565" y="4221480"/>
                  </a:lnTo>
                  <a:close/>
                </a:path>
                <a:path w="7857490" h="4237990">
                  <a:moveTo>
                    <a:pt x="3708565" y="2836722"/>
                  </a:moveTo>
                  <a:lnTo>
                    <a:pt x="3703866" y="2832036"/>
                  </a:lnTo>
                  <a:lnTo>
                    <a:pt x="3692283" y="2832036"/>
                  </a:lnTo>
                  <a:lnTo>
                    <a:pt x="3687597" y="2836722"/>
                  </a:lnTo>
                  <a:lnTo>
                    <a:pt x="3687597" y="2848292"/>
                  </a:lnTo>
                  <a:lnTo>
                    <a:pt x="3692283" y="2852978"/>
                  </a:lnTo>
                  <a:lnTo>
                    <a:pt x="3703866" y="2852978"/>
                  </a:lnTo>
                  <a:lnTo>
                    <a:pt x="3708565" y="2848292"/>
                  </a:lnTo>
                  <a:lnTo>
                    <a:pt x="3708565" y="2836722"/>
                  </a:lnTo>
                  <a:close/>
                </a:path>
                <a:path w="7857490" h="4237990">
                  <a:moveTo>
                    <a:pt x="3708565" y="1421333"/>
                  </a:moveTo>
                  <a:lnTo>
                    <a:pt x="3703866" y="1416646"/>
                  </a:lnTo>
                  <a:lnTo>
                    <a:pt x="3692283" y="1416646"/>
                  </a:lnTo>
                  <a:lnTo>
                    <a:pt x="3687597" y="1421333"/>
                  </a:lnTo>
                  <a:lnTo>
                    <a:pt x="3687597" y="1432890"/>
                  </a:lnTo>
                  <a:lnTo>
                    <a:pt x="3692283" y="1437589"/>
                  </a:lnTo>
                  <a:lnTo>
                    <a:pt x="3703866" y="1437589"/>
                  </a:lnTo>
                  <a:lnTo>
                    <a:pt x="3708565" y="1432890"/>
                  </a:lnTo>
                  <a:lnTo>
                    <a:pt x="3708565" y="1421333"/>
                  </a:lnTo>
                  <a:close/>
                </a:path>
                <a:path w="7857490" h="4237990">
                  <a:moveTo>
                    <a:pt x="3708565" y="4699"/>
                  </a:moveTo>
                  <a:lnTo>
                    <a:pt x="3703866" y="0"/>
                  </a:lnTo>
                  <a:lnTo>
                    <a:pt x="3692283" y="0"/>
                  </a:lnTo>
                  <a:lnTo>
                    <a:pt x="3687597" y="4699"/>
                  </a:lnTo>
                  <a:lnTo>
                    <a:pt x="3687597" y="16256"/>
                  </a:lnTo>
                  <a:lnTo>
                    <a:pt x="3692283" y="20942"/>
                  </a:lnTo>
                  <a:lnTo>
                    <a:pt x="3703866" y="20942"/>
                  </a:lnTo>
                  <a:lnTo>
                    <a:pt x="3708565" y="16256"/>
                  </a:lnTo>
                  <a:lnTo>
                    <a:pt x="3708565" y="4699"/>
                  </a:lnTo>
                  <a:close/>
                </a:path>
                <a:path w="7857490" h="4237990">
                  <a:moveTo>
                    <a:pt x="3750462" y="4221480"/>
                  </a:moveTo>
                  <a:lnTo>
                    <a:pt x="3745776" y="4216793"/>
                  </a:lnTo>
                  <a:lnTo>
                    <a:pt x="3734181" y="4216793"/>
                  </a:lnTo>
                  <a:lnTo>
                    <a:pt x="3729507" y="4221480"/>
                  </a:lnTo>
                  <a:lnTo>
                    <a:pt x="3729507" y="4233037"/>
                  </a:lnTo>
                  <a:lnTo>
                    <a:pt x="3734181" y="4237736"/>
                  </a:lnTo>
                  <a:lnTo>
                    <a:pt x="3745776" y="4237736"/>
                  </a:lnTo>
                  <a:lnTo>
                    <a:pt x="3750462" y="4233037"/>
                  </a:lnTo>
                  <a:lnTo>
                    <a:pt x="3750462" y="4221480"/>
                  </a:lnTo>
                  <a:close/>
                </a:path>
                <a:path w="7857490" h="4237990">
                  <a:moveTo>
                    <a:pt x="3750462" y="2836722"/>
                  </a:moveTo>
                  <a:lnTo>
                    <a:pt x="3745776" y="2832036"/>
                  </a:lnTo>
                  <a:lnTo>
                    <a:pt x="3734181" y="2832036"/>
                  </a:lnTo>
                  <a:lnTo>
                    <a:pt x="3729507" y="2836722"/>
                  </a:lnTo>
                  <a:lnTo>
                    <a:pt x="3729507" y="2848292"/>
                  </a:lnTo>
                  <a:lnTo>
                    <a:pt x="3734181" y="2852978"/>
                  </a:lnTo>
                  <a:lnTo>
                    <a:pt x="3745776" y="2852978"/>
                  </a:lnTo>
                  <a:lnTo>
                    <a:pt x="3750462" y="2848292"/>
                  </a:lnTo>
                  <a:lnTo>
                    <a:pt x="3750462" y="2836722"/>
                  </a:lnTo>
                  <a:close/>
                </a:path>
                <a:path w="7857490" h="4237990">
                  <a:moveTo>
                    <a:pt x="3750462" y="1421333"/>
                  </a:moveTo>
                  <a:lnTo>
                    <a:pt x="3745776" y="1416646"/>
                  </a:lnTo>
                  <a:lnTo>
                    <a:pt x="3734181" y="1416646"/>
                  </a:lnTo>
                  <a:lnTo>
                    <a:pt x="3729507" y="1421333"/>
                  </a:lnTo>
                  <a:lnTo>
                    <a:pt x="3729507" y="1432890"/>
                  </a:lnTo>
                  <a:lnTo>
                    <a:pt x="3734181" y="1437589"/>
                  </a:lnTo>
                  <a:lnTo>
                    <a:pt x="3745776" y="1437589"/>
                  </a:lnTo>
                  <a:lnTo>
                    <a:pt x="3750462" y="1432890"/>
                  </a:lnTo>
                  <a:lnTo>
                    <a:pt x="3750462" y="1421333"/>
                  </a:lnTo>
                  <a:close/>
                </a:path>
                <a:path w="7857490" h="4237990">
                  <a:moveTo>
                    <a:pt x="3750462" y="4699"/>
                  </a:moveTo>
                  <a:lnTo>
                    <a:pt x="3745776" y="0"/>
                  </a:lnTo>
                  <a:lnTo>
                    <a:pt x="3734181" y="0"/>
                  </a:lnTo>
                  <a:lnTo>
                    <a:pt x="3729507" y="4699"/>
                  </a:lnTo>
                  <a:lnTo>
                    <a:pt x="3729507" y="16256"/>
                  </a:lnTo>
                  <a:lnTo>
                    <a:pt x="3734181" y="20942"/>
                  </a:lnTo>
                  <a:lnTo>
                    <a:pt x="3745776" y="20942"/>
                  </a:lnTo>
                  <a:lnTo>
                    <a:pt x="3750462" y="16256"/>
                  </a:lnTo>
                  <a:lnTo>
                    <a:pt x="3750462" y="4699"/>
                  </a:lnTo>
                  <a:close/>
                </a:path>
                <a:path w="7857490" h="4237990">
                  <a:moveTo>
                    <a:pt x="3792372" y="4221480"/>
                  </a:moveTo>
                  <a:lnTo>
                    <a:pt x="3787686" y="4216793"/>
                  </a:lnTo>
                  <a:lnTo>
                    <a:pt x="3776091" y="4216793"/>
                  </a:lnTo>
                  <a:lnTo>
                    <a:pt x="3771404" y="4221480"/>
                  </a:lnTo>
                  <a:lnTo>
                    <a:pt x="3771404" y="4233037"/>
                  </a:lnTo>
                  <a:lnTo>
                    <a:pt x="3776091" y="4237736"/>
                  </a:lnTo>
                  <a:lnTo>
                    <a:pt x="3787686" y="4237736"/>
                  </a:lnTo>
                  <a:lnTo>
                    <a:pt x="3792372" y="4233037"/>
                  </a:lnTo>
                  <a:lnTo>
                    <a:pt x="3792372" y="4221480"/>
                  </a:lnTo>
                  <a:close/>
                </a:path>
                <a:path w="7857490" h="4237990">
                  <a:moveTo>
                    <a:pt x="3792372" y="2836722"/>
                  </a:moveTo>
                  <a:lnTo>
                    <a:pt x="3787686" y="2832036"/>
                  </a:lnTo>
                  <a:lnTo>
                    <a:pt x="3776091" y="2832036"/>
                  </a:lnTo>
                  <a:lnTo>
                    <a:pt x="3771404" y="2836722"/>
                  </a:lnTo>
                  <a:lnTo>
                    <a:pt x="3771404" y="2848292"/>
                  </a:lnTo>
                  <a:lnTo>
                    <a:pt x="3776091" y="2852978"/>
                  </a:lnTo>
                  <a:lnTo>
                    <a:pt x="3787686" y="2852978"/>
                  </a:lnTo>
                  <a:lnTo>
                    <a:pt x="3792372" y="2848292"/>
                  </a:lnTo>
                  <a:lnTo>
                    <a:pt x="3792372" y="2836722"/>
                  </a:lnTo>
                  <a:close/>
                </a:path>
                <a:path w="7857490" h="4237990">
                  <a:moveTo>
                    <a:pt x="3792372" y="1421333"/>
                  </a:moveTo>
                  <a:lnTo>
                    <a:pt x="3787686" y="1416646"/>
                  </a:lnTo>
                  <a:lnTo>
                    <a:pt x="3776091" y="1416646"/>
                  </a:lnTo>
                  <a:lnTo>
                    <a:pt x="3771404" y="1421333"/>
                  </a:lnTo>
                  <a:lnTo>
                    <a:pt x="3771404" y="1432890"/>
                  </a:lnTo>
                  <a:lnTo>
                    <a:pt x="3776091" y="1437589"/>
                  </a:lnTo>
                  <a:lnTo>
                    <a:pt x="3787686" y="1437589"/>
                  </a:lnTo>
                  <a:lnTo>
                    <a:pt x="3792372" y="1432890"/>
                  </a:lnTo>
                  <a:lnTo>
                    <a:pt x="3792372" y="1421333"/>
                  </a:lnTo>
                  <a:close/>
                </a:path>
                <a:path w="7857490" h="4237990">
                  <a:moveTo>
                    <a:pt x="3792372" y="4699"/>
                  </a:moveTo>
                  <a:lnTo>
                    <a:pt x="3787686" y="0"/>
                  </a:lnTo>
                  <a:lnTo>
                    <a:pt x="3776091" y="0"/>
                  </a:lnTo>
                  <a:lnTo>
                    <a:pt x="3771404" y="4699"/>
                  </a:lnTo>
                  <a:lnTo>
                    <a:pt x="3771404" y="16256"/>
                  </a:lnTo>
                  <a:lnTo>
                    <a:pt x="3776091" y="20942"/>
                  </a:lnTo>
                  <a:lnTo>
                    <a:pt x="3787686" y="20942"/>
                  </a:lnTo>
                  <a:lnTo>
                    <a:pt x="3792372" y="16256"/>
                  </a:lnTo>
                  <a:lnTo>
                    <a:pt x="3792372" y="4699"/>
                  </a:lnTo>
                  <a:close/>
                </a:path>
                <a:path w="7857490" h="4237990">
                  <a:moveTo>
                    <a:pt x="3834282" y="4221480"/>
                  </a:moveTo>
                  <a:lnTo>
                    <a:pt x="3829583" y="4216793"/>
                  </a:lnTo>
                  <a:lnTo>
                    <a:pt x="3817988" y="4216793"/>
                  </a:lnTo>
                  <a:lnTo>
                    <a:pt x="3813314" y="4221480"/>
                  </a:lnTo>
                  <a:lnTo>
                    <a:pt x="3813314" y="4233037"/>
                  </a:lnTo>
                  <a:lnTo>
                    <a:pt x="3817988" y="4237736"/>
                  </a:lnTo>
                  <a:lnTo>
                    <a:pt x="3829583" y="4237736"/>
                  </a:lnTo>
                  <a:lnTo>
                    <a:pt x="3834282" y="4233037"/>
                  </a:lnTo>
                  <a:lnTo>
                    <a:pt x="3834282" y="4221480"/>
                  </a:lnTo>
                  <a:close/>
                </a:path>
                <a:path w="7857490" h="4237990">
                  <a:moveTo>
                    <a:pt x="3834282" y="2836722"/>
                  </a:moveTo>
                  <a:lnTo>
                    <a:pt x="3829583" y="2832036"/>
                  </a:lnTo>
                  <a:lnTo>
                    <a:pt x="3817988" y="2832036"/>
                  </a:lnTo>
                  <a:lnTo>
                    <a:pt x="3813314" y="2836722"/>
                  </a:lnTo>
                  <a:lnTo>
                    <a:pt x="3813314" y="2848292"/>
                  </a:lnTo>
                  <a:lnTo>
                    <a:pt x="3817988" y="2852978"/>
                  </a:lnTo>
                  <a:lnTo>
                    <a:pt x="3829583" y="2852978"/>
                  </a:lnTo>
                  <a:lnTo>
                    <a:pt x="3834282" y="2848292"/>
                  </a:lnTo>
                  <a:lnTo>
                    <a:pt x="3834282" y="2836722"/>
                  </a:lnTo>
                  <a:close/>
                </a:path>
                <a:path w="7857490" h="4237990">
                  <a:moveTo>
                    <a:pt x="3834282" y="1421333"/>
                  </a:moveTo>
                  <a:lnTo>
                    <a:pt x="3829583" y="1416646"/>
                  </a:lnTo>
                  <a:lnTo>
                    <a:pt x="3817988" y="1416646"/>
                  </a:lnTo>
                  <a:lnTo>
                    <a:pt x="3813314" y="1421333"/>
                  </a:lnTo>
                  <a:lnTo>
                    <a:pt x="3813314" y="1432890"/>
                  </a:lnTo>
                  <a:lnTo>
                    <a:pt x="3817988" y="1437589"/>
                  </a:lnTo>
                  <a:lnTo>
                    <a:pt x="3829583" y="1437589"/>
                  </a:lnTo>
                  <a:lnTo>
                    <a:pt x="3834282" y="1432890"/>
                  </a:lnTo>
                  <a:lnTo>
                    <a:pt x="3834282" y="1421333"/>
                  </a:lnTo>
                  <a:close/>
                </a:path>
                <a:path w="7857490" h="4237990">
                  <a:moveTo>
                    <a:pt x="3834282" y="4699"/>
                  </a:moveTo>
                  <a:lnTo>
                    <a:pt x="3829583" y="0"/>
                  </a:lnTo>
                  <a:lnTo>
                    <a:pt x="3817988" y="0"/>
                  </a:lnTo>
                  <a:lnTo>
                    <a:pt x="3813314" y="4699"/>
                  </a:lnTo>
                  <a:lnTo>
                    <a:pt x="3813314" y="16256"/>
                  </a:lnTo>
                  <a:lnTo>
                    <a:pt x="3817988" y="20942"/>
                  </a:lnTo>
                  <a:lnTo>
                    <a:pt x="3829583" y="20942"/>
                  </a:lnTo>
                  <a:lnTo>
                    <a:pt x="3834282" y="16256"/>
                  </a:lnTo>
                  <a:lnTo>
                    <a:pt x="3834282" y="4699"/>
                  </a:lnTo>
                  <a:close/>
                </a:path>
                <a:path w="7857490" h="4237990">
                  <a:moveTo>
                    <a:pt x="3876179" y="4221480"/>
                  </a:moveTo>
                  <a:lnTo>
                    <a:pt x="3871493" y="4216793"/>
                  </a:lnTo>
                  <a:lnTo>
                    <a:pt x="3859898" y="4216793"/>
                  </a:lnTo>
                  <a:lnTo>
                    <a:pt x="3855224" y="4221480"/>
                  </a:lnTo>
                  <a:lnTo>
                    <a:pt x="3855224" y="4233037"/>
                  </a:lnTo>
                  <a:lnTo>
                    <a:pt x="3859898" y="4237736"/>
                  </a:lnTo>
                  <a:lnTo>
                    <a:pt x="3871493" y="4237736"/>
                  </a:lnTo>
                  <a:lnTo>
                    <a:pt x="3876179" y="4233037"/>
                  </a:lnTo>
                  <a:lnTo>
                    <a:pt x="3876179" y="4221480"/>
                  </a:lnTo>
                  <a:close/>
                </a:path>
                <a:path w="7857490" h="4237990">
                  <a:moveTo>
                    <a:pt x="3876179" y="2836722"/>
                  </a:moveTo>
                  <a:lnTo>
                    <a:pt x="3871493" y="2832036"/>
                  </a:lnTo>
                  <a:lnTo>
                    <a:pt x="3859898" y="2832036"/>
                  </a:lnTo>
                  <a:lnTo>
                    <a:pt x="3855224" y="2836722"/>
                  </a:lnTo>
                  <a:lnTo>
                    <a:pt x="3855224" y="2848292"/>
                  </a:lnTo>
                  <a:lnTo>
                    <a:pt x="3859898" y="2852978"/>
                  </a:lnTo>
                  <a:lnTo>
                    <a:pt x="3871493" y="2852978"/>
                  </a:lnTo>
                  <a:lnTo>
                    <a:pt x="3876179" y="2848292"/>
                  </a:lnTo>
                  <a:lnTo>
                    <a:pt x="3876179" y="2836722"/>
                  </a:lnTo>
                  <a:close/>
                </a:path>
                <a:path w="7857490" h="4237990">
                  <a:moveTo>
                    <a:pt x="3876179" y="1421333"/>
                  </a:moveTo>
                  <a:lnTo>
                    <a:pt x="3871493" y="1416646"/>
                  </a:lnTo>
                  <a:lnTo>
                    <a:pt x="3859898" y="1416646"/>
                  </a:lnTo>
                  <a:lnTo>
                    <a:pt x="3855224" y="1421333"/>
                  </a:lnTo>
                  <a:lnTo>
                    <a:pt x="3855224" y="1432890"/>
                  </a:lnTo>
                  <a:lnTo>
                    <a:pt x="3859898" y="1437589"/>
                  </a:lnTo>
                  <a:lnTo>
                    <a:pt x="3871493" y="1437589"/>
                  </a:lnTo>
                  <a:lnTo>
                    <a:pt x="3876179" y="1432890"/>
                  </a:lnTo>
                  <a:lnTo>
                    <a:pt x="3876179" y="1421333"/>
                  </a:lnTo>
                  <a:close/>
                </a:path>
                <a:path w="7857490" h="4237990">
                  <a:moveTo>
                    <a:pt x="3876179" y="4699"/>
                  </a:moveTo>
                  <a:lnTo>
                    <a:pt x="3871493" y="0"/>
                  </a:lnTo>
                  <a:lnTo>
                    <a:pt x="3859898" y="0"/>
                  </a:lnTo>
                  <a:lnTo>
                    <a:pt x="3855224" y="4699"/>
                  </a:lnTo>
                  <a:lnTo>
                    <a:pt x="3855224" y="16256"/>
                  </a:lnTo>
                  <a:lnTo>
                    <a:pt x="3859898" y="20942"/>
                  </a:lnTo>
                  <a:lnTo>
                    <a:pt x="3871493" y="20942"/>
                  </a:lnTo>
                  <a:lnTo>
                    <a:pt x="3876179" y="16256"/>
                  </a:lnTo>
                  <a:lnTo>
                    <a:pt x="3876179" y="4699"/>
                  </a:lnTo>
                  <a:close/>
                </a:path>
                <a:path w="7857490" h="4237990">
                  <a:moveTo>
                    <a:pt x="3918089" y="4221480"/>
                  </a:moveTo>
                  <a:lnTo>
                    <a:pt x="3913390" y="4216793"/>
                  </a:lnTo>
                  <a:lnTo>
                    <a:pt x="3901808" y="4216793"/>
                  </a:lnTo>
                  <a:lnTo>
                    <a:pt x="3897122" y="4221480"/>
                  </a:lnTo>
                  <a:lnTo>
                    <a:pt x="3897122" y="4233037"/>
                  </a:lnTo>
                  <a:lnTo>
                    <a:pt x="3901808" y="4237736"/>
                  </a:lnTo>
                  <a:lnTo>
                    <a:pt x="3913390" y="4237736"/>
                  </a:lnTo>
                  <a:lnTo>
                    <a:pt x="3918089" y="4233037"/>
                  </a:lnTo>
                  <a:lnTo>
                    <a:pt x="3918089" y="4221480"/>
                  </a:lnTo>
                  <a:close/>
                </a:path>
                <a:path w="7857490" h="4237990">
                  <a:moveTo>
                    <a:pt x="3918089" y="2836722"/>
                  </a:moveTo>
                  <a:lnTo>
                    <a:pt x="3913390" y="2832036"/>
                  </a:lnTo>
                  <a:lnTo>
                    <a:pt x="3901808" y="2832036"/>
                  </a:lnTo>
                  <a:lnTo>
                    <a:pt x="3897122" y="2836722"/>
                  </a:lnTo>
                  <a:lnTo>
                    <a:pt x="3897122" y="2848292"/>
                  </a:lnTo>
                  <a:lnTo>
                    <a:pt x="3901808" y="2852978"/>
                  </a:lnTo>
                  <a:lnTo>
                    <a:pt x="3913390" y="2852978"/>
                  </a:lnTo>
                  <a:lnTo>
                    <a:pt x="3918089" y="2848292"/>
                  </a:lnTo>
                  <a:lnTo>
                    <a:pt x="3918089" y="2836722"/>
                  </a:lnTo>
                  <a:close/>
                </a:path>
                <a:path w="7857490" h="4237990">
                  <a:moveTo>
                    <a:pt x="3918089" y="1421333"/>
                  </a:moveTo>
                  <a:lnTo>
                    <a:pt x="3913390" y="1416646"/>
                  </a:lnTo>
                  <a:lnTo>
                    <a:pt x="3901808" y="1416646"/>
                  </a:lnTo>
                  <a:lnTo>
                    <a:pt x="3897122" y="1421333"/>
                  </a:lnTo>
                  <a:lnTo>
                    <a:pt x="3897122" y="1432890"/>
                  </a:lnTo>
                  <a:lnTo>
                    <a:pt x="3901808" y="1437589"/>
                  </a:lnTo>
                  <a:lnTo>
                    <a:pt x="3913390" y="1437589"/>
                  </a:lnTo>
                  <a:lnTo>
                    <a:pt x="3918089" y="1432890"/>
                  </a:lnTo>
                  <a:lnTo>
                    <a:pt x="3918089" y="1421333"/>
                  </a:lnTo>
                  <a:close/>
                </a:path>
                <a:path w="7857490" h="4237990">
                  <a:moveTo>
                    <a:pt x="3918089" y="4699"/>
                  </a:moveTo>
                  <a:lnTo>
                    <a:pt x="3913390" y="0"/>
                  </a:lnTo>
                  <a:lnTo>
                    <a:pt x="3901808" y="0"/>
                  </a:lnTo>
                  <a:lnTo>
                    <a:pt x="3897122" y="4699"/>
                  </a:lnTo>
                  <a:lnTo>
                    <a:pt x="3897122" y="16256"/>
                  </a:lnTo>
                  <a:lnTo>
                    <a:pt x="3901808" y="20942"/>
                  </a:lnTo>
                  <a:lnTo>
                    <a:pt x="3913390" y="20942"/>
                  </a:lnTo>
                  <a:lnTo>
                    <a:pt x="3918089" y="16256"/>
                  </a:lnTo>
                  <a:lnTo>
                    <a:pt x="3918089" y="4699"/>
                  </a:lnTo>
                  <a:close/>
                </a:path>
                <a:path w="7857490" h="4237990">
                  <a:moveTo>
                    <a:pt x="3959987" y="4221480"/>
                  </a:moveTo>
                  <a:lnTo>
                    <a:pt x="3955300" y="4216793"/>
                  </a:lnTo>
                  <a:lnTo>
                    <a:pt x="3943705" y="4216793"/>
                  </a:lnTo>
                  <a:lnTo>
                    <a:pt x="3939032" y="4221480"/>
                  </a:lnTo>
                  <a:lnTo>
                    <a:pt x="3939032" y="4233037"/>
                  </a:lnTo>
                  <a:lnTo>
                    <a:pt x="3943705" y="4237736"/>
                  </a:lnTo>
                  <a:lnTo>
                    <a:pt x="3955300" y="4237736"/>
                  </a:lnTo>
                  <a:lnTo>
                    <a:pt x="3959987" y="4233037"/>
                  </a:lnTo>
                  <a:lnTo>
                    <a:pt x="3959987" y="4221480"/>
                  </a:lnTo>
                  <a:close/>
                </a:path>
                <a:path w="7857490" h="4237990">
                  <a:moveTo>
                    <a:pt x="3959987" y="2836722"/>
                  </a:moveTo>
                  <a:lnTo>
                    <a:pt x="3955300" y="2832036"/>
                  </a:lnTo>
                  <a:lnTo>
                    <a:pt x="3943705" y="2832036"/>
                  </a:lnTo>
                  <a:lnTo>
                    <a:pt x="3939032" y="2836722"/>
                  </a:lnTo>
                  <a:lnTo>
                    <a:pt x="3939032" y="2848292"/>
                  </a:lnTo>
                  <a:lnTo>
                    <a:pt x="3943705" y="2852978"/>
                  </a:lnTo>
                  <a:lnTo>
                    <a:pt x="3955300" y="2852978"/>
                  </a:lnTo>
                  <a:lnTo>
                    <a:pt x="3959987" y="2848292"/>
                  </a:lnTo>
                  <a:lnTo>
                    <a:pt x="3959987" y="2836722"/>
                  </a:lnTo>
                  <a:close/>
                </a:path>
                <a:path w="7857490" h="4237990">
                  <a:moveTo>
                    <a:pt x="3959987" y="1421333"/>
                  </a:moveTo>
                  <a:lnTo>
                    <a:pt x="3955300" y="1416646"/>
                  </a:lnTo>
                  <a:lnTo>
                    <a:pt x="3943705" y="1416646"/>
                  </a:lnTo>
                  <a:lnTo>
                    <a:pt x="3939032" y="1421333"/>
                  </a:lnTo>
                  <a:lnTo>
                    <a:pt x="3939032" y="1432890"/>
                  </a:lnTo>
                  <a:lnTo>
                    <a:pt x="3943705" y="1437589"/>
                  </a:lnTo>
                  <a:lnTo>
                    <a:pt x="3955300" y="1437589"/>
                  </a:lnTo>
                  <a:lnTo>
                    <a:pt x="3959987" y="1432890"/>
                  </a:lnTo>
                  <a:lnTo>
                    <a:pt x="3959987" y="1421333"/>
                  </a:lnTo>
                  <a:close/>
                </a:path>
                <a:path w="7857490" h="4237990">
                  <a:moveTo>
                    <a:pt x="3959987" y="4699"/>
                  </a:moveTo>
                  <a:lnTo>
                    <a:pt x="3955300" y="0"/>
                  </a:lnTo>
                  <a:lnTo>
                    <a:pt x="3943705" y="0"/>
                  </a:lnTo>
                  <a:lnTo>
                    <a:pt x="3939032" y="4699"/>
                  </a:lnTo>
                  <a:lnTo>
                    <a:pt x="3939032" y="16256"/>
                  </a:lnTo>
                  <a:lnTo>
                    <a:pt x="3943705" y="20942"/>
                  </a:lnTo>
                  <a:lnTo>
                    <a:pt x="3955300" y="20942"/>
                  </a:lnTo>
                  <a:lnTo>
                    <a:pt x="3959987" y="16256"/>
                  </a:lnTo>
                  <a:lnTo>
                    <a:pt x="3959987" y="4699"/>
                  </a:lnTo>
                  <a:close/>
                </a:path>
                <a:path w="7857490" h="4237990">
                  <a:moveTo>
                    <a:pt x="4001897" y="4221480"/>
                  </a:moveTo>
                  <a:lnTo>
                    <a:pt x="3997198" y="4216793"/>
                  </a:lnTo>
                  <a:lnTo>
                    <a:pt x="3985615" y="4216793"/>
                  </a:lnTo>
                  <a:lnTo>
                    <a:pt x="3980929" y="4221480"/>
                  </a:lnTo>
                  <a:lnTo>
                    <a:pt x="3980929" y="4233037"/>
                  </a:lnTo>
                  <a:lnTo>
                    <a:pt x="3985615" y="4237736"/>
                  </a:lnTo>
                  <a:lnTo>
                    <a:pt x="3997198" y="4237736"/>
                  </a:lnTo>
                  <a:lnTo>
                    <a:pt x="4001897" y="4233037"/>
                  </a:lnTo>
                  <a:lnTo>
                    <a:pt x="4001897" y="4221480"/>
                  </a:lnTo>
                  <a:close/>
                </a:path>
                <a:path w="7857490" h="4237990">
                  <a:moveTo>
                    <a:pt x="4001897" y="2836722"/>
                  </a:moveTo>
                  <a:lnTo>
                    <a:pt x="3997198" y="2832036"/>
                  </a:lnTo>
                  <a:lnTo>
                    <a:pt x="3985615" y="2832036"/>
                  </a:lnTo>
                  <a:lnTo>
                    <a:pt x="3980929" y="2836722"/>
                  </a:lnTo>
                  <a:lnTo>
                    <a:pt x="3980929" y="2848292"/>
                  </a:lnTo>
                  <a:lnTo>
                    <a:pt x="3985615" y="2852978"/>
                  </a:lnTo>
                  <a:lnTo>
                    <a:pt x="3997198" y="2852978"/>
                  </a:lnTo>
                  <a:lnTo>
                    <a:pt x="4001897" y="2848292"/>
                  </a:lnTo>
                  <a:lnTo>
                    <a:pt x="4001897" y="2836722"/>
                  </a:lnTo>
                  <a:close/>
                </a:path>
                <a:path w="7857490" h="4237990">
                  <a:moveTo>
                    <a:pt x="4001897" y="1421333"/>
                  </a:moveTo>
                  <a:lnTo>
                    <a:pt x="3997198" y="1416646"/>
                  </a:lnTo>
                  <a:lnTo>
                    <a:pt x="3985615" y="1416646"/>
                  </a:lnTo>
                  <a:lnTo>
                    <a:pt x="3980929" y="1421333"/>
                  </a:lnTo>
                  <a:lnTo>
                    <a:pt x="3980929" y="1432890"/>
                  </a:lnTo>
                  <a:lnTo>
                    <a:pt x="3985615" y="1437589"/>
                  </a:lnTo>
                  <a:lnTo>
                    <a:pt x="3997198" y="1437589"/>
                  </a:lnTo>
                  <a:lnTo>
                    <a:pt x="4001897" y="1432890"/>
                  </a:lnTo>
                  <a:lnTo>
                    <a:pt x="4001897" y="1421333"/>
                  </a:lnTo>
                  <a:close/>
                </a:path>
                <a:path w="7857490" h="4237990">
                  <a:moveTo>
                    <a:pt x="4001897" y="4699"/>
                  </a:moveTo>
                  <a:lnTo>
                    <a:pt x="3997198" y="0"/>
                  </a:lnTo>
                  <a:lnTo>
                    <a:pt x="3985615" y="0"/>
                  </a:lnTo>
                  <a:lnTo>
                    <a:pt x="3980929" y="4699"/>
                  </a:lnTo>
                  <a:lnTo>
                    <a:pt x="3980929" y="16256"/>
                  </a:lnTo>
                  <a:lnTo>
                    <a:pt x="3985615" y="20942"/>
                  </a:lnTo>
                  <a:lnTo>
                    <a:pt x="3997198" y="20942"/>
                  </a:lnTo>
                  <a:lnTo>
                    <a:pt x="4001897" y="16256"/>
                  </a:lnTo>
                  <a:lnTo>
                    <a:pt x="4001897" y="4699"/>
                  </a:lnTo>
                  <a:close/>
                </a:path>
                <a:path w="7857490" h="4237990">
                  <a:moveTo>
                    <a:pt x="4043794" y="4221480"/>
                  </a:moveTo>
                  <a:lnTo>
                    <a:pt x="4039108" y="4216793"/>
                  </a:lnTo>
                  <a:lnTo>
                    <a:pt x="4027513" y="4216793"/>
                  </a:lnTo>
                  <a:lnTo>
                    <a:pt x="4022839" y="4221480"/>
                  </a:lnTo>
                  <a:lnTo>
                    <a:pt x="4022839" y="4233037"/>
                  </a:lnTo>
                  <a:lnTo>
                    <a:pt x="4027513" y="4237736"/>
                  </a:lnTo>
                  <a:lnTo>
                    <a:pt x="4039108" y="4237736"/>
                  </a:lnTo>
                  <a:lnTo>
                    <a:pt x="4043794" y="4233037"/>
                  </a:lnTo>
                  <a:lnTo>
                    <a:pt x="4043794" y="4221480"/>
                  </a:lnTo>
                  <a:close/>
                </a:path>
                <a:path w="7857490" h="4237990">
                  <a:moveTo>
                    <a:pt x="4043794" y="2836722"/>
                  </a:moveTo>
                  <a:lnTo>
                    <a:pt x="4039108" y="2832036"/>
                  </a:lnTo>
                  <a:lnTo>
                    <a:pt x="4027513" y="2832036"/>
                  </a:lnTo>
                  <a:lnTo>
                    <a:pt x="4022839" y="2836722"/>
                  </a:lnTo>
                  <a:lnTo>
                    <a:pt x="4022839" y="2848292"/>
                  </a:lnTo>
                  <a:lnTo>
                    <a:pt x="4027513" y="2852978"/>
                  </a:lnTo>
                  <a:lnTo>
                    <a:pt x="4039108" y="2852978"/>
                  </a:lnTo>
                  <a:lnTo>
                    <a:pt x="4043794" y="2848292"/>
                  </a:lnTo>
                  <a:lnTo>
                    <a:pt x="4043794" y="2836722"/>
                  </a:lnTo>
                  <a:close/>
                </a:path>
                <a:path w="7857490" h="4237990">
                  <a:moveTo>
                    <a:pt x="4043794" y="1421333"/>
                  </a:moveTo>
                  <a:lnTo>
                    <a:pt x="4039108" y="1416646"/>
                  </a:lnTo>
                  <a:lnTo>
                    <a:pt x="4027513" y="1416646"/>
                  </a:lnTo>
                  <a:lnTo>
                    <a:pt x="4022839" y="1421333"/>
                  </a:lnTo>
                  <a:lnTo>
                    <a:pt x="4022839" y="1432890"/>
                  </a:lnTo>
                  <a:lnTo>
                    <a:pt x="4027513" y="1437589"/>
                  </a:lnTo>
                  <a:lnTo>
                    <a:pt x="4039108" y="1437589"/>
                  </a:lnTo>
                  <a:lnTo>
                    <a:pt x="4043794" y="1432890"/>
                  </a:lnTo>
                  <a:lnTo>
                    <a:pt x="4043794" y="1421333"/>
                  </a:lnTo>
                  <a:close/>
                </a:path>
                <a:path w="7857490" h="4237990">
                  <a:moveTo>
                    <a:pt x="4043794" y="4699"/>
                  </a:moveTo>
                  <a:lnTo>
                    <a:pt x="4039108" y="0"/>
                  </a:lnTo>
                  <a:lnTo>
                    <a:pt x="4027513" y="0"/>
                  </a:lnTo>
                  <a:lnTo>
                    <a:pt x="4022839" y="4699"/>
                  </a:lnTo>
                  <a:lnTo>
                    <a:pt x="4022839" y="16256"/>
                  </a:lnTo>
                  <a:lnTo>
                    <a:pt x="4027513" y="20942"/>
                  </a:lnTo>
                  <a:lnTo>
                    <a:pt x="4039108" y="20942"/>
                  </a:lnTo>
                  <a:lnTo>
                    <a:pt x="4043794" y="16256"/>
                  </a:lnTo>
                  <a:lnTo>
                    <a:pt x="4043794" y="4699"/>
                  </a:lnTo>
                  <a:close/>
                </a:path>
                <a:path w="7857490" h="4237990">
                  <a:moveTo>
                    <a:pt x="4085704" y="4221480"/>
                  </a:moveTo>
                  <a:lnTo>
                    <a:pt x="4081018" y="4216793"/>
                  </a:lnTo>
                  <a:lnTo>
                    <a:pt x="4069423" y="4216793"/>
                  </a:lnTo>
                  <a:lnTo>
                    <a:pt x="4064736" y="4221480"/>
                  </a:lnTo>
                  <a:lnTo>
                    <a:pt x="4064736" y="4233037"/>
                  </a:lnTo>
                  <a:lnTo>
                    <a:pt x="4069423" y="4237736"/>
                  </a:lnTo>
                  <a:lnTo>
                    <a:pt x="4081018" y="4237736"/>
                  </a:lnTo>
                  <a:lnTo>
                    <a:pt x="4085704" y="4233037"/>
                  </a:lnTo>
                  <a:lnTo>
                    <a:pt x="4085704" y="4221480"/>
                  </a:lnTo>
                  <a:close/>
                </a:path>
                <a:path w="7857490" h="4237990">
                  <a:moveTo>
                    <a:pt x="4085704" y="2836722"/>
                  </a:moveTo>
                  <a:lnTo>
                    <a:pt x="4081018" y="2832036"/>
                  </a:lnTo>
                  <a:lnTo>
                    <a:pt x="4069423" y="2832036"/>
                  </a:lnTo>
                  <a:lnTo>
                    <a:pt x="4064736" y="2836722"/>
                  </a:lnTo>
                  <a:lnTo>
                    <a:pt x="4064736" y="2848292"/>
                  </a:lnTo>
                  <a:lnTo>
                    <a:pt x="4069423" y="2852978"/>
                  </a:lnTo>
                  <a:lnTo>
                    <a:pt x="4081018" y="2852978"/>
                  </a:lnTo>
                  <a:lnTo>
                    <a:pt x="4085704" y="2848292"/>
                  </a:lnTo>
                  <a:lnTo>
                    <a:pt x="4085704" y="2836722"/>
                  </a:lnTo>
                  <a:close/>
                </a:path>
                <a:path w="7857490" h="4237990">
                  <a:moveTo>
                    <a:pt x="4085704" y="1421333"/>
                  </a:moveTo>
                  <a:lnTo>
                    <a:pt x="4081018" y="1416646"/>
                  </a:lnTo>
                  <a:lnTo>
                    <a:pt x="4069423" y="1416646"/>
                  </a:lnTo>
                  <a:lnTo>
                    <a:pt x="4064736" y="1421333"/>
                  </a:lnTo>
                  <a:lnTo>
                    <a:pt x="4064736" y="1432890"/>
                  </a:lnTo>
                  <a:lnTo>
                    <a:pt x="4069423" y="1437589"/>
                  </a:lnTo>
                  <a:lnTo>
                    <a:pt x="4081018" y="1437589"/>
                  </a:lnTo>
                  <a:lnTo>
                    <a:pt x="4085704" y="1432890"/>
                  </a:lnTo>
                  <a:lnTo>
                    <a:pt x="4085704" y="1421333"/>
                  </a:lnTo>
                  <a:close/>
                </a:path>
                <a:path w="7857490" h="4237990">
                  <a:moveTo>
                    <a:pt x="4085704" y="4699"/>
                  </a:moveTo>
                  <a:lnTo>
                    <a:pt x="4081018" y="0"/>
                  </a:lnTo>
                  <a:lnTo>
                    <a:pt x="4069423" y="0"/>
                  </a:lnTo>
                  <a:lnTo>
                    <a:pt x="4064736" y="4699"/>
                  </a:lnTo>
                  <a:lnTo>
                    <a:pt x="4064736" y="16256"/>
                  </a:lnTo>
                  <a:lnTo>
                    <a:pt x="4069423" y="20942"/>
                  </a:lnTo>
                  <a:lnTo>
                    <a:pt x="4081018" y="20942"/>
                  </a:lnTo>
                  <a:lnTo>
                    <a:pt x="4085704" y="16256"/>
                  </a:lnTo>
                  <a:lnTo>
                    <a:pt x="4085704" y="4699"/>
                  </a:lnTo>
                  <a:close/>
                </a:path>
                <a:path w="7857490" h="4237990">
                  <a:moveTo>
                    <a:pt x="4127614" y="4221480"/>
                  </a:moveTo>
                  <a:lnTo>
                    <a:pt x="4122915" y="4216793"/>
                  </a:lnTo>
                  <a:lnTo>
                    <a:pt x="4111320" y="4216793"/>
                  </a:lnTo>
                  <a:lnTo>
                    <a:pt x="4106646" y="4221480"/>
                  </a:lnTo>
                  <a:lnTo>
                    <a:pt x="4106646" y="4233037"/>
                  </a:lnTo>
                  <a:lnTo>
                    <a:pt x="4111320" y="4237736"/>
                  </a:lnTo>
                  <a:lnTo>
                    <a:pt x="4122915" y="4237736"/>
                  </a:lnTo>
                  <a:lnTo>
                    <a:pt x="4127614" y="4233037"/>
                  </a:lnTo>
                  <a:lnTo>
                    <a:pt x="4127614" y="4221480"/>
                  </a:lnTo>
                  <a:close/>
                </a:path>
                <a:path w="7857490" h="4237990">
                  <a:moveTo>
                    <a:pt x="4127614" y="2836722"/>
                  </a:moveTo>
                  <a:lnTo>
                    <a:pt x="4122915" y="2832036"/>
                  </a:lnTo>
                  <a:lnTo>
                    <a:pt x="4111320" y="2832036"/>
                  </a:lnTo>
                  <a:lnTo>
                    <a:pt x="4106646" y="2836722"/>
                  </a:lnTo>
                  <a:lnTo>
                    <a:pt x="4106646" y="2848292"/>
                  </a:lnTo>
                  <a:lnTo>
                    <a:pt x="4111320" y="2852978"/>
                  </a:lnTo>
                  <a:lnTo>
                    <a:pt x="4122915" y="2852978"/>
                  </a:lnTo>
                  <a:lnTo>
                    <a:pt x="4127614" y="2848292"/>
                  </a:lnTo>
                  <a:lnTo>
                    <a:pt x="4127614" y="2836722"/>
                  </a:lnTo>
                  <a:close/>
                </a:path>
                <a:path w="7857490" h="4237990">
                  <a:moveTo>
                    <a:pt x="4127614" y="1421333"/>
                  </a:moveTo>
                  <a:lnTo>
                    <a:pt x="4122915" y="1416646"/>
                  </a:lnTo>
                  <a:lnTo>
                    <a:pt x="4111320" y="1416646"/>
                  </a:lnTo>
                  <a:lnTo>
                    <a:pt x="4106646" y="1421333"/>
                  </a:lnTo>
                  <a:lnTo>
                    <a:pt x="4106646" y="1432890"/>
                  </a:lnTo>
                  <a:lnTo>
                    <a:pt x="4111320" y="1437589"/>
                  </a:lnTo>
                  <a:lnTo>
                    <a:pt x="4122915" y="1437589"/>
                  </a:lnTo>
                  <a:lnTo>
                    <a:pt x="4127614" y="1432890"/>
                  </a:lnTo>
                  <a:lnTo>
                    <a:pt x="4127614" y="1421333"/>
                  </a:lnTo>
                  <a:close/>
                </a:path>
                <a:path w="7857490" h="4237990">
                  <a:moveTo>
                    <a:pt x="4127614" y="4699"/>
                  </a:moveTo>
                  <a:lnTo>
                    <a:pt x="4122915" y="0"/>
                  </a:lnTo>
                  <a:lnTo>
                    <a:pt x="4111320" y="0"/>
                  </a:lnTo>
                  <a:lnTo>
                    <a:pt x="4106646" y="4699"/>
                  </a:lnTo>
                  <a:lnTo>
                    <a:pt x="4106646" y="16256"/>
                  </a:lnTo>
                  <a:lnTo>
                    <a:pt x="4111320" y="20942"/>
                  </a:lnTo>
                  <a:lnTo>
                    <a:pt x="4122915" y="20942"/>
                  </a:lnTo>
                  <a:lnTo>
                    <a:pt x="4127614" y="16256"/>
                  </a:lnTo>
                  <a:lnTo>
                    <a:pt x="4127614" y="4699"/>
                  </a:lnTo>
                  <a:close/>
                </a:path>
                <a:path w="7857490" h="4237990">
                  <a:moveTo>
                    <a:pt x="4169511" y="4221480"/>
                  </a:moveTo>
                  <a:lnTo>
                    <a:pt x="4164825" y="4216793"/>
                  </a:lnTo>
                  <a:lnTo>
                    <a:pt x="4153230" y="4216793"/>
                  </a:lnTo>
                  <a:lnTo>
                    <a:pt x="4148544" y="4221480"/>
                  </a:lnTo>
                  <a:lnTo>
                    <a:pt x="4148544" y="4233037"/>
                  </a:lnTo>
                  <a:lnTo>
                    <a:pt x="4153230" y="4237736"/>
                  </a:lnTo>
                  <a:lnTo>
                    <a:pt x="4164825" y="4237736"/>
                  </a:lnTo>
                  <a:lnTo>
                    <a:pt x="4169511" y="4233037"/>
                  </a:lnTo>
                  <a:lnTo>
                    <a:pt x="4169511" y="4221480"/>
                  </a:lnTo>
                  <a:close/>
                </a:path>
                <a:path w="7857490" h="4237990">
                  <a:moveTo>
                    <a:pt x="4169511" y="2836722"/>
                  </a:moveTo>
                  <a:lnTo>
                    <a:pt x="4164825" y="2832036"/>
                  </a:lnTo>
                  <a:lnTo>
                    <a:pt x="4153230" y="2832036"/>
                  </a:lnTo>
                  <a:lnTo>
                    <a:pt x="4148544" y="2836722"/>
                  </a:lnTo>
                  <a:lnTo>
                    <a:pt x="4148544" y="2848292"/>
                  </a:lnTo>
                  <a:lnTo>
                    <a:pt x="4153230" y="2852978"/>
                  </a:lnTo>
                  <a:lnTo>
                    <a:pt x="4164825" y="2852978"/>
                  </a:lnTo>
                  <a:lnTo>
                    <a:pt x="4169511" y="2848292"/>
                  </a:lnTo>
                  <a:lnTo>
                    <a:pt x="4169511" y="2836722"/>
                  </a:lnTo>
                  <a:close/>
                </a:path>
                <a:path w="7857490" h="4237990">
                  <a:moveTo>
                    <a:pt x="4169511" y="1421333"/>
                  </a:moveTo>
                  <a:lnTo>
                    <a:pt x="4164825" y="1416646"/>
                  </a:lnTo>
                  <a:lnTo>
                    <a:pt x="4153230" y="1416646"/>
                  </a:lnTo>
                  <a:lnTo>
                    <a:pt x="4148544" y="1421333"/>
                  </a:lnTo>
                  <a:lnTo>
                    <a:pt x="4148544" y="1432890"/>
                  </a:lnTo>
                  <a:lnTo>
                    <a:pt x="4153230" y="1437589"/>
                  </a:lnTo>
                  <a:lnTo>
                    <a:pt x="4164825" y="1437589"/>
                  </a:lnTo>
                  <a:lnTo>
                    <a:pt x="4169511" y="1432890"/>
                  </a:lnTo>
                  <a:lnTo>
                    <a:pt x="4169511" y="1421333"/>
                  </a:lnTo>
                  <a:close/>
                </a:path>
                <a:path w="7857490" h="4237990">
                  <a:moveTo>
                    <a:pt x="4169511" y="4699"/>
                  </a:moveTo>
                  <a:lnTo>
                    <a:pt x="4164825" y="0"/>
                  </a:lnTo>
                  <a:lnTo>
                    <a:pt x="4153230" y="0"/>
                  </a:lnTo>
                  <a:lnTo>
                    <a:pt x="4148544" y="4699"/>
                  </a:lnTo>
                  <a:lnTo>
                    <a:pt x="4148544" y="16256"/>
                  </a:lnTo>
                  <a:lnTo>
                    <a:pt x="4153230" y="20942"/>
                  </a:lnTo>
                  <a:lnTo>
                    <a:pt x="4164825" y="20942"/>
                  </a:lnTo>
                  <a:lnTo>
                    <a:pt x="4169511" y="16256"/>
                  </a:lnTo>
                  <a:lnTo>
                    <a:pt x="4169511" y="4699"/>
                  </a:lnTo>
                  <a:close/>
                </a:path>
                <a:path w="7857490" h="4237990">
                  <a:moveTo>
                    <a:pt x="4211421" y="4221480"/>
                  </a:moveTo>
                  <a:lnTo>
                    <a:pt x="4206722" y="4216793"/>
                  </a:lnTo>
                  <a:lnTo>
                    <a:pt x="4195140" y="4216793"/>
                  </a:lnTo>
                  <a:lnTo>
                    <a:pt x="4190454" y="4221480"/>
                  </a:lnTo>
                  <a:lnTo>
                    <a:pt x="4190454" y="4233037"/>
                  </a:lnTo>
                  <a:lnTo>
                    <a:pt x="4195140" y="4237736"/>
                  </a:lnTo>
                  <a:lnTo>
                    <a:pt x="4206722" y="4237736"/>
                  </a:lnTo>
                  <a:lnTo>
                    <a:pt x="4211421" y="4233037"/>
                  </a:lnTo>
                  <a:lnTo>
                    <a:pt x="4211421" y="4221480"/>
                  </a:lnTo>
                  <a:close/>
                </a:path>
                <a:path w="7857490" h="4237990">
                  <a:moveTo>
                    <a:pt x="4211421" y="2836722"/>
                  </a:moveTo>
                  <a:lnTo>
                    <a:pt x="4206722" y="2832036"/>
                  </a:lnTo>
                  <a:lnTo>
                    <a:pt x="4195140" y="2832036"/>
                  </a:lnTo>
                  <a:lnTo>
                    <a:pt x="4190454" y="2836722"/>
                  </a:lnTo>
                  <a:lnTo>
                    <a:pt x="4190454" y="2848292"/>
                  </a:lnTo>
                  <a:lnTo>
                    <a:pt x="4195140" y="2852978"/>
                  </a:lnTo>
                  <a:lnTo>
                    <a:pt x="4206722" y="2852978"/>
                  </a:lnTo>
                  <a:lnTo>
                    <a:pt x="4211421" y="2848292"/>
                  </a:lnTo>
                  <a:lnTo>
                    <a:pt x="4211421" y="2836722"/>
                  </a:lnTo>
                  <a:close/>
                </a:path>
                <a:path w="7857490" h="4237990">
                  <a:moveTo>
                    <a:pt x="4211421" y="1421333"/>
                  </a:moveTo>
                  <a:lnTo>
                    <a:pt x="4206722" y="1416646"/>
                  </a:lnTo>
                  <a:lnTo>
                    <a:pt x="4195140" y="1416646"/>
                  </a:lnTo>
                  <a:lnTo>
                    <a:pt x="4190454" y="1421333"/>
                  </a:lnTo>
                  <a:lnTo>
                    <a:pt x="4190454" y="1432890"/>
                  </a:lnTo>
                  <a:lnTo>
                    <a:pt x="4195140" y="1437589"/>
                  </a:lnTo>
                  <a:lnTo>
                    <a:pt x="4206722" y="1437589"/>
                  </a:lnTo>
                  <a:lnTo>
                    <a:pt x="4211421" y="1432890"/>
                  </a:lnTo>
                  <a:lnTo>
                    <a:pt x="4211421" y="1421333"/>
                  </a:lnTo>
                  <a:close/>
                </a:path>
                <a:path w="7857490" h="4237990">
                  <a:moveTo>
                    <a:pt x="4211421" y="4699"/>
                  </a:moveTo>
                  <a:lnTo>
                    <a:pt x="4206722" y="0"/>
                  </a:lnTo>
                  <a:lnTo>
                    <a:pt x="4195140" y="0"/>
                  </a:lnTo>
                  <a:lnTo>
                    <a:pt x="4190454" y="4699"/>
                  </a:lnTo>
                  <a:lnTo>
                    <a:pt x="4190454" y="16256"/>
                  </a:lnTo>
                  <a:lnTo>
                    <a:pt x="4195140" y="20942"/>
                  </a:lnTo>
                  <a:lnTo>
                    <a:pt x="4206722" y="20942"/>
                  </a:lnTo>
                  <a:lnTo>
                    <a:pt x="4211421" y="16256"/>
                  </a:lnTo>
                  <a:lnTo>
                    <a:pt x="4211421" y="4699"/>
                  </a:lnTo>
                  <a:close/>
                </a:path>
                <a:path w="7857490" h="4237990">
                  <a:moveTo>
                    <a:pt x="4253319" y="4221480"/>
                  </a:moveTo>
                  <a:lnTo>
                    <a:pt x="4248632" y="4216793"/>
                  </a:lnTo>
                  <a:lnTo>
                    <a:pt x="4237037" y="4216793"/>
                  </a:lnTo>
                  <a:lnTo>
                    <a:pt x="4232364" y="4221480"/>
                  </a:lnTo>
                  <a:lnTo>
                    <a:pt x="4232364" y="4233037"/>
                  </a:lnTo>
                  <a:lnTo>
                    <a:pt x="4237037" y="4237736"/>
                  </a:lnTo>
                  <a:lnTo>
                    <a:pt x="4248632" y="4237736"/>
                  </a:lnTo>
                  <a:lnTo>
                    <a:pt x="4253319" y="4233037"/>
                  </a:lnTo>
                  <a:lnTo>
                    <a:pt x="4253319" y="4221480"/>
                  </a:lnTo>
                  <a:close/>
                </a:path>
                <a:path w="7857490" h="4237990">
                  <a:moveTo>
                    <a:pt x="4253319" y="2836722"/>
                  </a:moveTo>
                  <a:lnTo>
                    <a:pt x="4248632" y="2832036"/>
                  </a:lnTo>
                  <a:lnTo>
                    <a:pt x="4237037" y="2832036"/>
                  </a:lnTo>
                  <a:lnTo>
                    <a:pt x="4232364" y="2836722"/>
                  </a:lnTo>
                  <a:lnTo>
                    <a:pt x="4232364" y="2848292"/>
                  </a:lnTo>
                  <a:lnTo>
                    <a:pt x="4237037" y="2852978"/>
                  </a:lnTo>
                  <a:lnTo>
                    <a:pt x="4248632" y="2852978"/>
                  </a:lnTo>
                  <a:lnTo>
                    <a:pt x="4253319" y="2848292"/>
                  </a:lnTo>
                  <a:lnTo>
                    <a:pt x="4253319" y="2836722"/>
                  </a:lnTo>
                  <a:close/>
                </a:path>
                <a:path w="7857490" h="4237990">
                  <a:moveTo>
                    <a:pt x="4253319" y="1421333"/>
                  </a:moveTo>
                  <a:lnTo>
                    <a:pt x="4248632" y="1416646"/>
                  </a:lnTo>
                  <a:lnTo>
                    <a:pt x="4237037" y="1416646"/>
                  </a:lnTo>
                  <a:lnTo>
                    <a:pt x="4232364" y="1421333"/>
                  </a:lnTo>
                  <a:lnTo>
                    <a:pt x="4232364" y="1432890"/>
                  </a:lnTo>
                  <a:lnTo>
                    <a:pt x="4237037" y="1437589"/>
                  </a:lnTo>
                  <a:lnTo>
                    <a:pt x="4248632" y="1437589"/>
                  </a:lnTo>
                  <a:lnTo>
                    <a:pt x="4253319" y="1432890"/>
                  </a:lnTo>
                  <a:lnTo>
                    <a:pt x="4253319" y="1421333"/>
                  </a:lnTo>
                  <a:close/>
                </a:path>
                <a:path w="7857490" h="4237990">
                  <a:moveTo>
                    <a:pt x="4253319" y="4699"/>
                  </a:moveTo>
                  <a:lnTo>
                    <a:pt x="4248632" y="0"/>
                  </a:lnTo>
                  <a:lnTo>
                    <a:pt x="4237037" y="0"/>
                  </a:lnTo>
                  <a:lnTo>
                    <a:pt x="4232364" y="4699"/>
                  </a:lnTo>
                  <a:lnTo>
                    <a:pt x="4232364" y="16256"/>
                  </a:lnTo>
                  <a:lnTo>
                    <a:pt x="4237037" y="20942"/>
                  </a:lnTo>
                  <a:lnTo>
                    <a:pt x="4248632" y="20942"/>
                  </a:lnTo>
                  <a:lnTo>
                    <a:pt x="4253319" y="16256"/>
                  </a:lnTo>
                  <a:lnTo>
                    <a:pt x="4253319" y="4699"/>
                  </a:lnTo>
                  <a:close/>
                </a:path>
                <a:path w="7857490" h="4237990">
                  <a:moveTo>
                    <a:pt x="4295229" y="4221480"/>
                  </a:moveTo>
                  <a:lnTo>
                    <a:pt x="4290530" y="4216793"/>
                  </a:lnTo>
                  <a:lnTo>
                    <a:pt x="4278947" y="4216793"/>
                  </a:lnTo>
                  <a:lnTo>
                    <a:pt x="4274261" y="4221480"/>
                  </a:lnTo>
                  <a:lnTo>
                    <a:pt x="4274261" y="4233037"/>
                  </a:lnTo>
                  <a:lnTo>
                    <a:pt x="4278947" y="4237736"/>
                  </a:lnTo>
                  <a:lnTo>
                    <a:pt x="4290530" y="4237736"/>
                  </a:lnTo>
                  <a:lnTo>
                    <a:pt x="4295229" y="4233037"/>
                  </a:lnTo>
                  <a:lnTo>
                    <a:pt x="4295229" y="4221480"/>
                  </a:lnTo>
                  <a:close/>
                </a:path>
                <a:path w="7857490" h="4237990">
                  <a:moveTo>
                    <a:pt x="4295229" y="2836722"/>
                  </a:moveTo>
                  <a:lnTo>
                    <a:pt x="4290530" y="2832036"/>
                  </a:lnTo>
                  <a:lnTo>
                    <a:pt x="4278947" y="2832036"/>
                  </a:lnTo>
                  <a:lnTo>
                    <a:pt x="4274261" y="2836722"/>
                  </a:lnTo>
                  <a:lnTo>
                    <a:pt x="4274261" y="2848292"/>
                  </a:lnTo>
                  <a:lnTo>
                    <a:pt x="4278947" y="2852978"/>
                  </a:lnTo>
                  <a:lnTo>
                    <a:pt x="4290530" y="2852978"/>
                  </a:lnTo>
                  <a:lnTo>
                    <a:pt x="4295229" y="2848292"/>
                  </a:lnTo>
                  <a:lnTo>
                    <a:pt x="4295229" y="2836722"/>
                  </a:lnTo>
                  <a:close/>
                </a:path>
                <a:path w="7857490" h="4237990">
                  <a:moveTo>
                    <a:pt x="4295229" y="1421333"/>
                  </a:moveTo>
                  <a:lnTo>
                    <a:pt x="4290530" y="1416646"/>
                  </a:lnTo>
                  <a:lnTo>
                    <a:pt x="4278947" y="1416646"/>
                  </a:lnTo>
                  <a:lnTo>
                    <a:pt x="4274261" y="1421333"/>
                  </a:lnTo>
                  <a:lnTo>
                    <a:pt x="4274261" y="1432890"/>
                  </a:lnTo>
                  <a:lnTo>
                    <a:pt x="4278947" y="1437589"/>
                  </a:lnTo>
                  <a:lnTo>
                    <a:pt x="4290530" y="1437589"/>
                  </a:lnTo>
                  <a:lnTo>
                    <a:pt x="4295229" y="1432890"/>
                  </a:lnTo>
                  <a:lnTo>
                    <a:pt x="4295229" y="1421333"/>
                  </a:lnTo>
                  <a:close/>
                </a:path>
                <a:path w="7857490" h="4237990">
                  <a:moveTo>
                    <a:pt x="4295229" y="4699"/>
                  </a:moveTo>
                  <a:lnTo>
                    <a:pt x="4290530" y="0"/>
                  </a:lnTo>
                  <a:lnTo>
                    <a:pt x="4278947" y="0"/>
                  </a:lnTo>
                  <a:lnTo>
                    <a:pt x="4274261" y="4699"/>
                  </a:lnTo>
                  <a:lnTo>
                    <a:pt x="4274261" y="16256"/>
                  </a:lnTo>
                  <a:lnTo>
                    <a:pt x="4278947" y="20942"/>
                  </a:lnTo>
                  <a:lnTo>
                    <a:pt x="4290530" y="20942"/>
                  </a:lnTo>
                  <a:lnTo>
                    <a:pt x="4295229" y="16256"/>
                  </a:lnTo>
                  <a:lnTo>
                    <a:pt x="4295229" y="4699"/>
                  </a:lnTo>
                  <a:close/>
                </a:path>
                <a:path w="7857490" h="4237990">
                  <a:moveTo>
                    <a:pt x="4337126" y="4221480"/>
                  </a:moveTo>
                  <a:lnTo>
                    <a:pt x="4332440" y="4216793"/>
                  </a:lnTo>
                  <a:lnTo>
                    <a:pt x="4320845" y="4216793"/>
                  </a:lnTo>
                  <a:lnTo>
                    <a:pt x="4316171" y="4221480"/>
                  </a:lnTo>
                  <a:lnTo>
                    <a:pt x="4316171" y="4233037"/>
                  </a:lnTo>
                  <a:lnTo>
                    <a:pt x="4320845" y="4237736"/>
                  </a:lnTo>
                  <a:lnTo>
                    <a:pt x="4332440" y="4237736"/>
                  </a:lnTo>
                  <a:lnTo>
                    <a:pt x="4337126" y="4233037"/>
                  </a:lnTo>
                  <a:lnTo>
                    <a:pt x="4337126" y="4221480"/>
                  </a:lnTo>
                  <a:close/>
                </a:path>
                <a:path w="7857490" h="4237990">
                  <a:moveTo>
                    <a:pt x="4337126" y="2836722"/>
                  </a:moveTo>
                  <a:lnTo>
                    <a:pt x="4332440" y="2832036"/>
                  </a:lnTo>
                  <a:lnTo>
                    <a:pt x="4320845" y="2832036"/>
                  </a:lnTo>
                  <a:lnTo>
                    <a:pt x="4316171" y="2836722"/>
                  </a:lnTo>
                  <a:lnTo>
                    <a:pt x="4316171" y="2848292"/>
                  </a:lnTo>
                  <a:lnTo>
                    <a:pt x="4320845" y="2852978"/>
                  </a:lnTo>
                  <a:lnTo>
                    <a:pt x="4332440" y="2852978"/>
                  </a:lnTo>
                  <a:lnTo>
                    <a:pt x="4337126" y="2848292"/>
                  </a:lnTo>
                  <a:lnTo>
                    <a:pt x="4337126" y="2836722"/>
                  </a:lnTo>
                  <a:close/>
                </a:path>
                <a:path w="7857490" h="4237990">
                  <a:moveTo>
                    <a:pt x="4337126" y="1421333"/>
                  </a:moveTo>
                  <a:lnTo>
                    <a:pt x="4332440" y="1416646"/>
                  </a:lnTo>
                  <a:lnTo>
                    <a:pt x="4320845" y="1416646"/>
                  </a:lnTo>
                  <a:lnTo>
                    <a:pt x="4316171" y="1421333"/>
                  </a:lnTo>
                  <a:lnTo>
                    <a:pt x="4316171" y="1432890"/>
                  </a:lnTo>
                  <a:lnTo>
                    <a:pt x="4320845" y="1437589"/>
                  </a:lnTo>
                  <a:lnTo>
                    <a:pt x="4332440" y="1437589"/>
                  </a:lnTo>
                  <a:lnTo>
                    <a:pt x="4337126" y="1432890"/>
                  </a:lnTo>
                  <a:lnTo>
                    <a:pt x="4337126" y="1421333"/>
                  </a:lnTo>
                  <a:close/>
                </a:path>
                <a:path w="7857490" h="4237990">
                  <a:moveTo>
                    <a:pt x="4337126" y="4699"/>
                  </a:moveTo>
                  <a:lnTo>
                    <a:pt x="4332440" y="0"/>
                  </a:lnTo>
                  <a:lnTo>
                    <a:pt x="4320845" y="0"/>
                  </a:lnTo>
                  <a:lnTo>
                    <a:pt x="4316171" y="4699"/>
                  </a:lnTo>
                  <a:lnTo>
                    <a:pt x="4316171" y="16256"/>
                  </a:lnTo>
                  <a:lnTo>
                    <a:pt x="4320845" y="20942"/>
                  </a:lnTo>
                  <a:lnTo>
                    <a:pt x="4332440" y="20942"/>
                  </a:lnTo>
                  <a:lnTo>
                    <a:pt x="4337126" y="16256"/>
                  </a:lnTo>
                  <a:lnTo>
                    <a:pt x="4337126" y="4699"/>
                  </a:lnTo>
                  <a:close/>
                </a:path>
                <a:path w="7857490" h="4237990">
                  <a:moveTo>
                    <a:pt x="4379036" y="4221480"/>
                  </a:moveTo>
                  <a:lnTo>
                    <a:pt x="4374350" y="4216793"/>
                  </a:lnTo>
                  <a:lnTo>
                    <a:pt x="4362755" y="4216793"/>
                  </a:lnTo>
                  <a:lnTo>
                    <a:pt x="4358068" y="4221480"/>
                  </a:lnTo>
                  <a:lnTo>
                    <a:pt x="4358068" y="4233037"/>
                  </a:lnTo>
                  <a:lnTo>
                    <a:pt x="4362755" y="4237736"/>
                  </a:lnTo>
                  <a:lnTo>
                    <a:pt x="4374350" y="4237736"/>
                  </a:lnTo>
                  <a:lnTo>
                    <a:pt x="4379036" y="4233037"/>
                  </a:lnTo>
                  <a:lnTo>
                    <a:pt x="4379036" y="4221480"/>
                  </a:lnTo>
                  <a:close/>
                </a:path>
                <a:path w="7857490" h="4237990">
                  <a:moveTo>
                    <a:pt x="4379036" y="2836722"/>
                  </a:moveTo>
                  <a:lnTo>
                    <a:pt x="4374350" y="2832036"/>
                  </a:lnTo>
                  <a:lnTo>
                    <a:pt x="4362755" y="2832036"/>
                  </a:lnTo>
                  <a:lnTo>
                    <a:pt x="4358068" y="2836722"/>
                  </a:lnTo>
                  <a:lnTo>
                    <a:pt x="4358068" y="2848292"/>
                  </a:lnTo>
                  <a:lnTo>
                    <a:pt x="4362755" y="2852978"/>
                  </a:lnTo>
                  <a:lnTo>
                    <a:pt x="4374350" y="2852978"/>
                  </a:lnTo>
                  <a:lnTo>
                    <a:pt x="4379036" y="2848292"/>
                  </a:lnTo>
                  <a:lnTo>
                    <a:pt x="4379036" y="2836722"/>
                  </a:lnTo>
                  <a:close/>
                </a:path>
                <a:path w="7857490" h="4237990">
                  <a:moveTo>
                    <a:pt x="4379036" y="1421333"/>
                  </a:moveTo>
                  <a:lnTo>
                    <a:pt x="4374350" y="1416646"/>
                  </a:lnTo>
                  <a:lnTo>
                    <a:pt x="4362755" y="1416646"/>
                  </a:lnTo>
                  <a:lnTo>
                    <a:pt x="4358068" y="1421333"/>
                  </a:lnTo>
                  <a:lnTo>
                    <a:pt x="4358068" y="1432890"/>
                  </a:lnTo>
                  <a:lnTo>
                    <a:pt x="4362755" y="1437589"/>
                  </a:lnTo>
                  <a:lnTo>
                    <a:pt x="4374350" y="1437589"/>
                  </a:lnTo>
                  <a:lnTo>
                    <a:pt x="4379036" y="1432890"/>
                  </a:lnTo>
                  <a:lnTo>
                    <a:pt x="4379036" y="1421333"/>
                  </a:lnTo>
                  <a:close/>
                </a:path>
                <a:path w="7857490" h="4237990">
                  <a:moveTo>
                    <a:pt x="4379036" y="4699"/>
                  </a:moveTo>
                  <a:lnTo>
                    <a:pt x="4374350" y="0"/>
                  </a:lnTo>
                  <a:lnTo>
                    <a:pt x="4362755" y="0"/>
                  </a:lnTo>
                  <a:lnTo>
                    <a:pt x="4358068" y="4699"/>
                  </a:lnTo>
                  <a:lnTo>
                    <a:pt x="4358068" y="16256"/>
                  </a:lnTo>
                  <a:lnTo>
                    <a:pt x="4362755" y="20942"/>
                  </a:lnTo>
                  <a:lnTo>
                    <a:pt x="4374350" y="20942"/>
                  </a:lnTo>
                  <a:lnTo>
                    <a:pt x="4379036" y="16256"/>
                  </a:lnTo>
                  <a:lnTo>
                    <a:pt x="4379036" y="4699"/>
                  </a:lnTo>
                  <a:close/>
                </a:path>
                <a:path w="7857490" h="4237990">
                  <a:moveTo>
                    <a:pt x="4420933" y="4221480"/>
                  </a:moveTo>
                  <a:lnTo>
                    <a:pt x="4416247" y="4216793"/>
                  </a:lnTo>
                  <a:lnTo>
                    <a:pt x="4404652" y="4216793"/>
                  </a:lnTo>
                  <a:lnTo>
                    <a:pt x="4399978" y="4221480"/>
                  </a:lnTo>
                  <a:lnTo>
                    <a:pt x="4399978" y="4233037"/>
                  </a:lnTo>
                  <a:lnTo>
                    <a:pt x="4404652" y="4237736"/>
                  </a:lnTo>
                  <a:lnTo>
                    <a:pt x="4416247" y="4237736"/>
                  </a:lnTo>
                  <a:lnTo>
                    <a:pt x="4420933" y="4233037"/>
                  </a:lnTo>
                  <a:lnTo>
                    <a:pt x="4420933" y="4221480"/>
                  </a:lnTo>
                  <a:close/>
                </a:path>
                <a:path w="7857490" h="4237990">
                  <a:moveTo>
                    <a:pt x="4420933" y="2836722"/>
                  </a:moveTo>
                  <a:lnTo>
                    <a:pt x="4416247" y="2832036"/>
                  </a:lnTo>
                  <a:lnTo>
                    <a:pt x="4404652" y="2832036"/>
                  </a:lnTo>
                  <a:lnTo>
                    <a:pt x="4399978" y="2836722"/>
                  </a:lnTo>
                  <a:lnTo>
                    <a:pt x="4399978" y="2848292"/>
                  </a:lnTo>
                  <a:lnTo>
                    <a:pt x="4404652" y="2852978"/>
                  </a:lnTo>
                  <a:lnTo>
                    <a:pt x="4416247" y="2852978"/>
                  </a:lnTo>
                  <a:lnTo>
                    <a:pt x="4420933" y="2848292"/>
                  </a:lnTo>
                  <a:lnTo>
                    <a:pt x="4420933" y="2836722"/>
                  </a:lnTo>
                  <a:close/>
                </a:path>
                <a:path w="7857490" h="4237990">
                  <a:moveTo>
                    <a:pt x="4420933" y="1421333"/>
                  </a:moveTo>
                  <a:lnTo>
                    <a:pt x="4416247" y="1416646"/>
                  </a:lnTo>
                  <a:lnTo>
                    <a:pt x="4404652" y="1416646"/>
                  </a:lnTo>
                  <a:lnTo>
                    <a:pt x="4399978" y="1421333"/>
                  </a:lnTo>
                  <a:lnTo>
                    <a:pt x="4399978" y="1432890"/>
                  </a:lnTo>
                  <a:lnTo>
                    <a:pt x="4404652" y="1437589"/>
                  </a:lnTo>
                  <a:lnTo>
                    <a:pt x="4416247" y="1437589"/>
                  </a:lnTo>
                  <a:lnTo>
                    <a:pt x="4420933" y="1432890"/>
                  </a:lnTo>
                  <a:lnTo>
                    <a:pt x="4420933" y="1421333"/>
                  </a:lnTo>
                  <a:close/>
                </a:path>
                <a:path w="7857490" h="4237990">
                  <a:moveTo>
                    <a:pt x="4420933" y="4699"/>
                  </a:moveTo>
                  <a:lnTo>
                    <a:pt x="4416247" y="0"/>
                  </a:lnTo>
                  <a:lnTo>
                    <a:pt x="4404652" y="0"/>
                  </a:lnTo>
                  <a:lnTo>
                    <a:pt x="4399978" y="4699"/>
                  </a:lnTo>
                  <a:lnTo>
                    <a:pt x="4399978" y="16256"/>
                  </a:lnTo>
                  <a:lnTo>
                    <a:pt x="4404652" y="20942"/>
                  </a:lnTo>
                  <a:lnTo>
                    <a:pt x="4416247" y="20942"/>
                  </a:lnTo>
                  <a:lnTo>
                    <a:pt x="4420933" y="16256"/>
                  </a:lnTo>
                  <a:lnTo>
                    <a:pt x="4420933" y="4699"/>
                  </a:lnTo>
                  <a:close/>
                </a:path>
                <a:path w="7857490" h="4237990">
                  <a:moveTo>
                    <a:pt x="4462843" y="4221480"/>
                  </a:moveTo>
                  <a:lnTo>
                    <a:pt x="4458157" y="4216793"/>
                  </a:lnTo>
                  <a:lnTo>
                    <a:pt x="4446562" y="4216793"/>
                  </a:lnTo>
                  <a:lnTo>
                    <a:pt x="4441876" y="4221480"/>
                  </a:lnTo>
                  <a:lnTo>
                    <a:pt x="4441876" y="4233037"/>
                  </a:lnTo>
                  <a:lnTo>
                    <a:pt x="4446562" y="4237736"/>
                  </a:lnTo>
                  <a:lnTo>
                    <a:pt x="4458157" y="4237736"/>
                  </a:lnTo>
                  <a:lnTo>
                    <a:pt x="4462843" y="4233037"/>
                  </a:lnTo>
                  <a:lnTo>
                    <a:pt x="4462843" y="4221480"/>
                  </a:lnTo>
                  <a:close/>
                </a:path>
                <a:path w="7857490" h="4237990">
                  <a:moveTo>
                    <a:pt x="4462843" y="2836722"/>
                  </a:moveTo>
                  <a:lnTo>
                    <a:pt x="4458157" y="2832036"/>
                  </a:lnTo>
                  <a:lnTo>
                    <a:pt x="4446562" y="2832036"/>
                  </a:lnTo>
                  <a:lnTo>
                    <a:pt x="4441876" y="2836722"/>
                  </a:lnTo>
                  <a:lnTo>
                    <a:pt x="4441876" y="2848292"/>
                  </a:lnTo>
                  <a:lnTo>
                    <a:pt x="4446562" y="2852978"/>
                  </a:lnTo>
                  <a:lnTo>
                    <a:pt x="4458157" y="2852978"/>
                  </a:lnTo>
                  <a:lnTo>
                    <a:pt x="4462843" y="2848292"/>
                  </a:lnTo>
                  <a:lnTo>
                    <a:pt x="4462843" y="2836722"/>
                  </a:lnTo>
                  <a:close/>
                </a:path>
                <a:path w="7857490" h="4237990">
                  <a:moveTo>
                    <a:pt x="4462843" y="1421333"/>
                  </a:moveTo>
                  <a:lnTo>
                    <a:pt x="4458157" y="1416646"/>
                  </a:lnTo>
                  <a:lnTo>
                    <a:pt x="4446562" y="1416646"/>
                  </a:lnTo>
                  <a:lnTo>
                    <a:pt x="4441876" y="1421333"/>
                  </a:lnTo>
                  <a:lnTo>
                    <a:pt x="4441876" y="1432890"/>
                  </a:lnTo>
                  <a:lnTo>
                    <a:pt x="4446562" y="1437589"/>
                  </a:lnTo>
                  <a:lnTo>
                    <a:pt x="4458157" y="1437589"/>
                  </a:lnTo>
                  <a:lnTo>
                    <a:pt x="4462843" y="1432890"/>
                  </a:lnTo>
                  <a:lnTo>
                    <a:pt x="4462843" y="1421333"/>
                  </a:lnTo>
                  <a:close/>
                </a:path>
                <a:path w="7857490" h="4237990">
                  <a:moveTo>
                    <a:pt x="4462843" y="4699"/>
                  </a:moveTo>
                  <a:lnTo>
                    <a:pt x="4458157" y="0"/>
                  </a:lnTo>
                  <a:lnTo>
                    <a:pt x="4446562" y="0"/>
                  </a:lnTo>
                  <a:lnTo>
                    <a:pt x="4441876" y="4699"/>
                  </a:lnTo>
                  <a:lnTo>
                    <a:pt x="4441876" y="16256"/>
                  </a:lnTo>
                  <a:lnTo>
                    <a:pt x="4446562" y="20942"/>
                  </a:lnTo>
                  <a:lnTo>
                    <a:pt x="4458157" y="20942"/>
                  </a:lnTo>
                  <a:lnTo>
                    <a:pt x="4462843" y="16256"/>
                  </a:lnTo>
                  <a:lnTo>
                    <a:pt x="4462843" y="4699"/>
                  </a:lnTo>
                  <a:close/>
                </a:path>
                <a:path w="7857490" h="4237990">
                  <a:moveTo>
                    <a:pt x="4504753" y="4221480"/>
                  </a:moveTo>
                  <a:lnTo>
                    <a:pt x="4500054" y="4216793"/>
                  </a:lnTo>
                  <a:lnTo>
                    <a:pt x="4488472" y="4216793"/>
                  </a:lnTo>
                  <a:lnTo>
                    <a:pt x="4483786" y="4221480"/>
                  </a:lnTo>
                  <a:lnTo>
                    <a:pt x="4483786" y="4233037"/>
                  </a:lnTo>
                  <a:lnTo>
                    <a:pt x="4488472" y="4237736"/>
                  </a:lnTo>
                  <a:lnTo>
                    <a:pt x="4500054" y="4237736"/>
                  </a:lnTo>
                  <a:lnTo>
                    <a:pt x="4504753" y="4233037"/>
                  </a:lnTo>
                  <a:lnTo>
                    <a:pt x="4504753" y="4221480"/>
                  </a:lnTo>
                  <a:close/>
                </a:path>
                <a:path w="7857490" h="4237990">
                  <a:moveTo>
                    <a:pt x="4504753" y="2836722"/>
                  </a:moveTo>
                  <a:lnTo>
                    <a:pt x="4500054" y="2832036"/>
                  </a:lnTo>
                  <a:lnTo>
                    <a:pt x="4488472" y="2832036"/>
                  </a:lnTo>
                  <a:lnTo>
                    <a:pt x="4483786" y="2836722"/>
                  </a:lnTo>
                  <a:lnTo>
                    <a:pt x="4483786" y="2848292"/>
                  </a:lnTo>
                  <a:lnTo>
                    <a:pt x="4488472" y="2852978"/>
                  </a:lnTo>
                  <a:lnTo>
                    <a:pt x="4500054" y="2852978"/>
                  </a:lnTo>
                  <a:lnTo>
                    <a:pt x="4504753" y="2848292"/>
                  </a:lnTo>
                  <a:lnTo>
                    <a:pt x="4504753" y="2836722"/>
                  </a:lnTo>
                  <a:close/>
                </a:path>
                <a:path w="7857490" h="4237990">
                  <a:moveTo>
                    <a:pt x="4504753" y="1421333"/>
                  </a:moveTo>
                  <a:lnTo>
                    <a:pt x="4500054" y="1416646"/>
                  </a:lnTo>
                  <a:lnTo>
                    <a:pt x="4488472" y="1416646"/>
                  </a:lnTo>
                  <a:lnTo>
                    <a:pt x="4483786" y="1421333"/>
                  </a:lnTo>
                  <a:lnTo>
                    <a:pt x="4483786" y="1432890"/>
                  </a:lnTo>
                  <a:lnTo>
                    <a:pt x="4488472" y="1437589"/>
                  </a:lnTo>
                  <a:lnTo>
                    <a:pt x="4500054" y="1437589"/>
                  </a:lnTo>
                  <a:lnTo>
                    <a:pt x="4504753" y="1432890"/>
                  </a:lnTo>
                  <a:lnTo>
                    <a:pt x="4504753" y="1421333"/>
                  </a:lnTo>
                  <a:close/>
                </a:path>
                <a:path w="7857490" h="4237990">
                  <a:moveTo>
                    <a:pt x="4504753" y="4699"/>
                  </a:moveTo>
                  <a:lnTo>
                    <a:pt x="4500054" y="0"/>
                  </a:lnTo>
                  <a:lnTo>
                    <a:pt x="4488472" y="0"/>
                  </a:lnTo>
                  <a:lnTo>
                    <a:pt x="4483786" y="4699"/>
                  </a:lnTo>
                  <a:lnTo>
                    <a:pt x="4483786" y="16256"/>
                  </a:lnTo>
                  <a:lnTo>
                    <a:pt x="4488472" y="20942"/>
                  </a:lnTo>
                  <a:lnTo>
                    <a:pt x="4500054" y="20942"/>
                  </a:lnTo>
                  <a:lnTo>
                    <a:pt x="4504753" y="16256"/>
                  </a:lnTo>
                  <a:lnTo>
                    <a:pt x="4504753" y="4699"/>
                  </a:lnTo>
                  <a:close/>
                </a:path>
                <a:path w="7857490" h="4237990">
                  <a:moveTo>
                    <a:pt x="4546651" y="4221480"/>
                  </a:moveTo>
                  <a:lnTo>
                    <a:pt x="4541964" y="4216793"/>
                  </a:lnTo>
                  <a:lnTo>
                    <a:pt x="4530369" y="4216793"/>
                  </a:lnTo>
                  <a:lnTo>
                    <a:pt x="4525696" y="4221480"/>
                  </a:lnTo>
                  <a:lnTo>
                    <a:pt x="4525696" y="4233037"/>
                  </a:lnTo>
                  <a:lnTo>
                    <a:pt x="4530369" y="4237736"/>
                  </a:lnTo>
                  <a:lnTo>
                    <a:pt x="4541964" y="4237736"/>
                  </a:lnTo>
                  <a:lnTo>
                    <a:pt x="4546651" y="4233037"/>
                  </a:lnTo>
                  <a:lnTo>
                    <a:pt x="4546651" y="4221480"/>
                  </a:lnTo>
                  <a:close/>
                </a:path>
                <a:path w="7857490" h="4237990">
                  <a:moveTo>
                    <a:pt x="4546651" y="2836722"/>
                  </a:moveTo>
                  <a:lnTo>
                    <a:pt x="4541964" y="2832036"/>
                  </a:lnTo>
                  <a:lnTo>
                    <a:pt x="4530369" y="2832036"/>
                  </a:lnTo>
                  <a:lnTo>
                    <a:pt x="4525696" y="2836722"/>
                  </a:lnTo>
                  <a:lnTo>
                    <a:pt x="4525696" y="2848292"/>
                  </a:lnTo>
                  <a:lnTo>
                    <a:pt x="4530369" y="2852978"/>
                  </a:lnTo>
                  <a:lnTo>
                    <a:pt x="4541964" y="2852978"/>
                  </a:lnTo>
                  <a:lnTo>
                    <a:pt x="4546651" y="2848292"/>
                  </a:lnTo>
                  <a:lnTo>
                    <a:pt x="4546651" y="2836722"/>
                  </a:lnTo>
                  <a:close/>
                </a:path>
                <a:path w="7857490" h="4237990">
                  <a:moveTo>
                    <a:pt x="4546651" y="1421333"/>
                  </a:moveTo>
                  <a:lnTo>
                    <a:pt x="4541964" y="1416646"/>
                  </a:lnTo>
                  <a:lnTo>
                    <a:pt x="4530369" y="1416646"/>
                  </a:lnTo>
                  <a:lnTo>
                    <a:pt x="4525696" y="1421333"/>
                  </a:lnTo>
                  <a:lnTo>
                    <a:pt x="4525696" y="1432890"/>
                  </a:lnTo>
                  <a:lnTo>
                    <a:pt x="4530369" y="1437589"/>
                  </a:lnTo>
                  <a:lnTo>
                    <a:pt x="4541964" y="1437589"/>
                  </a:lnTo>
                  <a:lnTo>
                    <a:pt x="4546651" y="1432890"/>
                  </a:lnTo>
                  <a:lnTo>
                    <a:pt x="4546651" y="1421333"/>
                  </a:lnTo>
                  <a:close/>
                </a:path>
                <a:path w="7857490" h="4237990">
                  <a:moveTo>
                    <a:pt x="4546651" y="4699"/>
                  </a:moveTo>
                  <a:lnTo>
                    <a:pt x="4541964" y="0"/>
                  </a:lnTo>
                  <a:lnTo>
                    <a:pt x="4530369" y="0"/>
                  </a:lnTo>
                  <a:lnTo>
                    <a:pt x="4525696" y="4699"/>
                  </a:lnTo>
                  <a:lnTo>
                    <a:pt x="4525696" y="16256"/>
                  </a:lnTo>
                  <a:lnTo>
                    <a:pt x="4530369" y="20942"/>
                  </a:lnTo>
                  <a:lnTo>
                    <a:pt x="4541964" y="20942"/>
                  </a:lnTo>
                  <a:lnTo>
                    <a:pt x="4546651" y="16256"/>
                  </a:lnTo>
                  <a:lnTo>
                    <a:pt x="4546651" y="4699"/>
                  </a:lnTo>
                  <a:close/>
                </a:path>
                <a:path w="7857490" h="4237990">
                  <a:moveTo>
                    <a:pt x="4588561" y="4221480"/>
                  </a:moveTo>
                  <a:lnTo>
                    <a:pt x="4583862" y="4216793"/>
                  </a:lnTo>
                  <a:lnTo>
                    <a:pt x="4572279" y="4216793"/>
                  </a:lnTo>
                  <a:lnTo>
                    <a:pt x="4567593" y="4221480"/>
                  </a:lnTo>
                  <a:lnTo>
                    <a:pt x="4567593" y="4233037"/>
                  </a:lnTo>
                  <a:lnTo>
                    <a:pt x="4572279" y="4237736"/>
                  </a:lnTo>
                  <a:lnTo>
                    <a:pt x="4583862" y="4237736"/>
                  </a:lnTo>
                  <a:lnTo>
                    <a:pt x="4588561" y="4233037"/>
                  </a:lnTo>
                  <a:lnTo>
                    <a:pt x="4588561" y="4221480"/>
                  </a:lnTo>
                  <a:close/>
                </a:path>
                <a:path w="7857490" h="4237990">
                  <a:moveTo>
                    <a:pt x="4588561" y="2836722"/>
                  </a:moveTo>
                  <a:lnTo>
                    <a:pt x="4583862" y="2832036"/>
                  </a:lnTo>
                  <a:lnTo>
                    <a:pt x="4572279" y="2832036"/>
                  </a:lnTo>
                  <a:lnTo>
                    <a:pt x="4567593" y="2836722"/>
                  </a:lnTo>
                  <a:lnTo>
                    <a:pt x="4567593" y="2848292"/>
                  </a:lnTo>
                  <a:lnTo>
                    <a:pt x="4572279" y="2852978"/>
                  </a:lnTo>
                  <a:lnTo>
                    <a:pt x="4583862" y="2852978"/>
                  </a:lnTo>
                  <a:lnTo>
                    <a:pt x="4588561" y="2848292"/>
                  </a:lnTo>
                  <a:lnTo>
                    <a:pt x="4588561" y="2836722"/>
                  </a:lnTo>
                  <a:close/>
                </a:path>
                <a:path w="7857490" h="4237990">
                  <a:moveTo>
                    <a:pt x="4588561" y="1421333"/>
                  </a:moveTo>
                  <a:lnTo>
                    <a:pt x="4583862" y="1416646"/>
                  </a:lnTo>
                  <a:lnTo>
                    <a:pt x="4572279" y="1416646"/>
                  </a:lnTo>
                  <a:lnTo>
                    <a:pt x="4567593" y="1421333"/>
                  </a:lnTo>
                  <a:lnTo>
                    <a:pt x="4567593" y="1432890"/>
                  </a:lnTo>
                  <a:lnTo>
                    <a:pt x="4572279" y="1437589"/>
                  </a:lnTo>
                  <a:lnTo>
                    <a:pt x="4583862" y="1437589"/>
                  </a:lnTo>
                  <a:lnTo>
                    <a:pt x="4588561" y="1432890"/>
                  </a:lnTo>
                  <a:lnTo>
                    <a:pt x="4588561" y="1421333"/>
                  </a:lnTo>
                  <a:close/>
                </a:path>
                <a:path w="7857490" h="4237990">
                  <a:moveTo>
                    <a:pt x="4588561" y="4699"/>
                  </a:moveTo>
                  <a:lnTo>
                    <a:pt x="4583862" y="0"/>
                  </a:lnTo>
                  <a:lnTo>
                    <a:pt x="4572279" y="0"/>
                  </a:lnTo>
                  <a:lnTo>
                    <a:pt x="4567593" y="4699"/>
                  </a:lnTo>
                  <a:lnTo>
                    <a:pt x="4567593" y="16256"/>
                  </a:lnTo>
                  <a:lnTo>
                    <a:pt x="4572279" y="20942"/>
                  </a:lnTo>
                  <a:lnTo>
                    <a:pt x="4583862" y="20942"/>
                  </a:lnTo>
                  <a:lnTo>
                    <a:pt x="4588561" y="16256"/>
                  </a:lnTo>
                  <a:lnTo>
                    <a:pt x="4588561" y="4699"/>
                  </a:lnTo>
                  <a:close/>
                </a:path>
                <a:path w="7857490" h="4237990">
                  <a:moveTo>
                    <a:pt x="4630458" y="4221480"/>
                  </a:moveTo>
                  <a:lnTo>
                    <a:pt x="4625772" y="4216793"/>
                  </a:lnTo>
                  <a:lnTo>
                    <a:pt x="4614176" y="4216793"/>
                  </a:lnTo>
                  <a:lnTo>
                    <a:pt x="4609503" y="4221480"/>
                  </a:lnTo>
                  <a:lnTo>
                    <a:pt x="4609503" y="4233037"/>
                  </a:lnTo>
                  <a:lnTo>
                    <a:pt x="4614176" y="4237736"/>
                  </a:lnTo>
                  <a:lnTo>
                    <a:pt x="4625772" y="4237736"/>
                  </a:lnTo>
                  <a:lnTo>
                    <a:pt x="4630458" y="4233037"/>
                  </a:lnTo>
                  <a:lnTo>
                    <a:pt x="4630458" y="4221480"/>
                  </a:lnTo>
                  <a:close/>
                </a:path>
                <a:path w="7857490" h="4237990">
                  <a:moveTo>
                    <a:pt x="4630458" y="2836722"/>
                  </a:moveTo>
                  <a:lnTo>
                    <a:pt x="4625772" y="2832036"/>
                  </a:lnTo>
                  <a:lnTo>
                    <a:pt x="4614176" y="2832036"/>
                  </a:lnTo>
                  <a:lnTo>
                    <a:pt x="4609503" y="2836722"/>
                  </a:lnTo>
                  <a:lnTo>
                    <a:pt x="4609503" y="2848292"/>
                  </a:lnTo>
                  <a:lnTo>
                    <a:pt x="4614176" y="2852978"/>
                  </a:lnTo>
                  <a:lnTo>
                    <a:pt x="4625772" y="2852978"/>
                  </a:lnTo>
                  <a:lnTo>
                    <a:pt x="4630458" y="2848292"/>
                  </a:lnTo>
                  <a:lnTo>
                    <a:pt x="4630458" y="2836722"/>
                  </a:lnTo>
                  <a:close/>
                </a:path>
                <a:path w="7857490" h="4237990">
                  <a:moveTo>
                    <a:pt x="4630458" y="1421333"/>
                  </a:moveTo>
                  <a:lnTo>
                    <a:pt x="4625772" y="1416646"/>
                  </a:lnTo>
                  <a:lnTo>
                    <a:pt x="4614176" y="1416646"/>
                  </a:lnTo>
                  <a:lnTo>
                    <a:pt x="4609503" y="1421333"/>
                  </a:lnTo>
                  <a:lnTo>
                    <a:pt x="4609503" y="1432890"/>
                  </a:lnTo>
                  <a:lnTo>
                    <a:pt x="4614176" y="1437589"/>
                  </a:lnTo>
                  <a:lnTo>
                    <a:pt x="4625772" y="1437589"/>
                  </a:lnTo>
                  <a:lnTo>
                    <a:pt x="4630458" y="1432890"/>
                  </a:lnTo>
                  <a:lnTo>
                    <a:pt x="4630458" y="1421333"/>
                  </a:lnTo>
                  <a:close/>
                </a:path>
                <a:path w="7857490" h="4237990">
                  <a:moveTo>
                    <a:pt x="4630458" y="4699"/>
                  </a:moveTo>
                  <a:lnTo>
                    <a:pt x="4625772" y="0"/>
                  </a:lnTo>
                  <a:lnTo>
                    <a:pt x="4614176" y="0"/>
                  </a:lnTo>
                  <a:lnTo>
                    <a:pt x="4609503" y="4699"/>
                  </a:lnTo>
                  <a:lnTo>
                    <a:pt x="4609503" y="16256"/>
                  </a:lnTo>
                  <a:lnTo>
                    <a:pt x="4614176" y="20942"/>
                  </a:lnTo>
                  <a:lnTo>
                    <a:pt x="4625772" y="20942"/>
                  </a:lnTo>
                  <a:lnTo>
                    <a:pt x="4630458" y="16256"/>
                  </a:lnTo>
                  <a:lnTo>
                    <a:pt x="4630458" y="4699"/>
                  </a:lnTo>
                  <a:close/>
                </a:path>
                <a:path w="7857490" h="4237990">
                  <a:moveTo>
                    <a:pt x="4672368" y="4221480"/>
                  </a:moveTo>
                  <a:lnTo>
                    <a:pt x="4667682" y="4216793"/>
                  </a:lnTo>
                  <a:lnTo>
                    <a:pt x="4656086" y="4216793"/>
                  </a:lnTo>
                  <a:lnTo>
                    <a:pt x="4651400" y="4221480"/>
                  </a:lnTo>
                  <a:lnTo>
                    <a:pt x="4651400" y="4233037"/>
                  </a:lnTo>
                  <a:lnTo>
                    <a:pt x="4656086" y="4237736"/>
                  </a:lnTo>
                  <a:lnTo>
                    <a:pt x="4667682" y="4237736"/>
                  </a:lnTo>
                  <a:lnTo>
                    <a:pt x="4672368" y="4233037"/>
                  </a:lnTo>
                  <a:lnTo>
                    <a:pt x="4672368" y="4221480"/>
                  </a:lnTo>
                  <a:close/>
                </a:path>
                <a:path w="7857490" h="4237990">
                  <a:moveTo>
                    <a:pt x="4672368" y="2836722"/>
                  </a:moveTo>
                  <a:lnTo>
                    <a:pt x="4667682" y="2832036"/>
                  </a:lnTo>
                  <a:lnTo>
                    <a:pt x="4656086" y="2832036"/>
                  </a:lnTo>
                  <a:lnTo>
                    <a:pt x="4651400" y="2836722"/>
                  </a:lnTo>
                  <a:lnTo>
                    <a:pt x="4651400" y="2848292"/>
                  </a:lnTo>
                  <a:lnTo>
                    <a:pt x="4656086" y="2852978"/>
                  </a:lnTo>
                  <a:lnTo>
                    <a:pt x="4667682" y="2852978"/>
                  </a:lnTo>
                  <a:lnTo>
                    <a:pt x="4672368" y="2848292"/>
                  </a:lnTo>
                  <a:lnTo>
                    <a:pt x="4672368" y="2836722"/>
                  </a:lnTo>
                  <a:close/>
                </a:path>
                <a:path w="7857490" h="4237990">
                  <a:moveTo>
                    <a:pt x="4672368" y="1421333"/>
                  </a:moveTo>
                  <a:lnTo>
                    <a:pt x="4667682" y="1416646"/>
                  </a:lnTo>
                  <a:lnTo>
                    <a:pt x="4656086" y="1416646"/>
                  </a:lnTo>
                  <a:lnTo>
                    <a:pt x="4651400" y="1421333"/>
                  </a:lnTo>
                  <a:lnTo>
                    <a:pt x="4651400" y="1432890"/>
                  </a:lnTo>
                  <a:lnTo>
                    <a:pt x="4656086" y="1437589"/>
                  </a:lnTo>
                  <a:lnTo>
                    <a:pt x="4667682" y="1437589"/>
                  </a:lnTo>
                  <a:lnTo>
                    <a:pt x="4672368" y="1432890"/>
                  </a:lnTo>
                  <a:lnTo>
                    <a:pt x="4672368" y="1421333"/>
                  </a:lnTo>
                  <a:close/>
                </a:path>
                <a:path w="7857490" h="4237990">
                  <a:moveTo>
                    <a:pt x="4672368" y="4699"/>
                  </a:moveTo>
                  <a:lnTo>
                    <a:pt x="4667682" y="0"/>
                  </a:lnTo>
                  <a:lnTo>
                    <a:pt x="4656086" y="0"/>
                  </a:lnTo>
                  <a:lnTo>
                    <a:pt x="4651400" y="4699"/>
                  </a:lnTo>
                  <a:lnTo>
                    <a:pt x="4651400" y="16256"/>
                  </a:lnTo>
                  <a:lnTo>
                    <a:pt x="4656086" y="20942"/>
                  </a:lnTo>
                  <a:lnTo>
                    <a:pt x="4667682" y="20942"/>
                  </a:lnTo>
                  <a:lnTo>
                    <a:pt x="4672368" y="16256"/>
                  </a:lnTo>
                  <a:lnTo>
                    <a:pt x="4672368" y="4699"/>
                  </a:lnTo>
                  <a:close/>
                </a:path>
                <a:path w="7857490" h="4237990">
                  <a:moveTo>
                    <a:pt x="4714265" y="4221480"/>
                  </a:moveTo>
                  <a:lnTo>
                    <a:pt x="4709579" y="4216793"/>
                  </a:lnTo>
                  <a:lnTo>
                    <a:pt x="4697984" y="4216793"/>
                  </a:lnTo>
                  <a:lnTo>
                    <a:pt x="4693310" y="4221480"/>
                  </a:lnTo>
                  <a:lnTo>
                    <a:pt x="4693310" y="4233037"/>
                  </a:lnTo>
                  <a:lnTo>
                    <a:pt x="4697984" y="4237736"/>
                  </a:lnTo>
                  <a:lnTo>
                    <a:pt x="4709579" y="4237736"/>
                  </a:lnTo>
                  <a:lnTo>
                    <a:pt x="4714265" y="4233037"/>
                  </a:lnTo>
                  <a:lnTo>
                    <a:pt x="4714265" y="4221480"/>
                  </a:lnTo>
                  <a:close/>
                </a:path>
                <a:path w="7857490" h="4237990">
                  <a:moveTo>
                    <a:pt x="4714265" y="2836722"/>
                  </a:moveTo>
                  <a:lnTo>
                    <a:pt x="4709579" y="2832036"/>
                  </a:lnTo>
                  <a:lnTo>
                    <a:pt x="4697984" y="2832036"/>
                  </a:lnTo>
                  <a:lnTo>
                    <a:pt x="4693310" y="2836722"/>
                  </a:lnTo>
                  <a:lnTo>
                    <a:pt x="4693310" y="2848292"/>
                  </a:lnTo>
                  <a:lnTo>
                    <a:pt x="4697984" y="2852978"/>
                  </a:lnTo>
                  <a:lnTo>
                    <a:pt x="4709579" y="2852978"/>
                  </a:lnTo>
                  <a:lnTo>
                    <a:pt x="4714265" y="2848292"/>
                  </a:lnTo>
                  <a:lnTo>
                    <a:pt x="4714265" y="2836722"/>
                  </a:lnTo>
                  <a:close/>
                </a:path>
                <a:path w="7857490" h="4237990">
                  <a:moveTo>
                    <a:pt x="4714265" y="1421333"/>
                  </a:moveTo>
                  <a:lnTo>
                    <a:pt x="4709579" y="1416646"/>
                  </a:lnTo>
                  <a:lnTo>
                    <a:pt x="4697984" y="1416646"/>
                  </a:lnTo>
                  <a:lnTo>
                    <a:pt x="4693310" y="1421333"/>
                  </a:lnTo>
                  <a:lnTo>
                    <a:pt x="4693310" y="1432890"/>
                  </a:lnTo>
                  <a:lnTo>
                    <a:pt x="4697984" y="1437589"/>
                  </a:lnTo>
                  <a:lnTo>
                    <a:pt x="4709579" y="1437589"/>
                  </a:lnTo>
                  <a:lnTo>
                    <a:pt x="4714265" y="1432890"/>
                  </a:lnTo>
                  <a:lnTo>
                    <a:pt x="4714265" y="1421333"/>
                  </a:lnTo>
                  <a:close/>
                </a:path>
                <a:path w="7857490" h="4237990">
                  <a:moveTo>
                    <a:pt x="4714265" y="4699"/>
                  </a:moveTo>
                  <a:lnTo>
                    <a:pt x="4709579" y="0"/>
                  </a:lnTo>
                  <a:lnTo>
                    <a:pt x="4697984" y="0"/>
                  </a:lnTo>
                  <a:lnTo>
                    <a:pt x="4693310" y="4699"/>
                  </a:lnTo>
                  <a:lnTo>
                    <a:pt x="4693310" y="16256"/>
                  </a:lnTo>
                  <a:lnTo>
                    <a:pt x="4697984" y="20942"/>
                  </a:lnTo>
                  <a:lnTo>
                    <a:pt x="4709579" y="20942"/>
                  </a:lnTo>
                  <a:lnTo>
                    <a:pt x="4714265" y="16256"/>
                  </a:lnTo>
                  <a:lnTo>
                    <a:pt x="4714265" y="4699"/>
                  </a:lnTo>
                  <a:close/>
                </a:path>
                <a:path w="7857490" h="4237990">
                  <a:moveTo>
                    <a:pt x="4756175" y="4221480"/>
                  </a:moveTo>
                  <a:lnTo>
                    <a:pt x="4751489" y="4216793"/>
                  </a:lnTo>
                  <a:lnTo>
                    <a:pt x="4739894" y="4216793"/>
                  </a:lnTo>
                  <a:lnTo>
                    <a:pt x="4735207" y="4221480"/>
                  </a:lnTo>
                  <a:lnTo>
                    <a:pt x="4735207" y="4233037"/>
                  </a:lnTo>
                  <a:lnTo>
                    <a:pt x="4739894" y="4237736"/>
                  </a:lnTo>
                  <a:lnTo>
                    <a:pt x="4751489" y="4237736"/>
                  </a:lnTo>
                  <a:lnTo>
                    <a:pt x="4756175" y="4233037"/>
                  </a:lnTo>
                  <a:lnTo>
                    <a:pt x="4756175" y="4221480"/>
                  </a:lnTo>
                  <a:close/>
                </a:path>
                <a:path w="7857490" h="4237990">
                  <a:moveTo>
                    <a:pt x="4756175" y="2836722"/>
                  </a:moveTo>
                  <a:lnTo>
                    <a:pt x="4751489" y="2832036"/>
                  </a:lnTo>
                  <a:lnTo>
                    <a:pt x="4739894" y="2832036"/>
                  </a:lnTo>
                  <a:lnTo>
                    <a:pt x="4735207" y="2836722"/>
                  </a:lnTo>
                  <a:lnTo>
                    <a:pt x="4735207" y="2848292"/>
                  </a:lnTo>
                  <a:lnTo>
                    <a:pt x="4739894" y="2852978"/>
                  </a:lnTo>
                  <a:lnTo>
                    <a:pt x="4751489" y="2852978"/>
                  </a:lnTo>
                  <a:lnTo>
                    <a:pt x="4756175" y="2848292"/>
                  </a:lnTo>
                  <a:lnTo>
                    <a:pt x="4756175" y="2836722"/>
                  </a:lnTo>
                  <a:close/>
                </a:path>
                <a:path w="7857490" h="4237990">
                  <a:moveTo>
                    <a:pt x="4756175" y="1421333"/>
                  </a:moveTo>
                  <a:lnTo>
                    <a:pt x="4751489" y="1416646"/>
                  </a:lnTo>
                  <a:lnTo>
                    <a:pt x="4739894" y="1416646"/>
                  </a:lnTo>
                  <a:lnTo>
                    <a:pt x="4735207" y="1421333"/>
                  </a:lnTo>
                  <a:lnTo>
                    <a:pt x="4735207" y="1432890"/>
                  </a:lnTo>
                  <a:lnTo>
                    <a:pt x="4739894" y="1437589"/>
                  </a:lnTo>
                  <a:lnTo>
                    <a:pt x="4751489" y="1437589"/>
                  </a:lnTo>
                  <a:lnTo>
                    <a:pt x="4756175" y="1432890"/>
                  </a:lnTo>
                  <a:lnTo>
                    <a:pt x="4756175" y="1421333"/>
                  </a:lnTo>
                  <a:close/>
                </a:path>
                <a:path w="7857490" h="4237990">
                  <a:moveTo>
                    <a:pt x="4756175" y="4699"/>
                  </a:moveTo>
                  <a:lnTo>
                    <a:pt x="4751489" y="0"/>
                  </a:lnTo>
                  <a:lnTo>
                    <a:pt x="4739894" y="0"/>
                  </a:lnTo>
                  <a:lnTo>
                    <a:pt x="4735207" y="4699"/>
                  </a:lnTo>
                  <a:lnTo>
                    <a:pt x="4735207" y="16256"/>
                  </a:lnTo>
                  <a:lnTo>
                    <a:pt x="4739894" y="20942"/>
                  </a:lnTo>
                  <a:lnTo>
                    <a:pt x="4751489" y="20942"/>
                  </a:lnTo>
                  <a:lnTo>
                    <a:pt x="4756175" y="16256"/>
                  </a:lnTo>
                  <a:lnTo>
                    <a:pt x="4756175" y="4699"/>
                  </a:lnTo>
                  <a:close/>
                </a:path>
                <a:path w="7857490" h="4237990">
                  <a:moveTo>
                    <a:pt x="4798085" y="4221480"/>
                  </a:moveTo>
                  <a:lnTo>
                    <a:pt x="4793386" y="4216793"/>
                  </a:lnTo>
                  <a:lnTo>
                    <a:pt x="4781804" y="4216793"/>
                  </a:lnTo>
                  <a:lnTo>
                    <a:pt x="4777117" y="4221480"/>
                  </a:lnTo>
                  <a:lnTo>
                    <a:pt x="4777117" y="4233037"/>
                  </a:lnTo>
                  <a:lnTo>
                    <a:pt x="4781804" y="4237736"/>
                  </a:lnTo>
                  <a:lnTo>
                    <a:pt x="4793386" y="4237736"/>
                  </a:lnTo>
                  <a:lnTo>
                    <a:pt x="4798085" y="4233037"/>
                  </a:lnTo>
                  <a:lnTo>
                    <a:pt x="4798085" y="4221480"/>
                  </a:lnTo>
                  <a:close/>
                </a:path>
                <a:path w="7857490" h="4237990">
                  <a:moveTo>
                    <a:pt x="4798085" y="2836722"/>
                  </a:moveTo>
                  <a:lnTo>
                    <a:pt x="4793386" y="2832036"/>
                  </a:lnTo>
                  <a:lnTo>
                    <a:pt x="4781804" y="2832036"/>
                  </a:lnTo>
                  <a:lnTo>
                    <a:pt x="4777117" y="2836722"/>
                  </a:lnTo>
                  <a:lnTo>
                    <a:pt x="4777117" y="2848292"/>
                  </a:lnTo>
                  <a:lnTo>
                    <a:pt x="4781804" y="2852978"/>
                  </a:lnTo>
                  <a:lnTo>
                    <a:pt x="4793386" y="2852978"/>
                  </a:lnTo>
                  <a:lnTo>
                    <a:pt x="4798085" y="2848292"/>
                  </a:lnTo>
                  <a:lnTo>
                    <a:pt x="4798085" y="2836722"/>
                  </a:lnTo>
                  <a:close/>
                </a:path>
                <a:path w="7857490" h="4237990">
                  <a:moveTo>
                    <a:pt x="4798085" y="1421333"/>
                  </a:moveTo>
                  <a:lnTo>
                    <a:pt x="4793386" y="1416646"/>
                  </a:lnTo>
                  <a:lnTo>
                    <a:pt x="4781804" y="1416646"/>
                  </a:lnTo>
                  <a:lnTo>
                    <a:pt x="4777117" y="1421333"/>
                  </a:lnTo>
                  <a:lnTo>
                    <a:pt x="4777117" y="1432890"/>
                  </a:lnTo>
                  <a:lnTo>
                    <a:pt x="4781804" y="1437589"/>
                  </a:lnTo>
                  <a:lnTo>
                    <a:pt x="4793386" y="1437589"/>
                  </a:lnTo>
                  <a:lnTo>
                    <a:pt x="4798085" y="1432890"/>
                  </a:lnTo>
                  <a:lnTo>
                    <a:pt x="4798085" y="1421333"/>
                  </a:lnTo>
                  <a:close/>
                </a:path>
                <a:path w="7857490" h="4237990">
                  <a:moveTo>
                    <a:pt x="4798085" y="4699"/>
                  </a:moveTo>
                  <a:lnTo>
                    <a:pt x="4793386" y="0"/>
                  </a:lnTo>
                  <a:lnTo>
                    <a:pt x="4781804" y="0"/>
                  </a:lnTo>
                  <a:lnTo>
                    <a:pt x="4777117" y="4699"/>
                  </a:lnTo>
                  <a:lnTo>
                    <a:pt x="4777117" y="16256"/>
                  </a:lnTo>
                  <a:lnTo>
                    <a:pt x="4781804" y="20942"/>
                  </a:lnTo>
                  <a:lnTo>
                    <a:pt x="4793386" y="20942"/>
                  </a:lnTo>
                  <a:lnTo>
                    <a:pt x="4798085" y="16256"/>
                  </a:lnTo>
                  <a:lnTo>
                    <a:pt x="4798085" y="4699"/>
                  </a:lnTo>
                  <a:close/>
                </a:path>
                <a:path w="7857490" h="4237990">
                  <a:moveTo>
                    <a:pt x="4839982" y="4221480"/>
                  </a:moveTo>
                  <a:lnTo>
                    <a:pt x="4835296" y="4216793"/>
                  </a:lnTo>
                  <a:lnTo>
                    <a:pt x="4823701" y="4216793"/>
                  </a:lnTo>
                  <a:lnTo>
                    <a:pt x="4819027" y="4221480"/>
                  </a:lnTo>
                  <a:lnTo>
                    <a:pt x="4819027" y="4233037"/>
                  </a:lnTo>
                  <a:lnTo>
                    <a:pt x="4823701" y="4237736"/>
                  </a:lnTo>
                  <a:lnTo>
                    <a:pt x="4835296" y="4237736"/>
                  </a:lnTo>
                  <a:lnTo>
                    <a:pt x="4839982" y="4233037"/>
                  </a:lnTo>
                  <a:lnTo>
                    <a:pt x="4839982" y="4221480"/>
                  </a:lnTo>
                  <a:close/>
                </a:path>
                <a:path w="7857490" h="4237990">
                  <a:moveTo>
                    <a:pt x="4839982" y="2836722"/>
                  </a:moveTo>
                  <a:lnTo>
                    <a:pt x="4835296" y="2832036"/>
                  </a:lnTo>
                  <a:lnTo>
                    <a:pt x="4823701" y="2832036"/>
                  </a:lnTo>
                  <a:lnTo>
                    <a:pt x="4819027" y="2836722"/>
                  </a:lnTo>
                  <a:lnTo>
                    <a:pt x="4819027" y="2848292"/>
                  </a:lnTo>
                  <a:lnTo>
                    <a:pt x="4823701" y="2852978"/>
                  </a:lnTo>
                  <a:lnTo>
                    <a:pt x="4835296" y="2852978"/>
                  </a:lnTo>
                  <a:lnTo>
                    <a:pt x="4839982" y="2848292"/>
                  </a:lnTo>
                  <a:lnTo>
                    <a:pt x="4839982" y="2836722"/>
                  </a:lnTo>
                  <a:close/>
                </a:path>
                <a:path w="7857490" h="4237990">
                  <a:moveTo>
                    <a:pt x="4839982" y="1421333"/>
                  </a:moveTo>
                  <a:lnTo>
                    <a:pt x="4835296" y="1416646"/>
                  </a:lnTo>
                  <a:lnTo>
                    <a:pt x="4823701" y="1416646"/>
                  </a:lnTo>
                  <a:lnTo>
                    <a:pt x="4819027" y="1421333"/>
                  </a:lnTo>
                  <a:lnTo>
                    <a:pt x="4819027" y="1432890"/>
                  </a:lnTo>
                  <a:lnTo>
                    <a:pt x="4823701" y="1437589"/>
                  </a:lnTo>
                  <a:lnTo>
                    <a:pt x="4835296" y="1437589"/>
                  </a:lnTo>
                  <a:lnTo>
                    <a:pt x="4839982" y="1432890"/>
                  </a:lnTo>
                  <a:lnTo>
                    <a:pt x="4839982" y="1421333"/>
                  </a:lnTo>
                  <a:close/>
                </a:path>
                <a:path w="7857490" h="4237990">
                  <a:moveTo>
                    <a:pt x="4839982" y="4699"/>
                  </a:moveTo>
                  <a:lnTo>
                    <a:pt x="4835296" y="0"/>
                  </a:lnTo>
                  <a:lnTo>
                    <a:pt x="4823701" y="0"/>
                  </a:lnTo>
                  <a:lnTo>
                    <a:pt x="4819027" y="4699"/>
                  </a:lnTo>
                  <a:lnTo>
                    <a:pt x="4819027" y="16256"/>
                  </a:lnTo>
                  <a:lnTo>
                    <a:pt x="4823701" y="20942"/>
                  </a:lnTo>
                  <a:lnTo>
                    <a:pt x="4835296" y="20942"/>
                  </a:lnTo>
                  <a:lnTo>
                    <a:pt x="4839982" y="16256"/>
                  </a:lnTo>
                  <a:lnTo>
                    <a:pt x="4839982" y="4699"/>
                  </a:lnTo>
                  <a:close/>
                </a:path>
                <a:path w="7857490" h="4237990">
                  <a:moveTo>
                    <a:pt x="4881892" y="4221480"/>
                  </a:moveTo>
                  <a:lnTo>
                    <a:pt x="4877193" y="4216793"/>
                  </a:lnTo>
                  <a:lnTo>
                    <a:pt x="4865611" y="4216793"/>
                  </a:lnTo>
                  <a:lnTo>
                    <a:pt x="4860925" y="4221480"/>
                  </a:lnTo>
                  <a:lnTo>
                    <a:pt x="4860925" y="4233037"/>
                  </a:lnTo>
                  <a:lnTo>
                    <a:pt x="4865611" y="4237736"/>
                  </a:lnTo>
                  <a:lnTo>
                    <a:pt x="4877193" y="4237736"/>
                  </a:lnTo>
                  <a:lnTo>
                    <a:pt x="4881892" y="4233037"/>
                  </a:lnTo>
                  <a:lnTo>
                    <a:pt x="4881892" y="4221480"/>
                  </a:lnTo>
                  <a:close/>
                </a:path>
                <a:path w="7857490" h="4237990">
                  <a:moveTo>
                    <a:pt x="4881892" y="2836722"/>
                  </a:moveTo>
                  <a:lnTo>
                    <a:pt x="4877193" y="2832036"/>
                  </a:lnTo>
                  <a:lnTo>
                    <a:pt x="4865611" y="2832036"/>
                  </a:lnTo>
                  <a:lnTo>
                    <a:pt x="4860925" y="2836722"/>
                  </a:lnTo>
                  <a:lnTo>
                    <a:pt x="4860925" y="2848292"/>
                  </a:lnTo>
                  <a:lnTo>
                    <a:pt x="4865611" y="2852978"/>
                  </a:lnTo>
                  <a:lnTo>
                    <a:pt x="4877193" y="2852978"/>
                  </a:lnTo>
                  <a:lnTo>
                    <a:pt x="4881892" y="2848292"/>
                  </a:lnTo>
                  <a:lnTo>
                    <a:pt x="4881892" y="2836722"/>
                  </a:lnTo>
                  <a:close/>
                </a:path>
                <a:path w="7857490" h="4237990">
                  <a:moveTo>
                    <a:pt x="4881892" y="1421333"/>
                  </a:moveTo>
                  <a:lnTo>
                    <a:pt x="4877193" y="1416646"/>
                  </a:lnTo>
                  <a:lnTo>
                    <a:pt x="4865611" y="1416646"/>
                  </a:lnTo>
                  <a:lnTo>
                    <a:pt x="4860925" y="1421333"/>
                  </a:lnTo>
                  <a:lnTo>
                    <a:pt x="4860925" y="1432890"/>
                  </a:lnTo>
                  <a:lnTo>
                    <a:pt x="4865611" y="1437589"/>
                  </a:lnTo>
                  <a:lnTo>
                    <a:pt x="4877193" y="1437589"/>
                  </a:lnTo>
                  <a:lnTo>
                    <a:pt x="4881892" y="1432890"/>
                  </a:lnTo>
                  <a:lnTo>
                    <a:pt x="4881892" y="1421333"/>
                  </a:lnTo>
                  <a:close/>
                </a:path>
                <a:path w="7857490" h="4237990">
                  <a:moveTo>
                    <a:pt x="4881892" y="4699"/>
                  </a:moveTo>
                  <a:lnTo>
                    <a:pt x="4877193" y="0"/>
                  </a:lnTo>
                  <a:lnTo>
                    <a:pt x="4865611" y="0"/>
                  </a:lnTo>
                  <a:lnTo>
                    <a:pt x="4860925" y="4699"/>
                  </a:lnTo>
                  <a:lnTo>
                    <a:pt x="4860925" y="16256"/>
                  </a:lnTo>
                  <a:lnTo>
                    <a:pt x="4865611" y="20942"/>
                  </a:lnTo>
                  <a:lnTo>
                    <a:pt x="4877193" y="20942"/>
                  </a:lnTo>
                  <a:lnTo>
                    <a:pt x="4881892" y="16256"/>
                  </a:lnTo>
                  <a:lnTo>
                    <a:pt x="4881892" y="4699"/>
                  </a:lnTo>
                  <a:close/>
                </a:path>
                <a:path w="7857490" h="4237990">
                  <a:moveTo>
                    <a:pt x="4923790" y="4221480"/>
                  </a:moveTo>
                  <a:lnTo>
                    <a:pt x="4919103" y="4216793"/>
                  </a:lnTo>
                  <a:lnTo>
                    <a:pt x="4907508" y="4216793"/>
                  </a:lnTo>
                  <a:lnTo>
                    <a:pt x="4902835" y="4221480"/>
                  </a:lnTo>
                  <a:lnTo>
                    <a:pt x="4902835" y="4233037"/>
                  </a:lnTo>
                  <a:lnTo>
                    <a:pt x="4907508" y="4237736"/>
                  </a:lnTo>
                  <a:lnTo>
                    <a:pt x="4919103" y="4237736"/>
                  </a:lnTo>
                  <a:lnTo>
                    <a:pt x="4923790" y="4233037"/>
                  </a:lnTo>
                  <a:lnTo>
                    <a:pt x="4923790" y="4221480"/>
                  </a:lnTo>
                  <a:close/>
                </a:path>
                <a:path w="7857490" h="4237990">
                  <a:moveTo>
                    <a:pt x="4923790" y="2836722"/>
                  </a:moveTo>
                  <a:lnTo>
                    <a:pt x="4919103" y="2832036"/>
                  </a:lnTo>
                  <a:lnTo>
                    <a:pt x="4907508" y="2832036"/>
                  </a:lnTo>
                  <a:lnTo>
                    <a:pt x="4902835" y="2836722"/>
                  </a:lnTo>
                  <a:lnTo>
                    <a:pt x="4902835" y="2848292"/>
                  </a:lnTo>
                  <a:lnTo>
                    <a:pt x="4907508" y="2852978"/>
                  </a:lnTo>
                  <a:lnTo>
                    <a:pt x="4919103" y="2852978"/>
                  </a:lnTo>
                  <a:lnTo>
                    <a:pt x="4923790" y="2848292"/>
                  </a:lnTo>
                  <a:lnTo>
                    <a:pt x="4923790" y="2836722"/>
                  </a:lnTo>
                  <a:close/>
                </a:path>
                <a:path w="7857490" h="4237990">
                  <a:moveTo>
                    <a:pt x="4923790" y="1421333"/>
                  </a:moveTo>
                  <a:lnTo>
                    <a:pt x="4919103" y="1416646"/>
                  </a:lnTo>
                  <a:lnTo>
                    <a:pt x="4907508" y="1416646"/>
                  </a:lnTo>
                  <a:lnTo>
                    <a:pt x="4902835" y="1421333"/>
                  </a:lnTo>
                  <a:lnTo>
                    <a:pt x="4902835" y="1432890"/>
                  </a:lnTo>
                  <a:lnTo>
                    <a:pt x="4907508" y="1437589"/>
                  </a:lnTo>
                  <a:lnTo>
                    <a:pt x="4919103" y="1437589"/>
                  </a:lnTo>
                  <a:lnTo>
                    <a:pt x="4923790" y="1432890"/>
                  </a:lnTo>
                  <a:lnTo>
                    <a:pt x="4923790" y="1421333"/>
                  </a:lnTo>
                  <a:close/>
                </a:path>
                <a:path w="7857490" h="4237990">
                  <a:moveTo>
                    <a:pt x="4923790" y="4699"/>
                  </a:moveTo>
                  <a:lnTo>
                    <a:pt x="4919103" y="0"/>
                  </a:lnTo>
                  <a:lnTo>
                    <a:pt x="4907508" y="0"/>
                  </a:lnTo>
                  <a:lnTo>
                    <a:pt x="4902835" y="4699"/>
                  </a:lnTo>
                  <a:lnTo>
                    <a:pt x="4902835" y="16256"/>
                  </a:lnTo>
                  <a:lnTo>
                    <a:pt x="4907508" y="20942"/>
                  </a:lnTo>
                  <a:lnTo>
                    <a:pt x="4919103" y="20942"/>
                  </a:lnTo>
                  <a:lnTo>
                    <a:pt x="4923790" y="16256"/>
                  </a:lnTo>
                  <a:lnTo>
                    <a:pt x="4923790" y="4699"/>
                  </a:lnTo>
                  <a:close/>
                </a:path>
                <a:path w="7857490" h="4237990">
                  <a:moveTo>
                    <a:pt x="4965700" y="4221480"/>
                  </a:moveTo>
                  <a:lnTo>
                    <a:pt x="4961001" y="4216793"/>
                  </a:lnTo>
                  <a:lnTo>
                    <a:pt x="4949418" y="4216793"/>
                  </a:lnTo>
                  <a:lnTo>
                    <a:pt x="4944732" y="4221480"/>
                  </a:lnTo>
                  <a:lnTo>
                    <a:pt x="4944732" y="4233037"/>
                  </a:lnTo>
                  <a:lnTo>
                    <a:pt x="4949418" y="4237736"/>
                  </a:lnTo>
                  <a:lnTo>
                    <a:pt x="4961001" y="4237736"/>
                  </a:lnTo>
                  <a:lnTo>
                    <a:pt x="4965700" y="4233037"/>
                  </a:lnTo>
                  <a:lnTo>
                    <a:pt x="4965700" y="4221480"/>
                  </a:lnTo>
                  <a:close/>
                </a:path>
                <a:path w="7857490" h="4237990">
                  <a:moveTo>
                    <a:pt x="4965700" y="2836722"/>
                  </a:moveTo>
                  <a:lnTo>
                    <a:pt x="4961001" y="2832036"/>
                  </a:lnTo>
                  <a:lnTo>
                    <a:pt x="4949418" y="2832036"/>
                  </a:lnTo>
                  <a:lnTo>
                    <a:pt x="4944732" y="2836722"/>
                  </a:lnTo>
                  <a:lnTo>
                    <a:pt x="4944732" y="2848292"/>
                  </a:lnTo>
                  <a:lnTo>
                    <a:pt x="4949418" y="2852978"/>
                  </a:lnTo>
                  <a:lnTo>
                    <a:pt x="4961001" y="2852978"/>
                  </a:lnTo>
                  <a:lnTo>
                    <a:pt x="4965700" y="2848292"/>
                  </a:lnTo>
                  <a:lnTo>
                    <a:pt x="4965700" y="2836722"/>
                  </a:lnTo>
                  <a:close/>
                </a:path>
                <a:path w="7857490" h="4237990">
                  <a:moveTo>
                    <a:pt x="4965700" y="1421333"/>
                  </a:moveTo>
                  <a:lnTo>
                    <a:pt x="4961001" y="1416646"/>
                  </a:lnTo>
                  <a:lnTo>
                    <a:pt x="4949418" y="1416646"/>
                  </a:lnTo>
                  <a:lnTo>
                    <a:pt x="4944732" y="1421333"/>
                  </a:lnTo>
                  <a:lnTo>
                    <a:pt x="4944732" y="1432890"/>
                  </a:lnTo>
                  <a:lnTo>
                    <a:pt x="4949418" y="1437589"/>
                  </a:lnTo>
                  <a:lnTo>
                    <a:pt x="4961001" y="1437589"/>
                  </a:lnTo>
                  <a:lnTo>
                    <a:pt x="4965700" y="1432890"/>
                  </a:lnTo>
                  <a:lnTo>
                    <a:pt x="4965700" y="1421333"/>
                  </a:lnTo>
                  <a:close/>
                </a:path>
                <a:path w="7857490" h="4237990">
                  <a:moveTo>
                    <a:pt x="4965700" y="4699"/>
                  </a:moveTo>
                  <a:lnTo>
                    <a:pt x="4961001" y="0"/>
                  </a:lnTo>
                  <a:lnTo>
                    <a:pt x="4949418" y="0"/>
                  </a:lnTo>
                  <a:lnTo>
                    <a:pt x="4944732" y="4699"/>
                  </a:lnTo>
                  <a:lnTo>
                    <a:pt x="4944732" y="16256"/>
                  </a:lnTo>
                  <a:lnTo>
                    <a:pt x="4949418" y="20942"/>
                  </a:lnTo>
                  <a:lnTo>
                    <a:pt x="4961001" y="20942"/>
                  </a:lnTo>
                  <a:lnTo>
                    <a:pt x="4965700" y="16256"/>
                  </a:lnTo>
                  <a:lnTo>
                    <a:pt x="4965700" y="4699"/>
                  </a:lnTo>
                  <a:close/>
                </a:path>
                <a:path w="7857490" h="4237990">
                  <a:moveTo>
                    <a:pt x="5007597" y="4221480"/>
                  </a:moveTo>
                  <a:lnTo>
                    <a:pt x="5002911" y="4216793"/>
                  </a:lnTo>
                  <a:lnTo>
                    <a:pt x="4991328" y="4216793"/>
                  </a:lnTo>
                  <a:lnTo>
                    <a:pt x="4986642" y="4221480"/>
                  </a:lnTo>
                  <a:lnTo>
                    <a:pt x="4986642" y="4233037"/>
                  </a:lnTo>
                  <a:lnTo>
                    <a:pt x="4991328" y="4237736"/>
                  </a:lnTo>
                  <a:lnTo>
                    <a:pt x="5002911" y="4237736"/>
                  </a:lnTo>
                  <a:lnTo>
                    <a:pt x="5007597" y="4233037"/>
                  </a:lnTo>
                  <a:lnTo>
                    <a:pt x="5007597" y="4221480"/>
                  </a:lnTo>
                  <a:close/>
                </a:path>
                <a:path w="7857490" h="4237990">
                  <a:moveTo>
                    <a:pt x="5007597" y="2836722"/>
                  </a:moveTo>
                  <a:lnTo>
                    <a:pt x="5002911" y="2832036"/>
                  </a:lnTo>
                  <a:lnTo>
                    <a:pt x="4991328" y="2832036"/>
                  </a:lnTo>
                  <a:lnTo>
                    <a:pt x="4986642" y="2836722"/>
                  </a:lnTo>
                  <a:lnTo>
                    <a:pt x="4986642" y="2848292"/>
                  </a:lnTo>
                  <a:lnTo>
                    <a:pt x="4991328" y="2852978"/>
                  </a:lnTo>
                  <a:lnTo>
                    <a:pt x="5002911" y="2852978"/>
                  </a:lnTo>
                  <a:lnTo>
                    <a:pt x="5007597" y="2848292"/>
                  </a:lnTo>
                  <a:lnTo>
                    <a:pt x="5007597" y="2836722"/>
                  </a:lnTo>
                  <a:close/>
                </a:path>
                <a:path w="7857490" h="4237990">
                  <a:moveTo>
                    <a:pt x="5007597" y="1421333"/>
                  </a:moveTo>
                  <a:lnTo>
                    <a:pt x="5002911" y="1416646"/>
                  </a:lnTo>
                  <a:lnTo>
                    <a:pt x="4991328" y="1416646"/>
                  </a:lnTo>
                  <a:lnTo>
                    <a:pt x="4986642" y="1421333"/>
                  </a:lnTo>
                  <a:lnTo>
                    <a:pt x="4986642" y="1432890"/>
                  </a:lnTo>
                  <a:lnTo>
                    <a:pt x="4991328" y="1437589"/>
                  </a:lnTo>
                  <a:lnTo>
                    <a:pt x="5002911" y="1437589"/>
                  </a:lnTo>
                  <a:lnTo>
                    <a:pt x="5007597" y="1432890"/>
                  </a:lnTo>
                  <a:lnTo>
                    <a:pt x="5007597" y="1421333"/>
                  </a:lnTo>
                  <a:close/>
                </a:path>
                <a:path w="7857490" h="4237990">
                  <a:moveTo>
                    <a:pt x="5007597" y="4699"/>
                  </a:moveTo>
                  <a:lnTo>
                    <a:pt x="5002911" y="0"/>
                  </a:lnTo>
                  <a:lnTo>
                    <a:pt x="4991328" y="0"/>
                  </a:lnTo>
                  <a:lnTo>
                    <a:pt x="4986642" y="4699"/>
                  </a:lnTo>
                  <a:lnTo>
                    <a:pt x="4986642" y="16256"/>
                  </a:lnTo>
                  <a:lnTo>
                    <a:pt x="4991328" y="20942"/>
                  </a:lnTo>
                  <a:lnTo>
                    <a:pt x="5002911" y="20942"/>
                  </a:lnTo>
                  <a:lnTo>
                    <a:pt x="5007597" y="16256"/>
                  </a:lnTo>
                  <a:lnTo>
                    <a:pt x="5007597" y="4699"/>
                  </a:lnTo>
                  <a:close/>
                </a:path>
                <a:path w="7857490" h="4237990">
                  <a:moveTo>
                    <a:pt x="5049507" y="4221480"/>
                  </a:moveTo>
                  <a:lnTo>
                    <a:pt x="5044821" y="4216793"/>
                  </a:lnTo>
                  <a:lnTo>
                    <a:pt x="5033238" y="4216793"/>
                  </a:lnTo>
                  <a:lnTo>
                    <a:pt x="5028539" y="4221480"/>
                  </a:lnTo>
                  <a:lnTo>
                    <a:pt x="5028539" y="4233037"/>
                  </a:lnTo>
                  <a:lnTo>
                    <a:pt x="5033238" y="4237736"/>
                  </a:lnTo>
                  <a:lnTo>
                    <a:pt x="5044821" y="4237736"/>
                  </a:lnTo>
                  <a:lnTo>
                    <a:pt x="5049507" y="4233037"/>
                  </a:lnTo>
                  <a:lnTo>
                    <a:pt x="5049507" y="4221480"/>
                  </a:lnTo>
                  <a:close/>
                </a:path>
                <a:path w="7857490" h="4237990">
                  <a:moveTo>
                    <a:pt x="5049507" y="2836722"/>
                  </a:moveTo>
                  <a:lnTo>
                    <a:pt x="5044821" y="2832036"/>
                  </a:lnTo>
                  <a:lnTo>
                    <a:pt x="5033238" y="2832036"/>
                  </a:lnTo>
                  <a:lnTo>
                    <a:pt x="5028539" y="2836722"/>
                  </a:lnTo>
                  <a:lnTo>
                    <a:pt x="5028539" y="2848292"/>
                  </a:lnTo>
                  <a:lnTo>
                    <a:pt x="5033238" y="2852978"/>
                  </a:lnTo>
                  <a:lnTo>
                    <a:pt x="5044821" y="2852978"/>
                  </a:lnTo>
                  <a:lnTo>
                    <a:pt x="5049507" y="2848292"/>
                  </a:lnTo>
                  <a:lnTo>
                    <a:pt x="5049507" y="2836722"/>
                  </a:lnTo>
                  <a:close/>
                </a:path>
                <a:path w="7857490" h="4237990">
                  <a:moveTo>
                    <a:pt x="5049507" y="1421333"/>
                  </a:moveTo>
                  <a:lnTo>
                    <a:pt x="5044821" y="1416646"/>
                  </a:lnTo>
                  <a:lnTo>
                    <a:pt x="5033238" y="1416646"/>
                  </a:lnTo>
                  <a:lnTo>
                    <a:pt x="5028539" y="1421333"/>
                  </a:lnTo>
                  <a:lnTo>
                    <a:pt x="5028539" y="1432890"/>
                  </a:lnTo>
                  <a:lnTo>
                    <a:pt x="5033238" y="1437589"/>
                  </a:lnTo>
                  <a:lnTo>
                    <a:pt x="5044821" y="1437589"/>
                  </a:lnTo>
                  <a:lnTo>
                    <a:pt x="5049507" y="1432890"/>
                  </a:lnTo>
                  <a:lnTo>
                    <a:pt x="5049507" y="1421333"/>
                  </a:lnTo>
                  <a:close/>
                </a:path>
                <a:path w="7857490" h="4237990">
                  <a:moveTo>
                    <a:pt x="5049507" y="4699"/>
                  </a:moveTo>
                  <a:lnTo>
                    <a:pt x="5044821" y="0"/>
                  </a:lnTo>
                  <a:lnTo>
                    <a:pt x="5033238" y="0"/>
                  </a:lnTo>
                  <a:lnTo>
                    <a:pt x="5028539" y="4699"/>
                  </a:lnTo>
                  <a:lnTo>
                    <a:pt x="5028539" y="16256"/>
                  </a:lnTo>
                  <a:lnTo>
                    <a:pt x="5033238" y="20942"/>
                  </a:lnTo>
                  <a:lnTo>
                    <a:pt x="5044821" y="20942"/>
                  </a:lnTo>
                  <a:lnTo>
                    <a:pt x="5049507" y="16256"/>
                  </a:lnTo>
                  <a:lnTo>
                    <a:pt x="5049507" y="4699"/>
                  </a:lnTo>
                  <a:close/>
                </a:path>
                <a:path w="7857490" h="4237990">
                  <a:moveTo>
                    <a:pt x="5091417" y="4221480"/>
                  </a:moveTo>
                  <a:lnTo>
                    <a:pt x="5086718" y="4216793"/>
                  </a:lnTo>
                  <a:lnTo>
                    <a:pt x="5075136" y="4216793"/>
                  </a:lnTo>
                  <a:lnTo>
                    <a:pt x="5070449" y="4221480"/>
                  </a:lnTo>
                  <a:lnTo>
                    <a:pt x="5070449" y="4233037"/>
                  </a:lnTo>
                  <a:lnTo>
                    <a:pt x="5075136" y="4237736"/>
                  </a:lnTo>
                  <a:lnTo>
                    <a:pt x="5086718" y="4237736"/>
                  </a:lnTo>
                  <a:lnTo>
                    <a:pt x="5091417" y="4233037"/>
                  </a:lnTo>
                  <a:lnTo>
                    <a:pt x="5091417" y="4221480"/>
                  </a:lnTo>
                  <a:close/>
                </a:path>
                <a:path w="7857490" h="4237990">
                  <a:moveTo>
                    <a:pt x="5091417" y="2836722"/>
                  </a:moveTo>
                  <a:lnTo>
                    <a:pt x="5086718" y="2832036"/>
                  </a:lnTo>
                  <a:lnTo>
                    <a:pt x="5075136" y="2832036"/>
                  </a:lnTo>
                  <a:lnTo>
                    <a:pt x="5070449" y="2836722"/>
                  </a:lnTo>
                  <a:lnTo>
                    <a:pt x="5070449" y="2848292"/>
                  </a:lnTo>
                  <a:lnTo>
                    <a:pt x="5075136" y="2852978"/>
                  </a:lnTo>
                  <a:lnTo>
                    <a:pt x="5086718" y="2852978"/>
                  </a:lnTo>
                  <a:lnTo>
                    <a:pt x="5091417" y="2848292"/>
                  </a:lnTo>
                  <a:lnTo>
                    <a:pt x="5091417" y="2836722"/>
                  </a:lnTo>
                  <a:close/>
                </a:path>
                <a:path w="7857490" h="4237990">
                  <a:moveTo>
                    <a:pt x="5091417" y="1421333"/>
                  </a:moveTo>
                  <a:lnTo>
                    <a:pt x="5086718" y="1416646"/>
                  </a:lnTo>
                  <a:lnTo>
                    <a:pt x="5075136" y="1416646"/>
                  </a:lnTo>
                  <a:lnTo>
                    <a:pt x="5070449" y="1421333"/>
                  </a:lnTo>
                  <a:lnTo>
                    <a:pt x="5070449" y="1432890"/>
                  </a:lnTo>
                  <a:lnTo>
                    <a:pt x="5075136" y="1437589"/>
                  </a:lnTo>
                  <a:lnTo>
                    <a:pt x="5086718" y="1437589"/>
                  </a:lnTo>
                  <a:lnTo>
                    <a:pt x="5091417" y="1432890"/>
                  </a:lnTo>
                  <a:lnTo>
                    <a:pt x="5091417" y="1421333"/>
                  </a:lnTo>
                  <a:close/>
                </a:path>
                <a:path w="7857490" h="4237990">
                  <a:moveTo>
                    <a:pt x="5091417" y="4699"/>
                  </a:moveTo>
                  <a:lnTo>
                    <a:pt x="5086718" y="0"/>
                  </a:lnTo>
                  <a:lnTo>
                    <a:pt x="5075136" y="0"/>
                  </a:lnTo>
                  <a:lnTo>
                    <a:pt x="5070449" y="4699"/>
                  </a:lnTo>
                  <a:lnTo>
                    <a:pt x="5070449" y="16256"/>
                  </a:lnTo>
                  <a:lnTo>
                    <a:pt x="5075136" y="20942"/>
                  </a:lnTo>
                  <a:lnTo>
                    <a:pt x="5086718" y="20942"/>
                  </a:lnTo>
                  <a:lnTo>
                    <a:pt x="5091417" y="16256"/>
                  </a:lnTo>
                  <a:lnTo>
                    <a:pt x="5091417" y="4699"/>
                  </a:lnTo>
                  <a:close/>
                </a:path>
                <a:path w="7857490" h="4237990">
                  <a:moveTo>
                    <a:pt x="5133314" y="4221480"/>
                  </a:moveTo>
                  <a:lnTo>
                    <a:pt x="5128628" y="4216793"/>
                  </a:lnTo>
                  <a:lnTo>
                    <a:pt x="5117046" y="4216793"/>
                  </a:lnTo>
                  <a:lnTo>
                    <a:pt x="5112347" y="4221480"/>
                  </a:lnTo>
                  <a:lnTo>
                    <a:pt x="5112347" y="4233037"/>
                  </a:lnTo>
                  <a:lnTo>
                    <a:pt x="5117046" y="4237736"/>
                  </a:lnTo>
                  <a:lnTo>
                    <a:pt x="5128628" y="4237736"/>
                  </a:lnTo>
                  <a:lnTo>
                    <a:pt x="5133314" y="4233037"/>
                  </a:lnTo>
                  <a:lnTo>
                    <a:pt x="5133314" y="4221480"/>
                  </a:lnTo>
                  <a:close/>
                </a:path>
                <a:path w="7857490" h="4237990">
                  <a:moveTo>
                    <a:pt x="5133314" y="2836722"/>
                  </a:moveTo>
                  <a:lnTo>
                    <a:pt x="5128628" y="2832036"/>
                  </a:lnTo>
                  <a:lnTo>
                    <a:pt x="5117046" y="2832036"/>
                  </a:lnTo>
                  <a:lnTo>
                    <a:pt x="5112347" y="2836722"/>
                  </a:lnTo>
                  <a:lnTo>
                    <a:pt x="5112347" y="2848292"/>
                  </a:lnTo>
                  <a:lnTo>
                    <a:pt x="5117046" y="2852978"/>
                  </a:lnTo>
                  <a:lnTo>
                    <a:pt x="5128628" y="2852978"/>
                  </a:lnTo>
                  <a:lnTo>
                    <a:pt x="5133314" y="2848292"/>
                  </a:lnTo>
                  <a:lnTo>
                    <a:pt x="5133314" y="2836722"/>
                  </a:lnTo>
                  <a:close/>
                </a:path>
                <a:path w="7857490" h="4237990">
                  <a:moveTo>
                    <a:pt x="5133314" y="1421333"/>
                  </a:moveTo>
                  <a:lnTo>
                    <a:pt x="5128628" y="1416646"/>
                  </a:lnTo>
                  <a:lnTo>
                    <a:pt x="5117046" y="1416646"/>
                  </a:lnTo>
                  <a:lnTo>
                    <a:pt x="5112347" y="1421333"/>
                  </a:lnTo>
                  <a:lnTo>
                    <a:pt x="5112347" y="1432890"/>
                  </a:lnTo>
                  <a:lnTo>
                    <a:pt x="5117046" y="1437589"/>
                  </a:lnTo>
                  <a:lnTo>
                    <a:pt x="5128628" y="1437589"/>
                  </a:lnTo>
                  <a:lnTo>
                    <a:pt x="5133314" y="1432890"/>
                  </a:lnTo>
                  <a:lnTo>
                    <a:pt x="5133314" y="1421333"/>
                  </a:lnTo>
                  <a:close/>
                </a:path>
                <a:path w="7857490" h="4237990">
                  <a:moveTo>
                    <a:pt x="5133314" y="4699"/>
                  </a:moveTo>
                  <a:lnTo>
                    <a:pt x="5128628" y="0"/>
                  </a:lnTo>
                  <a:lnTo>
                    <a:pt x="5117046" y="0"/>
                  </a:lnTo>
                  <a:lnTo>
                    <a:pt x="5112347" y="4699"/>
                  </a:lnTo>
                  <a:lnTo>
                    <a:pt x="5112347" y="16256"/>
                  </a:lnTo>
                  <a:lnTo>
                    <a:pt x="5117046" y="20942"/>
                  </a:lnTo>
                  <a:lnTo>
                    <a:pt x="5128628" y="20942"/>
                  </a:lnTo>
                  <a:lnTo>
                    <a:pt x="5133314" y="16256"/>
                  </a:lnTo>
                  <a:lnTo>
                    <a:pt x="5133314" y="4699"/>
                  </a:lnTo>
                  <a:close/>
                </a:path>
                <a:path w="7857490" h="4237990">
                  <a:moveTo>
                    <a:pt x="5175224" y="4221480"/>
                  </a:moveTo>
                  <a:lnTo>
                    <a:pt x="5170525" y="4216793"/>
                  </a:lnTo>
                  <a:lnTo>
                    <a:pt x="5158943" y="4216793"/>
                  </a:lnTo>
                  <a:lnTo>
                    <a:pt x="5154257" y="4221480"/>
                  </a:lnTo>
                  <a:lnTo>
                    <a:pt x="5154257" y="4233037"/>
                  </a:lnTo>
                  <a:lnTo>
                    <a:pt x="5158943" y="4237736"/>
                  </a:lnTo>
                  <a:lnTo>
                    <a:pt x="5170525" y="4237736"/>
                  </a:lnTo>
                  <a:lnTo>
                    <a:pt x="5175224" y="4233037"/>
                  </a:lnTo>
                  <a:lnTo>
                    <a:pt x="5175224" y="4221480"/>
                  </a:lnTo>
                  <a:close/>
                </a:path>
                <a:path w="7857490" h="4237990">
                  <a:moveTo>
                    <a:pt x="5175224" y="2836722"/>
                  </a:moveTo>
                  <a:lnTo>
                    <a:pt x="5170525" y="2832036"/>
                  </a:lnTo>
                  <a:lnTo>
                    <a:pt x="5158943" y="2832036"/>
                  </a:lnTo>
                  <a:lnTo>
                    <a:pt x="5154257" y="2836722"/>
                  </a:lnTo>
                  <a:lnTo>
                    <a:pt x="5154257" y="2848292"/>
                  </a:lnTo>
                  <a:lnTo>
                    <a:pt x="5158943" y="2852978"/>
                  </a:lnTo>
                  <a:lnTo>
                    <a:pt x="5170525" y="2852978"/>
                  </a:lnTo>
                  <a:lnTo>
                    <a:pt x="5175224" y="2848292"/>
                  </a:lnTo>
                  <a:lnTo>
                    <a:pt x="5175224" y="2836722"/>
                  </a:lnTo>
                  <a:close/>
                </a:path>
                <a:path w="7857490" h="4237990">
                  <a:moveTo>
                    <a:pt x="5175224" y="1421333"/>
                  </a:moveTo>
                  <a:lnTo>
                    <a:pt x="5170525" y="1416646"/>
                  </a:lnTo>
                  <a:lnTo>
                    <a:pt x="5158943" y="1416646"/>
                  </a:lnTo>
                  <a:lnTo>
                    <a:pt x="5154257" y="1421333"/>
                  </a:lnTo>
                  <a:lnTo>
                    <a:pt x="5154257" y="1432890"/>
                  </a:lnTo>
                  <a:lnTo>
                    <a:pt x="5158943" y="1437589"/>
                  </a:lnTo>
                  <a:lnTo>
                    <a:pt x="5170525" y="1437589"/>
                  </a:lnTo>
                  <a:lnTo>
                    <a:pt x="5175224" y="1432890"/>
                  </a:lnTo>
                  <a:lnTo>
                    <a:pt x="5175224" y="1421333"/>
                  </a:lnTo>
                  <a:close/>
                </a:path>
                <a:path w="7857490" h="4237990">
                  <a:moveTo>
                    <a:pt x="5175224" y="4699"/>
                  </a:moveTo>
                  <a:lnTo>
                    <a:pt x="5170525" y="0"/>
                  </a:lnTo>
                  <a:lnTo>
                    <a:pt x="5158943" y="0"/>
                  </a:lnTo>
                  <a:lnTo>
                    <a:pt x="5154257" y="4699"/>
                  </a:lnTo>
                  <a:lnTo>
                    <a:pt x="5154257" y="16256"/>
                  </a:lnTo>
                  <a:lnTo>
                    <a:pt x="5158943" y="20942"/>
                  </a:lnTo>
                  <a:lnTo>
                    <a:pt x="5170525" y="20942"/>
                  </a:lnTo>
                  <a:lnTo>
                    <a:pt x="5175224" y="16256"/>
                  </a:lnTo>
                  <a:lnTo>
                    <a:pt x="5175224" y="4699"/>
                  </a:lnTo>
                  <a:close/>
                </a:path>
                <a:path w="7857490" h="4237990">
                  <a:moveTo>
                    <a:pt x="5217122" y="4221480"/>
                  </a:moveTo>
                  <a:lnTo>
                    <a:pt x="5212435" y="4216793"/>
                  </a:lnTo>
                  <a:lnTo>
                    <a:pt x="5200853" y="4216793"/>
                  </a:lnTo>
                  <a:lnTo>
                    <a:pt x="5196167" y="4221480"/>
                  </a:lnTo>
                  <a:lnTo>
                    <a:pt x="5196167" y="4233037"/>
                  </a:lnTo>
                  <a:lnTo>
                    <a:pt x="5200853" y="4237736"/>
                  </a:lnTo>
                  <a:lnTo>
                    <a:pt x="5212435" y="4237736"/>
                  </a:lnTo>
                  <a:lnTo>
                    <a:pt x="5217122" y="4233037"/>
                  </a:lnTo>
                  <a:lnTo>
                    <a:pt x="5217122" y="4221480"/>
                  </a:lnTo>
                  <a:close/>
                </a:path>
                <a:path w="7857490" h="4237990">
                  <a:moveTo>
                    <a:pt x="5217122" y="2836722"/>
                  </a:moveTo>
                  <a:lnTo>
                    <a:pt x="5212435" y="2832036"/>
                  </a:lnTo>
                  <a:lnTo>
                    <a:pt x="5200853" y="2832036"/>
                  </a:lnTo>
                  <a:lnTo>
                    <a:pt x="5196167" y="2836722"/>
                  </a:lnTo>
                  <a:lnTo>
                    <a:pt x="5196167" y="2848292"/>
                  </a:lnTo>
                  <a:lnTo>
                    <a:pt x="5200853" y="2852978"/>
                  </a:lnTo>
                  <a:lnTo>
                    <a:pt x="5212435" y="2852978"/>
                  </a:lnTo>
                  <a:lnTo>
                    <a:pt x="5217122" y="2848292"/>
                  </a:lnTo>
                  <a:lnTo>
                    <a:pt x="5217122" y="2836722"/>
                  </a:lnTo>
                  <a:close/>
                </a:path>
                <a:path w="7857490" h="4237990">
                  <a:moveTo>
                    <a:pt x="5217122" y="1421333"/>
                  </a:moveTo>
                  <a:lnTo>
                    <a:pt x="5212435" y="1416646"/>
                  </a:lnTo>
                  <a:lnTo>
                    <a:pt x="5200853" y="1416646"/>
                  </a:lnTo>
                  <a:lnTo>
                    <a:pt x="5196167" y="1421333"/>
                  </a:lnTo>
                  <a:lnTo>
                    <a:pt x="5196167" y="1432890"/>
                  </a:lnTo>
                  <a:lnTo>
                    <a:pt x="5200853" y="1437589"/>
                  </a:lnTo>
                  <a:lnTo>
                    <a:pt x="5212435" y="1437589"/>
                  </a:lnTo>
                  <a:lnTo>
                    <a:pt x="5217122" y="1432890"/>
                  </a:lnTo>
                  <a:lnTo>
                    <a:pt x="5217122" y="1421333"/>
                  </a:lnTo>
                  <a:close/>
                </a:path>
                <a:path w="7857490" h="4237990">
                  <a:moveTo>
                    <a:pt x="5217122" y="4699"/>
                  </a:moveTo>
                  <a:lnTo>
                    <a:pt x="5212435" y="0"/>
                  </a:lnTo>
                  <a:lnTo>
                    <a:pt x="5200853" y="0"/>
                  </a:lnTo>
                  <a:lnTo>
                    <a:pt x="5196167" y="4699"/>
                  </a:lnTo>
                  <a:lnTo>
                    <a:pt x="5196167" y="16256"/>
                  </a:lnTo>
                  <a:lnTo>
                    <a:pt x="5200853" y="20942"/>
                  </a:lnTo>
                  <a:lnTo>
                    <a:pt x="5212435" y="20942"/>
                  </a:lnTo>
                  <a:lnTo>
                    <a:pt x="5217122" y="16256"/>
                  </a:lnTo>
                  <a:lnTo>
                    <a:pt x="5217122" y="4699"/>
                  </a:lnTo>
                  <a:close/>
                </a:path>
                <a:path w="7857490" h="4237990">
                  <a:moveTo>
                    <a:pt x="5259032" y="4221480"/>
                  </a:moveTo>
                  <a:lnTo>
                    <a:pt x="5254333" y="4216793"/>
                  </a:lnTo>
                  <a:lnTo>
                    <a:pt x="5242763" y="4216793"/>
                  </a:lnTo>
                  <a:lnTo>
                    <a:pt x="5238064" y="4221480"/>
                  </a:lnTo>
                  <a:lnTo>
                    <a:pt x="5238064" y="4233037"/>
                  </a:lnTo>
                  <a:lnTo>
                    <a:pt x="5242763" y="4237736"/>
                  </a:lnTo>
                  <a:lnTo>
                    <a:pt x="5254333" y="4237736"/>
                  </a:lnTo>
                  <a:lnTo>
                    <a:pt x="5259032" y="4233037"/>
                  </a:lnTo>
                  <a:lnTo>
                    <a:pt x="5259032" y="4221480"/>
                  </a:lnTo>
                  <a:close/>
                </a:path>
                <a:path w="7857490" h="4237990">
                  <a:moveTo>
                    <a:pt x="5259032" y="2836722"/>
                  </a:moveTo>
                  <a:lnTo>
                    <a:pt x="5254333" y="2832036"/>
                  </a:lnTo>
                  <a:lnTo>
                    <a:pt x="5242763" y="2832036"/>
                  </a:lnTo>
                  <a:lnTo>
                    <a:pt x="5238064" y="2836722"/>
                  </a:lnTo>
                  <a:lnTo>
                    <a:pt x="5238064" y="2848292"/>
                  </a:lnTo>
                  <a:lnTo>
                    <a:pt x="5242763" y="2852978"/>
                  </a:lnTo>
                  <a:lnTo>
                    <a:pt x="5254333" y="2852978"/>
                  </a:lnTo>
                  <a:lnTo>
                    <a:pt x="5259032" y="2848292"/>
                  </a:lnTo>
                  <a:lnTo>
                    <a:pt x="5259032" y="2836722"/>
                  </a:lnTo>
                  <a:close/>
                </a:path>
                <a:path w="7857490" h="4237990">
                  <a:moveTo>
                    <a:pt x="5259032" y="1421333"/>
                  </a:moveTo>
                  <a:lnTo>
                    <a:pt x="5254333" y="1416646"/>
                  </a:lnTo>
                  <a:lnTo>
                    <a:pt x="5242763" y="1416646"/>
                  </a:lnTo>
                  <a:lnTo>
                    <a:pt x="5238064" y="1421333"/>
                  </a:lnTo>
                  <a:lnTo>
                    <a:pt x="5238064" y="1432890"/>
                  </a:lnTo>
                  <a:lnTo>
                    <a:pt x="5242763" y="1437589"/>
                  </a:lnTo>
                  <a:lnTo>
                    <a:pt x="5254333" y="1437589"/>
                  </a:lnTo>
                  <a:lnTo>
                    <a:pt x="5259032" y="1432890"/>
                  </a:lnTo>
                  <a:lnTo>
                    <a:pt x="5259032" y="1421333"/>
                  </a:lnTo>
                  <a:close/>
                </a:path>
                <a:path w="7857490" h="4237990">
                  <a:moveTo>
                    <a:pt x="5259032" y="4699"/>
                  </a:moveTo>
                  <a:lnTo>
                    <a:pt x="5254333" y="0"/>
                  </a:lnTo>
                  <a:lnTo>
                    <a:pt x="5242763" y="0"/>
                  </a:lnTo>
                  <a:lnTo>
                    <a:pt x="5238064" y="4699"/>
                  </a:lnTo>
                  <a:lnTo>
                    <a:pt x="5238064" y="16256"/>
                  </a:lnTo>
                  <a:lnTo>
                    <a:pt x="5242763" y="20942"/>
                  </a:lnTo>
                  <a:lnTo>
                    <a:pt x="5254333" y="20942"/>
                  </a:lnTo>
                  <a:lnTo>
                    <a:pt x="5259032" y="16256"/>
                  </a:lnTo>
                  <a:lnTo>
                    <a:pt x="5259032" y="4699"/>
                  </a:lnTo>
                  <a:close/>
                </a:path>
                <a:path w="7857490" h="4237990">
                  <a:moveTo>
                    <a:pt x="5300929" y="4221480"/>
                  </a:moveTo>
                  <a:lnTo>
                    <a:pt x="5296243" y="4216793"/>
                  </a:lnTo>
                  <a:lnTo>
                    <a:pt x="5284660" y="4216793"/>
                  </a:lnTo>
                  <a:lnTo>
                    <a:pt x="5279974" y="4221480"/>
                  </a:lnTo>
                  <a:lnTo>
                    <a:pt x="5279974" y="4233037"/>
                  </a:lnTo>
                  <a:lnTo>
                    <a:pt x="5284660" y="4237736"/>
                  </a:lnTo>
                  <a:lnTo>
                    <a:pt x="5296243" y="4237736"/>
                  </a:lnTo>
                  <a:lnTo>
                    <a:pt x="5300929" y="4233037"/>
                  </a:lnTo>
                  <a:lnTo>
                    <a:pt x="5300929" y="4221480"/>
                  </a:lnTo>
                  <a:close/>
                </a:path>
                <a:path w="7857490" h="4237990">
                  <a:moveTo>
                    <a:pt x="5300929" y="2836722"/>
                  </a:moveTo>
                  <a:lnTo>
                    <a:pt x="5296243" y="2832036"/>
                  </a:lnTo>
                  <a:lnTo>
                    <a:pt x="5284660" y="2832036"/>
                  </a:lnTo>
                  <a:lnTo>
                    <a:pt x="5279974" y="2836722"/>
                  </a:lnTo>
                  <a:lnTo>
                    <a:pt x="5279974" y="2848292"/>
                  </a:lnTo>
                  <a:lnTo>
                    <a:pt x="5284660" y="2852978"/>
                  </a:lnTo>
                  <a:lnTo>
                    <a:pt x="5296243" y="2852978"/>
                  </a:lnTo>
                  <a:lnTo>
                    <a:pt x="5300929" y="2848292"/>
                  </a:lnTo>
                  <a:lnTo>
                    <a:pt x="5300929" y="2836722"/>
                  </a:lnTo>
                  <a:close/>
                </a:path>
                <a:path w="7857490" h="4237990">
                  <a:moveTo>
                    <a:pt x="5300929" y="1421333"/>
                  </a:moveTo>
                  <a:lnTo>
                    <a:pt x="5296243" y="1416646"/>
                  </a:lnTo>
                  <a:lnTo>
                    <a:pt x="5284660" y="1416646"/>
                  </a:lnTo>
                  <a:lnTo>
                    <a:pt x="5279974" y="1421333"/>
                  </a:lnTo>
                  <a:lnTo>
                    <a:pt x="5279974" y="1432890"/>
                  </a:lnTo>
                  <a:lnTo>
                    <a:pt x="5284660" y="1437589"/>
                  </a:lnTo>
                  <a:lnTo>
                    <a:pt x="5296243" y="1437589"/>
                  </a:lnTo>
                  <a:lnTo>
                    <a:pt x="5300929" y="1432890"/>
                  </a:lnTo>
                  <a:lnTo>
                    <a:pt x="5300929" y="1421333"/>
                  </a:lnTo>
                  <a:close/>
                </a:path>
                <a:path w="7857490" h="4237990">
                  <a:moveTo>
                    <a:pt x="5300929" y="4699"/>
                  </a:moveTo>
                  <a:lnTo>
                    <a:pt x="5296243" y="0"/>
                  </a:lnTo>
                  <a:lnTo>
                    <a:pt x="5284660" y="0"/>
                  </a:lnTo>
                  <a:lnTo>
                    <a:pt x="5279974" y="4699"/>
                  </a:lnTo>
                  <a:lnTo>
                    <a:pt x="5279974" y="16256"/>
                  </a:lnTo>
                  <a:lnTo>
                    <a:pt x="5284660" y="20942"/>
                  </a:lnTo>
                  <a:lnTo>
                    <a:pt x="5296243" y="20942"/>
                  </a:lnTo>
                  <a:lnTo>
                    <a:pt x="5300929" y="16256"/>
                  </a:lnTo>
                  <a:lnTo>
                    <a:pt x="5300929" y="4699"/>
                  </a:lnTo>
                  <a:close/>
                </a:path>
                <a:path w="7857490" h="4237990">
                  <a:moveTo>
                    <a:pt x="5342839" y="4221480"/>
                  </a:moveTo>
                  <a:lnTo>
                    <a:pt x="5338153" y="4216793"/>
                  </a:lnTo>
                  <a:lnTo>
                    <a:pt x="5326570" y="4216793"/>
                  </a:lnTo>
                  <a:lnTo>
                    <a:pt x="5321871" y="4221480"/>
                  </a:lnTo>
                  <a:lnTo>
                    <a:pt x="5321871" y="4233037"/>
                  </a:lnTo>
                  <a:lnTo>
                    <a:pt x="5326570" y="4237736"/>
                  </a:lnTo>
                  <a:lnTo>
                    <a:pt x="5338153" y="4237736"/>
                  </a:lnTo>
                  <a:lnTo>
                    <a:pt x="5342839" y="4233037"/>
                  </a:lnTo>
                  <a:lnTo>
                    <a:pt x="5342839" y="4221480"/>
                  </a:lnTo>
                  <a:close/>
                </a:path>
                <a:path w="7857490" h="4237990">
                  <a:moveTo>
                    <a:pt x="5342839" y="2836722"/>
                  </a:moveTo>
                  <a:lnTo>
                    <a:pt x="5338153" y="2832036"/>
                  </a:lnTo>
                  <a:lnTo>
                    <a:pt x="5326570" y="2832036"/>
                  </a:lnTo>
                  <a:lnTo>
                    <a:pt x="5321871" y="2836722"/>
                  </a:lnTo>
                  <a:lnTo>
                    <a:pt x="5321871" y="2848292"/>
                  </a:lnTo>
                  <a:lnTo>
                    <a:pt x="5326570" y="2852978"/>
                  </a:lnTo>
                  <a:lnTo>
                    <a:pt x="5338153" y="2852978"/>
                  </a:lnTo>
                  <a:lnTo>
                    <a:pt x="5342839" y="2848292"/>
                  </a:lnTo>
                  <a:lnTo>
                    <a:pt x="5342839" y="2836722"/>
                  </a:lnTo>
                  <a:close/>
                </a:path>
                <a:path w="7857490" h="4237990">
                  <a:moveTo>
                    <a:pt x="5342839" y="1421333"/>
                  </a:moveTo>
                  <a:lnTo>
                    <a:pt x="5338153" y="1416646"/>
                  </a:lnTo>
                  <a:lnTo>
                    <a:pt x="5326570" y="1416646"/>
                  </a:lnTo>
                  <a:lnTo>
                    <a:pt x="5321871" y="1421333"/>
                  </a:lnTo>
                  <a:lnTo>
                    <a:pt x="5321871" y="1432890"/>
                  </a:lnTo>
                  <a:lnTo>
                    <a:pt x="5326570" y="1437589"/>
                  </a:lnTo>
                  <a:lnTo>
                    <a:pt x="5338153" y="1437589"/>
                  </a:lnTo>
                  <a:lnTo>
                    <a:pt x="5342839" y="1432890"/>
                  </a:lnTo>
                  <a:lnTo>
                    <a:pt x="5342839" y="1421333"/>
                  </a:lnTo>
                  <a:close/>
                </a:path>
                <a:path w="7857490" h="4237990">
                  <a:moveTo>
                    <a:pt x="5342839" y="4699"/>
                  </a:moveTo>
                  <a:lnTo>
                    <a:pt x="5338153" y="0"/>
                  </a:lnTo>
                  <a:lnTo>
                    <a:pt x="5326570" y="0"/>
                  </a:lnTo>
                  <a:lnTo>
                    <a:pt x="5321871" y="4699"/>
                  </a:lnTo>
                  <a:lnTo>
                    <a:pt x="5321871" y="16256"/>
                  </a:lnTo>
                  <a:lnTo>
                    <a:pt x="5326570" y="20942"/>
                  </a:lnTo>
                  <a:lnTo>
                    <a:pt x="5338153" y="20942"/>
                  </a:lnTo>
                  <a:lnTo>
                    <a:pt x="5342839" y="16256"/>
                  </a:lnTo>
                  <a:lnTo>
                    <a:pt x="5342839" y="4699"/>
                  </a:lnTo>
                  <a:close/>
                </a:path>
                <a:path w="7857490" h="4237990">
                  <a:moveTo>
                    <a:pt x="5384736" y="4221480"/>
                  </a:moveTo>
                  <a:lnTo>
                    <a:pt x="5380050" y="4216793"/>
                  </a:lnTo>
                  <a:lnTo>
                    <a:pt x="5368468" y="4216793"/>
                  </a:lnTo>
                  <a:lnTo>
                    <a:pt x="5363781" y="4221480"/>
                  </a:lnTo>
                  <a:lnTo>
                    <a:pt x="5363781" y="4233037"/>
                  </a:lnTo>
                  <a:lnTo>
                    <a:pt x="5368468" y="4237736"/>
                  </a:lnTo>
                  <a:lnTo>
                    <a:pt x="5380050" y="4237736"/>
                  </a:lnTo>
                  <a:lnTo>
                    <a:pt x="5384736" y="4233037"/>
                  </a:lnTo>
                  <a:lnTo>
                    <a:pt x="5384736" y="4221480"/>
                  </a:lnTo>
                  <a:close/>
                </a:path>
                <a:path w="7857490" h="4237990">
                  <a:moveTo>
                    <a:pt x="5384736" y="2836722"/>
                  </a:moveTo>
                  <a:lnTo>
                    <a:pt x="5380050" y="2832036"/>
                  </a:lnTo>
                  <a:lnTo>
                    <a:pt x="5368468" y="2832036"/>
                  </a:lnTo>
                  <a:lnTo>
                    <a:pt x="5363781" y="2836722"/>
                  </a:lnTo>
                  <a:lnTo>
                    <a:pt x="5363781" y="2848292"/>
                  </a:lnTo>
                  <a:lnTo>
                    <a:pt x="5368468" y="2852978"/>
                  </a:lnTo>
                  <a:lnTo>
                    <a:pt x="5380050" y="2852978"/>
                  </a:lnTo>
                  <a:lnTo>
                    <a:pt x="5384736" y="2848292"/>
                  </a:lnTo>
                  <a:lnTo>
                    <a:pt x="5384736" y="2836722"/>
                  </a:lnTo>
                  <a:close/>
                </a:path>
                <a:path w="7857490" h="4237990">
                  <a:moveTo>
                    <a:pt x="5384736" y="1421333"/>
                  </a:moveTo>
                  <a:lnTo>
                    <a:pt x="5380050" y="1416646"/>
                  </a:lnTo>
                  <a:lnTo>
                    <a:pt x="5368468" y="1416646"/>
                  </a:lnTo>
                  <a:lnTo>
                    <a:pt x="5363781" y="1421333"/>
                  </a:lnTo>
                  <a:lnTo>
                    <a:pt x="5363781" y="1432890"/>
                  </a:lnTo>
                  <a:lnTo>
                    <a:pt x="5368468" y="1437589"/>
                  </a:lnTo>
                  <a:lnTo>
                    <a:pt x="5380050" y="1437589"/>
                  </a:lnTo>
                  <a:lnTo>
                    <a:pt x="5384736" y="1432890"/>
                  </a:lnTo>
                  <a:lnTo>
                    <a:pt x="5384736" y="1421333"/>
                  </a:lnTo>
                  <a:close/>
                </a:path>
                <a:path w="7857490" h="4237990">
                  <a:moveTo>
                    <a:pt x="5384736" y="4699"/>
                  </a:moveTo>
                  <a:lnTo>
                    <a:pt x="5380050" y="0"/>
                  </a:lnTo>
                  <a:lnTo>
                    <a:pt x="5368468" y="0"/>
                  </a:lnTo>
                  <a:lnTo>
                    <a:pt x="5363781" y="4699"/>
                  </a:lnTo>
                  <a:lnTo>
                    <a:pt x="5363781" y="16256"/>
                  </a:lnTo>
                  <a:lnTo>
                    <a:pt x="5368468" y="20942"/>
                  </a:lnTo>
                  <a:lnTo>
                    <a:pt x="5380050" y="20942"/>
                  </a:lnTo>
                  <a:lnTo>
                    <a:pt x="5384736" y="16256"/>
                  </a:lnTo>
                  <a:lnTo>
                    <a:pt x="5384736" y="4699"/>
                  </a:lnTo>
                  <a:close/>
                </a:path>
                <a:path w="7857490" h="4237990">
                  <a:moveTo>
                    <a:pt x="5426646" y="4221480"/>
                  </a:moveTo>
                  <a:lnTo>
                    <a:pt x="5421960" y="4216793"/>
                  </a:lnTo>
                  <a:lnTo>
                    <a:pt x="5410378" y="4216793"/>
                  </a:lnTo>
                  <a:lnTo>
                    <a:pt x="5405679" y="4221480"/>
                  </a:lnTo>
                  <a:lnTo>
                    <a:pt x="5405679" y="4233037"/>
                  </a:lnTo>
                  <a:lnTo>
                    <a:pt x="5410378" y="4237736"/>
                  </a:lnTo>
                  <a:lnTo>
                    <a:pt x="5421960" y="4237736"/>
                  </a:lnTo>
                  <a:lnTo>
                    <a:pt x="5426646" y="4233037"/>
                  </a:lnTo>
                  <a:lnTo>
                    <a:pt x="5426646" y="4221480"/>
                  </a:lnTo>
                  <a:close/>
                </a:path>
                <a:path w="7857490" h="4237990">
                  <a:moveTo>
                    <a:pt x="5426646" y="2836722"/>
                  </a:moveTo>
                  <a:lnTo>
                    <a:pt x="5421960" y="2832036"/>
                  </a:lnTo>
                  <a:lnTo>
                    <a:pt x="5410378" y="2832036"/>
                  </a:lnTo>
                  <a:lnTo>
                    <a:pt x="5405679" y="2836722"/>
                  </a:lnTo>
                  <a:lnTo>
                    <a:pt x="5405679" y="2848292"/>
                  </a:lnTo>
                  <a:lnTo>
                    <a:pt x="5410378" y="2852978"/>
                  </a:lnTo>
                  <a:lnTo>
                    <a:pt x="5421960" y="2852978"/>
                  </a:lnTo>
                  <a:lnTo>
                    <a:pt x="5426646" y="2848292"/>
                  </a:lnTo>
                  <a:lnTo>
                    <a:pt x="5426646" y="2836722"/>
                  </a:lnTo>
                  <a:close/>
                </a:path>
                <a:path w="7857490" h="4237990">
                  <a:moveTo>
                    <a:pt x="5426646" y="1421333"/>
                  </a:moveTo>
                  <a:lnTo>
                    <a:pt x="5421960" y="1416646"/>
                  </a:lnTo>
                  <a:lnTo>
                    <a:pt x="5410378" y="1416646"/>
                  </a:lnTo>
                  <a:lnTo>
                    <a:pt x="5405679" y="1421333"/>
                  </a:lnTo>
                  <a:lnTo>
                    <a:pt x="5405679" y="1432890"/>
                  </a:lnTo>
                  <a:lnTo>
                    <a:pt x="5410378" y="1437589"/>
                  </a:lnTo>
                  <a:lnTo>
                    <a:pt x="5421960" y="1437589"/>
                  </a:lnTo>
                  <a:lnTo>
                    <a:pt x="5426646" y="1432890"/>
                  </a:lnTo>
                  <a:lnTo>
                    <a:pt x="5426646" y="1421333"/>
                  </a:lnTo>
                  <a:close/>
                </a:path>
                <a:path w="7857490" h="4237990">
                  <a:moveTo>
                    <a:pt x="5426646" y="4699"/>
                  </a:moveTo>
                  <a:lnTo>
                    <a:pt x="5421960" y="0"/>
                  </a:lnTo>
                  <a:lnTo>
                    <a:pt x="5410378" y="0"/>
                  </a:lnTo>
                  <a:lnTo>
                    <a:pt x="5405679" y="4699"/>
                  </a:lnTo>
                  <a:lnTo>
                    <a:pt x="5405679" y="16256"/>
                  </a:lnTo>
                  <a:lnTo>
                    <a:pt x="5410378" y="20942"/>
                  </a:lnTo>
                  <a:lnTo>
                    <a:pt x="5421960" y="20942"/>
                  </a:lnTo>
                  <a:lnTo>
                    <a:pt x="5426646" y="16256"/>
                  </a:lnTo>
                  <a:lnTo>
                    <a:pt x="5426646" y="4699"/>
                  </a:lnTo>
                  <a:close/>
                </a:path>
                <a:path w="7857490" h="4237990">
                  <a:moveTo>
                    <a:pt x="5468556" y="4221480"/>
                  </a:moveTo>
                  <a:lnTo>
                    <a:pt x="5463857" y="4216793"/>
                  </a:lnTo>
                  <a:lnTo>
                    <a:pt x="5452275" y="4216793"/>
                  </a:lnTo>
                  <a:lnTo>
                    <a:pt x="5447589" y="4221480"/>
                  </a:lnTo>
                  <a:lnTo>
                    <a:pt x="5447589" y="4233037"/>
                  </a:lnTo>
                  <a:lnTo>
                    <a:pt x="5452275" y="4237736"/>
                  </a:lnTo>
                  <a:lnTo>
                    <a:pt x="5463857" y="4237736"/>
                  </a:lnTo>
                  <a:lnTo>
                    <a:pt x="5468556" y="4233037"/>
                  </a:lnTo>
                  <a:lnTo>
                    <a:pt x="5468556" y="4221480"/>
                  </a:lnTo>
                  <a:close/>
                </a:path>
                <a:path w="7857490" h="4237990">
                  <a:moveTo>
                    <a:pt x="5468556" y="2836722"/>
                  </a:moveTo>
                  <a:lnTo>
                    <a:pt x="5463857" y="2832036"/>
                  </a:lnTo>
                  <a:lnTo>
                    <a:pt x="5452275" y="2832036"/>
                  </a:lnTo>
                  <a:lnTo>
                    <a:pt x="5447589" y="2836722"/>
                  </a:lnTo>
                  <a:lnTo>
                    <a:pt x="5447589" y="2848292"/>
                  </a:lnTo>
                  <a:lnTo>
                    <a:pt x="5452275" y="2852978"/>
                  </a:lnTo>
                  <a:lnTo>
                    <a:pt x="5463857" y="2852978"/>
                  </a:lnTo>
                  <a:lnTo>
                    <a:pt x="5468556" y="2848292"/>
                  </a:lnTo>
                  <a:lnTo>
                    <a:pt x="5468556" y="2836722"/>
                  </a:lnTo>
                  <a:close/>
                </a:path>
                <a:path w="7857490" h="4237990">
                  <a:moveTo>
                    <a:pt x="5468556" y="1421333"/>
                  </a:moveTo>
                  <a:lnTo>
                    <a:pt x="5463857" y="1416646"/>
                  </a:lnTo>
                  <a:lnTo>
                    <a:pt x="5452275" y="1416646"/>
                  </a:lnTo>
                  <a:lnTo>
                    <a:pt x="5447589" y="1421333"/>
                  </a:lnTo>
                  <a:lnTo>
                    <a:pt x="5447589" y="1432890"/>
                  </a:lnTo>
                  <a:lnTo>
                    <a:pt x="5452275" y="1437589"/>
                  </a:lnTo>
                  <a:lnTo>
                    <a:pt x="5463857" y="1437589"/>
                  </a:lnTo>
                  <a:lnTo>
                    <a:pt x="5468556" y="1432890"/>
                  </a:lnTo>
                  <a:lnTo>
                    <a:pt x="5468556" y="1421333"/>
                  </a:lnTo>
                  <a:close/>
                </a:path>
                <a:path w="7857490" h="4237990">
                  <a:moveTo>
                    <a:pt x="5468556" y="4699"/>
                  </a:moveTo>
                  <a:lnTo>
                    <a:pt x="5463857" y="0"/>
                  </a:lnTo>
                  <a:lnTo>
                    <a:pt x="5452275" y="0"/>
                  </a:lnTo>
                  <a:lnTo>
                    <a:pt x="5447589" y="4699"/>
                  </a:lnTo>
                  <a:lnTo>
                    <a:pt x="5447589" y="16256"/>
                  </a:lnTo>
                  <a:lnTo>
                    <a:pt x="5452275" y="20942"/>
                  </a:lnTo>
                  <a:lnTo>
                    <a:pt x="5463857" y="20942"/>
                  </a:lnTo>
                  <a:lnTo>
                    <a:pt x="5468556" y="16256"/>
                  </a:lnTo>
                  <a:lnTo>
                    <a:pt x="5468556" y="4699"/>
                  </a:lnTo>
                  <a:close/>
                </a:path>
                <a:path w="7857490" h="4237990">
                  <a:moveTo>
                    <a:pt x="5510454" y="4221480"/>
                  </a:moveTo>
                  <a:lnTo>
                    <a:pt x="5505767" y="4216793"/>
                  </a:lnTo>
                  <a:lnTo>
                    <a:pt x="5494185" y="4216793"/>
                  </a:lnTo>
                  <a:lnTo>
                    <a:pt x="5489499" y="4221480"/>
                  </a:lnTo>
                  <a:lnTo>
                    <a:pt x="5489499" y="4233037"/>
                  </a:lnTo>
                  <a:lnTo>
                    <a:pt x="5494185" y="4237736"/>
                  </a:lnTo>
                  <a:lnTo>
                    <a:pt x="5505767" y="4237736"/>
                  </a:lnTo>
                  <a:lnTo>
                    <a:pt x="5510454" y="4233037"/>
                  </a:lnTo>
                  <a:lnTo>
                    <a:pt x="5510454" y="4221480"/>
                  </a:lnTo>
                  <a:close/>
                </a:path>
                <a:path w="7857490" h="4237990">
                  <a:moveTo>
                    <a:pt x="5510454" y="2836722"/>
                  </a:moveTo>
                  <a:lnTo>
                    <a:pt x="5505767" y="2832036"/>
                  </a:lnTo>
                  <a:lnTo>
                    <a:pt x="5494185" y="2832036"/>
                  </a:lnTo>
                  <a:lnTo>
                    <a:pt x="5489499" y="2836722"/>
                  </a:lnTo>
                  <a:lnTo>
                    <a:pt x="5489499" y="2848292"/>
                  </a:lnTo>
                  <a:lnTo>
                    <a:pt x="5494185" y="2852978"/>
                  </a:lnTo>
                  <a:lnTo>
                    <a:pt x="5505767" y="2852978"/>
                  </a:lnTo>
                  <a:lnTo>
                    <a:pt x="5510454" y="2848292"/>
                  </a:lnTo>
                  <a:lnTo>
                    <a:pt x="5510454" y="2836722"/>
                  </a:lnTo>
                  <a:close/>
                </a:path>
                <a:path w="7857490" h="4237990">
                  <a:moveTo>
                    <a:pt x="5510454" y="1421333"/>
                  </a:moveTo>
                  <a:lnTo>
                    <a:pt x="5505767" y="1416646"/>
                  </a:lnTo>
                  <a:lnTo>
                    <a:pt x="5494185" y="1416646"/>
                  </a:lnTo>
                  <a:lnTo>
                    <a:pt x="5489499" y="1421333"/>
                  </a:lnTo>
                  <a:lnTo>
                    <a:pt x="5489499" y="1432890"/>
                  </a:lnTo>
                  <a:lnTo>
                    <a:pt x="5494185" y="1437589"/>
                  </a:lnTo>
                  <a:lnTo>
                    <a:pt x="5505767" y="1437589"/>
                  </a:lnTo>
                  <a:lnTo>
                    <a:pt x="5510454" y="1432890"/>
                  </a:lnTo>
                  <a:lnTo>
                    <a:pt x="5510454" y="1421333"/>
                  </a:lnTo>
                  <a:close/>
                </a:path>
                <a:path w="7857490" h="4237990">
                  <a:moveTo>
                    <a:pt x="5510454" y="4699"/>
                  </a:moveTo>
                  <a:lnTo>
                    <a:pt x="5505767" y="0"/>
                  </a:lnTo>
                  <a:lnTo>
                    <a:pt x="5494185" y="0"/>
                  </a:lnTo>
                  <a:lnTo>
                    <a:pt x="5489499" y="4699"/>
                  </a:lnTo>
                  <a:lnTo>
                    <a:pt x="5489499" y="16256"/>
                  </a:lnTo>
                  <a:lnTo>
                    <a:pt x="5494185" y="20942"/>
                  </a:lnTo>
                  <a:lnTo>
                    <a:pt x="5505767" y="20942"/>
                  </a:lnTo>
                  <a:lnTo>
                    <a:pt x="5510454" y="16256"/>
                  </a:lnTo>
                  <a:lnTo>
                    <a:pt x="5510454" y="4699"/>
                  </a:lnTo>
                  <a:close/>
                </a:path>
                <a:path w="7857490" h="4237990">
                  <a:moveTo>
                    <a:pt x="5552364" y="4221480"/>
                  </a:moveTo>
                  <a:lnTo>
                    <a:pt x="5547665" y="4216793"/>
                  </a:lnTo>
                  <a:lnTo>
                    <a:pt x="5536095" y="4216793"/>
                  </a:lnTo>
                  <a:lnTo>
                    <a:pt x="5531396" y="4221480"/>
                  </a:lnTo>
                  <a:lnTo>
                    <a:pt x="5531396" y="4233037"/>
                  </a:lnTo>
                  <a:lnTo>
                    <a:pt x="5536095" y="4237736"/>
                  </a:lnTo>
                  <a:lnTo>
                    <a:pt x="5547665" y="4237736"/>
                  </a:lnTo>
                  <a:lnTo>
                    <a:pt x="5552364" y="4233037"/>
                  </a:lnTo>
                  <a:lnTo>
                    <a:pt x="5552364" y="4221480"/>
                  </a:lnTo>
                  <a:close/>
                </a:path>
                <a:path w="7857490" h="4237990">
                  <a:moveTo>
                    <a:pt x="5552364" y="2836722"/>
                  </a:moveTo>
                  <a:lnTo>
                    <a:pt x="5547665" y="2832036"/>
                  </a:lnTo>
                  <a:lnTo>
                    <a:pt x="5536095" y="2832036"/>
                  </a:lnTo>
                  <a:lnTo>
                    <a:pt x="5531396" y="2836722"/>
                  </a:lnTo>
                  <a:lnTo>
                    <a:pt x="5531396" y="2848292"/>
                  </a:lnTo>
                  <a:lnTo>
                    <a:pt x="5536095" y="2852978"/>
                  </a:lnTo>
                  <a:lnTo>
                    <a:pt x="5547665" y="2852978"/>
                  </a:lnTo>
                  <a:lnTo>
                    <a:pt x="5552364" y="2848292"/>
                  </a:lnTo>
                  <a:lnTo>
                    <a:pt x="5552364" y="2836722"/>
                  </a:lnTo>
                  <a:close/>
                </a:path>
                <a:path w="7857490" h="4237990">
                  <a:moveTo>
                    <a:pt x="5552364" y="1421333"/>
                  </a:moveTo>
                  <a:lnTo>
                    <a:pt x="5547665" y="1416646"/>
                  </a:lnTo>
                  <a:lnTo>
                    <a:pt x="5536095" y="1416646"/>
                  </a:lnTo>
                  <a:lnTo>
                    <a:pt x="5531396" y="1421333"/>
                  </a:lnTo>
                  <a:lnTo>
                    <a:pt x="5531396" y="1432890"/>
                  </a:lnTo>
                  <a:lnTo>
                    <a:pt x="5536095" y="1437589"/>
                  </a:lnTo>
                  <a:lnTo>
                    <a:pt x="5547665" y="1437589"/>
                  </a:lnTo>
                  <a:lnTo>
                    <a:pt x="5552364" y="1432890"/>
                  </a:lnTo>
                  <a:lnTo>
                    <a:pt x="5552364" y="1421333"/>
                  </a:lnTo>
                  <a:close/>
                </a:path>
                <a:path w="7857490" h="4237990">
                  <a:moveTo>
                    <a:pt x="5552364" y="4699"/>
                  </a:moveTo>
                  <a:lnTo>
                    <a:pt x="5547665" y="0"/>
                  </a:lnTo>
                  <a:lnTo>
                    <a:pt x="5536095" y="0"/>
                  </a:lnTo>
                  <a:lnTo>
                    <a:pt x="5531396" y="4699"/>
                  </a:lnTo>
                  <a:lnTo>
                    <a:pt x="5531396" y="16256"/>
                  </a:lnTo>
                  <a:lnTo>
                    <a:pt x="5536095" y="20942"/>
                  </a:lnTo>
                  <a:lnTo>
                    <a:pt x="5547665" y="20942"/>
                  </a:lnTo>
                  <a:lnTo>
                    <a:pt x="5552364" y="16256"/>
                  </a:lnTo>
                  <a:lnTo>
                    <a:pt x="5552364" y="4699"/>
                  </a:lnTo>
                  <a:close/>
                </a:path>
                <a:path w="7857490" h="4237990">
                  <a:moveTo>
                    <a:pt x="5594261" y="4221480"/>
                  </a:moveTo>
                  <a:lnTo>
                    <a:pt x="5589575" y="4216793"/>
                  </a:lnTo>
                  <a:lnTo>
                    <a:pt x="5577992" y="4216793"/>
                  </a:lnTo>
                  <a:lnTo>
                    <a:pt x="5573306" y="4221480"/>
                  </a:lnTo>
                  <a:lnTo>
                    <a:pt x="5573306" y="4233037"/>
                  </a:lnTo>
                  <a:lnTo>
                    <a:pt x="5577992" y="4237736"/>
                  </a:lnTo>
                  <a:lnTo>
                    <a:pt x="5589575" y="4237736"/>
                  </a:lnTo>
                  <a:lnTo>
                    <a:pt x="5594261" y="4233037"/>
                  </a:lnTo>
                  <a:lnTo>
                    <a:pt x="5594261" y="4221480"/>
                  </a:lnTo>
                  <a:close/>
                </a:path>
                <a:path w="7857490" h="4237990">
                  <a:moveTo>
                    <a:pt x="5594261" y="2836722"/>
                  </a:moveTo>
                  <a:lnTo>
                    <a:pt x="5589575" y="2832036"/>
                  </a:lnTo>
                  <a:lnTo>
                    <a:pt x="5577992" y="2832036"/>
                  </a:lnTo>
                  <a:lnTo>
                    <a:pt x="5573306" y="2836722"/>
                  </a:lnTo>
                  <a:lnTo>
                    <a:pt x="5573306" y="2848292"/>
                  </a:lnTo>
                  <a:lnTo>
                    <a:pt x="5577992" y="2852978"/>
                  </a:lnTo>
                  <a:lnTo>
                    <a:pt x="5589575" y="2852978"/>
                  </a:lnTo>
                  <a:lnTo>
                    <a:pt x="5594261" y="2848292"/>
                  </a:lnTo>
                  <a:lnTo>
                    <a:pt x="5594261" y="2836722"/>
                  </a:lnTo>
                  <a:close/>
                </a:path>
                <a:path w="7857490" h="4237990">
                  <a:moveTo>
                    <a:pt x="5594261" y="1421333"/>
                  </a:moveTo>
                  <a:lnTo>
                    <a:pt x="5589575" y="1416646"/>
                  </a:lnTo>
                  <a:lnTo>
                    <a:pt x="5577992" y="1416646"/>
                  </a:lnTo>
                  <a:lnTo>
                    <a:pt x="5573306" y="1421333"/>
                  </a:lnTo>
                  <a:lnTo>
                    <a:pt x="5573306" y="1432890"/>
                  </a:lnTo>
                  <a:lnTo>
                    <a:pt x="5577992" y="1437589"/>
                  </a:lnTo>
                  <a:lnTo>
                    <a:pt x="5589575" y="1437589"/>
                  </a:lnTo>
                  <a:lnTo>
                    <a:pt x="5594261" y="1432890"/>
                  </a:lnTo>
                  <a:lnTo>
                    <a:pt x="5594261" y="1421333"/>
                  </a:lnTo>
                  <a:close/>
                </a:path>
                <a:path w="7857490" h="4237990">
                  <a:moveTo>
                    <a:pt x="5594261" y="4699"/>
                  </a:moveTo>
                  <a:lnTo>
                    <a:pt x="5589575" y="0"/>
                  </a:lnTo>
                  <a:lnTo>
                    <a:pt x="5577992" y="0"/>
                  </a:lnTo>
                  <a:lnTo>
                    <a:pt x="5573306" y="4699"/>
                  </a:lnTo>
                  <a:lnTo>
                    <a:pt x="5573306" y="16256"/>
                  </a:lnTo>
                  <a:lnTo>
                    <a:pt x="5577992" y="20942"/>
                  </a:lnTo>
                  <a:lnTo>
                    <a:pt x="5589575" y="20942"/>
                  </a:lnTo>
                  <a:lnTo>
                    <a:pt x="5594261" y="16256"/>
                  </a:lnTo>
                  <a:lnTo>
                    <a:pt x="5594261" y="4699"/>
                  </a:lnTo>
                  <a:close/>
                </a:path>
                <a:path w="7857490" h="4237990">
                  <a:moveTo>
                    <a:pt x="5636171" y="4221480"/>
                  </a:moveTo>
                  <a:lnTo>
                    <a:pt x="5631485" y="4216793"/>
                  </a:lnTo>
                  <a:lnTo>
                    <a:pt x="5619902" y="4216793"/>
                  </a:lnTo>
                  <a:lnTo>
                    <a:pt x="5615203" y="4221480"/>
                  </a:lnTo>
                  <a:lnTo>
                    <a:pt x="5615203" y="4233037"/>
                  </a:lnTo>
                  <a:lnTo>
                    <a:pt x="5619902" y="4237736"/>
                  </a:lnTo>
                  <a:lnTo>
                    <a:pt x="5631485" y="4237736"/>
                  </a:lnTo>
                  <a:lnTo>
                    <a:pt x="5636171" y="4233037"/>
                  </a:lnTo>
                  <a:lnTo>
                    <a:pt x="5636171" y="4221480"/>
                  </a:lnTo>
                  <a:close/>
                </a:path>
                <a:path w="7857490" h="4237990">
                  <a:moveTo>
                    <a:pt x="5636171" y="2836722"/>
                  </a:moveTo>
                  <a:lnTo>
                    <a:pt x="5631485" y="2832036"/>
                  </a:lnTo>
                  <a:lnTo>
                    <a:pt x="5619902" y="2832036"/>
                  </a:lnTo>
                  <a:lnTo>
                    <a:pt x="5615203" y="2836722"/>
                  </a:lnTo>
                  <a:lnTo>
                    <a:pt x="5615203" y="2848292"/>
                  </a:lnTo>
                  <a:lnTo>
                    <a:pt x="5619902" y="2852978"/>
                  </a:lnTo>
                  <a:lnTo>
                    <a:pt x="5631485" y="2852978"/>
                  </a:lnTo>
                  <a:lnTo>
                    <a:pt x="5636171" y="2848292"/>
                  </a:lnTo>
                  <a:lnTo>
                    <a:pt x="5636171" y="2836722"/>
                  </a:lnTo>
                  <a:close/>
                </a:path>
                <a:path w="7857490" h="4237990">
                  <a:moveTo>
                    <a:pt x="5636171" y="1421333"/>
                  </a:moveTo>
                  <a:lnTo>
                    <a:pt x="5631485" y="1416646"/>
                  </a:lnTo>
                  <a:lnTo>
                    <a:pt x="5619902" y="1416646"/>
                  </a:lnTo>
                  <a:lnTo>
                    <a:pt x="5615203" y="1421333"/>
                  </a:lnTo>
                  <a:lnTo>
                    <a:pt x="5615203" y="1432890"/>
                  </a:lnTo>
                  <a:lnTo>
                    <a:pt x="5619902" y="1437589"/>
                  </a:lnTo>
                  <a:lnTo>
                    <a:pt x="5631485" y="1437589"/>
                  </a:lnTo>
                  <a:lnTo>
                    <a:pt x="5636171" y="1432890"/>
                  </a:lnTo>
                  <a:lnTo>
                    <a:pt x="5636171" y="1421333"/>
                  </a:lnTo>
                  <a:close/>
                </a:path>
                <a:path w="7857490" h="4237990">
                  <a:moveTo>
                    <a:pt x="5636171" y="4699"/>
                  </a:moveTo>
                  <a:lnTo>
                    <a:pt x="5631485" y="0"/>
                  </a:lnTo>
                  <a:lnTo>
                    <a:pt x="5619902" y="0"/>
                  </a:lnTo>
                  <a:lnTo>
                    <a:pt x="5615203" y="4699"/>
                  </a:lnTo>
                  <a:lnTo>
                    <a:pt x="5615203" y="16256"/>
                  </a:lnTo>
                  <a:lnTo>
                    <a:pt x="5619902" y="20942"/>
                  </a:lnTo>
                  <a:lnTo>
                    <a:pt x="5631485" y="20942"/>
                  </a:lnTo>
                  <a:lnTo>
                    <a:pt x="5636171" y="16256"/>
                  </a:lnTo>
                  <a:lnTo>
                    <a:pt x="5636171" y="4699"/>
                  </a:lnTo>
                  <a:close/>
                </a:path>
                <a:path w="7857490" h="4237990">
                  <a:moveTo>
                    <a:pt x="5678068" y="4221480"/>
                  </a:moveTo>
                  <a:lnTo>
                    <a:pt x="5673382" y="4216793"/>
                  </a:lnTo>
                  <a:lnTo>
                    <a:pt x="5661799" y="4216793"/>
                  </a:lnTo>
                  <a:lnTo>
                    <a:pt x="5657113" y="4221480"/>
                  </a:lnTo>
                  <a:lnTo>
                    <a:pt x="5657113" y="4233037"/>
                  </a:lnTo>
                  <a:lnTo>
                    <a:pt x="5661799" y="4237736"/>
                  </a:lnTo>
                  <a:lnTo>
                    <a:pt x="5673382" y="4237736"/>
                  </a:lnTo>
                  <a:lnTo>
                    <a:pt x="5678068" y="4233037"/>
                  </a:lnTo>
                  <a:lnTo>
                    <a:pt x="5678068" y="4221480"/>
                  </a:lnTo>
                  <a:close/>
                </a:path>
                <a:path w="7857490" h="4237990">
                  <a:moveTo>
                    <a:pt x="5678068" y="2836722"/>
                  </a:moveTo>
                  <a:lnTo>
                    <a:pt x="5673382" y="2832036"/>
                  </a:lnTo>
                  <a:lnTo>
                    <a:pt x="5661799" y="2832036"/>
                  </a:lnTo>
                  <a:lnTo>
                    <a:pt x="5657113" y="2836722"/>
                  </a:lnTo>
                  <a:lnTo>
                    <a:pt x="5657113" y="2848292"/>
                  </a:lnTo>
                  <a:lnTo>
                    <a:pt x="5661799" y="2852978"/>
                  </a:lnTo>
                  <a:lnTo>
                    <a:pt x="5673382" y="2852978"/>
                  </a:lnTo>
                  <a:lnTo>
                    <a:pt x="5678068" y="2848292"/>
                  </a:lnTo>
                  <a:lnTo>
                    <a:pt x="5678068" y="2836722"/>
                  </a:lnTo>
                  <a:close/>
                </a:path>
                <a:path w="7857490" h="4237990">
                  <a:moveTo>
                    <a:pt x="5678068" y="1421333"/>
                  </a:moveTo>
                  <a:lnTo>
                    <a:pt x="5673382" y="1416646"/>
                  </a:lnTo>
                  <a:lnTo>
                    <a:pt x="5661799" y="1416646"/>
                  </a:lnTo>
                  <a:lnTo>
                    <a:pt x="5657113" y="1421333"/>
                  </a:lnTo>
                  <a:lnTo>
                    <a:pt x="5657113" y="1432890"/>
                  </a:lnTo>
                  <a:lnTo>
                    <a:pt x="5661799" y="1437589"/>
                  </a:lnTo>
                  <a:lnTo>
                    <a:pt x="5673382" y="1437589"/>
                  </a:lnTo>
                  <a:lnTo>
                    <a:pt x="5678068" y="1432890"/>
                  </a:lnTo>
                  <a:lnTo>
                    <a:pt x="5678068" y="1421333"/>
                  </a:lnTo>
                  <a:close/>
                </a:path>
                <a:path w="7857490" h="4237990">
                  <a:moveTo>
                    <a:pt x="5678068" y="4699"/>
                  </a:moveTo>
                  <a:lnTo>
                    <a:pt x="5673382" y="0"/>
                  </a:lnTo>
                  <a:lnTo>
                    <a:pt x="5661799" y="0"/>
                  </a:lnTo>
                  <a:lnTo>
                    <a:pt x="5657113" y="4699"/>
                  </a:lnTo>
                  <a:lnTo>
                    <a:pt x="5657113" y="16256"/>
                  </a:lnTo>
                  <a:lnTo>
                    <a:pt x="5661799" y="20942"/>
                  </a:lnTo>
                  <a:lnTo>
                    <a:pt x="5673382" y="20942"/>
                  </a:lnTo>
                  <a:lnTo>
                    <a:pt x="5678068" y="16256"/>
                  </a:lnTo>
                  <a:lnTo>
                    <a:pt x="5678068" y="4699"/>
                  </a:lnTo>
                  <a:close/>
                </a:path>
                <a:path w="7857490" h="4237990">
                  <a:moveTo>
                    <a:pt x="5719978" y="4221480"/>
                  </a:moveTo>
                  <a:lnTo>
                    <a:pt x="5715292" y="4216793"/>
                  </a:lnTo>
                  <a:lnTo>
                    <a:pt x="5703709" y="4216793"/>
                  </a:lnTo>
                  <a:lnTo>
                    <a:pt x="5699010" y="4221480"/>
                  </a:lnTo>
                  <a:lnTo>
                    <a:pt x="5699010" y="4233037"/>
                  </a:lnTo>
                  <a:lnTo>
                    <a:pt x="5703709" y="4237736"/>
                  </a:lnTo>
                  <a:lnTo>
                    <a:pt x="5715292" y="4237736"/>
                  </a:lnTo>
                  <a:lnTo>
                    <a:pt x="5719978" y="4233037"/>
                  </a:lnTo>
                  <a:lnTo>
                    <a:pt x="5719978" y="4221480"/>
                  </a:lnTo>
                  <a:close/>
                </a:path>
                <a:path w="7857490" h="4237990">
                  <a:moveTo>
                    <a:pt x="5719978" y="2836722"/>
                  </a:moveTo>
                  <a:lnTo>
                    <a:pt x="5715292" y="2832036"/>
                  </a:lnTo>
                  <a:lnTo>
                    <a:pt x="5703709" y="2832036"/>
                  </a:lnTo>
                  <a:lnTo>
                    <a:pt x="5699010" y="2836722"/>
                  </a:lnTo>
                  <a:lnTo>
                    <a:pt x="5699010" y="2848292"/>
                  </a:lnTo>
                  <a:lnTo>
                    <a:pt x="5703709" y="2852978"/>
                  </a:lnTo>
                  <a:lnTo>
                    <a:pt x="5715292" y="2852978"/>
                  </a:lnTo>
                  <a:lnTo>
                    <a:pt x="5719978" y="2848292"/>
                  </a:lnTo>
                  <a:lnTo>
                    <a:pt x="5719978" y="2836722"/>
                  </a:lnTo>
                  <a:close/>
                </a:path>
                <a:path w="7857490" h="4237990">
                  <a:moveTo>
                    <a:pt x="5719978" y="1421333"/>
                  </a:moveTo>
                  <a:lnTo>
                    <a:pt x="5715292" y="1416646"/>
                  </a:lnTo>
                  <a:lnTo>
                    <a:pt x="5703709" y="1416646"/>
                  </a:lnTo>
                  <a:lnTo>
                    <a:pt x="5699010" y="1421333"/>
                  </a:lnTo>
                  <a:lnTo>
                    <a:pt x="5699010" y="1432890"/>
                  </a:lnTo>
                  <a:lnTo>
                    <a:pt x="5703709" y="1437589"/>
                  </a:lnTo>
                  <a:lnTo>
                    <a:pt x="5715292" y="1437589"/>
                  </a:lnTo>
                  <a:lnTo>
                    <a:pt x="5719978" y="1432890"/>
                  </a:lnTo>
                  <a:lnTo>
                    <a:pt x="5719978" y="1421333"/>
                  </a:lnTo>
                  <a:close/>
                </a:path>
                <a:path w="7857490" h="4237990">
                  <a:moveTo>
                    <a:pt x="5719978" y="4699"/>
                  </a:moveTo>
                  <a:lnTo>
                    <a:pt x="5715292" y="0"/>
                  </a:lnTo>
                  <a:lnTo>
                    <a:pt x="5703709" y="0"/>
                  </a:lnTo>
                  <a:lnTo>
                    <a:pt x="5699010" y="4699"/>
                  </a:lnTo>
                  <a:lnTo>
                    <a:pt x="5699010" y="16256"/>
                  </a:lnTo>
                  <a:lnTo>
                    <a:pt x="5703709" y="20942"/>
                  </a:lnTo>
                  <a:lnTo>
                    <a:pt x="5715292" y="20942"/>
                  </a:lnTo>
                  <a:lnTo>
                    <a:pt x="5719978" y="16256"/>
                  </a:lnTo>
                  <a:lnTo>
                    <a:pt x="5719978" y="4699"/>
                  </a:lnTo>
                  <a:close/>
                </a:path>
                <a:path w="7857490" h="4237990">
                  <a:moveTo>
                    <a:pt x="5761888" y="4221480"/>
                  </a:moveTo>
                  <a:lnTo>
                    <a:pt x="5757189" y="4216793"/>
                  </a:lnTo>
                  <a:lnTo>
                    <a:pt x="5745607" y="4216793"/>
                  </a:lnTo>
                  <a:lnTo>
                    <a:pt x="5740920" y="4221480"/>
                  </a:lnTo>
                  <a:lnTo>
                    <a:pt x="5740920" y="4233037"/>
                  </a:lnTo>
                  <a:lnTo>
                    <a:pt x="5745607" y="4237736"/>
                  </a:lnTo>
                  <a:lnTo>
                    <a:pt x="5757189" y="4237736"/>
                  </a:lnTo>
                  <a:lnTo>
                    <a:pt x="5761888" y="4233037"/>
                  </a:lnTo>
                  <a:lnTo>
                    <a:pt x="5761888" y="4221480"/>
                  </a:lnTo>
                  <a:close/>
                </a:path>
                <a:path w="7857490" h="4237990">
                  <a:moveTo>
                    <a:pt x="5761888" y="2836722"/>
                  </a:moveTo>
                  <a:lnTo>
                    <a:pt x="5757189" y="2832036"/>
                  </a:lnTo>
                  <a:lnTo>
                    <a:pt x="5745607" y="2832036"/>
                  </a:lnTo>
                  <a:lnTo>
                    <a:pt x="5740920" y="2836722"/>
                  </a:lnTo>
                  <a:lnTo>
                    <a:pt x="5740920" y="2848292"/>
                  </a:lnTo>
                  <a:lnTo>
                    <a:pt x="5745607" y="2852978"/>
                  </a:lnTo>
                  <a:lnTo>
                    <a:pt x="5757189" y="2852978"/>
                  </a:lnTo>
                  <a:lnTo>
                    <a:pt x="5761888" y="2848292"/>
                  </a:lnTo>
                  <a:lnTo>
                    <a:pt x="5761888" y="2836722"/>
                  </a:lnTo>
                  <a:close/>
                </a:path>
                <a:path w="7857490" h="4237990">
                  <a:moveTo>
                    <a:pt x="5761888" y="1421333"/>
                  </a:moveTo>
                  <a:lnTo>
                    <a:pt x="5757189" y="1416646"/>
                  </a:lnTo>
                  <a:lnTo>
                    <a:pt x="5745607" y="1416646"/>
                  </a:lnTo>
                  <a:lnTo>
                    <a:pt x="5740920" y="1421333"/>
                  </a:lnTo>
                  <a:lnTo>
                    <a:pt x="5740920" y="1432890"/>
                  </a:lnTo>
                  <a:lnTo>
                    <a:pt x="5745607" y="1437589"/>
                  </a:lnTo>
                  <a:lnTo>
                    <a:pt x="5757189" y="1437589"/>
                  </a:lnTo>
                  <a:lnTo>
                    <a:pt x="5761888" y="1432890"/>
                  </a:lnTo>
                  <a:lnTo>
                    <a:pt x="5761888" y="1421333"/>
                  </a:lnTo>
                  <a:close/>
                </a:path>
                <a:path w="7857490" h="4237990">
                  <a:moveTo>
                    <a:pt x="5761888" y="4699"/>
                  </a:moveTo>
                  <a:lnTo>
                    <a:pt x="5757189" y="0"/>
                  </a:lnTo>
                  <a:lnTo>
                    <a:pt x="5745607" y="0"/>
                  </a:lnTo>
                  <a:lnTo>
                    <a:pt x="5740920" y="4699"/>
                  </a:lnTo>
                  <a:lnTo>
                    <a:pt x="5740920" y="16256"/>
                  </a:lnTo>
                  <a:lnTo>
                    <a:pt x="5745607" y="20942"/>
                  </a:lnTo>
                  <a:lnTo>
                    <a:pt x="5757189" y="20942"/>
                  </a:lnTo>
                  <a:lnTo>
                    <a:pt x="5761888" y="16256"/>
                  </a:lnTo>
                  <a:lnTo>
                    <a:pt x="5761888" y="4699"/>
                  </a:lnTo>
                  <a:close/>
                </a:path>
                <a:path w="7857490" h="4237990">
                  <a:moveTo>
                    <a:pt x="5803785" y="4221480"/>
                  </a:moveTo>
                  <a:lnTo>
                    <a:pt x="5799099" y="4216793"/>
                  </a:lnTo>
                  <a:lnTo>
                    <a:pt x="5787517" y="4216793"/>
                  </a:lnTo>
                  <a:lnTo>
                    <a:pt x="5782830" y="4221480"/>
                  </a:lnTo>
                  <a:lnTo>
                    <a:pt x="5782830" y="4233037"/>
                  </a:lnTo>
                  <a:lnTo>
                    <a:pt x="5787517" y="4237736"/>
                  </a:lnTo>
                  <a:lnTo>
                    <a:pt x="5799099" y="4237736"/>
                  </a:lnTo>
                  <a:lnTo>
                    <a:pt x="5803785" y="4233037"/>
                  </a:lnTo>
                  <a:lnTo>
                    <a:pt x="5803785" y="4221480"/>
                  </a:lnTo>
                  <a:close/>
                </a:path>
                <a:path w="7857490" h="4237990">
                  <a:moveTo>
                    <a:pt x="5803785" y="2836722"/>
                  </a:moveTo>
                  <a:lnTo>
                    <a:pt x="5799099" y="2832036"/>
                  </a:lnTo>
                  <a:lnTo>
                    <a:pt x="5787517" y="2832036"/>
                  </a:lnTo>
                  <a:lnTo>
                    <a:pt x="5782830" y="2836722"/>
                  </a:lnTo>
                  <a:lnTo>
                    <a:pt x="5782830" y="2848292"/>
                  </a:lnTo>
                  <a:lnTo>
                    <a:pt x="5787517" y="2852978"/>
                  </a:lnTo>
                  <a:lnTo>
                    <a:pt x="5799099" y="2852978"/>
                  </a:lnTo>
                  <a:lnTo>
                    <a:pt x="5803785" y="2848292"/>
                  </a:lnTo>
                  <a:lnTo>
                    <a:pt x="5803785" y="2836722"/>
                  </a:lnTo>
                  <a:close/>
                </a:path>
                <a:path w="7857490" h="4237990">
                  <a:moveTo>
                    <a:pt x="5803785" y="1421333"/>
                  </a:moveTo>
                  <a:lnTo>
                    <a:pt x="5799099" y="1416646"/>
                  </a:lnTo>
                  <a:lnTo>
                    <a:pt x="5787517" y="1416646"/>
                  </a:lnTo>
                  <a:lnTo>
                    <a:pt x="5782830" y="1421333"/>
                  </a:lnTo>
                  <a:lnTo>
                    <a:pt x="5782830" y="1432890"/>
                  </a:lnTo>
                  <a:lnTo>
                    <a:pt x="5787517" y="1437589"/>
                  </a:lnTo>
                  <a:lnTo>
                    <a:pt x="5799099" y="1437589"/>
                  </a:lnTo>
                  <a:lnTo>
                    <a:pt x="5803785" y="1432890"/>
                  </a:lnTo>
                  <a:lnTo>
                    <a:pt x="5803785" y="1421333"/>
                  </a:lnTo>
                  <a:close/>
                </a:path>
                <a:path w="7857490" h="4237990">
                  <a:moveTo>
                    <a:pt x="5803785" y="4699"/>
                  </a:moveTo>
                  <a:lnTo>
                    <a:pt x="5799099" y="0"/>
                  </a:lnTo>
                  <a:lnTo>
                    <a:pt x="5787517" y="0"/>
                  </a:lnTo>
                  <a:lnTo>
                    <a:pt x="5782830" y="4699"/>
                  </a:lnTo>
                  <a:lnTo>
                    <a:pt x="5782830" y="16256"/>
                  </a:lnTo>
                  <a:lnTo>
                    <a:pt x="5787517" y="20942"/>
                  </a:lnTo>
                  <a:lnTo>
                    <a:pt x="5799099" y="20942"/>
                  </a:lnTo>
                  <a:lnTo>
                    <a:pt x="5803785" y="16256"/>
                  </a:lnTo>
                  <a:lnTo>
                    <a:pt x="5803785" y="4699"/>
                  </a:lnTo>
                  <a:close/>
                </a:path>
                <a:path w="7857490" h="4237990">
                  <a:moveTo>
                    <a:pt x="5845695" y="4221480"/>
                  </a:moveTo>
                  <a:lnTo>
                    <a:pt x="5840996" y="4216793"/>
                  </a:lnTo>
                  <a:lnTo>
                    <a:pt x="5829414" y="4216793"/>
                  </a:lnTo>
                  <a:lnTo>
                    <a:pt x="5824728" y="4221480"/>
                  </a:lnTo>
                  <a:lnTo>
                    <a:pt x="5824728" y="4233037"/>
                  </a:lnTo>
                  <a:lnTo>
                    <a:pt x="5829414" y="4237736"/>
                  </a:lnTo>
                  <a:lnTo>
                    <a:pt x="5840996" y="4237736"/>
                  </a:lnTo>
                  <a:lnTo>
                    <a:pt x="5845695" y="4233037"/>
                  </a:lnTo>
                  <a:lnTo>
                    <a:pt x="5845695" y="4221480"/>
                  </a:lnTo>
                  <a:close/>
                </a:path>
                <a:path w="7857490" h="4237990">
                  <a:moveTo>
                    <a:pt x="5845695" y="2836722"/>
                  </a:moveTo>
                  <a:lnTo>
                    <a:pt x="5840996" y="2832036"/>
                  </a:lnTo>
                  <a:lnTo>
                    <a:pt x="5829414" y="2832036"/>
                  </a:lnTo>
                  <a:lnTo>
                    <a:pt x="5824728" y="2836722"/>
                  </a:lnTo>
                  <a:lnTo>
                    <a:pt x="5824728" y="2848292"/>
                  </a:lnTo>
                  <a:lnTo>
                    <a:pt x="5829414" y="2852978"/>
                  </a:lnTo>
                  <a:lnTo>
                    <a:pt x="5840996" y="2852978"/>
                  </a:lnTo>
                  <a:lnTo>
                    <a:pt x="5845695" y="2848292"/>
                  </a:lnTo>
                  <a:lnTo>
                    <a:pt x="5845695" y="2836722"/>
                  </a:lnTo>
                  <a:close/>
                </a:path>
                <a:path w="7857490" h="4237990">
                  <a:moveTo>
                    <a:pt x="5845695" y="1421333"/>
                  </a:moveTo>
                  <a:lnTo>
                    <a:pt x="5840996" y="1416646"/>
                  </a:lnTo>
                  <a:lnTo>
                    <a:pt x="5829414" y="1416646"/>
                  </a:lnTo>
                  <a:lnTo>
                    <a:pt x="5824728" y="1421333"/>
                  </a:lnTo>
                  <a:lnTo>
                    <a:pt x="5824728" y="1432890"/>
                  </a:lnTo>
                  <a:lnTo>
                    <a:pt x="5829414" y="1437589"/>
                  </a:lnTo>
                  <a:lnTo>
                    <a:pt x="5840996" y="1437589"/>
                  </a:lnTo>
                  <a:lnTo>
                    <a:pt x="5845695" y="1432890"/>
                  </a:lnTo>
                  <a:lnTo>
                    <a:pt x="5845695" y="1421333"/>
                  </a:lnTo>
                  <a:close/>
                </a:path>
                <a:path w="7857490" h="4237990">
                  <a:moveTo>
                    <a:pt x="5845695" y="4699"/>
                  </a:moveTo>
                  <a:lnTo>
                    <a:pt x="5840996" y="0"/>
                  </a:lnTo>
                  <a:lnTo>
                    <a:pt x="5829414" y="0"/>
                  </a:lnTo>
                  <a:lnTo>
                    <a:pt x="5824728" y="4699"/>
                  </a:lnTo>
                  <a:lnTo>
                    <a:pt x="5824728" y="16256"/>
                  </a:lnTo>
                  <a:lnTo>
                    <a:pt x="5829414" y="20942"/>
                  </a:lnTo>
                  <a:lnTo>
                    <a:pt x="5840996" y="20942"/>
                  </a:lnTo>
                  <a:lnTo>
                    <a:pt x="5845695" y="16256"/>
                  </a:lnTo>
                  <a:lnTo>
                    <a:pt x="5845695" y="4699"/>
                  </a:lnTo>
                  <a:close/>
                </a:path>
                <a:path w="7857490" h="4237990">
                  <a:moveTo>
                    <a:pt x="5887593" y="4221480"/>
                  </a:moveTo>
                  <a:lnTo>
                    <a:pt x="5882906" y="4216793"/>
                  </a:lnTo>
                  <a:lnTo>
                    <a:pt x="5871324" y="4216793"/>
                  </a:lnTo>
                  <a:lnTo>
                    <a:pt x="5866638" y="4221480"/>
                  </a:lnTo>
                  <a:lnTo>
                    <a:pt x="5866638" y="4233037"/>
                  </a:lnTo>
                  <a:lnTo>
                    <a:pt x="5871324" y="4237736"/>
                  </a:lnTo>
                  <a:lnTo>
                    <a:pt x="5882906" y="4237736"/>
                  </a:lnTo>
                  <a:lnTo>
                    <a:pt x="5887593" y="4233037"/>
                  </a:lnTo>
                  <a:lnTo>
                    <a:pt x="5887593" y="4221480"/>
                  </a:lnTo>
                  <a:close/>
                </a:path>
                <a:path w="7857490" h="4237990">
                  <a:moveTo>
                    <a:pt x="5887593" y="2836722"/>
                  </a:moveTo>
                  <a:lnTo>
                    <a:pt x="5882906" y="2832036"/>
                  </a:lnTo>
                  <a:lnTo>
                    <a:pt x="5871324" y="2832036"/>
                  </a:lnTo>
                  <a:lnTo>
                    <a:pt x="5866638" y="2836722"/>
                  </a:lnTo>
                  <a:lnTo>
                    <a:pt x="5866638" y="2848292"/>
                  </a:lnTo>
                  <a:lnTo>
                    <a:pt x="5871324" y="2852978"/>
                  </a:lnTo>
                  <a:lnTo>
                    <a:pt x="5882906" y="2852978"/>
                  </a:lnTo>
                  <a:lnTo>
                    <a:pt x="5887593" y="2848292"/>
                  </a:lnTo>
                  <a:lnTo>
                    <a:pt x="5887593" y="2836722"/>
                  </a:lnTo>
                  <a:close/>
                </a:path>
                <a:path w="7857490" h="4237990">
                  <a:moveTo>
                    <a:pt x="5887593" y="1421333"/>
                  </a:moveTo>
                  <a:lnTo>
                    <a:pt x="5882906" y="1416646"/>
                  </a:lnTo>
                  <a:lnTo>
                    <a:pt x="5871324" y="1416646"/>
                  </a:lnTo>
                  <a:lnTo>
                    <a:pt x="5866638" y="1421333"/>
                  </a:lnTo>
                  <a:lnTo>
                    <a:pt x="5866638" y="1432890"/>
                  </a:lnTo>
                  <a:lnTo>
                    <a:pt x="5871324" y="1437589"/>
                  </a:lnTo>
                  <a:lnTo>
                    <a:pt x="5882906" y="1437589"/>
                  </a:lnTo>
                  <a:lnTo>
                    <a:pt x="5887593" y="1432890"/>
                  </a:lnTo>
                  <a:lnTo>
                    <a:pt x="5887593" y="1421333"/>
                  </a:lnTo>
                  <a:close/>
                </a:path>
                <a:path w="7857490" h="4237990">
                  <a:moveTo>
                    <a:pt x="5887593" y="4699"/>
                  </a:moveTo>
                  <a:lnTo>
                    <a:pt x="5882906" y="0"/>
                  </a:lnTo>
                  <a:lnTo>
                    <a:pt x="5871324" y="0"/>
                  </a:lnTo>
                  <a:lnTo>
                    <a:pt x="5866638" y="4699"/>
                  </a:lnTo>
                  <a:lnTo>
                    <a:pt x="5866638" y="16256"/>
                  </a:lnTo>
                  <a:lnTo>
                    <a:pt x="5871324" y="20942"/>
                  </a:lnTo>
                  <a:lnTo>
                    <a:pt x="5882906" y="20942"/>
                  </a:lnTo>
                  <a:lnTo>
                    <a:pt x="5887593" y="16256"/>
                  </a:lnTo>
                  <a:lnTo>
                    <a:pt x="5887593" y="4699"/>
                  </a:lnTo>
                  <a:close/>
                </a:path>
                <a:path w="7857490" h="4237990">
                  <a:moveTo>
                    <a:pt x="5929503" y="4221480"/>
                  </a:moveTo>
                  <a:lnTo>
                    <a:pt x="5924804" y="4216793"/>
                  </a:lnTo>
                  <a:lnTo>
                    <a:pt x="5913234" y="4216793"/>
                  </a:lnTo>
                  <a:lnTo>
                    <a:pt x="5908535" y="4221480"/>
                  </a:lnTo>
                  <a:lnTo>
                    <a:pt x="5908535" y="4233037"/>
                  </a:lnTo>
                  <a:lnTo>
                    <a:pt x="5913234" y="4237736"/>
                  </a:lnTo>
                  <a:lnTo>
                    <a:pt x="5924804" y="4237736"/>
                  </a:lnTo>
                  <a:lnTo>
                    <a:pt x="5929503" y="4233037"/>
                  </a:lnTo>
                  <a:lnTo>
                    <a:pt x="5929503" y="4221480"/>
                  </a:lnTo>
                  <a:close/>
                </a:path>
                <a:path w="7857490" h="4237990">
                  <a:moveTo>
                    <a:pt x="5929503" y="2836722"/>
                  </a:moveTo>
                  <a:lnTo>
                    <a:pt x="5924804" y="2832036"/>
                  </a:lnTo>
                  <a:lnTo>
                    <a:pt x="5913234" y="2832036"/>
                  </a:lnTo>
                  <a:lnTo>
                    <a:pt x="5908535" y="2836722"/>
                  </a:lnTo>
                  <a:lnTo>
                    <a:pt x="5908535" y="2848292"/>
                  </a:lnTo>
                  <a:lnTo>
                    <a:pt x="5913234" y="2852978"/>
                  </a:lnTo>
                  <a:lnTo>
                    <a:pt x="5924804" y="2852978"/>
                  </a:lnTo>
                  <a:lnTo>
                    <a:pt x="5929503" y="2848292"/>
                  </a:lnTo>
                  <a:lnTo>
                    <a:pt x="5929503" y="2836722"/>
                  </a:lnTo>
                  <a:close/>
                </a:path>
                <a:path w="7857490" h="4237990">
                  <a:moveTo>
                    <a:pt x="5929503" y="1421333"/>
                  </a:moveTo>
                  <a:lnTo>
                    <a:pt x="5924804" y="1416646"/>
                  </a:lnTo>
                  <a:lnTo>
                    <a:pt x="5913234" y="1416646"/>
                  </a:lnTo>
                  <a:lnTo>
                    <a:pt x="5908535" y="1421333"/>
                  </a:lnTo>
                  <a:lnTo>
                    <a:pt x="5908535" y="1432890"/>
                  </a:lnTo>
                  <a:lnTo>
                    <a:pt x="5913234" y="1437589"/>
                  </a:lnTo>
                  <a:lnTo>
                    <a:pt x="5924804" y="1437589"/>
                  </a:lnTo>
                  <a:lnTo>
                    <a:pt x="5929503" y="1432890"/>
                  </a:lnTo>
                  <a:lnTo>
                    <a:pt x="5929503" y="1421333"/>
                  </a:lnTo>
                  <a:close/>
                </a:path>
                <a:path w="7857490" h="4237990">
                  <a:moveTo>
                    <a:pt x="5929503" y="4699"/>
                  </a:moveTo>
                  <a:lnTo>
                    <a:pt x="5924804" y="0"/>
                  </a:lnTo>
                  <a:lnTo>
                    <a:pt x="5913234" y="0"/>
                  </a:lnTo>
                  <a:lnTo>
                    <a:pt x="5908535" y="4699"/>
                  </a:lnTo>
                  <a:lnTo>
                    <a:pt x="5908535" y="16256"/>
                  </a:lnTo>
                  <a:lnTo>
                    <a:pt x="5913234" y="20942"/>
                  </a:lnTo>
                  <a:lnTo>
                    <a:pt x="5924804" y="20942"/>
                  </a:lnTo>
                  <a:lnTo>
                    <a:pt x="5929503" y="16256"/>
                  </a:lnTo>
                  <a:lnTo>
                    <a:pt x="5929503" y="4699"/>
                  </a:lnTo>
                  <a:close/>
                </a:path>
                <a:path w="7857490" h="4237990">
                  <a:moveTo>
                    <a:pt x="5971400" y="4221480"/>
                  </a:moveTo>
                  <a:lnTo>
                    <a:pt x="5966714" y="4216793"/>
                  </a:lnTo>
                  <a:lnTo>
                    <a:pt x="5955131" y="4216793"/>
                  </a:lnTo>
                  <a:lnTo>
                    <a:pt x="5950445" y="4221480"/>
                  </a:lnTo>
                  <a:lnTo>
                    <a:pt x="5950445" y="4233037"/>
                  </a:lnTo>
                  <a:lnTo>
                    <a:pt x="5955131" y="4237736"/>
                  </a:lnTo>
                  <a:lnTo>
                    <a:pt x="5966714" y="4237736"/>
                  </a:lnTo>
                  <a:lnTo>
                    <a:pt x="5971400" y="4233037"/>
                  </a:lnTo>
                  <a:lnTo>
                    <a:pt x="5971400" y="4221480"/>
                  </a:lnTo>
                  <a:close/>
                </a:path>
                <a:path w="7857490" h="4237990">
                  <a:moveTo>
                    <a:pt x="5971400" y="2836722"/>
                  </a:moveTo>
                  <a:lnTo>
                    <a:pt x="5966714" y="2832036"/>
                  </a:lnTo>
                  <a:lnTo>
                    <a:pt x="5955131" y="2832036"/>
                  </a:lnTo>
                  <a:lnTo>
                    <a:pt x="5950445" y="2836722"/>
                  </a:lnTo>
                  <a:lnTo>
                    <a:pt x="5950445" y="2848292"/>
                  </a:lnTo>
                  <a:lnTo>
                    <a:pt x="5955131" y="2852978"/>
                  </a:lnTo>
                  <a:lnTo>
                    <a:pt x="5966714" y="2852978"/>
                  </a:lnTo>
                  <a:lnTo>
                    <a:pt x="5971400" y="2848292"/>
                  </a:lnTo>
                  <a:lnTo>
                    <a:pt x="5971400" y="2836722"/>
                  </a:lnTo>
                  <a:close/>
                </a:path>
                <a:path w="7857490" h="4237990">
                  <a:moveTo>
                    <a:pt x="5971400" y="1421333"/>
                  </a:moveTo>
                  <a:lnTo>
                    <a:pt x="5966714" y="1416646"/>
                  </a:lnTo>
                  <a:lnTo>
                    <a:pt x="5955131" y="1416646"/>
                  </a:lnTo>
                  <a:lnTo>
                    <a:pt x="5950445" y="1421333"/>
                  </a:lnTo>
                  <a:lnTo>
                    <a:pt x="5950445" y="1432890"/>
                  </a:lnTo>
                  <a:lnTo>
                    <a:pt x="5955131" y="1437589"/>
                  </a:lnTo>
                  <a:lnTo>
                    <a:pt x="5966714" y="1437589"/>
                  </a:lnTo>
                  <a:lnTo>
                    <a:pt x="5971400" y="1432890"/>
                  </a:lnTo>
                  <a:lnTo>
                    <a:pt x="5971400" y="1421333"/>
                  </a:lnTo>
                  <a:close/>
                </a:path>
                <a:path w="7857490" h="4237990">
                  <a:moveTo>
                    <a:pt x="5971400" y="4699"/>
                  </a:moveTo>
                  <a:lnTo>
                    <a:pt x="5966714" y="0"/>
                  </a:lnTo>
                  <a:lnTo>
                    <a:pt x="5955131" y="0"/>
                  </a:lnTo>
                  <a:lnTo>
                    <a:pt x="5950445" y="4699"/>
                  </a:lnTo>
                  <a:lnTo>
                    <a:pt x="5950445" y="16256"/>
                  </a:lnTo>
                  <a:lnTo>
                    <a:pt x="5955131" y="20942"/>
                  </a:lnTo>
                  <a:lnTo>
                    <a:pt x="5966714" y="20942"/>
                  </a:lnTo>
                  <a:lnTo>
                    <a:pt x="5971400" y="16256"/>
                  </a:lnTo>
                  <a:lnTo>
                    <a:pt x="5971400" y="4699"/>
                  </a:lnTo>
                  <a:close/>
                </a:path>
                <a:path w="7857490" h="4237990">
                  <a:moveTo>
                    <a:pt x="6013310" y="4221480"/>
                  </a:moveTo>
                  <a:lnTo>
                    <a:pt x="6008624" y="4216793"/>
                  </a:lnTo>
                  <a:lnTo>
                    <a:pt x="5997041" y="4216793"/>
                  </a:lnTo>
                  <a:lnTo>
                    <a:pt x="5992342" y="4221480"/>
                  </a:lnTo>
                  <a:lnTo>
                    <a:pt x="5992342" y="4233037"/>
                  </a:lnTo>
                  <a:lnTo>
                    <a:pt x="5997041" y="4237736"/>
                  </a:lnTo>
                  <a:lnTo>
                    <a:pt x="6008624" y="4237736"/>
                  </a:lnTo>
                  <a:lnTo>
                    <a:pt x="6013310" y="4233037"/>
                  </a:lnTo>
                  <a:lnTo>
                    <a:pt x="6013310" y="4221480"/>
                  </a:lnTo>
                  <a:close/>
                </a:path>
                <a:path w="7857490" h="4237990">
                  <a:moveTo>
                    <a:pt x="6013310" y="2836722"/>
                  </a:moveTo>
                  <a:lnTo>
                    <a:pt x="6008624" y="2832036"/>
                  </a:lnTo>
                  <a:lnTo>
                    <a:pt x="5997041" y="2832036"/>
                  </a:lnTo>
                  <a:lnTo>
                    <a:pt x="5992342" y="2836722"/>
                  </a:lnTo>
                  <a:lnTo>
                    <a:pt x="5992342" y="2848292"/>
                  </a:lnTo>
                  <a:lnTo>
                    <a:pt x="5997041" y="2852978"/>
                  </a:lnTo>
                  <a:lnTo>
                    <a:pt x="6008624" y="2852978"/>
                  </a:lnTo>
                  <a:lnTo>
                    <a:pt x="6013310" y="2848292"/>
                  </a:lnTo>
                  <a:lnTo>
                    <a:pt x="6013310" y="2836722"/>
                  </a:lnTo>
                  <a:close/>
                </a:path>
                <a:path w="7857490" h="4237990">
                  <a:moveTo>
                    <a:pt x="6013310" y="1421333"/>
                  </a:moveTo>
                  <a:lnTo>
                    <a:pt x="6008624" y="1416646"/>
                  </a:lnTo>
                  <a:lnTo>
                    <a:pt x="5997041" y="1416646"/>
                  </a:lnTo>
                  <a:lnTo>
                    <a:pt x="5992342" y="1421333"/>
                  </a:lnTo>
                  <a:lnTo>
                    <a:pt x="5992342" y="1432890"/>
                  </a:lnTo>
                  <a:lnTo>
                    <a:pt x="5997041" y="1437589"/>
                  </a:lnTo>
                  <a:lnTo>
                    <a:pt x="6008624" y="1437589"/>
                  </a:lnTo>
                  <a:lnTo>
                    <a:pt x="6013310" y="1432890"/>
                  </a:lnTo>
                  <a:lnTo>
                    <a:pt x="6013310" y="1421333"/>
                  </a:lnTo>
                  <a:close/>
                </a:path>
                <a:path w="7857490" h="4237990">
                  <a:moveTo>
                    <a:pt x="6013310" y="4699"/>
                  </a:moveTo>
                  <a:lnTo>
                    <a:pt x="6008624" y="0"/>
                  </a:lnTo>
                  <a:lnTo>
                    <a:pt x="5997041" y="0"/>
                  </a:lnTo>
                  <a:lnTo>
                    <a:pt x="5992342" y="4699"/>
                  </a:lnTo>
                  <a:lnTo>
                    <a:pt x="5992342" y="16256"/>
                  </a:lnTo>
                  <a:lnTo>
                    <a:pt x="5997041" y="20942"/>
                  </a:lnTo>
                  <a:lnTo>
                    <a:pt x="6008624" y="20942"/>
                  </a:lnTo>
                  <a:lnTo>
                    <a:pt x="6013310" y="16256"/>
                  </a:lnTo>
                  <a:lnTo>
                    <a:pt x="6013310" y="4699"/>
                  </a:lnTo>
                  <a:close/>
                </a:path>
                <a:path w="7857490" h="4237990">
                  <a:moveTo>
                    <a:pt x="6055220" y="4221480"/>
                  </a:moveTo>
                  <a:lnTo>
                    <a:pt x="6050521" y="4216793"/>
                  </a:lnTo>
                  <a:lnTo>
                    <a:pt x="6038939" y="4216793"/>
                  </a:lnTo>
                  <a:lnTo>
                    <a:pt x="6034252" y="4221480"/>
                  </a:lnTo>
                  <a:lnTo>
                    <a:pt x="6034252" y="4233037"/>
                  </a:lnTo>
                  <a:lnTo>
                    <a:pt x="6038939" y="4237736"/>
                  </a:lnTo>
                  <a:lnTo>
                    <a:pt x="6050521" y="4237736"/>
                  </a:lnTo>
                  <a:lnTo>
                    <a:pt x="6055220" y="4233037"/>
                  </a:lnTo>
                  <a:lnTo>
                    <a:pt x="6055220" y="4221480"/>
                  </a:lnTo>
                  <a:close/>
                </a:path>
                <a:path w="7857490" h="4237990">
                  <a:moveTo>
                    <a:pt x="6055220" y="2836722"/>
                  </a:moveTo>
                  <a:lnTo>
                    <a:pt x="6050521" y="2832036"/>
                  </a:lnTo>
                  <a:lnTo>
                    <a:pt x="6038939" y="2832036"/>
                  </a:lnTo>
                  <a:lnTo>
                    <a:pt x="6034252" y="2836722"/>
                  </a:lnTo>
                  <a:lnTo>
                    <a:pt x="6034252" y="2848292"/>
                  </a:lnTo>
                  <a:lnTo>
                    <a:pt x="6038939" y="2852978"/>
                  </a:lnTo>
                  <a:lnTo>
                    <a:pt x="6050521" y="2852978"/>
                  </a:lnTo>
                  <a:lnTo>
                    <a:pt x="6055220" y="2848292"/>
                  </a:lnTo>
                  <a:lnTo>
                    <a:pt x="6055220" y="2836722"/>
                  </a:lnTo>
                  <a:close/>
                </a:path>
                <a:path w="7857490" h="4237990">
                  <a:moveTo>
                    <a:pt x="6055220" y="1421333"/>
                  </a:moveTo>
                  <a:lnTo>
                    <a:pt x="6050521" y="1416646"/>
                  </a:lnTo>
                  <a:lnTo>
                    <a:pt x="6038939" y="1416646"/>
                  </a:lnTo>
                  <a:lnTo>
                    <a:pt x="6034252" y="1421333"/>
                  </a:lnTo>
                  <a:lnTo>
                    <a:pt x="6034252" y="1432890"/>
                  </a:lnTo>
                  <a:lnTo>
                    <a:pt x="6038939" y="1437589"/>
                  </a:lnTo>
                  <a:lnTo>
                    <a:pt x="6050521" y="1437589"/>
                  </a:lnTo>
                  <a:lnTo>
                    <a:pt x="6055220" y="1432890"/>
                  </a:lnTo>
                  <a:lnTo>
                    <a:pt x="6055220" y="1421333"/>
                  </a:lnTo>
                  <a:close/>
                </a:path>
                <a:path w="7857490" h="4237990">
                  <a:moveTo>
                    <a:pt x="6055220" y="4699"/>
                  </a:moveTo>
                  <a:lnTo>
                    <a:pt x="6050521" y="0"/>
                  </a:lnTo>
                  <a:lnTo>
                    <a:pt x="6038939" y="0"/>
                  </a:lnTo>
                  <a:lnTo>
                    <a:pt x="6034252" y="4699"/>
                  </a:lnTo>
                  <a:lnTo>
                    <a:pt x="6034252" y="16256"/>
                  </a:lnTo>
                  <a:lnTo>
                    <a:pt x="6038939" y="20942"/>
                  </a:lnTo>
                  <a:lnTo>
                    <a:pt x="6050521" y="20942"/>
                  </a:lnTo>
                  <a:lnTo>
                    <a:pt x="6055220" y="16256"/>
                  </a:lnTo>
                  <a:lnTo>
                    <a:pt x="6055220" y="4699"/>
                  </a:lnTo>
                  <a:close/>
                </a:path>
                <a:path w="7857490" h="4237990">
                  <a:moveTo>
                    <a:pt x="6097117" y="4221480"/>
                  </a:moveTo>
                  <a:lnTo>
                    <a:pt x="6092431" y="4216793"/>
                  </a:lnTo>
                  <a:lnTo>
                    <a:pt x="6080849" y="4216793"/>
                  </a:lnTo>
                  <a:lnTo>
                    <a:pt x="6076150" y="4221480"/>
                  </a:lnTo>
                  <a:lnTo>
                    <a:pt x="6076150" y="4233037"/>
                  </a:lnTo>
                  <a:lnTo>
                    <a:pt x="6080849" y="4237736"/>
                  </a:lnTo>
                  <a:lnTo>
                    <a:pt x="6092431" y="4237736"/>
                  </a:lnTo>
                  <a:lnTo>
                    <a:pt x="6097117" y="4233037"/>
                  </a:lnTo>
                  <a:lnTo>
                    <a:pt x="6097117" y="4221480"/>
                  </a:lnTo>
                  <a:close/>
                </a:path>
                <a:path w="7857490" h="4237990">
                  <a:moveTo>
                    <a:pt x="6097117" y="2836722"/>
                  </a:moveTo>
                  <a:lnTo>
                    <a:pt x="6092431" y="2832036"/>
                  </a:lnTo>
                  <a:lnTo>
                    <a:pt x="6080849" y="2832036"/>
                  </a:lnTo>
                  <a:lnTo>
                    <a:pt x="6076150" y="2836722"/>
                  </a:lnTo>
                  <a:lnTo>
                    <a:pt x="6076150" y="2848292"/>
                  </a:lnTo>
                  <a:lnTo>
                    <a:pt x="6080849" y="2852978"/>
                  </a:lnTo>
                  <a:lnTo>
                    <a:pt x="6092431" y="2852978"/>
                  </a:lnTo>
                  <a:lnTo>
                    <a:pt x="6097117" y="2848292"/>
                  </a:lnTo>
                  <a:lnTo>
                    <a:pt x="6097117" y="2836722"/>
                  </a:lnTo>
                  <a:close/>
                </a:path>
                <a:path w="7857490" h="4237990">
                  <a:moveTo>
                    <a:pt x="6097117" y="1421333"/>
                  </a:moveTo>
                  <a:lnTo>
                    <a:pt x="6092431" y="1416646"/>
                  </a:lnTo>
                  <a:lnTo>
                    <a:pt x="6080849" y="1416646"/>
                  </a:lnTo>
                  <a:lnTo>
                    <a:pt x="6076150" y="1421333"/>
                  </a:lnTo>
                  <a:lnTo>
                    <a:pt x="6076150" y="1432890"/>
                  </a:lnTo>
                  <a:lnTo>
                    <a:pt x="6080849" y="1437589"/>
                  </a:lnTo>
                  <a:lnTo>
                    <a:pt x="6092431" y="1437589"/>
                  </a:lnTo>
                  <a:lnTo>
                    <a:pt x="6097117" y="1432890"/>
                  </a:lnTo>
                  <a:lnTo>
                    <a:pt x="6097117" y="1421333"/>
                  </a:lnTo>
                  <a:close/>
                </a:path>
                <a:path w="7857490" h="4237990">
                  <a:moveTo>
                    <a:pt x="6097117" y="4699"/>
                  </a:moveTo>
                  <a:lnTo>
                    <a:pt x="6092431" y="0"/>
                  </a:lnTo>
                  <a:lnTo>
                    <a:pt x="6080849" y="0"/>
                  </a:lnTo>
                  <a:lnTo>
                    <a:pt x="6076150" y="4699"/>
                  </a:lnTo>
                  <a:lnTo>
                    <a:pt x="6076150" y="16256"/>
                  </a:lnTo>
                  <a:lnTo>
                    <a:pt x="6080849" y="20942"/>
                  </a:lnTo>
                  <a:lnTo>
                    <a:pt x="6092431" y="20942"/>
                  </a:lnTo>
                  <a:lnTo>
                    <a:pt x="6097117" y="16256"/>
                  </a:lnTo>
                  <a:lnTo>
                    <a:pt x="6097117" y="4699"/>
                  </a:lnTo>
                  <a:close/>
                </a:path>
                <a:path w="7857490" h="4237990">
                  <a:moveTo>
                    <a:pt x="6139027" y="4221480"/>
                  </a:moveTo>
                  <a:lnTo>
                    <a:pt x="6134328" y="4216793"/>
                  </a:lnTo>
                  <a:lnTo>
                    <a:pt x="6122746" y="4216793"/>
                  </a:lnTo>
                  <a:lnTo>
                    <a:pt x="6118060" y="4221480"/>
                  </a:lnTo>
                  <a:lnTo>
                    <a:pt x="6118060" y="4233037"/>
                  </a:lnTo>
                  <a:lnTo>
                    <a:pt x="6122746" y="4237736"/>
                  </a:lnTo>
                  <a:lnTo>
                    <a:pt x="6134328" y="4237736"/>
                  </a:lnTo>
                  <a:lnTo>
                    <a:pt x="6139027" y="4233037"/>
                  </a:lnTo>
                  <a:lnTo>
                    <a:pt x="6139027" y="4221480"/>
                  </a:lnTo>
                  <a:close/>
                </a:path>
                <a:path w="7857490" h="4237990">
                  <a:moveTo>
                    <a:pt x="6139027" y="2836722"/>
                  </a:moveTo>
                  <a:lnTo>
                    <a:pt x="6134328" y="2832036"/>
                  </a:lnTo>
                  <a:lnTo>
                    <a:pt x="6122746" y="2832036"/>
                  </a:lnTo>
                  <a:lnTo>
                    <a:pt x="6118060" y="2836722"/>
                  </a:lnTo>
                  <a:lnTo>
                    <a:pt x="6118060" y="2848292"/>
                  </a:lnTo>
                  <a:lnTo>
                    <a:pt x="6122746" y="2852978"/>
                  </a:lnTo>
                  <a:lnTo>
                    <a:pt x="6134328" y="2852978"/>
                  </a:lnTo>
                  <a:lnTo>
                    <a:pt x="6139027" y="2848292"/>
                  </a:lnTo>
                  <a:lnTo>
                    <a:pt x="6139027" y="2836722"/>
                  </a:lnTo>
                  <a:close/>
                </a:path>
                <a:path w="7857490" h="4237990">
                  <a:moveTo>
                    <a:pt x="6139027" y="1421333"/>
                  </a:moveTo>
                  <a:lnTo>
                    <a:pt x="6134328" y="1416646"/>
                  </a:lnTo>
                  <a:lnTo>
                    <a:pt x="6122746" y="1416646"/>
                  </a:lnTo>
                  <a:lnTo>
                    <a:pt x="6118060" y="1421333"/>
                  </a:lnTo>
                  <a:lnTo>
                    <a:pt x="6118060" y="1432890"/>
                  </a:lnTo>
                  <a:lnTo>
                    <a:pt x="6122746" y="1437589"/>
                  </a:lnTo>
                  <a:lnTo>
                    <a:pt x="6134328" y="1437589"/>
                  </a:lnTo>
                  <a:lnTo>
                    <a:pt x="6139027" y="1432890"/>
                  </a:lnTo>
                  <a:lnTo>
                    <a:pt x="6139027" y="1421333"/>
                  </a:lnTo>
                  <a:close/>
                </a:path>
                <a:path w="7857490" h="4237990">
                  <a:moveTo>
                    <a:pt x="6139027" y="4699"/>
                  </a:moveTo>
                  <a:lnTo>
                    <a:pt x="6134328" y="0"/>
                  </a:lnTo>
                  <a:lnTo>
                    <a:pt x="6122746" y="0"/>
                  </a:lnTo>
                  <a:lnTo>
                    <a:pt x="6118060" y="4699"/>
                  </a:lnTo>
                  <a:lnTo>
                    <a:pt x="6118060" y="16256"/>
                  </a:lnTo>
                  <a:lnTo>
                    <a:pt x="6122746" y="20942"/>
                  </a:lnTo>
                  <a:lnTo>
                    <a:pt x="6134328" y="20942"/>
                  </a:lnTo>
                  <a:lnTo>
                    <a:pt x="6139027" y="16256"/>
                  </a:lnTo>
                  <a:lnTo>
                    <a:pt x="6139027" y="4699"/>
                  </a:lnTo>
                  <a:close/>
                </a:path>
                <a:path w="7857490" h="4237990">
                  <a:moveTo>
                    <a:pt x="6180925" y="4221480"/>
                  </a:moveTo>
                  <a:lnTo>
                    <a:pt x="6176238" y="4216793"/>
                  </a:lnTo>
                  <a:lnTo>
                    <a:pt x="6164656" y="4216793"/>
                  </a:lnTo>
                  <a:lnTo>
                    <a:pt x="6159970" y="4221480"/>
                  </a:lnTo>
                  <a:lnTo>
                    <a:pt x="6159970" y="4233037"/>
                  </a:lnTo>
                  <a:lnTo>
                    <a:pt x="6164656" y="4237736"/>
                  </a:lnTo>
                  <a:lnTo>
                    <a:pt x="6176238" y="4237736"/>
                  </a:lnTo>
                  <a:lnTo>
                    <a:pt x="6180925" y="4233037"/>
                  </a:lnTo>
                  <a:lnTo>
                    <a:pt x="6180925" y="4221480"/>
                  </a:lnTo>
                  <a:close/>
                </a:path>
                <a:path w="7857490" h="4237990">
                  <a:moveTo>
                    <a:pt x="6180925" y="2836722"/>
                  </a:moveTo>
                  <a:lnTo>
                    <a:pt x="6176238" y="2832036"/>
                  </a:lnTo>
                  <a:lnTo>
                    <a:pt x="6164656" y="2832036"/>
                  </a:lnTo>
                  <a:lnTo>
                    <a:pt x="6159970" y="2836722"/>
                  </a:lnTo>
                  <a:lnTo>
                    <a:pt x="6159970" y="2848292"/>
                  </a:lnTo>
                  <a:lnTo>
                    <a:pt x="6164656" y="2852978"/>
                  </a:lnTo>
                  <a:lnTo>
                    <a:pt x="6176238" y="2852978"/>
                  </a:lnTo>
                  <a:lnTo>
                    <a:pt x="6180925" y="2848292"/>
                  </a:lnTo>
                  <a:lnTo>
                    <a:pt x="6180925" y="2836722"/>
                  </a:lnTo>
                  <a:close/>
                </a:path>
                <a:path w="7857490" h="4237990">
                  <a:moveTo>
                    <a:pt x="6180925" y="1421333"/>
                  </a:moveTo>
                  <a:lnTo>
                    <a:pt x="6176238" y="1416646"/>
                  </a:lnTo>
                  <a:lnTo>
                    <a:pt x="6164656" y="1416646"/>
                  </a:lnTo>
                  <a:lnTo>
                    <a:pt x="6159970" y="1421333"/>
                  </a:lnTo>
                  <a:lnTo>
                    <a:pt x="6159970" y="1432890"/>
                  </a:lnTo>
                  <a:lnTo>
                    <a:pt x="6164656" y="1437589"/>
                  </a:lnTo>
                  <a:lnTo>
                    <a:pt x="6176238" y="1437589"/>
                  </a:lnTo>
                  <a:lnTo>
                    <a:pt x="6180925" y="1432890"/>
                  </a:lnTo>
                  <a:lnTo>
                    <a:pt x="6180925" y="1421333"/>
                  </a:lnTo>
                  <a:close/>
                </a:path>
                <a:path w="7857490" h="4237990">
                  <a:moveTo>
                    <a:pt x="6180925" y="4699"/>
                  </a:moveTo>
                  <a:lnTo>
                    <a:pt x="6176238" y="0"/>
                  </a:lnTo>
                  <a:lnTo>
                    <a:pt x="6164656" y="0"/>
                  </a:lnTo>
                  <a:lnTo>
                    <a:pt x="6159970" y="4699"/>
                  </a:lnTo>
                  <a:lnTo>
                    <a:pt x="6159970" y="16256"/>
                  </a:lnTo>
                  <a:lnTo>
                    <a:pt x="6164656" y="20942"/>
                  </a:lnTo>
                  <a:lnTo>
                    <a:pt x="6176238" y="20942"/>
                  </a:lnTo>
                  <a:lnTo>
                    <a:pt x="6180925" y="16256"/>
                  </a:lnTo>
                  <a:lnTo>
                    <a:pt x="6180925" y="4699"/>
                  </a:lnTo>
                  <a:close/>
                </a:path>
                <a:path w="7857490" h="4237990">
                  <a:moveTo>
                    <a:pt x="6222835" y="4221480"/>
                  </a:moveTo>
                  <a:lnTo>
                    <a:pt x="6218136" y="4216793"/>
                  </a:lnTo>
                  <a:lnTo>
                    <a:pt x="6206566" y="4216793"/>
                  </a:lnTo>
                  <a:lnTo>
                    <a:pt x="6201867" y="4221480"/>
                  </a:lnTo>
                  <a:lnTo>
                    <a:pt x="6201867" y="4233037"/>
                  </a:lnTo>
                  <a:lnTo>
                    <a:pt x="6206566" y="4237736"/>
                  </a:lnTo>
                  <a:lnTo>
                    <a:pt x="6218136" y="4237736"/>
                  </a:lnTo>
                  <a:lnTo>
                    <a:pt x="6222835" y="4233037"/>
                  </a:lnTo>
                  <a:lnTo>
                    <a:pt x="6222835" y="4221480"/>
                  </a:lnTo>
                  <a:close/>
                </a:path>
                <a:path w="7857490" h="4237990">
                  <a:moveTo>
                    <a:pt x="6222835" y="2836722"/>
                  </a:moveTo>
                  <a:lnTo>
                    <a:pt x="6218136" y="2832036"/>
                  </a:lnTo>
                  <a:lnTo>
                    <a:pt x="6206566" y="2832036"/>
                  </a:lnTo>
                  <a:lnTo>
                    <a:pt x="6201867" y="2836722"/>
                  </a:lnTo>
                  <a:lnTo>
                    <a:pt x="6201867" y="2848292"/>
                  </a:lnTo>
                  <a:lnTo>
                    <a:pt x="6206566" y="2852978"/>
                  </a:lnTo>
                  <a:lnTo>
                    <a:pt x="6218136" y="2852978"/>
                  </a:lnTo>
                  <a:lnTo>
                    <a:pt x="6222835" y="2848292"/>
                  </a:lnTo>
                  <a:lnTo>
                    <a:pt x="6222835" y="2836722"/>
                  </a:lnTo>
                  <a:close/>
                </a:path>
                <a:path w="7857490" h="4237990">
                  <a:moveTo>
                    <a:pt x="6222835" y="1421333"/>
                  </a:moveTo>
                  <a:lnTo>
                    <a:pt x="6218136" y="1416646"/>
                  </a:lnTo>
                  <a:lnTo>
                    <a:pt x="6206566" y="1416646"/>
                  </a:lnTo>
                  <a:lnTo>
                    <a:pt x="6201867" y="1421333"/>
                  </a:lnTo>
                  <a:lnTo>
                    <a:pt x="6201867" y="1432890"/>
                  </a:lnTo>
                  <a:lnTo>
                    <a:pt x="6206566" y="1437589"/>
                  </a:lnTo>
                  <a:lnTo>
                    <a:pt x="6218136" y="1437589"/>
                  </a:lnTo>
                  <a:lnTo>
                    <a:pt x="6222835" y="1432890"/>
                  </a:lnTo>
                  <a:lnTo>
                    <a:pt x="6222835" y="1421333"/>
                  </a:lnTo>
                  <a:close/>
                </a:path>
                <a:path w="7857490" h="4237990">
                  <a:moveTo>
                    <a:pt x="6222835" y="4699"/>
                  </a:moveTo>
                  <a:lnTo>
                    <a:pt x="6218136" y="0"/>
                  </a:lnTo>
                  <a:lnTo>
                    <a:pt x="6206566" y="0"/>
                  </a:lnTo>
                  <a:lnTo>
                    <a:pt x="6201867" y="4699"/>
                  </a:lnTo>
                  <a:lnTo>
                    <a:pt x="6201867" y="16256"/>
                  </a:lnTo>
                  <a:lnTo>
                    <a:pt x="6206566" y="20942"/>
                  </a:lnTo>
                  <a:lnTo>
                    <a:pt x="6218136" y="20942"/>
                  </a:lnTo>
                  <a:lnTo>
                    <a:pt x="6222835" y="16256"/>
                  </a:lnTo>
                  <a:lnTo>
                    <a:pt x="6222835" y="4699"/>
                  </a:lnTo>
                  <a:close/>
                </a:path>
                <a:path w="7857490" h="4237990">
                  <a:moveTo>
                    <a:pt x="6264732" y="4221480"/>
                  </a:moveTo>
                  <a:lnTo>
                    <a:pt x="6260046" y="4216793"/>
                  </a:lnTo>
                  <a:lnTo>
                    <a:pt x="6248463" y="4216793"/>
                  </a:lnTo>
                  <a:lnTo>
                    <a:pt x="6243777" y="4221480"/>
                  </a:lnTo>
                  <a:lnTo>
                    <a:pt x="6243777" y="4233037"/>
                  </a:lnTo>
                  <a:lnTo>
                    <a:pt x="6248463" y="4237736"/>
                  </a:lnTo>
                  <a:lnTo>
                    <a:pt x="6260046" y="4237736"/>
                  </a:lnTo>
                  <a:lnTo>
                    <a:pt x="6264732" y="4233037"/>
                  </a:lnTo>
                  <a:lnTo>
                    <a:pt x="6264732" y="4221480"/>
                  </a:lnTo>
                  <a:close/>
                </a:path>
                <a:path w="7857490" h="4237990">
                  <a:moveTo>
                    <a:pt x="6264732" y="2836722"/>
                  </a:moveTo>
                  <a:lnTo>
                    <a:pt x="6260046" y="2832036"/>
                  </a:lnTo>
                  <a:lnTo>
                    <a:pt x="6248463" y="2832036"/>
                  </a:lnTo>
                  <a:lnTo>
                    <a:pt x="6243777" y="2836722"/>
                  </a:lnTo>
                  <a:lnTo>
                    <a:pt x="6243777" y="2848292"/>
                  </a:lnTo>
                  <a:lnTo>
                    <a:pt x="6248463" y="2852978"/>
                  </a:lnTo>
                  <a:lnTo>
                    <a:pt x="6260046" y="2852978"/>
                  </a:lnTo>
                  <a:lnTo>
                    <a:pt x="6264732" y="2848292"/>
                  </a:lnTo>
                  <a:lnTo>
                    <a:pt x="6264732" y="2836722"/>
                  </a:lnTo>
                  <a:close/>
                </a:path>
                <a:path w="7857490" h="4237990">
                  <a:moveTo>
                    <a:pt x="6264732" y="1421333"/>
                  </a:moveTo>
                  <a:lnTo>
                    <a:pt x="6260046" y="1416646"/>
                  </a:lnTo>
                  <a:lnTo>
                    <a:pt x="6248463" y="1416646"/>
                  </a:lnTo>
                  <a:lnTo>
                    <a:pt x="6243777" y="1421333"/>
                  </a:lnTo>
                  <a:lnTo>
                    <a:pt x="6243777" y="1432890"/>
                  </a:lnTo>
                  <a:lnTo>
                    <a:pt x="6248463" y="1437589"/>
                  </a:lnTo>
                  <a:lnTo>
                    <a:pt x="6260046" y="1437589"/>
                  </a:lnTo>
                  <a:lnTo>
                    <a:pt x="6264732" y="1432890"/>
                  </a:lnTo>
                  <a:lnTo>
                    <a:pt x="6264732" y="1421333"/>
                  </a:lnTo>
                  <a:close/>
                </a:path>
                <a:path w="7857490" h="4237990">
                  <a:moveTo>
                    <a:pt x="6264732" y="4699"/>
                  </a:moveTo>
                  <a:lnTo>
                    <a:pt x="6260046" y="0"/>
                  </a:lnTo>
                  <a:lnTo>
                    <a:pt x="6248463" y="0"/>
                  </a:lnTo>
                  <a:lnTo>
                    <a:pt x="6243777" y="4699"/>
                  </a:lnTo>
                  <a:lnTo>
                    <a:pt x="6243777" y="16256"/>
                  </a:lnTo>
                  <a:lnTo>
                    <a:pt x="6248463" y="20942"/>
                  </a:lnTo>
                  <a:lnTo>
                    <a:pt x="6260046" y="20942"/>
                  </a:lnTo>
                  <a:lnTo>
                    <a:pt x="6264732" y="16256"/>
                  </a:lnTo>
                  <a:lnTo>
                    <a:pt x="6264732" y="4699"/>
                  </a:lnTo>
                  <a:close/>
                </a:path>
                <a:path w="7857490" h="4237990">
                  <a:moveTo>
                    <a:pt x="6306642" y="4221480"/>
                  </a:moveTo>
                  <a:lnTo>
                    <a:pt x="6301956" y="4216793"/>
                  </a:lnTo>
                  <a:lnTo>
                    <a:pt x="6290373" y="4216793"/>
                  </a:lnTo>
                  <a:lnTo>
                    <a:pt x="6285674" y="4221480"/>
                  </a:lnTo>
                  <a:lnTo>
                    <a:pt x="6285674" y="4233037"/>
                  </a:lnTo>
                  <a:lnTo>
                    <a:pt x="6290373" y="4237736"/>
                  </a:lnTo>
                  <a:lnTo>
                    <a:pt x="6301956" y="4237736"/>
                  </a:lnTo>
                  <a:lnTo>
                    <a:pt x="6306642" y="4233037"/>
                  </a:lnTo>
                  <a:lnTo>
                    <a:pt x="6306642" y="4221480"/>
                  </a:lnTo>
                  <a:close/>
                </a:path>
                <a:path w="7857490" h="4237990">
                  <a:moveTo>
                    <a:pt x="6306642" y="2836722"/>
                  </a:moveTo>
                  <a:lnTo>
                    <a:pt x="6301956" y="2832036"/>
                  </a:lnTo>
                  <a:lnTo>
                    <a:pt x="6290373" y="2832036"/>
                  </a:lnTo>
                  <a:lnTo>
                    <a:pt x="6285674" y="2836722"/>
                  </a:lnTo>
                  <a:lnTo>
                    <a:pt x="6285674" y="2848292"/>
                  </a:lnTo>
                  <a:lnTo>
                    <a:pt x="6290373" y="2852978"/>
                  </a:lnTo>
                  <a:lnTo>
                    <a:pt x="6301956" y="2852978"/>
                  </a:lnTo>
                  <a:lnTo>
                    <a:pt x="6306642" y="2848292"/>
                  </a:lnTo>
                  <a:lnTo>
                    <a:pt x="6306642" y="2836722"/>
                  </a:lnTo>
                  <a:close/>
                </a:path>
                <a:path w="7857490" h="4237990">
                  <a:moveTo>
                    <a:pt x="6306642" y="1421333"/>
                  </a:moveTo>
                  <a:lnTo>
                    <a:pt x="6301956" y="1416646"/>
                  </a:lnTo>
                  <a:lnTo>
                    <a:pt x="6290373" y="1416646"/>
                  </a:lnTo>
                  <a:lnTo>
                    <a:pt x="6285674" y="1421333"/>
                  </a:lnTo>
                  <a:lnTo>
                    <a:pt x="6285674" y="1432890"/>
                  </a:lnTo>
                  <a:lnTo>
                    <a:pt x="6290373" y="1437589"/>
                  </a:lnTo>
                  <a:lnTo>
                    <a:pt x="6301956" y="1437589"/>
                  </a:lnTo>
                  <a:lnTo>
                    <a:pt x="6306642" y="1432890"/>
                  </a:lnTo>
                  <a:lnTo>
                    <a:pt x="6306642" y="1421333"/>
                  </a:lnTo>
                  <a:close/>
                </a:path>
                <a:path w="7857490" h="4237990">
                  <a:moveTo>
                    <a:pt x="6306642" y="4699"/>
                  </a:moveTo>
                  <a:lnTo>
                    <a:pt x="6301956" y="0"/>
                  </a:lnTo>
                  <a:lnTo>
                    <a:pt x="6290373" y="0"/>
                  </a:lnTo>
                  <a:lnTo>
                    <a:pt x="6285674" y="4699"/>
                  </a:lnTo>
                  <a:lnTo>
                    <a:pt x="6285674" y="16256"/>
                  </a:lnTo>
                  <a:lnTo>
                    <a:pt x="6290373" y="20942"/>
                  </a:lnTo>
                  <a:lnTo>
                    <a:pt x="6301956" y="20942"/>
                  </a:lnTo>
                  <a:lnTo>
                    <a:pt x="6306642" y="16256"/>
                  </a:lnTo>
                  <a:lnTo>
                    <a:pt x="6306642" y="4699"/>
                  </a:lnTo>
                  <a:close/>
                </a:path>
                <a:path w="7857490" h="4237990">
                  <a:moveTo>
                    <a:pt x="6348552" y="4221480"/>
                  </a:moveTo>
                  <a:lnTo>
                    <a:pt x="6343853" y="4216793"/>
                  </a:lnTo>
                  <a:lnTo>
                    <a:pt x="6332271" y="4216793"/>
                  </a:lnTo>
                  <a:lnTo>
                    <a:pt x="6327584" y="4221480"/>
                  </a:lnTo>
                  <a:lnTo>
                    <a:pt x="6327584" y="4233037"/>
                  </a:lnTo>
                  <a:lnTo>
                    <a:pt x="6332271" y="4237736"/>
                  </a:lnTo>
                  <a:lnTo>
                    <a:pt x="6343853" y="4237736"/>
                  </a:lnTo>
                  <a:lnTo>
                    <a:pt x="6348552" y="4233037"/>
                  </a:lnTo>
                  <a:lnTo>
                    <a:pt x="6348552" y="4221480"/>
                  </a:lnTo>
                  <a:close/>
                </a:path>
                <a:path w="7857490" h="4237990">
                  <a:moveTo>
                    <a:pt x="6348552" y="2836722"/>
                  </a:moveTo>
                  <a:lnTo>
                    <a:pt x="6343853" y="2832036"/>
                  </a:lnTo>
                  <a:lnTo>
                    <a:pt x="6332271" y="2832036"/>
                  </a:lnTo>
                  <a:lnTo>
                    <a:pt x="6327584" y="2836722"/>
                  </a:lnTo>
                  <a:lnTo>
                    <a:pt x="6327584" y="2848292"/>
                  </a:lnTo>
                  <a:lnTo>
                    <a:pt x="6332271" y="2852978"/>
                  </a:lnTo>
                  <a:lnTo>
                    <a:pt x="6343853" y="2852978"/>
                  </a:lnTo>
                  <a:lnTo>
                    <a:pt x="6348552" y="2848292"/>
                  </a:lnTo>
                  <a:lnTo>
                    <a:pt x="6348552" y="2836722"/>
                  </a:lnTo>
                  <a:close/>
                </a:path>
                <a:path w="7857490" h="4237990">
                  <a:moveTo>
                    <a:pt x="6348552" y="1421333"/>
                  </a:moveTo>
                  <a:lnTo>
                    <a:pt x="6343853" y="1416646"/>
                  </a:lnTo>
                  <a:lnTo>
                    <a:pt x="6332271" y="1416646"/>
                  </a:lnTo>
                  <a:lnTo>
                    <a:pt x="6327584" y="1421333"/>
                  </a:lnTo>
                  <a:lnTo>
                    <a:pt x="6327584" y="1432890"/>
                  </a:lnTo>
                  <a:lnTo>
                    <a:pt x="6332271" y="1437589"/>
                  </a:lnTo>
                  <a:lnTo>
                    <a:pt x="6343853" y="1437589"/>
                  </a:lnTo>
                  <a:lnTo>
                    <a:pt x="6348552" y="1432890"/>
                  </a:lnTo>
                  <a:lnTo>
                    <a:pt x="6348552" y="1421333"/>
                  </a:lnTo>
                  <a:close/>
                </a:path>
                <a:path w="7857490" h="4237990">
                  <a:moveTo>
                    <a:pt x="6348552" y="4699"/>
                  </a:moveTo>
                  <a:lnTo>
                    <a:pt x="6343853" y="0"/>
                  </a:lnTo>
                  <a:lnTo>
                    <a:pt x="6332271" y="0"/>
                  </a:lnTo>
                  <a:lnTo>
                    <a:pt x="6327584" y="4699"/>
                  </a:lnTo>
                  <a:lnTo>
                    <a:pt x="6327584" y="16256"/>
                  </a:lnTo>
                  <a:lnTo>
                    <a:pt x="6332271" y="20942"/>
                  </a:lnTo>
                  <a:lnTo>
                    <a:pt x="6343853" y="20942"/>
                  </a:lnTo>
                  <a:lnTo>
                    <a:pt x="6348552" y="16256"/>
                  </a:lnTo>
                  <a:lnTo>
                    <a:pt x="6348552" y="4699"/>
                  </a:lnTo>
                  <a:close/>
                </a:path>
                <a:path w="7857490" h="4237990">
                  <a:moveTo>
                    <a:pt x="6390449" y="4221480"/>
                  </a:moveTo>
                  <a:lnTo>
                    <a:pt x="6385763" y="4216793"/>
                  </a:lnTo>
                  <a:lnTo>
                    <a:pt x="6374181" y="4216793"/>
                  </a:lnTo>
                  <a:lnTo>
                    <a:pt x="6369482" y="4221480"/>
                  </a:lnTo>
                  <a:lnTo>
                    <a:pt x="6369482" y="4233037"/>
                  </a:lnTo>
                  <a:lnTo>
                    <a:pt x="6374181" y="4237736"/>
                  </a:lnTo>
                  <a:lnTo>
                    <a:pt x="6385763" y="4237736"/>
                  </a:lnTo>
                  <a:lnTo>
                    <a:pt x="6390449" y="4233037"/>
                  </a:lnTo>
                  <a:lnTo>
                    <a:pt x="6390449" y="4221480"/>
                  </a:lnTo>
                  <a:close/>
                </a:path>
                <a:path w="7857490" h="4237990">
                  <a:moveTo>
                    <a:pt x="6390449" y="2836722"/>
                  </a:moveTo>
                  <a:lnTo>
                    <a:pt x="6385763" y="2832036"/>
                  </a:lnTo>
                  <a:lnTo>
                    <a:pt x="6374181" y="2832036"/>
                  </a:lnTo>
                  <a:lnTo>
                    <a:pt x="6369482" y="2836722"/>
                  </a:lnTo>
                  <a:lnTo>
                    <a:pt x="6369482" y="2848292"/>
                  </a:lnTo>
                  <a:lnTo>
                    <a:pt x="6374181" y="2852978"/>
                  </a:lnTo>
                  <a:lnTo>
                    <a:pt x="6385763" y="2852978"/>
                  </a:lnTo>
                  <a:lnTo>
                    <a:pt x="6390449" y="2848292"/>
                  </a:lnTo>
                  <a:lnTo>
                    <a:pt x="6390449" y="2836722"/>
                  </a:lnTo>
                  <a:close/>
                </a:path>
                <a:path w="7857490" h="4237990">
                  <a:moveTo>
                    <a:pt x="6390449" y="1421333"/>
                  </a:moveTo>
                  <a:lnTo>
                    <a:pt x="6385763" y="1416646"/>
                  </a:lnTo>
                  <a:lnTo>
                    <a:pt x="6374181" y="1416646"/>
                  </a:lnTo>
                  <a:lnTo>
                    <a:pt x="6369482" y="1421333"/>
                  </a:lnTo>
                  <a:lnTo>
                    <a:pt x="6369482" y="1432890"/>
                  </a:lnTo>
                  <a:lnTo>
                    <a:pt x="6374181" y="1437589"/>
                  </a:lnTo>
                  <a:lnTo>
                    <a:pt x="6385763" y="1437589"/>
                  </a:lnTo>
                  <a:lnTo>
                    <a:pt x="6390449" y="1432890"/>
                  </a:lnTo>
                  <a:lnTo>
                    <a:pt x="6390449" y="1421333"/>
                  </a:lnTo>
                  <a:close/>
                </a:path>
                <a:path w="7857490" h="4237990">
                  <a:moveTo>
                    <a:pt x="6390449" y="4699"/>
                  </a:moveTo>
                  <a:lnTo>
                    <a:pt x="6385763" y="0"/>
                  </a:lnTo>
                  <a:lnTo>
                    <a:pt x="6374181" y="0"/>
                  </a:lnTo>
                  <a:lnTo>
                    <a:pt x="6369482" y="4699"/>
                  </a:lnTo>
                  <a:lnTo>
                    <a:pt x="6369482" y="16256"/>
                  </a:lnTo>
                  <a:lnTo>
                    <a:pt x="6374181" y="20942"/>
                  </a:lnTo>
                  <a:lnTo>
                    <a:pt x="6385763" y="20942"/>
                  </a:lnTo>
                  <a:lnTo>
                    <a:pt x="6390449" y="16256"/>
                  </a:lnTo>
                  <a:lnTo>
                    <a:pt x="6390449" y="4699"/>
                  </a:lnTo>
                  <a:close/>
                </a:path>
                <a:path w="7857490" h="4237990">
                  <a:moveTo>
                    <a:pt x="6432359" y="4221480"/>
                  </a:moveTo>
                  <a:lnTo>
                    <a:pt x="6427660" y="4216793"/>
                  </a:lnTo>
                  <a:lnTo>
                    <a:pt x="6416078" y="4216793"/>
                  </a:lnTo>
                  <a:lnTo>
                    <a:pt x="6411392" y="4221480"/>
                  </a:lnTo>
                  <a:lnTo>
                    <a:pt x="6411392" y="4233037"/>
                  </a:lnTo>
                  <a:lnTo>
                    <a:pt x="6416078" y="4237736"/>
                  </a:lnTo>
                  <a:lnTo>
                    <a:pt x="6427660" y="4237736"/>
                  </a:lnTo>
                  <a:lnTo>
                    <a:pt x="6432359" y="4233037"/>
                  </a:lnTo>
                  <a:lnTo>
                    <a:pt x="6432359" y="4221480"/>
                  </a:lnTo>
                  <a:close/>
                </a:path>
                <a:path w="7857490" h="4237990">
                  <a:moveTo>
                    <a:pt x="6432359" y="2836722"/>
                  </a:moveTo>
                  <a:lnTo>
                    <a:pt x="6427660" y="2832036"/>
                  </a:lnTo>
                  <a:lnTo>
                    <a:pt x="6416078" y="2832036"/>
                  </a:lnTo>
                  <a:lnTo>
                    <a:pt x="6411392" y="2836722"/>
                  </a:lnTo>
                  <a:lnTo>
                    <a:pt x="6411392" y="2848292"/>
                  </a:lnTo>
                  <a:lnTo>
                    <a:pt x="6416078" y="2852978"/>
                  </a:lnTo>
                  <a:lnTo>
                    <a:pt x="6427660" y="2852978"/>
                  </a:lnTo>
                  <a:lnTo>
                    <a:pt x="6432359" y="2848292"/>
                  </a:lnTo>
                  <a:lnTo>
                    <a:pt x="6432359" y="2836722"/>
                  </a:lnTo>
                  <a:close/>
                </a:path>
                <a:path w="7857490" h="4237990">
                  <a:moveTo>
                    <a:pt x="6432359" y="1421333"/>
                  </a:moveTo>
                  <a:lnTo>
                    <a:pt x="6427660" y="1416646"/>
                  </a:lnTo>
                  <a:lnTo>
                    <a:pt x="6416078" y="1416646"/>
                  </a:lnTo>
                  <a:lnTo>
                    <a:pt x="6411392" y="1421333"/>
                  </a:lnTo>
                  <a:lnTo>
                    <a:pt x="6411392" y="1432890"/>
                  </a:lnTo>
                  <a:lnTo>
                    <a:pt x="6416078" y="1437589"/>
                  </a:lnTo>
                  <a:lnTo>
                    <a:pt x="6427660" y="1437589"/>
                  </a:lnTo>
                  <a:lnTo>
                    <a:pt x="6432359" y="1432890"/>
                  </a:lnTo>
                  <a:lnTo>
                    <a:pt x="6432359" y="1421333"/>
                  </a:lnTo>
                  <a:close/>
                </a:path>
                <a:path w="7857490" h="4237990">
                  <a:moveTo>
                    <a:pt x="6432359" y="4699"/>
                  </a:moveTo>
                  <a:lnTo>
                    <a:pt x="6427660" y="0"/>
                  </a:lnTo>
                  <a:lnTo>
                    <a:pt x="6416078" y="0"/>
                  </a:lnTo>
                  <a:lnTo>
                    <a:pt x="6411392" y="4699"/>
                  </a:lnTo>
                  <a:lnTo>
                    <a:pt x="6411392" y="16256"/>
                  </a:lnTo>
                  <a:lnTo>
                    <a:pt x="6416078" y="20942"/>
                  </a:lnTo>
                  <a:lnTo>
                    <a:pt x="6427660" y="20942"/>
                  </a:lnTo>
                  <a:lnTo>
                    <a:pt x="6432359" y="16256"/>
                  </a:lnTo>
                  <a:lnTo>
                    <a:pt x="6432359" y="4699"/>
                  </a:lnTo>
                  <a:close/>
                </a:path>
                <a:path w="7857490" h="4237990">
                  <a:moveTo>
                    <a:pt x="6474257" y="4221480"/>
                  </a:moveTo>
                  <a:lnTo>
                    <a:pt x="6469570" y="4216793"/>
                  </a:lnTo>
                  <a:lnTo>
                    <a:pt x="6457988" y="4216793"/>
                  </a:lnTo>
                  <a:lnTo>
                    <a:pt x="6453302" y="4221480"/>
                  </a:lnTo>
                  <a:lnTo>
                    <a:pt x="6453302" y="4233037"/>
                  </a:lnTo>
                  <a:lnTo>
                    <a:pt x="6457988" y="4237736"/>
                  </a:lnTo>
                  <a:lnTo>
                    <a:pt x="6469570" y="4237736"/>
                  </a:lnTo>
                  <a:lnTo>
                    <a:pt x="6474257" y="4233037"/>
                  </a:lnTo>
                  <a:lnTo>
                    <a:pt x="6474257" y="4221480"/>
                  </a:lnTo>
                  <a:close/>
                </a:path>
                <a:path w="7857490" h="4237990">
                  <a:moveTo>
                    <a:pt x="6474257" y="2836722"/>
                  </a:moveTo>
                  <a:lnTo>
                    <a:pt x="6469570" y="2832036"/>
                  </a:lnTo>
                  <a:lnTo>
                    <a:pt x="6457988" y="2832036"/>
                  </a:lnTo>
                  <a:lnTo>
                    <a:pt x="6453302" y="2836722"/>
                  </a:lnTo>
                  <a:lnTo>
                    <a:pt x="6453302" y="2848292"/>
                  </a:lnTo>
                  <a:lnTo>
                    <a:pt x="6457988" y="2852978"/>
                  </a:lnTo>
                  <a:lnTo>
                    <a:pt x="6469570" y="2852978"/>
                  </a:lnTo>
                  <a:lnTo>
                    <a:pt x="6474257" y="2848292"/>
                  </a:lnTo>
                  <a:lnTo>
                    <a:pt x="6474257" y="2836722"/>
                  </a:lnTo>
                  <a:close/>
                </a:path>
                <a:path w="7857490" h="4237990">
                  <a:moveTo>
                    <a:pt x="6474257" y="1421333"/>
                  </a:moveTo>
                  <a:lnTo>
                    <a:pt x="6469570" y="1416646"/>
                  </a:lnTo>
                  <a:lnTo>
                    <a:pt x="6457988" y="1416646"/>
                  </a:lnTo>
                  <a:lnTo>
                    <a:pt x="6453302" y="1421333"/>
                  </a:lnTo>
                  <a:lnTo>
                    <a:pt x="6453302" y="1432890"/>
                  </a:lnTo>
                  <a:lnTo>
                    <a:pt x="6457988" y="1437589"/>
                  </a:lnTo>
                  <a:lnTo>
                    <a:pt x="6469570" y="1437589"/>
                  </a:lnTo>
                  <a:lnTo>
                    <a:pt x="6474257" y="1432890"/>
                  </a:lnTo>
                  <a:lnTo>
                    <a:pt x="6474257" y="1421333"/>
                  </a:lnTo>
                  <a:close/>
                </a:path>
                <a:path w="7857490" h="4237990">
                  <a:moveTo>
                    <a:pt x="6474257" y="4699"/>
                  </a:moveTo>
                  <a:lnTo>
                    <a:pt x="6469570" y="0"/>
                  </a:lnTo>
                  <a:lnTo>
                    <a:pt x="6457988" y="0"/>
                  </a:lnTo>
                  <a:lnTo>
                    <a:pt x="6453302" y="4699"/>
                  </a:lnTo>
                  <a:lnTo>
                    <a:pt x="6453302" y="16256"/>
                  </a:lnTo>
                  <a:lnTo>
                    <a:pt x="6457988" y="20942"/>
                  </a:lnTo>
                  <a:lnTo>
                    <a:pt x="6469570" y="20942"/>
                  </a:lnTo>
                  <a:lnTo>
                    <a:pt x="6474257" y="16256"/>
                  </a:lnTo>
                  <a:lnTo>
                    <a:pt x="6474257" y="4699"/>
                  </a:lnTo>
                  <a:close/>
                </a:path>
                <a:path w="7857490" h="4237990">
                  <a:moveTo>
                    <a:pt x="6516167" y="4221480"/>
                  </a:moveTo>
                  <a:lnTo>
                    <a:pt x="6511468" y="4216793"/>
                  </a:lnTo>
                  <a:lnTo>
                    <a:pt x="6499898" y="4216793"/>
                  </a:lnTo>
                  <a:lnTo>
                    <a:pt x="6495199" y="4221480"/>
                  </a:lnTo>
                  <a:lnTo>
                    <a:pt x="6495199" y="4233037"/>
                  </a:lnTo>
                  <a:lnTo>
                    <a:pt x="6499898" y="4237736"/>
                  </a:lnTo>
                  <a:lnTo>
                    <a:pt x="6511468" y="4237736"/>
                  </a:lnTo>
                  <a:lnTo>
                    <a:pt x="6516167" y="4233037"/>
                  </a:lnTo>
                  <a:lnTo>
                    <a:pt x="6516167" y="4221480"/>
                  </a:lnTo>
                  <a:close/>
                </a:path>
                <a:path w="7857490" h="4237990">
                  <a:moveTo>
                    <a:pt x="6516167" y="2836722"/>
                  </a:moveTo>
                  <a:lnTo>
                    <a:pt x="6511468" y="2832036"/>
                  </a:lnTo>
                  <a:lnTo>
                    <a:pt x="6499898" y="2832036"/>
                  </a:lnTo>
                  <a:lnTo>
                    <a:pt x="6495199" y="2836722"/>
                  </a:lnTo>
                  <a:lnTo>
                    <a:pt x="6495199" y="2848292"/>
                  </a:lnTo>
                  <a:lnTo>
                    <a:pt x="6499898" y="2852978"/>
                  </a:lnTo>
                  <a:lnTo>
                    <a:pt x="6511468" y="2852978"/>
                  </a:lnTo>
                  <a:lnTo>
                    <a:pt x="6516167" y="2848292"/>
                  </a:lnTo>
                  <a:lnTo>
                    <a:pt x="6516167" y="2836722"/>
                  </a:lnTo>
                  <a:close/>
                </a:path>
                <a:path w="7857490" h="4237990">
                  <a:moveTo>
                    <a:pt x="6516167" y="1421333"/>
                  </a:moveTo>
                  <a:lnTo>
                    <a:pt x="6511468" y="1416646"/>
                  </a:lnTo>
                  <a:lnTo>
                    <a:pt x="6499898" y="1416646"/>
                  </a:lnTo>
                  <a:lnTo>
                    <a:pt x="6495199" y="1421333"/>
                  </a:lnTo>
                  <a:lnTo>
                    <a:pt x="6495199" y="1432890"/>
                  </a:lnTo>
                  <a:lnTo>
                    <a:pt x="6499898" y="1437589"/>
                  </a:lnTo>
                  <a:lnTo>
                    <a:pt x="6511468" y="1437589"/>
                  </a:lnTo>
                  <a:lnTo>
                    <a:pt x="6516167" y="1432890"/>
                  </a:lnTo>
                  <a:lnTo>
                    <a:pt x="6516167" y="1421333"/>
                  </a:lnTo>
                  <a:close/>
                </a:path>
                <a:path w="7857490" h="4237990">
                  <a:moveTo>
                    <a:pt x="6516167" y="4699"/>
                  </a:moveTo>
                  <a:lnTo>
                    <a:pt x="6511468" y="0"/>
                  </a:lnTo>
                  <a:lnTo>
                    <a:pt x="6499898" y="0"/>
                  </a:lnTo>
                  <a:lnTo>
                    <a:pt x="6495199" y="4699"/>
                  </a:lnTo>
                  <a:lnTo>
                    <a:pt x="6495199" y="16256"/>
                  </a:lnTo>
                  <a:lnTo>
                    <a:pt x="6499898" y="20942"/>
                  </a:lnTo>
                  <a:lnTo>
                    <a:pt x="6511468" y="20942"/>
                  </a:lnTo>
                  <a:lnTo>
                    <a:pt x="6516167" y="16256"/>
                  </a:lnTo>
                  <a:lnTo>
                    <a:pt x="6516167" y="4699"/>
                  </a:lnTo>
                  <a:close/>
                </a:path>
                <a:path w="7857490" h="4237990">
                  <a:moveTo>
                    <a:pt x="6558064" y="4221480"/>
                  </a:moveTo>
                  <a:lnTo>
                    <a:pt x="6553378" y="4216793"/>
                  </a:lnTo>
                  <a:lnTo>
                    <a:pt x="6541795" y="4216793"/>
                  </a:lnTo>
                  <a:lnTo>
                    <a:pt x="6537109" y="4221480"/>
                  </a:lnTo>
                  <a:lnTo>
                    <a:pt x="6537109" y="4233037"/>
                  </a:lnTo>
                  <a:lnTo>
                    <a:pt x="6541795" y="4237736"/>
                  </a:lnTo>
                  <a:lnTo>
                    <a:pt x="6553378" y="4237736"/>
                  </a:lnTo>
                  <a:lnTo>
                    <a:pt x="6558064" y="4233037"/>
                  </a:lnTo>
                  <a:lnTo>
                    <a:pt x="6558064" y="4221480"/>
                  </a:lnTo>
                  <a:close/>
                </a:path>
                <a:path w="7857490" h="4237990">
                  <a:moveTo>
                    <a:pt x="6558064" y="2836722"/>
                  </a:moveTo>
                  <a:lnTo>
                    <a:pt x="6553378" y="2832036"/>
                  </a:lnTo>
                  <a:lnTo>
                    <a:pt x="6541795" y="2832036"/>
                  </a:lnTo>
                  <a:lnTo>
                    <a:pt x="6537109" y="2836722"/>
                  </a:lnTo>
                  <a:lnTo>
                    <a:pt x="6537109" y="2848292"/>
                  </a:lnTo>
                  <a:lnTo>
                    <a:pt x="6541795" y="2852978"/>
                  </a:lnTo>
                  <a:lnTo>
                    <a:pt x="6553378" y="2852978"/>
                  </a:lnTo>
                  <a:lnTo>
                    <a:pt x="6558064" y="2848292"/>
                  </a:lnTo>
                  <a:lnTo>
                    <a:pt x="6558064" y="2836722"/>
                  </a:lnTo>
                  <a:close/>
                </a:path>
                <a:path w="7857490" h="4237990">
                  <a:moveTo>
                    <a:pt x="6558064" y="1421333"/>
                  </a:moveTo>
                  <a:lnTo>
                    <a:pt x="6553378" y="1416646"/>
                  </a:lnTo>
                  <a:lnTo>
                    <a:pt x="6541795" y="1416646"/>
                  </a:lnTo>
                  <a:lnTo>
                    <a:pt x="6537109" y="1421333"/>
                  </a:lnTo>
                  <a:lnTo>
                    <a:pt x="6537109" y="1432890"/>
                  </a:lnTo>
                  <a:lnTo>
                    <a:pt x="6541795" y="1437589"/>
                  </a:lnTo>
                  <a:lnTo>
                    <a:pt x="6553378" y="1437589"/>
                  </a:lnTo>
                  <a:lnTo>
                    <a:pt x="6558064" y="1432890"/>
                  </a:lnTo>
                  <a:lnTo>
                    <a:pt x="6558064" y="1421333"/>
                  </a:lnTo>
                  <a:close/>
                </a:path>
                <a:path w="7857490" h="4237990">
                  <a:moveTo>
                    <a:pt x="6558064" y="4699"/>
                  </a:moveTo>
                  <a:lnTo>
                    <a:pt x="6553378" y="0"/>
                  </a:lnTo>
                  <a:lnTo>
                    <a:pt x="6541795" y="0"/>
                  </a:lnTo>
                  <a:lnTo>
                    <a:pt x="6537109" y="4699"/>
                  </a:lnTo>
                  <a:lnTo>
                    <a:pt x="6537109" y="16256"/>
                  </a:lnTo>
                  <a:lnTo>
                    <a:pt x="6541795" y="20942"/>
                  </a:lnTo>
                  <a:lnTo>
                    <a:pt x="6553378" y="20942"/>
                  </a:lnTo>
                  <a:lnTo>
                    <a:pt x="6558064" y="16256"/>
                  </a:lnTo>
                  <a:lnTo>
                    <a:pt x="6558064" y="4699"/>
                  </a:lnTo>
                  <a:close/>
                </a:path>
                <a:path w="7857490" h="4237990">
                  <a:moveTo>
                    <a:pt x="6599974" y="4221480"/>
                  </a:moveTo>
                  <a:lnTo>
                    <a:pt x="6595288" y="4216793"/>
                  </a:lnTo>
                  <a:lnTo>
                    <a:pt x="6583705" y="4216793"/>
                  </a:lnTo>
                  <a:lnTo>
                    <a:pt x="6579006" y="4221480"/>
                  </a:lnTo>
                  <a:lnTo>
                    <a:pt x="6579006" y="4233037"/>
                  </a:lnTo>
                  <a:lnTo>
                    <a:pt x="6583705" y="4237736"/>
                  </a:lnTo>
                  <a:lnTo>
                    <a:pt x="6595288" y="4237736"/>
                  </a:lnTo>
                  <a:lnTo>
                    <a:pt x="6599974" y="4233037"/>
                  </a:lnTo>
                  <a:lnTo>
                    <a:pt x="6599974" y="4221480"/>
                  </a:lnTo>
                  <a:close/>
                </a:path>
                <a:path w="7857490" h="4237990">
                  <a:moveTo>
                    <a:pt x="6599974" y="2836722"/>
                  </a:moveTo>
                  <a:lnTo>
                    <a:pt x="6595288" y="2832036"/>
                  </a:lnTo>
                  <a:lnTo>
                    <a:pt x="6583705" y="2832036"/>
                  </a:lnTo>
                  <a:lnTo>
                    <a:pt x="6579006" y="2836722"/>
                  </a:lnTo>
                  <a:lnTo>
                    <a:pt x="6579006" y="2848292"/>
                  </a:lnTo>
                  <a:lnTo>
                    <a:pt x="6583705" y="2852978"/>
                  </a:lnTo>
                  <a:lnTo>
                    <a:pt x="6595288" y="2852978"/>
                  </a:lnTo>
                  <a:lnTo>
                    <a:pt x="6599974" y="2848292"/>
                  </a:lnTo>
                  <a:lnTo>
                    <a:pt x="6599974" y="2836722"/>
                  </a:lnTo>
                  <a:close/>
                </a:path>
                <a:path w="7857490" h="4237990">
                  <a:moveTo>
                    <a:pt x="6599974" y="1421333"/>
                  </a:moveTo>
                  <a:lnTo>
                    <a:pt x="6595288" y="1416646"/>
                  </a:lnTo>
                  <a:lnTo>
                    <a:pt x="6583705" y="1416646"/>
                  </a:lnTo>
                  <a:lnTo>
                    <a:pt x="6579006" y="1421333"/>
                  </a:lnTo>
                  <a:lnTo>
                    <a:pt x="6579006" y="1432890"/>
                  </a:lnTo>
                  <a:lnTo>
                    <a:pt x="6583705" y="1437589"/>
                  </a:lnTo>
                  <a:lnTo>
                    <a:pt x="6595288" y="1437589"/>
                  </a:lnTo>
                  <a:lnTo>
                    <a:pt x="6599974" y="1432890"/>
                  </a:lnTo>
                  <a:lnTo>
                    <a:pt x="6599974" y="1421333"/>
                  </a:lnTo>
                  <a:close/>
                </a:path>
                <a:path w="7857490" h="4237990">
                  <a:moveTo>
                    <a:pt x="6599974" y="4699"/>
                  </a:moveTo>
                  <a:lnTo>
                    <a:pt x="6595288" y="0"/>
                  </a:lnTo>
                  <a:lnTo>
                    <a:pt x="6583705" y="0"/>
                  </a:lnTo>
                  <a:lnTo>
                    <a:pt x="6579006" y="4699"/>
                  </a:lnTo>
                  <a:lnTo>
                    <a:pt x="6579006" y="16256"/>
                  </a:lnTo>
                  <a:lnTo>
                    <a:pt x="6583705" y="20942"/>
                  </a:lnTo>
                  <a:lnTo>
                    <a:pt x="6595288" y="20942"/>
                  </a:lnTo>
                  <a:lnTo>
                    <a:pt x="6599974" y="16256"/>
                  </a:lnTo>
                  <a:lnTo>
                    <a:pt x="6599974" y="4699"/>
                  </a:lnTo>
                  <a:close/>
                </a:path>
                <a:path w="7857490" h="4237990">
                  <a:moveTo>
                    <a:pt x="6641871" y="4221480"/>
                  </a:moveTo>
                  <a:lnTo>
                    <a:pt x="6637185" y="4216793"/>
                  </a:lnTo>
                  <a:lnTo>
                    <a:pt x="6625603" y="4216793"/>
                  </a:lnTo>
                  <a:lnTo>
                    <a:pt x="6620916" y="4221480"/>
                  </a:lnTo>
                  <a:lnTo>
                    <a:pt x="6620916" y="4233037"/>
                  </a:lnTo>
                  <a:lnTo>
                    <a:pt x="6625603" y="4237736"/>
                  </a:lnTo>
                  <a:lnTo>
                    <a:pt x="6637185" y="4237736"/>
                  </a:lnTo>
                  <a:lnTo>
                    <a:pt x="6641871" y="4233037"/>
                  </a:lnTo>
                  <a:lnTo>
                    <a:pt x="6641871" y="4221480"/>
                  </a:lnTo>
                  <a:close/>
                </a:path>
                <a:path w="7857490" h="4237990">
                  <a:moveTo>
                    <a:pt x="6641871" y="2836722"/>
                  </a:moveTo>
                  <a:lnTo>
                    <a:pt x="6637185" y="2832036"/>
                  </a:lnTo>
                  <a:lnTo>
                    <a:pt x="6625603" y="2832036"/>
                  </a:lnTo>
                  <a:lnTo>
                    <a:pt x="6620916" y="2836722"/>
                  </a:lnTo>
                  <a:lnTo>
                    <a:pt x="6620916" y="2848292"/>
                  </a:lnTo>
                  <a:lnTo>
                    <a:pt x="6625603" y="2852978"/>
                  </a:lnTo>
                  <a:lnTo>
                    <a:pt x="6637185" y="2852978"/>
                  </a:lnTo>
                  <a:lnTo>
                    <a:pt x="6641871" y="2848292"/>
                  </a:lnTo>
                  <a:lnTo>
                    <a:pt x="6641871" y="2836722"/>
                  </a:lnTo>
                  <a:close/>
                </a:path>
                <a:path w="7857490" h="4237990">
                  <a:moveTo>
                    <a:pt x="6641871" y="1421333"/>
                  </a:moveTo>
                  <a:lnTo>
                    <a:pt x="6637185" y="1416646"/>
                  </a:lnTo>
                  <a:lnTo>
                    <a:pt x="6625603" y="1416646"/>
                  </a:lnTo>
                  <a:lnTo>
                    <a:pt x="6620916" y="1421333"/>
                  </a:lnTo>
                  <a:lnTo>
                    <a:pt x="6620916" y="1432890"/>
                  </a:lnTo>
                  <a:lnTo>
                    <a:pt x="6625603" y="1437589"/>
                  </a:lnTo>
                  <a:lnTo>
                    <a:pt x="6637185" y="1437589"/>
                  </a:lnTo>
                  <a:lnTo>
                    <a:pt x="6641871" y="1432890"/>
                  </a:lnTo>
                  <a:lnTo>
                    <a:pt x="6641871" y="1421333"/>
                  </a:lnTo>
                  <a:close/>
                </a:path>
                <a:path w="7857490" h="4237990">
                  <a:moveTo>
                    <a:pt x="6641871" y="4699"/>
                  </a:moveTo>
                  <a:lnTo>
                    <a:pt x="6637185" y="0"/>
                  </a:lnTo>
                  <a:lnTo>
                    <a:pt x="6625603" y="0"/>
                  </a:lnTo>
                  <a:lnTo>
                    <a:pt x="6620916" y="4699"/>
                  </a:lnTo>
                  <a:lnTo>
                    <a:pt x="6620916" y="16256"/>
                  </a:lnTo>
                  <a:lnTo>
                    <a:pt x="6625603" y="20942"/>
                  </a:lnTo>
                  <a:lnTo>
                    <a:pt x="6637185" y="20942"/>
                  </a:lnTo>
                  <a:lnTo>
                    <a:pt x="6641871" y="16256"/>
                  </a:lnTo>
                  <a:lnTo>
                    <a:pt x="6641871" y="4699"/>
                  </a:lnTo>
                  <a:close/>
                </a:path>
                <a:path w="7857490" h="4237990">
                  <a:moveTo>
                    <a:pt x="6683781" y="4221480"/>
                  </a:moveTo>
                  <a:lnTo>
                    <a:pt x="6679095" y="4216793"/>
                  </a:lnTo>
                  <a:lnTo>
                    <a:pt x="6667513" y="4216793"/>
                  </a:lnTo>
                  <a:lnTo>
                    <a:pt x="6662814" y="4221480"/>
                  </a:lnTo>
                  <a:lnTo>
                    <a:pt x="6662814" y="4233037"/>
                  </a:lnTo>
                  <a:lnTo>
                    <a:pt x="6667513" y="4237736"/>
                  </a:lnTo>
                  <a:lnTo>
                    <a:pt x="6679095" y="4237736"/>
                  </a:lnTo>
                  <a:lnTo>
                    <a:pt x="6683781" y="4233037"/>
                  </a:lnTo>
                  <a:lnTo>
                    <a:pt x="6683781" y="4221480"/>
                  </a:lnTo>
                  <a:close/>
                </a:path>
                <a:path w="7857490" h="4237990">
                  <a:moveTo>
                    <a:pt x="6683781" y="2836722"/>
                  </a:moveTo>
                  <a:lnTo>
                    <a:pt x="6679095" y="2832036"/>
                  </a:lnTo>
                  <a:lnTo>
                    <a:pt x="6667513" y="2832036"/>
                  </a:lnTo>
                  <a:lnTo>
                    <a:pt x="6662814" y="2836722"/>
                  </a:lnTo>
                  <a:lnTo>
                    <a:pt x="6662814" y="2848292"/>
                  </a:lnTo>
                  <a:lnTo>
                    <a:pt x="6667513" y="2852978"/>
                  </a:lnTo>
                  <a:lnTo>
                    <a:pt x="6679095" y="2852978"/>
                  </a:lnTo>
                  <a:lnTo>
                    <a:pt x="6683781" y="2848292"/>
                  </a:lnTo>
                  <a:lnTo>
                    <a:pt x="6683781" y="2836722"/>
                  </a:lnTo>
                  <a:close/>
                </a:path>
                <a:path w="7857490" h="4237990">
                  <a:moveTo>
                    <a:pt x="6683781" y="1421333"/>
                  </a:moveTo>
                  <a:lnTo>
                    <a:pt x="6679095" y="1416646"/>
                  </a:lnTo>
                  <a:lnTo>
                    <a:pt x="6667513" y="1416646"/>
                  </a:lnTo>
                  <a:lnTo>
                    <a:pt x="6662814" y="1421333"/>
                  </a:lnTo>
                  <a:lnTo>
                    <a:pt x="6662814" y="1432890"/>
                  </a:lnTo>
                  <a:lnTo>
                    <a:pt x="6667513" y="1437589"/>
                  </a:lnTo>
                  <a:lnTo>
                    <a:pt x="6679095" y="1437589"/>
                  </a:lnTo>
                  <a:lnTo>
                    <a:pt x="6683781" y="1432890"/>
                  </a:lnTo>
                  <a:lnTo>
                    <a:pt x="6683781" y="1421333"/>
                  </a:lnTo>
                  <a:close/>
                </a:path>
                <a:path w="7857490" h="4237990">
                  <a:moveTo>
                    <a:pt x="6683781" y="4699"/>
                  </a:moveTo>
                  <a:lnTo>
                    <a:pt x="6679095" y="0"/>
                  </a:lnTo>
                  <a:lnTo>
                    <a:pt x="6667513" y="0"/>
                  </a:lnTo>
                  <a:lnTo>
                    <a:pt x="6662814" y="4699"/>
                  </a:lnTo>
                  <a:lnTo>
                    <a:pt x="6662814" y="16256"/>
                  </a:lnTo>
                  <a:lnTo>
                    <a:pt x="6667513" y="20942"/>
                  </a:lnTo>
                  <a:lnTo>
                    <a:pt x="6679095" y="20942"/>
                  </a:lnTo>
                  <a:lnTo>
                    <a:pt x="6683781" y="16256"/>
                  </a:lnTo>
                  <a:lnTo>
                    <a:pt x="6683781" y="4699"/>
                  </a:lnTo>
                  <a:close/>
                </a:path>
                <a:path w="7857490" h="4237990">
                  <a:moveTo>
                    <a:pt x="6725691" y="4221480"/>
                  </a:moveTo>
                  <a:lnTo>
                    <a:pt x="6720992" y="4216793"/>
                  </a:lnTo>
                  <a:lnTo>
                    <a:pt x="6709410" y="4216793"/>
                  </a:lnTo>
                  <a:lnTo>
                    <a:pt x="6704724" y="4221480"/>
                  </a:lnTo>
                  <a:lnTo>
                    <a:pt x="6704724" y="4233037"/>
                  </a:lnTo>
                  <a:lnTo>
                    <a:pt x="6709410" y="4237736"/>
                  </a:lnTo>
                  <a:lnTo>
                    <a:pt x="6720992" y="4237736"/>
                  </a:lnTo>
                  <a:lnTo>
                    <a:pt x="6725691" y="4233037"/>
                  </a:lnTo>
                  <a:lnTo>
                    <a:pt x="6725691" y="4221480"/>
                  </a:lnTo>
                  <a:close/>
                </a:path>
                <a:path w="7857490" h="4237990">
                  <a:moveTo>
                    <a:pt x="6725691" y="2836722"/>
                  </a:moveTo>
                  <a:lnTo>
                    <a:pt x="6720992" y="2832036"/>
                  </a:lnTo>
                  <a:lnTo>
                    <a:pt x="6709410" y="2832036"/>
                  </a:lnTo>
                  <a:lnTo>
                    <a:pt x="6704724" y="2836722"/>
                  </a:lnTo>
                  <a:lnTo>
                    <a:pt x="6704724" y="2848292"/>
                  </a:lnTo>
                  <a:lnTo>
                    <a:pt x="6709410" y="2852978"/>
                  </a:lnTo>
                  <a:lnTo>
                    <a:pt x="6720992" y="2852978"/>
                  </a:lnTo>
                  <a:lnTo>
                    <a:pt x="6725691" y="2848292"/>
                  </a:lnTo>
                  <a:lnTo>
                    <a:pt x="6725691" y="2836722"/>
                  </a:lnTo>
                  <a:close/>
                </a:path>
                <a:path w="7857490" h="4237990">
                  <a:moveTo>
                    <a:pt x="6725691" y="1421333"/>
                  </a:moveTo>
                  <a:lnTo>
                    <a:pt x="6720992" y="1416646"/>
                  </a:lnTo>
                  <a:lnTo>
                    <a:pt x="6709410" y="1416646"/>
                  </a:lnTo>
                  <a:lnTo>
                    <a:pt x="6704724" y="1421333"/>
                  </a:lnTo>
                  <a:lnTo>
                    <a:pt x="6704724" y="1432890"/>
                  </a:lnTo>
                  <a:lnTo>
                    <a:pt x="6709410" y="1437589"/>
                  </a:lnTo>
                  <a:lnTo>
                    <a:pt x="6720992" y="1437589"/>
                  </a:lnTo>
                  <a:lnTo>
                    <a:pt x="6725691" y="1432890"/>
                  </a:lnTo>
                  <a:lnTo>
                    <a:pt x="6725691" y="1421333"/>
                  </a:lnTo>
                  <a:close/>
                </a:path>
                <a:path w="7857490" h="4237990">
                  <a:moveTo>
                    <a:pt x="6725691" y="4699"/>
                  </a:moveTo>
                  <a:lnTo>
                    <a:pt x="6720992" y="0"/>
                  </a:lnTo>
                  <a:lnTo>
                    <a:pt x="6709410" y="0"/>
                  </a:lnTo>
                  <a:lnTo>
                    <a:pt x="6704724" y="4699"/>
                  </a:lnTo>
                  <a:lnTo>
                    <a:pt x="6704724" y="16256"/>
                  </a:lnTo>
                  <a:lnTo>
                    <a:pt x="6709410" y="20942"/>
                  </a:lnTo>
                  <a:lnTo>
                    <a:pt x="6720992" y="20942"/>
                  </a:lnTo>
                  <a:lnTo>
                    <a:pt x="6725691" y="16256"/>
                  </a:lnTo>
                  <a:lnTo>
                    <a:pt x="6725691" y="4699"/>
                  </a:lnTo>
                  <a:close/>
                </a:path>
                <a:path w="7857490" h="4237990">
                  <a:moveTo>
                    <a:pt x="6767589" y="4221480"/>
                  </a:moveTo>
                  <a:lnTo>
                    <a:pt x="6762902" y="4216793"/>
                  </a:lnTo>
                  <a:lnTo>
                    <a:pt x="6751320" y="4216793"/>
                  </a:lnTo>
                  <a:lnTo>
                    <a:pt x="6746634" y="4221480"/>
                  </a:lnTo>
                  <a:lnTo>
                    <a:pt x="6746634" y="4233037"/>
                  </a:lnTo>
                  <a:lnTo>
                    <a:pt x="6751320" y="4237736"/>
                  </a:lnTo>
                  <a:lnTo>
                    <a:pt x="6762902" y="4237736"/>
                  </a:lnTo>
                  <a:lnTo>
                    <a:pt x="6767589" y="4233037"/>
                  </a:lnTo>
                  <a:lnTo>
                    <a:pt x="6767589" y="4221480"/>
                  </a:lnTo>
                  <a:close/>
                </a:path>
                <a:path w="7857490" h="4237990">
                  <a:moveTo>
                    <a:pt x="6767589" y="2836722"/>
                  </a:moveTo>
                  <a:lnTo>
                    <a:pt x="6762902" y="2832036"/>
                  </a:lnTo>
                  <a:lnTo>
                    <a:pt x="6751320" y="2832036"/>
                  </a:lnTo>
                  <a:lnTo>
                    <a:pt x="6746634" y="2836722"/>
                  </a:lnTo>
                  <a:lnTo>
                    <a:pt x="6746634" y="2848292"/>
                  </a:lnTo>
                  <a:lnTo>
                    <a:pt x="6751320" y="2852978"/>
                  </a:lnTo>
                  <a:lnTo>
                    <a:pt x="6762902" y="2852978"/>
                  </a:lnTo>
                  <a:lnTo>
                    <a:pt x="6767589" y="2848292"/>
                  </a:lnTo>
                  <a:lnTo>
                    <a:pt x="6767589" y="2836722"/>
                  </a:lnTo>
                  <a:close/>
                </a:path>
                <a:path w="7857490" h="4237990">
                  <a:moveTo>
                    <a:pt x="6767589" y="1421333"/>
                  </a:moveTo>
                  <a:lnTo>
                    <a:pt x="6762902" y="1416646"/>
                  </a:lnTo>
                  <a:lnTo>
                    <a:pt x="6751320" y="1416646"/>
                  </a:lnTo>
                  <a:lnTo>
                    <a:pt x="6746634" y="1421333"/>
                  </a:lnTo>
                  <a:lnTo>
                    <a:pt x="6746634" y="1432890"/>
                  </a:lnTo>
                  <a:lnTo>
                    <a:pt x="6751320" y="1437589"/>
                  </a:lnTo>
                  <a:lnTo>
                    <a:pt x="6762902" y="1437589"/>
                  </a:lnTo>
                  <a:lnTo>
                    <a:pt x="6767589" y="1432890"/>
                  </a:lnTo>
                  <a:lnTo>
                    <a:pt x="6767589" y="1421333"/>
                  </a:lnTo>
                  <a:close/>
                </a:path>
                <a:path w="7857490" h="4237990">
                  <a:moveTo>
                    <a:pt x="6767589" y="4699"/>
                  </a:moveTo>
                  <a:lnTo>
                    <a:pt x="6762902" y="0"/>
                  </a:lnTo>
                  <a:lnTo>
                    <a:pt x="6751320" y="0"/>
                  </a:lnTo>
                  <a:lnTo>
                    <a:pt x="6746634" y="4699"/>
                  </a:lnTo>
                  <a:lnTo>
                    <a:pt x="6746634" y="16256"/>
                  </a:lnTo>
                  <a:lnTo>
                    <a:pt x="6751320" y="20942"/>
                  </a:lnTo>
                  <a:lnTo>
                    <a:pt x="6762902" y="20942"/>
                  </a:lnTo>
                  <a:lnTo>
                    <a:pt x="6767589" y="16256"/>
                  </a:lnTo>
                  <a:lnTo>
                    <a:pt x="6767589" y="4699"/>
                  </a:lnTo>
                  <a:close/>
                </a:path>
                <a:path w="7857490" h="4237990">
                  <a:moveTo>
                    <a:pt x="6809499" y="4221480"/>
                  </a:moveTo>
                  <a:lnTo>
                    <a:pt x="6804800" y="4216793"/>
                  </a:lnTo>
                  <a:lnTo>
                    <a:pt x="6793217" y="4216793"/>
                  </a:lnTo>
                  <a:lnTo>
                    <a:pt x="6788531" y="4221480"/>
                  </a:lnTo>
                  <a:lnTo>
                    <a:pt x="6788531" y="4233037"/>
                  </a:lnTo>
                  <a:lnTo>
                    <a:pt x="6793217" y="4237736"/>
                  </a:lnTo>
                  <a:lnTo>
                    <a:pt x="6804800" y="4237736"/>
                  </a:lnTo>
                  <a:lnTo>
                    <a:pt x="6809499" y="4233037"/>
                  </a:lnTo>
                  <a:lnTo>
                    <a:pt x="6809499" y="4221480"/>
                  </a:lnTo>
                  <a:close/>
                </a:path>
                <a:path w="7857490" h="4237990">
                  <a:moveTo>
                    <a:pt x="6809499" y="2836722"/>
                  </a:moveTo>
                  <a:lnTo>
                    <a:pt x="6804800" y="2832036"/>
                  </a:lnTo>
                  <a:lnTo>
                    <a:pt x="6793217" y="2832036"/>
                  </a:lnTo>
                  <a:lnTo>
                    <a:pt x="6788531" y="2836722"/>
                  </a:lnTo>
                  <a:lnTo>
                    <a:pt x="6788531" y="2848292"/>
                  </a:lnTo>
                  <a:lnTo>
                    <a:pt x="6793217" y="2852978"/>
                  </a:lnTo>
                  <a:lnTo>
                    <a:pt x="6804800" y="2852978"/>
                  </a:lnTo>
                  <a:lnTo>
                    <a:pt x="6809499" y="2848292"/>
                  </a:lnTo>
                  <a:lnTo>
                    <a:pt x="6809499" y="2836722"/>
                  </a:lnTo>
                  <a:close/>
                </a:path>
                <a:path w="7857490" h="4237990">
                  <a:moveTo>
                    <a:pt x="6809499" y="1421333"/>
                  </a:moveTo>
                  <a:lnTo>
                    <a:pt x="6804800" y="1416646"/>
                  </a:lnTo>
                  <a:lnTo>
                    <a:pt x="6793217" y="1416646"/>
                  </a:lnTo>
                  <a:lnTo>
                    <a:pt x="6788531" y="1421333"/>
                  </a:lnTo>
                  <a:lnTo>
                    <a:pt x="6788531" y="1432890"/>
                  </a:lnTo>
                  <a:lnTo>
                    <a:pt x="6793217" y="1437589"/>
                  </a:lnTo>
                  <a:lnTo>
                    <a:pt x="6804800" y="1437589"/>
                  </a:lnTo>
                  <a:lnTo>
                    <a:pt x="6809499" y="1432890"/>
                  </a:lnTo>
                  <a:lnTo>
                    <a:pt x="6809499" y="1421333"/>
                  </a:lnTo>
                  <a:close/>
                </a:path>
                <a:path w="7857490" h="4237990">
                  <a:moveTo>
                    <a:pt x="6809499" y="4699"/>
                  </a:moveTo>
                  <a:lnTo>
                    <a:pt x="6804800" y="0"/>
                  </a:lnTo>
                  <a:lnTo>
                    <a:pt x="6793217" y="0"/>
                  </a:lnTo>
                  <a:lnTo>
                    <a:pt x="6788531" y="4699"/>
                  </a:lnTo>
                  <a:lnTo>
                    <a:pt x="6788531" y="16256"/>
                  </a:lnTo>
                  <a:lnTo>
                    <a:pt x="6793217" y="20942"/>
                  </a:lnTo>
                  <a:lnTo>
                    <a:pt x="6804800" y="20942"/>
                  </a:lnTo>
                  <a:lnTo>
                    <a:pt x="6809499" y="16256"/>
                  </a:lnTo>
                  <a:lnTo>
                    <a:pt x="6809499" y="4699"/>
                  </a:lnTo>
                  <a:close/>
                </a:path>
                <a:path w="7857490" h="4237990">
                  <a:moveTo>
                    <a:pt x="6851396" y="4221480"/>
                  </a:moveTo>
                  <a:lnTo>
                    <a:pt x="6846710" y="4216793"/>
                  </a:lnTo>
                  <a:lnTo>
                    <a:pt x="6835127" y="4216793"/>
                  </a:lnTo>
                  <a:lnTo>
                    <a:pt x="6830441" y="4221480"/>
                  </a:lnTo>
                  <a:lnTo>
                    <a:pt x="6830441" y="4233037"/>
                  </a:lnTo>
                  <a:lnTo>
                    <a:pt x="6835127" y="4237736"/>
                  </a:lnTo>
                  <a:lnTo>
                    <a:pt x="6846710" y="4237736"/>
                  </a:lnTo>
                  <a:lnTo>
                    <a:pt x="6851396" y="4233037"/>
                  </a:lnTo>
                  <a:lnTo>
                    <a:pt x="6851396" y="4221480"/>
                  </a:lnTo>
                  <a:close/>
                </a:path>
                <a:path w="7857490" h="4237990">
                  <a:moveTo>
                    <a:pt x="6851396" y="2836722"/>
                  </a:moveTo>
                  <a:lnTo>
                    <a:pt x="6846710" y="2832036"/>
                  </a:lnTo>
                  <a:lnTo>
                    <a:pt x="6835127" y="2832036"/>
                  </a:lnTo>
                  <a:lnTo>
                    <a:pt x="6830441" y="2836722"/>
                  </a:lnTo>
                  <a:lnTo>
                    <a:pt x="6830441" y="2848292"/>
                  </a:lnTo>
                  <a:lnTo>
                    <a:pt x="6835127" y="2852978"/>
                  </a:lnTo>
                  <a:lnTo>
                    <a:pt x="6846710" y="2852978"/>
                  </a:lnTo>
                  <a:lnTo>
                    <a:pt x="6851396" y="2848292"/>
                  </a:lnTo>
                  <a:lnTo>
                    <a:pt x="6851396" y="2836722"/>
                  </a:lnTo>
                  <a:close/>
                </a:path>
                <a:path w="7857490" h="4237990">
                  <a:moveTo>
                    <a:pt x="6851396" y="1421333"/>
                  </a:moveTo>
                  <a:lnTo>
                    <a:pt x="6846710" y="1416646"/>
                  </a:lnTo>
                  <a:lnTo>
                    <a:pt x="6835127" y="1416646"/>
                  </a:lnTo>
                  <a:lnTo>
                    <a:pt x="6830441" y="1421333"/>
                  </a:lnTo>
                  <a:lnTo>
                    <a:pt x="6830441" y="1432890"/>
                  </a:lnTo>
                  <a:lnTo>
                    <a:pt x="6835127" y="1437589"/>
                  </a:lnTo>
                  <a:lnTo>
                    <a:pt x="6846710" y="1437589"/>
                  </a:lnTo>
                  <a:lnTo>
                    <a:pt x="6851396" y="1432890"/>
                  </a:lnTo>
                  <a:lnTo>
                    <a:pt x="6851396" y="1421333"/>
                  </a:lnTo>
                  <a:close/>
                </a:path>
                <a:path w="7857490" h="4237990">
                  <a:moveTo>
                    <a:pt x="6851396" y="4699"/>
                  </a:moveTo>
                  <a:lnTo>
                    <a:pt x="6846710" y="0"/>
                  </a:lnTo>
                  <a:lnTo>
                    <a:pt x="6835127" y="0"/>
                  </a:lnTo>
                  <a:lnTo>
                    <a:pt x="6830441" y="4699"/>
                  </a:lnTo>
                  <a:lnTo>
                    <a:pt x="6830441" y="16256"/>
                  </a:lnTo>
                  <a:lnTo>
                    <a:pt x="6835127" y="20942"/>
                  </a:lnTo>
                  <a:lnTo>
                    <a:pt x="6846710" y="20942"/>
                  </a:lnTo>
                  <a:lnTo>
                    <a:pt x="6851396" y="16256"/>
                  </a:lnTo>
                  <a:lnTo>
                    <a:pt x="6851396" y="4699"/>
                  </a:lnTo>
                  <a:close/>
                </a:path>
                <a:path w="7857490" h="4237990">
                  <a:moveTo>
                    <a:pt x="6893306" y="4221480"/>
                  </a:moveTo>
                  <a:lnTo>
                    <a:pt x="6888607" y="4216793"/>
                  </a:lnTo>
                  <a:lnTo>
                    <a:pt x="6877037" y="4216793"/>
                  </a:lnTo>
                  <a:lnTo>
                    <a:pt x="6872338" y="4221480"/>
                  </a:lnTo>
                  <a:lnTo>
                    <a:pt x="6872338" y="4233037"/>
                  </a:lnTo>
                  <a:lnTo>
                    <a:pt x="6877037" y="4237736"/>
                  </a:lnTo>
                  <a:lnTo>
                    <a:pt x="6888607" y="4237736"/>
                  </a:lnTo>
                  <a:lnTo>
                    <a:pt x="6893306" y="4233037"/>
                  </a:lnTo>
                  <a:lnTo>
                    <a:pt x="6893306" y="4221480"/>
                  </a:lnTo>
                  <a:close/>
                </a:path>
                <a:path w="7857490" h="4237990">
                  <a:moveTo>
                    <a:pt x="6893306" y="2836722"/>
                  </a:moveTo>
                  <a:lnTo>
                    <a:pt x="6888607" y="2832036"/>
                  </a:lnTo>
                  <a:lnTo>
                    <a:pt x="6877037" y="2832036"/>
                  </a:lnTo>
                  <a:lnTo>
                    <a:pt x="6872338" y="2836722"/>
                  </a:lnTo>
                  <a:lnTo>
                    <a:pt x="6872338" y="2848292"/>
                  </a:lnTo>
                  <a:lnTo>
                    <a:pt x="6877037" y="2852978"/>
                  </a:lnTo>
                  <a:lnTo>
                    <a:pt x="6888607" y="2852978"/>
                  </a:lnTo>
                  <a:lnTo>
                    <a:pt x="6893306" y="2848292"/>
                  </a:lnTo>
                  <a:lnTo>
                    <a:pt x="6893306" y="2836722"/>
                  </a:lnTo>
                  <a:close/>
                </a:path>
                <a:path w="7857490" h="4237990">
                  <a:moveTo>
                    <a:pt x="6893306" y="1421333"/>
                  </a:moveTo>
                  <a:lnTo>
                    <a:pt x="6888607" y="1416646"/>
                  </a:lnTo>
                  <a:lnTo>
                    <a:pt x="6877037" y="1416646"/>
                  </a:lnTo>
                  <a:lnTo>
                    <a:pt x="6872338" y="1421333"/>
                  </a:lnTo>
                  <a:lnTo>
                    <a:pt x="6872338" y="1432890"/>
                  </a:lnTo>
                  <a:lnTo>
                    <a:pt x="6877037" y="1437589"/>
                  </a:lnTo>
                  <a:lnTo>
                    <a:pt x="6888607" y="1437589"/>
                  </a:lnTo>
                  <a:lnTo>
                    <a:pt x="6893306" y="1432890"/>
                  </a:lnTo>
                  <a:lnTo>
                    <a:pt x="6893306" y="1421333"/>
                  </a:lnTo>
                  <a:close/>
                </a:path>
                <a:path w="7857490" h="4237990">
                  <a:moveTo>
                    <a:pt x="6893306" y="4699"/>
                  </a:moveTo>
                  <a:lnTo>
                    <a:pt x="6888607" y="0"/>
                  </a:lnTo>
                  <a:lnTo>
                    <a:pt x="6877037" y="0"/>
                  </a:lnTo>
                  <a:lnTo>
                    <a:pt x="6872338" y="4699"/>
                  </a:lnTo>
                  <a:lnTo>
                    <a:pt x="6872338" y="16256"/>
                  </a:lnTo>
                  <a:lnTo>
                    <a:pt x="6877037" y="20942"/>
                  </a:lnTo>
                  <a:lnTo>
                    <a:pt x="6888607" y="20942"/>
                  </a:lnTo>
                  <a:lnTo>
                    <a:pt x="6893306" y="16256"/>
                  </a:lnTo>
                  <a:lnTo>
                    <a:pt x="6893306" y="4699"/>
                  </a:lnTo>
                  <a:close/>
                </a:path>
                <a:path w="7857490" h="4237990">
                  <a:moveTo>
                    <a:pt x="6935203" y="4221480"/>
                  </a:moveTo>
                  <a:lnTo>
                    <a:pt x="6930517" y="4216793"/>
                  </a:lnTo>
                  <a:lnTo>
                    <a:pt x="6918934" y="4216793"/>
                  </a:lnTo>
                  <a:lnTo>
                    <a:pt x="6914248" y="4221480"/>
                  </a:lnTo>
                  <a:lnTo>
                    <a:pt x="6914248" y="4233037"/>
                  </a:lnTo>
                  <a:lnTo>
                    <a:pt x="6918934" y="4237736"/>
                  </a:lnTo>
                  <a:lnTo>
                    <a:pt x="6930517" y="4237736"/>
                  </a:lnTo>
                  <a:lnTo>
                    <a:pt x="6935203" y="4233037"/>
                  </a:lnTo>
                  <a:lnTo>
                    <a:pt x="6935203" y="4221480"/>
                  </a:lnTo>
                  <a:close/>
                </a:path>
                <a:path w="7857490" h="4237990">
                  <a:moveTo>
                    <a:pt x="6935203" y="2836722"/>
                  </a:moveTo>
                  <a:lnTo>
                    <a:pt x="6930517" y="2832036"/>
                  </a:lnTo>
                  <a:lnTo>
                    <a:pt x="6918934" y="2832036"/>
                  </a:lnTo>
                  <a:lnTo>
                    <a:pt x="6914248" y="2836722"/>
                  </a:lnTo>
                  <a:lnTo>
                    <a:pt x="6914248" y="2848292"/>
                  </a:lnTo>
                  <a:lnTo>
                    <a:pt x="6918934" y="2852978"/>
                  </a:lnTo>
                  <a:lnTo>
                    <a:pt x="6930517" y="2852978"/>
                  </a:lnTo>
                  <a:lnTo>
                    <a:pt x="6935203" y="2848292"/>
                  </a:lnTo>
                  <a:lnTo>
                    <a:pt x="6935203" y="2836722"/>
                  </a:lnTo>
                  <a:close/>
                </a:path>
                <a:path w="7857490" h="4237990">
                  <a:moveTo>
                    <a:pt x="6935203" y="1421333"/>
                  </a:moveTo>
                  <a:lnTo>
                    <a:pt x="6930517" y="1416646"/>
                  </a:lnTo>
                  <a:lnTo>
                    <a:pt x="6918934" y="1416646"/>
                  </a:lnTo>
                  <a:lnTo>
                    <a:pt x="6914248" y="1421333"/>
                  </a:lnTo>
                  <a:lnTo>
                    <a:pt x="6914248" y="1432890"/>
                  </a:lnTo>
                  <a:lnTo>
                    <a:pt x="6918934" y="1437589"/>
                  </a:lnTo>
                  <a:lnTo>
                    <a:pt x="6930517" y="1437589"/>
                  </a:lnTo>
                  <a:lnTo>
                    <a:pt x="6935203" y="1432890"/>
                  </a:lnTo>
                  <a:lnTo>
                    <a:pt x="6935203" y="1421333"/>
                  </a:lnTo>
                  <a:close/>
                </a:path>
                <a:path w="7857490" h="4237990">
                  <a:moveTo>
                    <a:pt x="6935203" y="4699"/>
                  </a:moveTo>
                  <a:lnTo>
                    <a:pt x="6930517" y="0"/>
                  </a:lnTo>
                  <a:lnTo>
                    <a:pt x="6918934" y="0"/>
                  </a:lnTo>
                  <a:lnTo>
                    <a:pt x="6914248" y="4699"/>
                  </a:lnTo>
                  <a:lnTo>
                    <a:pt x="6914248" y="16256"/>
                  </a:lnTo>
                  <a:lnTo>
                    <a:pt x="6918934" y="20942"/>
                  </a:lnTo>
                  <a:lnTo>
                    <a:pt x="6930517" y="20942"/>
                  </a:lnTo>
                  <a:lnTo>
                    <a:pt x="6935203" y="16256"/>
                  </a:lnTo>
                  <a:lnTo>
                    <a:pt x="6935203" y="4699"/>
                  </a:lnTo>
                  <a:close/>
                </a:path>
                <a:path w="7857490" h="4237990">
                  <a:moveTo>
                    <a:pt x="6977113" y="4221480"/>
                  </a:moveTo>
                  <a:lnTo>
                    <a:pt x="6972427" y="4216793"/>
                  </a:lnTo>
                  <a:lnTo>
                    <a:pt x="6960844" y="4216793"/>
                  </a:lnTo>
                  <a:lnTo>
                    <a:pt x="6956145" y="4221480"/>
                  </a:lnTo>
                  <a:lnTo>
                    <a:pt x="6956145" y="4233037"/>
                  </a:lnTo>
                  <a:lnTo>
                    <a:pt x="6960844" y="4237736"/>
                  </a:lnTo>
                  <a:lnTo>
                    <a:pt x="6972427" y="4237736"/>
                  </a:lnTo>
                  <a:lnTo>
                    <a:pt x="6977113" y="4233037"/>
                  </a:lnTo>
                  <a:lnTo>
                    <a:pt x="6977113" y="4221480"/>
                  </a:lnTo>
                  <a:close/>
                </a:path>
                <a:path w="7857490" h="4237990">
                  <a:moveTo>
                    <a:pt x="6977113" y="2836722"/>
                  </a:moveTo>
                  <a:lnTo>
                    <a:pt x="6972427" y="2832036"/>
                  </a:lnTo>
                  <a:lnTo>
                    <a:pt x="6960844" y="2832036"/>
                  </a:lnTo>
                  <a:lnTo>
                    <a:pt x="6956145" y="2836722"/>
                  </a:lnTo>
                  <a:lnTo>
                    <a:pt x="6956145" y="2848292"/>
                  </a:lnTo>
                  <a:lnTo>
                    <a:pt x="6960844" y="2852978"/>
                  </a:lnTo>
                  <a:lnTo>
                    <a:pt x="6972427" y="2852978"/>
                  </a:lnTo>
                  <a:lnTo>
                    <a:pt x="6977113" y="2848292"/>
                  </a:lnTo>
                  <a:lnTo>
                    <a:pt x="6977113" y="2836722"/>
                  </a:lnTo>
                  <a:close/>
                </a:path>
                <a:path w="7857490" h="4237990">
                  <a:moveTo>
                    <a:pt x="6977113" y="1421333"/>
                  </a:moveTo>
                  <a:lnTo>
                    <a:pt x="6972427" y="1416646"/>
                  </a:lnTo>
                  <a:lnTo>
                    <a:pt x="6960844" y="1416646"/>
                  </a:lnTo>
                  <a:lnTo>
                    <a:pt x="6956145" y="1421333"/>
                  </a:lnTo>
                  <a:lnTo>
                    <a:pt x="6956145" y="1432890"/>
                  </a:lnTo>
                  <a:lnTo>
                    <a:pt x="6960844" y="1437589"/>
                  </a:lnTo>
                  <a:lnTo>
                    <a:pt x="6972427" y="1437589"/>
                  </a:lnTo>
                  <a:lnTo>
                    <a:pt x="6977113" y="1432890"/>
                  </a:lnTo>
                  <a:lnTo>
                    <a:pt x="6977113" y="1421333"/>
                  </a:lnTo>
                  <a:close/>
                </a:path>
                <a:path w="7857490" h="4237990">
                  <a:moveTo>
                    <a:pt x="6977113" y="4699"/>
                  </a:moveTo>
                  <a:lnTo>
                    <a:pt x="6972427" y="0"/>
                  </a:lnTo>
                  <a:lnTo>
                    <a:pt x="6960844" y="0"/>
                  </a:lnTo>
                  <a:lnTo>
                    <a:pt x="6956145" y="4699"/>
                  </a:lnTo>
                  <a:lnTo>
                    <a:pt x="6956145" y="16256"/>
                  </a:lnTo>
                  <a:lnTo>
                    <a:pt x="6960844" y="20942"/>
                  </a:lnTo>
                  <a:lnTo>
                    <a:pt x="6972427" y="20942"/>
                  </a:lnTo>
                  <a:lnTo>
                    <a:pt x="6977113" y="16256"/>
                  </a:lnTo>
                  <a:lnTo>
                    <a:pt x="6977113" y="4699"/>
                  </a:lnTo>
                  <a:close/>
                </a:path>
                <a:path w="7857490" h="4237990">
                  <a:moveTo>
                    <a:pt x="7019023" y="4221480"/>
                  </a:moveTo>
                  <a:lnTo>
                    <a:pt x="7014324" y="4216793"/>
                  </a:lnTo>
                  <a:lnTo>
                    <a:pt x="7002742" y="4216793"/>
                  </a:lnTo>
                  <a:lnTo>
                    <a:pt x="6998055" y="4221480"/>
                  </a:lnTo>
                  <a:lnTo>
                    <a:pt x="6998055" y="4233037"/>
                  </a:lnTo>
                  <a:lnTo>
                    <a:pt x="7002742" y="4237736"/>
                  </a:lnTo>
                  <a:lnTo>
                    <a:pt x="7014324" y="4237736"/>
                  </a:lnTo>
                  <a:lnTo>
                    <a:pt x="7019023" y="4233037"/>
                  </a:lnTo>
                  <a:lnTo>
                    <a:pt x="7019023" y="4221480"/>
                  </a:lnTo>
                  <a:close/>
                </a:path>
                <a:path w="7857490" h="4237990">
                  <a:moveTo>
                    <a:pt x="7019023" y="2836722"/>
                  </a:moveTo>
                  <a:lnTo>
                    <a:pt x="7014324" y="2832036"/>
                  </a:lnTo>
                  <a:lnTo>
                    <a:pt x="7002742" y="2832036"/>
                  </a:lnTo>
                  <a:lnTo>
                    <a:pt x="6998055" y="2836722"/>
                  </a:lnTo>
                  <a:lnTo>
                    <a:pt x="6998055" y="2848292"/>
                  </a:lnTo>
                  <a:lnTo>
                    <a:pt x="7002742" y="2852978"/>
                  </a:lnTo>
                  <a:lnTo>
                    <a:pt x="7014324" y="2852978"/>
                  </a:lnTo>
                  <a:lnTo>
                    <a:pt x="7019023" y="2848292"/>
                  </a:lnTo>
                  <a:lnTo>
                    <a:pt x="7019023" y="2836722"/>
                  </a:lnTo>
                  <a:close/>
                </a:path>
                <a:path w="7857490" h="4237990">
                  <a:moveTo>
                    <a:pt x="7019023" y="1421333"/>
                  </a:moveTo>
                  <a:lnTo>
                    <a:pt x="7014324" y="1416646"/>
                  </a:lnTo>
                  <a:lnTo>
                    <a:pt x="7002742" y="1416646"/>
                  </a:lnTo>
                  <a:lnTo>
                    <a:pt x="6998055" y="1421333"/>
                  </a:lnTo>
                  <a:lnTo>
                    <a:pt x="6998055" y="1432890"/>
                  </a:lnTo>
                  <a:lnTo>
                    <a:pt x="7002742" y="1437589"/>
                  </a:lnTo>
                  <a:lnTo>
                    <a:pt x="7014324" y="1437589"/>
                  </a:lnTo>
                  <a:lnTo>
                    <a:pt x="7019023" y="1432890"/>
                  </a:lnTo>
                  <a:lnTo>
                    <a:pt x="7019023" y="1421333"/>
                  </a:lnTo>
                  <a:close/>
                </a:path>
                <a:path w="7857490" h="4237990">
                  <a:moveTo>
                    <a:pt x="7019023" y="4699"/>
                  </a:moveTo>
                  <a:lnTo>
                    <a:pt x="7014324" y="0"/>
                  </a:lnTo>
                  <a:lnTo>
                    <a:pt x="7002742" y="0"/>
                  </a:lnTo>
                  <a:lnTo>
                    <a:pt x="6998055" y="4699"/>
                  </a:lnTo>
                  <a:lnTo>
                    <a:pt x="6998055" y="16256"/>
                  </a:lnTo>
                  <a:lnTo>
                    <a:pt x="7002742" y="20942"/>
                  </a:lnTo>
                  <a:lnTo>
                    <a:pt x="7014324" y="20942"/>
                  </a:lnTo>
                  <a:lnTo>
                    <a:pt x="7019023" y="16256"/>
                  </a:lnTo>
                  <a:lnTo>
                    <a:pt x="7019023" y="4699"/>
                  </a:lnTo>
                  <a:close/>
                </a:path>
                <a:path w="7857490" h="4237990">
                  <a:moveTo>
                    <a:pt x="7060920" y="4221480"/>
                  </a:moveTo>
                  <a:lnTo>
                    <a:pt x="7056234" y="4216793"/>
                  </a:lnTo>
                  <a:lnTo>
                    <a:pt x="7044652" y="4216793"/>
                  </a:lnTo>
                  <a:lnTo>
                    <a:pt x="7039965" y="4221480"/>
                  </a:lnTo>
                  <a:lnTo>
                    <a:pt x="7039965" y="4233037"/>
                  </a:lnTo>
                  <a:lnTo>
                    <a:pt x="7044652" y="4237736"/>
                  </a:lnTo>
                  <a:lnTo>
                    <a:pt x="7056234" y="4237736"/>
                  </a:lnTo>
                  <a:lnTo>
                    <a:pt x="7060920" y="4233037"/>
                  </a:lnTo>
                  <a:lnTo>
                    <a:pt x="7060920" y="4221480"/>
                  </a:lnTo>
                  <a:close/>
                </a:path>
                <a:path w="7857490" h="4237990">
                  <a:moveTo>
                    <a:pt x="7060920" y="2836722"/>
                  </a:moveTo>
                  <a:lnTo>
                    <a:pt x="7056234" y="2832036"/>
                  </a:lnTo>
                  <a:lnTo>
                    <a:pt x="7044652" y="2832036"/>
                  </a:lnTo>
                  <a:lnTo>
                    <a:pt x="7039965" y="2836722"/>
                  </a:lnTo>
                  <a:lnTo>
                    <a:pt x="7039965" y="2848292"/>
                  </a:lnTo>
                  <a:lnTo>
                    <a:pt x="7044652" y="2852978"/>
                  </a:lnTo>
                  <a:lnTo>
                    <a:pt x="7056234" y="2852978"/>
                  </a:lnTo>
                  <a:lnTo>
                    <a:pt x="7060920" y="2848292"/>
                  </a:lnTo>
                  <a:lnTo>
                    <a:pt x="7060920" y="2836722"/>
                  </a:lnTo>
                  <a:close/>
                </a:path>
                <a:path w="7857490" h="4237990">
                  <a:moveTo>
                    <a:pt x="7060920" y="1421333"/>
                  </a:moveTo>
                  <a:lnTo>
                    <a:pt x="7056234" y="1416646"/>
                  </a:lnTo>
                  <a:lnTo>
                    <a:pt x="7044652" y="1416646"/>
                  </a:lnTo>
                  <a:lnTo>
                    <a:pt x="7039965" y="1421333"/>
                  </a:lnTo>
                  <a:lnTo>
                    <a:pt x="7039965" y="1432890"/>
                  </a:lnTo>
                  <a:lnTo>
                    <a:pt x="7044652" y="1437589"/>
                  </a:lnTo>
                  <a:lnTo>
                    <a:pt x="7056234" y="1437589"/>
                  </a:lnTo>
                  <a:lnTo>
                    <a:pt x="7060920" y="1432890"/>
                  </a:lnTo>
                  <a:lnTo>
                    <a:pt x="7060920" y="1421333"/>
                  </a:lnTo>
                  <a:close/>
                </a:path>
                <a:path w="7857490" h="4237990">
                  <a:moveTo>
                    <a:pt x="7060920" y="4699"/>
                  </a:moveTo>
                  <a:lnTo>
                    <a:pt x="7056234" y="0"/>
                  </a:lnTo>
                  <a:lnTo>
                    <a:pt x="7044652" y="0"/>
                  </a:lnTo>
                  <a:lnTo>
                    <a:pt x="7039965" y="4699"/>
                  </a:lnTo>
                  <a:lnTo>
                    <a:pt x="7039965" y="16256"/>
                  </a:lnTo>
                  <a:lnTo>
                    <a:pt x="7044652" y="20942"/>
                  </a:lnTo>
                  <a:lnTo>
                    <a:pt x="7056234" y="20942"/>
                  </a:lnTo>
                  <a:lnTo>
                    <a:pt x="7060920" y="16256"/>
                  </a:lnTo>
                  <a:lnTo>
                    <a:pt x="7060920" y="4699"/>
                  </a:lnTo>
                  <a:close/>
                </a:path>
                <a:path w="7857490" h="4237990">
                  <a:moveTo>
                    <a:pt x="7102830" y="4221480"/>
                  </a:moveTo>
                  <a:lnTo>
                    <a:pt x="7098131" y="4216793"/>
                  </a:lnTo>
                  <a:lnTo>
                    <a:pt x="7086549" y="4216793"/>
                  </a:lnTo>
                  <a:lnTo>
                    <a:pt x="7081863" y="4221480"/>
                  </a:lnTo>
                  <a:lnTo>
                    <a:pt x="7081863" y="4233037"/>
                  </a:lnTo>
                  <a:lnTo>
                    <a:pt x="7086549" y="4237736"/>
                  </a:lnTo>
                  <a:lnTo>
                    <a:pt x="7098131" y="4237736"/>
                  </a:lnTo>
                  <a:lnTo>
                    <a:pt x="7102830" y="4233037"/>
                  </a:lnTo>
                  <a:lnTo>
                    <a:pt x="7102830" y="4221480"/>
                  </a:lnTo>
                  <a:close/>
                </a:path>
                <a:path w="7857490" h="4237990">
                  <a:moveTo>
                    <a:pt x="7102830" y="2836722"/>
                  </a:moveTo>
                  <a:lnTo>
                    <a:pt x="7098131" y="2832036"/>
                  </a:lnTo>
                  <a:lnTo>
                    <a:pt x="7086549" y="2832036"/>
                  </a:lnTo>
                  <a:lnTo>
                    <a:pt x="7081863" y="2836722"/>
                  </a:lnTo>
                  <a:lnTo>
                    <a:pt x="7081863" y="2848292"/>
                  </a:lnTo>
                  <a:lnTo>
                    <a:pt x="7086549" y="2852978"/>
                  </a:lnTo>
                  <a:lnTo>
                    <a:pt x="7098131" y="2852978"/>
                  </a:lnTo>
                  <a:lnTo>
                    <a:pt x="7102830" y="2848292"/>
                  </a:lnTo>
                  <a:lnTo>
                    <a:pt x="7102830" y="2836722"/>
                  </a:lnTo>
                  <a:close/>
                </a:path>
                <a:path w="7857490" h="4237990">
                  <a:moveTo>
                    <a:pt x="7102830" y="1421333"/>
                  </a:moveTo>
                  <a:lnTo>
                    <a:pt x="7098131" y="1416646"/>
                  </a:lnTo>
                  <a:lnTo>
                    <a:pt x="7086549" y="1416646"/>
                  </a:lnTo>
                  <a:lnTo>
                    <a:pt x="7081863" y="1421333"/>
                  </a:lnTo>
                  <a:lnTo>
                    <a:pt x="7081863" y="1432890"/>
                  </a:lnTo>
                  <a:lnTo>
                    <a:pt x="7086549" y="1437589"/>
                  </a:lnTo>
                  <a:lnTo>
                    <a:pt x="7098131" y="1437589"/>
                  </a:lnTo>
                  <a:lnTo>
                    <a:pt x="7102830" y="1432890"/>
                  </a:lnTo>
                  <a:lnTo>
                    <a:pt x="7102830" y="1421333"/>
                  </a:lnTo>
                  <a:close/>
                </a:path>
                <a:path w="7857490" h="4237990">
                  <a:moveTo>
                    <a:pt x="7102830" y="4699"/>
                  </a:moveTo>
                  <a:lnTo>
                    <a:pt x="7098131" y="0"/>
                  </a:lnTo>
                  <a:lnTo>
                    <a:pt x="7086549" y="0"/>
                  </a:lnTo>
                  <a:lnTo>
                    <a:pt x="7081863" y="4699"/>
                  </a:lnTo>
                  <a:lnTo>
                    <a:pt x="7081863" y="16256"/>
                  </a:lnTo>
                  <a:lnTo>
                    <a:pt x="7086549" y="20942"/>
                  </a:lnTo>
                  <a:lnTo>
                    <a:pt x="7098131" y="20942"/>
                  </a:lnTo>
                  <a:lnTo>
                    <a:pt x="7102830" y="16256"/>
                  </a:lnTo>
                  <a:lnTo>
                    <a:pt x="7102830" y="4699"/>
                  </a:lnTo>
                  <a:close/>
                </a:path>
                <a:path w="7857490" h="4237990">
                  <a:moveTo>
                    <a:pt x="7144728" y="4221480"/>
                  </a:moveTo>
                  <a:lnTo>
                    <a:pt x="7140041" y="4216793"/>
                  </a:lnTo>
                  <a:lnTo>
                    <a:pt x="7128459" y="4216793"/>
                  </a:lnTo>
                  <a:lnTo>
                    <a:pt x="7123773" y="4221480"/>
                  </a:lnTo>
                  <a:lnTo>
                    <a:pt x="7123773" y="4233037"/>
                  </a:lnTo>
                  <a:lnTo>
                    <a:pt x="7128459" y="4237736"/>
                  </a:lnTo>
                  <a:lnTo>
                    <a:pt x="7140041" y="4237736"/>
                  </a:lnTo>
                  <a:lnTo>
                    <a:pt x="7144728" y="4233037"/>
                  </a:lnTo>
                  <a:lnTo>
                    <a:pt x="7144728" y="4221480"/>
                  </a:lnTo>
                  <a:close/>
                </a:path>
                <a:path w="7857490" h="4237990">
                  <a:moveTo>
                    <a:pt x="7144728" y="2836722"/>
                  </a:moveTo>
                  <a:lnTo>
                    <a:pt x="7140041" y="2832036"/>
                  </a:lnTo>
                  <a:lnTo>
                    <a:pt x="7128459" y="2832036"/>
                  </a:lnTo>
                  <a:lnTo>
                    <a:pt x="7123773" y="2836722"/>
                  </a:lnTo>
                  <a:lnTo>
                    <a:pt x="7123773" y="2848292"/>
                  </a:lnTo>
                  <a:lnTo>
                    <a:pt x="7128459" y="2852978"/>
                  </a:lnTo>
                  <a:lnTo>
                    <a:pt x="7140041" y="2852978"/>
                  </a:lnTo>
                  <a:lnTo>
                    <a:pt x="7144728" y="2848292"/>
                  </a:lnTo>
                  <a:lnTo>
                    <a:pt x="7144728" y="2836722"/>
                  </a:lnTo>
                  <a:close/>
                </a:path>
                <a:path w="7857490" h="4237990">
                  <a:moveTo>
                    <a:pt x="7144728" y="1421333"/>
                  </a:moveTo>
                  <a:lnTo>
                    <a:pt x="7140041" y="1416646"/>
                  </a:lnTo>
                  <a:lnTo>
                    <a:pt x="7128459" y="1416646"/>
                  </a:lnTo>
                  <a:lnTo>
                    <a:pt x="7123773" y="1421333"/>
                  </a:lnTo>
                  <a:lnTo>
                    <a:pt x="7123773" y="1432890"/>
                  </a:lnTo>
                  <a:lnTo>
                    <a:pt x="7128459" y="1437589"/>
                  </a:lnTo>
                  <a:lnTo>
                    <a:pt x="7140041" y="1437589"/>
                  </a:lnTo>
                  <a:lnTo>
                    <a:pt x="7144728" y="1432890"/>
                  </a:lnTo>
                  <a:lnTo>
                    <a:pt x="7144728" y="1421333"/>
                  </a:lnTo>
                  <a:close/>
                </a:path>
                <a:path w="7857490" h="4237990">
                  <a:moveTo>
                    <a:pt x="7144728" y="4699"/>
                  </a:moveTo>
                  <a:lnTo>
                    <a:pt x="7140041" y="0"/>
                  </a:lnTo>
                  <a:lnTo>
                    <a:pt x="7128459" y="0"/>
                  </a:lnTo>
                  <a:lnTo>
                    <a:pt x="7123773" y="4699"/>
                  </a:lnTo>
                  <a:lnTo>
                    <a:pt x="7123773" y="16256"/>
                  </a:lnTo>
                  <a:lnTo>
                    <a:pt x="7128459" y="20942"/>
                  </a:lnTo>
                  <a:lnTo>
                    <a:pt x="7140041" y="20942"/>
                  </a:lnTo>
                  <a:lnTo>
                    <a:pt x="7144728" y="16256"/>
                  </a:lnTo>
                  <a:lnTo>
                    <a:pt x="7144728" y="4699"/>
                  </a:lnTo>
                  <a:close/>
                </a:path>
                <a:path w="7857490" h="4237990">
                  <a:moveTo>
                    <a:pt x="7186638" y="4221480"/>
                  </a:moveTo>
                  <a:lnTo>
                    <a:pt x="7181939" y="4216793"/>
                  </a:lnTo>
                  <a:lnTo>
                    <a:pt x="7170369" y="4216793"/>
                  </a:lnTo>
                  <a:lnTo>
                    <a:pt x="7165670" y="4221480"/>
                  </a:lnTo>
                  <a:lnTo>
                    <a:pt x="7165670" y="4233037"/>
                  </a:lnTo>
                  <a:lnTo>
                    <a:pt x="7170369" y="4237736"/>
                  </a:lnTo>
                  <a:lnTo>
                    <a:pt x="7181939" y="4237736"/>
                  </a:lnTo>
                  <a:lnTo>
                    <a:pt x="7186638" y="4233037"/>
                  </a:lnTo>
                  <a:lnTo>
                    <a:pt x="7186638" y="4221480"/>
                  </a:lnTo>
                  <a:close/>
                </a:path>
                <a:path w="7857490" h="4237990">
                  <a:moveTo>
                    <a:pt x="7186638" y="2836722"/>
                  </a:moveTo>
                  <a:lnTo>
                    <a:pt x="7181939" y="2832036"/>
                  </a:lnTo>
                  <a:lnTo>
                    <a:pt x="7170369" y="2832036"/>
                  </a:lnTo>
                  <a:lnTo>
                    <a:pt x="7165670" y="2836722"/>
                  </a:lnTo>
                  <a:lnTo>
                    <a:pt x="7165670" y="2848292"/>
                  </a:lnTo>
                  <a:lnTo>
                    <a:pt x="7170369" y="2852978"/>
                  </a:lnTo>
                  <a:lnTo>
                    <a:pt x="7181939" y="2852978"/>
                  </a:lnTo>
                  <a:lnTo>
                    <a:pt x="7186638" y="2848292"/>
                  </a:lnTo>
                  <a:lnTo>
                    <a:pt x="7186638" y="2836722"/>
                  </a:lnTo>
                  <a:close/>
                </a:path>
                <a:path w="7857490" h="4237990">
                  <a:moveTo>
                    <a:pt x="7186638" y="1421333"/>
                  </a:moveTo>
                  <a:lnTo>
                    <a:pt x="7181939" y="1416646"/>
                  </a:lnTo>
                  <a:lnTo>
                    <a:pt x="7170369" y="1416646"/>
                  </a:lnTo>
                  <a:lnTo>
                    <a:pt x="7165670" y="1421333"/>
                  </a:lnTo>
                  <a:lnTo>
                    <a:pt x="7165670" y="1432890"/>
                  </a:lnTo>
                  <a:lnTo>
                    <a:pt x="7170369" y="1437589"/>
                  </a:lnTo>
                  <a:lnTo>
                    <a:pt x="7181939" y="1437589"/>
                  </a:lnTo>
                  <a:lnTo>
                    <a:pt x="7186638" y="1432890"/>
                  </a:lnTo>
                  <a:lnTo>
                    <a:pt x="7186638" y="1421333"/>
                  </a:lnTo>
                  <a:close/>
                </a:path>
                <a:path w="7857490" h="4237990">
                  <a:moveTo>
                    <a:pt x="7186638" y="4699"/>
                  </a:moveTo>
                  <a:lnTo>
                    <a:pt x="7181939" y="0"/>
                  </a:lnTo>
                  <a:lnTo>
                    <a:pt x="7170369" y="0"/>
                  </a:lnTo>
                  <a:lnTo>
                    <a:pt x="7165670" y="4699"/>
                  </a:lnTo>
                  <a:lnTo>
                    <a:pt x="7165670" y="16256"/>
                  </a:lnTo>
                  <a:lnTo>
                    <a:pt x="7170369" y="20942"/>
                  </a:lnTo>
                  <a:lnTo>
                    <a:pt x="7181939" y="20942"/>
                  </a:lnTo>
                  <a:lnTo>
                    <a:pt x="7186638" y="16256"/>
                  </a:lnTo>
                  <a:lnTo>
                    <a:pt x="7186638" y="4699"/>
                  </a:lnTo>
                  <a:close/>
                </a:path>
                <a:path w="7857490" h="4237990">
                  <a:moveTo>
                    <a:pt x="7228535" y="4221480"/>
                  </a:moveTo>
                  <a:lnTo>
                    <a:pt x="7223849" y="4216793"/>
                  </a:lnTo>
                  <a:lnTo>
                    <a:pt x="7212254" y="4216793"/>
                  </a:lnTo>
                  <a:lnTo>
                    <a:pt x="7207580" y="4221480"/>
                  </a:lnTo>
                  <a:lnTo>
                    <a:pt x="7207580" y="4233037"/>
                  </a:lnTo>
                  <a:lnTo>
                    <a:pt x="7212254" y="4237736"/>
                  </a:lnTo>
                  <a:lnTo>
                    <a:pt x="7223849" y="4237736"/>
                  </a:lnTo>
                  <a:lnTo>
                    <a:pt x="7228535" y="4233037"/>
                  </a:lnTo>
                  <a:lnTo>
                    <a:pt x="7228535" y="4221480"/>
                  </a:lnTo>
                  <a:close/>
                </a:path>
                <a:path w="7857490" h="4237990">
                  <a:moveTo>
                    <a:pt x="7228535" y="2836722"/>
                  </a:moveTo>
                  <a:lnTo>
                    <a:pt x="7223849" y="2832036"/>
                  </a:lnTo>
                  <a:lnTo>
                    <a:pt x="7212254" y="2832036"/>
                  </a:lnTo>
                  <a:lnTo>
                    <a:pt x="7207580" y="2836722"/>
                  </a:lnTo>
                  <a:lnTo>
                    <a:pt x="7207580" y="2848292"/>
                  </a:lnTo>
                  <a:lnTo>
                    <a:pt x="7212254" y="2852978"/>
                  </a:lnTo>
                  <a:lnTo>
                    <a:pt x="7223849" y="2852978"/>
                  </a:lnTo>
                  <a:lnTo>
                    <a:pt x="7228535" y="2848292"/>
                  </a:lnTo>
                  <a:lnTo>
                    <a:pt x="7228535" y="2836722"/>
                  </a:lnTo>
                  <a:close/>
                </a:path>
                <a:path w="7857490" h="4237990">
                  <a:moveTo>
                    <a:pt x="7228535" y="1421333"/>
                  </a:moveTo>
                  <a:lnTo>
                    <a:pt x="7223849" y="1416646"/>
                  </a:lnTo>
                  <a:lnTo>
                    <a:pt x="7212254" y="1416646"/>
                  </a:lnTo>
                  <a:lnTo>
                    <a:pt x="7207580" y="1421333"/>
                  </a:lnTo>
                  <a:lnTo>
                    <a:pt x="7207580" y="1432890"/>
                  </a:lnTo>
                  <a:lnTo>
                    <a:pt x="7212254" y="1437589"/>
                  </a:lnTo>
                  <a:lnTo>
                    <a:pt x="7223849" y="1437589"/>
                  </a:lnTo>
                  <a:lnTo>
                    <a:pt x="7228535" y="1432890"/>
                  </a:lnTo>
                  <a:lnTo>
                    <a:pt x="7228535" y="1421333"/>
                  </a:lnTo>
                  <a:close/>
                </a:path>
                <a:path w="7857490" h="4237990">
                  <a:moveTo>
                    <a:pt x="7228535" y="4699"/>
                  </a:moveTo>
                  <a:lnTo>
                    <a:pt x="7223849" y="0"/>
                  </a:lnTo>
                  <a:lnTo>
                    <a:pt x="7212254" y="0"/>
                  </a:lnTo>
                  <a:lnTo>
                    <a:pt x="7207580" y="4699"/>
                  </a:lnTo>
                  <a:lnTo>
                    <a:pt x="7207580" y="16256"/>
                  </a:lnTo>
                  <a:lnTo>
                    <a:pt x="7212254" y="20942"/>
                  </a:lnTo>
                  <a:lnTo>
                    <a:pt x="7223849" y="20942"/>
                  </a:lnTo>
                  <a:lnTo>
                    <a:pt x="7228535" y="16256"/>
                  </a:lnTo>
                  <a:lnTo>
                    <a:pt x="7228535" y="4699"/>
                  </a:lnTo>
                  <a:close/>
                </a:path>
                <a:path w="7857490" h="4237990">
                  <a:moveTo>
                    <a:pt x="7270445" y="4221480"/>
                  </a:moveTo>
                  <a:lnTo>
                    <a:pt x="7265759" y="4216793"/>
                  </a:lnTo>
                  <a:lnTo>
                    <a:pt x="7254164" y="4216793"/>
                  </a:lnTo>
                  <a:lnTo>
                    <a:pt x="7249477" y="4221480"/>
                  </a:lnTo>
                  <a:lnTo>
                    <a:pt x="7249477" y="4233037"/>
                  </a:lnTo>
                  <a:lnTo>
                    <a:pt x="7254164" y="4237736"/>
                  </a:lnTo>
                  <a:lnTo>
                    <a:pt x="7265759" y="4237736"/>
                  </a:lnTo>
                  <a:lnTo>
                    <a:pt x="7270445" y="4233037"/>
                  </a:lnTo>
                  <a:lnTo>
                    <a:pt x="7270445" y="4221480"/>
                  </a:lnTo>
                  <a:close/>
                </a:path>
                <a:path w="7857490" h="4237990">
                  <a:moveTo>
                    <a:pt x="7270445" y="2836722"/>
                  </a:moveTo>
                  <a:lnTo>
                    <a:pt x="7265759" y="2832036"/>
                  </a:lnTo>
                  <a:lnTo>
                    <a:pt x="7254164" y="2832036"/>
                  </a:lnTo>
                  <a:lnTo>
                    <a:pt x="7249477" y="2836722"/>
                  </a:lnTo>
                  <a:lnTo>
                    <a:pt x="7249477" y="2848292"/>
                  </a:lnTo>
                  <a:lnTo>
                    <a:pt x="7254164" y="2852978"/>
                  </a:lnTo>
                  <a:lnTo>
                    <a:pt x="7265759" y="2852978"/>
                  </a:lnTo>
                  <a:lnTo>
                    <a:pt x="7270445" y="2848292"/>
                  </a:lnTo>
                  <a:lnTo>
                    <a:pt x="7270445" y="2836722"/>
                  </a:lnTo>
                  <a:close/>
                </a:path>
                <a:path w="7857490" h="4237990">
                  <a:moveTo>
                    <a:pt x="7270445" y="1421333"/>
                  </a:moveTo>
                  <a:lnTo>
                    <a:pt x="7265759" y="1416646"/>
                  </a:lnTo>
                  <a:lnTo>
                    <a:pt x="7254164" y="1416646"/>
                  </a:lnTo>
                  <a:lnTo>
                    <a:pt x="7249477" y="1421333"/>
                  </a:lnTo>
                  <a:lnTo>
                    <a:pt x="7249477" y="1432890"/>
                  </a:lnTo>
                  <a:lnTo>
                    <a:pt x="7254164" y="1437589"/>
                  </a:lnTo>
                  <a:lnTo>
                    <a:pt x="7265759" y="1437589"/>
                  </a:lnTo>
                  <a:lnTo>
                    <a:pt x="7270445" y="1432890"/>
                  </a:lnTo>
                  <a:lnTo>
                    <a:pt x="7270445" y="1421333"/>
                  </a:lnTo>
                  <a:close/>
                </a:path>
                <a:path w="7857490" h="4237990">
                  <a:moveTo>
                    <a:pt x="7270445" y="4699"/>
                  </a:moveTo>
                  <a:lnTo>
                    <a:pt x="7265759" y="0"/>
                  </a:lnTo>
                  <a:lnTo>
                    <a:pt x="7254164" y="0"/>
                  </a:lnTo>
                  <a:lnTo>
                    <a:pt x="7249477" y="4699"/>
                  </a:lnTo>
                  <a:lnTo>
                    <a:pt x="7249477" y="16256"/>
                  </a:lnTo>
                  <a:lnTo>
                    <a:pt x="7254164" y="20942"/>
                  </a:lnTo>
                  <a:lnTo>
                    <a:pt x="7265759" y="20942"/>
                  </a:lnTo>
                  <a:lnTo>
                    <a:pt x="7270445" y="16256"/>
                  </a:lnTo>
                  <a:lnTo>
                    <a:pt x="7270445" y="4699"/>
                  </a:lnTo>
                  <a:close/>
                </a:path>
                <a:path w="7857490" h="4237990">
                  <a:moveTo>
                    <a:pt x="7312355" y="4221480"/>
                  </a:moveTo>
                  <a:lnTo>
                    <a:pt x="7307656" y="4216793"/>
                  </a:lnTo>
                  <a:lnTo>
                    <a:pt x="7296061" y="4216793"/>
                  </a:lnTo>
                  <a:lnTo>
                    <a:pt x="7291387" y="4221480"/>
                  </a:lnTo>
                  <a:lnTo>
                    <a:pt x="7291387" y="4233037"/>
                  </a:lnTo>
                  <a:lnTo>
                    <a:pt x="7296061" y="4237736"/>
                  </a:lnTo>
                  <a:lnTo>
                    <a:pt x="7307656" y="4237736"/>
                  </a:lnTo>
                  <a:lnTo>
                    <a:pt x="7312355" y="4233037"/>
                  </a:lnTo>
                  <a:lnTo>
                    <a:pt x="7312355" y="4221480"/>
                  </a:lnTo>
                  <a:close/>
                </a:path>
                <a:path w="7857490" h="4237990">
                  <a:moveTo>
                    <a:pt x="7312355" y="2836722"/>
                  </a:moveTo>
                  <a:lnTo>
                    <a:pt x="7307656" y="2832036"/>
                  </a:lnTo>
                  <a:lnTo>
                    <a:pt x="7296061" y="2832036"/>
                  </a:lnTo>
                  <a:lnTo>
                    <a:pt x="7291387" y="2836722"/>
                  </a:lnTo>
                  <a:lnTo>
                    <a:pt x="7291387" y="2848292"/>
                  </a:lnTo>
                  <a:lnTo>
                    <a:pt x="7296061" y="2852978"/>
                  </a:lnTo>
                  <a:lnTo>
                    <a:pt x="7307656" y="2852978"/>
                  </a:lnTo>
                  <a:lnTo>
                    <a:pt x="7312355" y="2848292"/>
                  </a:lnTo>
                  <a:lnTo>
                    <a:pt x="7312355" y="2836722"/>
                  </a:lnTo>
                  <a:close/>
                </a:path>
                <a:path w="7857490" h="4237990">
                  <a:moveTo>
                    <a:pt x="7312355" y="1421333"/>
                  </a:moveTo>
                  <a:lnTo>
                    <a:pt x="7307656" y="1416646"/>
                  </a:lnTo>
                  <a:lnTo>
                    <a:pt x="7296061" y="1416646"/>
                  </a:lnTo>
                  <a:lnTo>
                    <a:pt x="7291387" y="1421333"/>
                  </a:lnTo>
                  <a:lnTo>
                    <a:pt x="7291387" y="1432890"/>
                  </a:lnTo>
                  <a:lnTo>
                    <a:pt x="7296061" y="1437589"/>
                  </a:lnTo>
                  <a:lnTo>
                    <a:pt x="7307656" y="1437589"/>
                  </a:lnTo>
                  <a:lnTo>
                    <a:pt x="7312355" y="1432890"/>
                  </a:lnTo>
                  <a:lnTo>
                    <a:pt x="7312355" y="1421333"/>
                  </a:lnTo>
                  <a:close/>
                </a:path>
                <a:path w="7857490" h="4237990">
                  <a:moveTo>
                    <a:pt x="7312355" y="4699"/>
                  </a:moveTo>
                  <a:lnTo>
                    <a:pt x="7307656" y="0"/>
                  </a:lnTo>
                  <a:lnTo>
                    <a:pt x="7296061" y="0"/>
                  </a:lnTo>
                  <a:lnTo>
                    <a:pt x="7291387" y="4699"/>
                  </a:lnTo>
                  <a:lnTo>
                    <a:pt x="7291387" y="16256"/>
                  </a:lnTo>
                  <a:lnTo>
                    <a:pt x="7296061" y="20942"/>
                  </a:lnTo>
                  <a:lnTo>
                    <a:pt x="7307656" y="20942"/>
                  </a:lnTo>
                  <a:lnTo>
                    <a:pt x="7312355" y="16256"/>
                  </a:lnTo>
                  <a:lnTo>
                    <a:pt x="7312355" y="4699"/>
                  </a:lnTo>
                  <a:close/>
                </a:path>
                <a:path w="7857490" h="4237990">
                  <a:moveTo>
                    <a:pt x="7354252" y="4221480"/>
                  </a:moveTo>
                  <a:lnTo>
                    <a:pt x="7349566" y="4216793"/>
                  </a:lnTo>
                  <a:lnTo>
                    <a:pt x="7337971" y="4216793"/>
                  </a:lnTo>
                  <a:lnTo>
                    <a:pt x="7333285" y="4221480"/>
                  </a:lnTo>
                  <a:lnTo>
                    <a:pt x="7333285" y="4233037"/>
                  </a:lnTo>
                  <a:lnTo>
                    <a:pt x="7337971" y="4237736"/>
                  </a:lnTo>
                  <a:lnTo>
                    <a:pt x="7349566" y="4237736"/>
                  </a:lnTo>
                  <a:lnTo>
                    <a:pt x="7354252" y="4233037"/>
                  </a:lnTo>
                  <a:lnTo>
                    <a:pt x="7354252" y="4221480"/>
                  </a:lnTo>
                  <a:close/>
                </a:path>
                <a:path w="7857490" h="4237990">
                  <a:moveTo>
                    <a:pt x="7354252" y="2836722"/>
                  </a:moveTo>
                  <a:lnTo>
                    <a:pt x="7349566" y="2832036"/>
                  </a:lnTo>
                  <a:lnTo>
                    <a:pt x="7337971" y="2832036"/>
                  </a:lnTo>
                  <a:lnTo>
                    <a:pt x="7333285" y="2836722"/>
                  </a:lnTo>
                  <a:lnTo>
                    <a:pt x="7333285" y="2848292"/>
                  </a:lnTo>
                  <a:lnTo>
                    <a:pt x="7337971" y="2852978"/>
                  </a:lnTo>
                  <a:lnTo>
                    <a:pt x="7349566" y="2852978"/>
                  </a:lnTo>
                  <a:lnTo>
                    <a:pt x="7354252" y="2848292"/>
                  </a:lnTo>
                  <a:lnTo>
                    <a:pt x="7354252" y="2836722"/>
                  </a:lnTo>
                  <a:close/>
                </a:path>
                <a:path w="7857490" h="4237990">
                  <a:moveTo>
                    <a:pt x="7354252" y="1421333"/>
                  </a:moveTo>
                  <a:lnTo>
                    <a:pt x="7349566" y="1416646"/>
                  </a:lnTo>
                  <a:lnTo>
                    <a:pt x="7337971" y="1416646"/>
                  </a:lnTo>
                  <a:lnTo>
                    <a:pt x="7333285" y="1421333"/>
                  </a:lnTo>
                  <a:lnTo>
                    <a:pt x="7333285" y="1432890"/>
                  </a:lnTo>
                  <a:lnTo>
                    <a:pt x="7337971" y="1437589"/>
                  </a:lnTo>
                  <a:lnTo>
                    <a:pt x="7349566" y="1437589"/>
                  </a:lnTo>
                  <a:lnTo>
                    <a:pt x="7354252" y="1432890"/>
                  </a:lnTo>
                  <a:lnTo>
                    <a:pt x="7354252" y="1421333"/>
                  </a:lnTo>
                  <a:close/>
                </a:path>
                <a:path w="7857490" h="4237990">
                  <a:moveTo>
                    <a:pt x="7354252" y="4699"/>
                  </a:moveTo>
                  <a:lnTo>
                    <a:pt x="7349566" y="0"/>
                  </a:lnTo>
                  <a:lnTo>
                    <a:pt x="7337971" y="0"/>
                  </a:lnTo>
                  <a:lnTo>
                    <a:pt x="7333285" y="4699"/>
                  </a:lnTo>
                  <a:lnTo>
                    <a:pt x="7333285" y="16256"/>
                  </a:lnTo>
                  <a:lnTo>
                    <a:pt x="7337971" y="20942"/>
                  </a:lnTo>
                  <a:lnTo>
                    <a:pt x="7349566" y="20942"/>
                  </a:lnTo>
                  <a:lnTo>
                    <a:pt x="7354252" y="16256"/>
                  </a:lnTo>
                  <a:lnTo>
                    <a:pt x="7354252" y="4699"/>
                  </a:lnTo>
                  <a:close/>
                </a:path>
                <a:path w="7857490" h="4237990">
                  <a:moveTo>
                    <a:pt x="7396162" y="4221480"/>
                  </a:moveTo>
                  <a:lnTo>
                    <a:pt x="7391463" y="4216793"/>
                  </a:lnTo>
                  <a:lnTo>
                    <a:pt x="7379881" y="4216793"/>
                  </a:lnTo>
                  <a:lnTo>
                    <a:pt x="7375195" y="4221480"/>
                  </a:lnTo>
                  <a:lnTo>
                    <a:pt x="7375195" y="4233037"/>
                  </a:lnTo>
                  <a:lnTo>
                    <a:pt x="7379881" y="4237736"/>
                  </a:lnTo>
                  <a:lnTo>
                    <a:pt x="7391463" y="4237736"/>
                  </a:lnTo>
                  <a:lnTo>
                    <a:pt x="7396162" y="4233037"/>
                  </a:lnTo>
                  <a:lnTo>
                    <a:pt x="7396162" y="4221480"/>
                  </a:lnTo>
                  <a:close/>
                </a:path>
                <a:path w="7857490" h="4237990">
                  <a:moveTo>
                    <a:pt x="7396162" y="2836722"/>
                  </a:moveTo>
                  <a:lnTo>
                    <a:pt x="7391463" y="2832036"/>
                  </a:lnTo>
                  <a:lnTo>
                    <a:pt x="7379881" y="2832036"/>
                  </a:lnTo>
                  <a:lnTo>
                    <a:pt x="7375195" y="2836722"/>
                  </a:lnTo>
                  <a:lnTo>
                    <a:pt x="7375195" y="2848292"/>
                  </a:lnTo>
                  <a:lnTo>
                    <a:pt x="7379881" y="2852978"/>
                  </a:lnTo>
                  <a:lnTo>
                    <a:pt x="7391463" y="2852978"/>
                  </a:lnTo>
                  <a:lnTo>
                    <a:pt x="7396162" y="2848292"/>
                  </a:lnTo>
                  <a:lnTo>
                    <a:pt x="7396162" y="2836722"/>
                  </a:lnTo>
                  <a:close/>
                </a:path>
                <a:path w="7857490" h="4237990">
                  <a:moveTo>
                    <a:pt x="7396162" y="1421333"/>
                  </a:moveTo>
                  <a:lnTo>
                    <a:pt x="7391463" y="1416646"/>
                  </a:lnTo>
                  <a:lnTo>
                    <a:pt x="7379881" y="1416646"/>
                  </a:lnTo>
                  <a:lnTo>
                    <a:pt x="7375195" y="1421333"/>
                  </a:lnTo>
                  <a:lnTo>
                    <a:pt x="7375195" y="1432890"/>
                  </a:lnTo>
                  <a:lnTo>
                    <a:pt x="7379881" y="1437589"/>
                  </a:lnTo>
                  <a:lnTo>
                    <a:pt x="7391463" y="1437589"/>
                  </a:lnTo>
                  <a:lnTo>
                    <a:pt x="7396162" y="1432890"/>
                  </a:lnTo>
                  <a:lnTo>
                    <a:pt x="7396162" y="1421333"/>
                  </a:lnTo>
                  <a:close/>
                </a:path>
                <a:path w="7857490" h="4237990">
                  <a:moveTo>
                    <a:pt x="7396162" y="4699"/>
                  </a:moveTo>
                  <a:lnTo>
                    <a:pt x="7391463" y="0"/>
                  </a:lnTo>
                  <a:lnTo>
                    <a:pt x="7379881" y="0"/>
                  </a:lnTo>
                  <a:lnTo>
                    <a:pt x="7375195" y="4699"/>
                  </a:lnTo>
                  <a:lnTo>
                    <a:pt x="7375195" y="16256"/>
                  </a:lnTo>
                  <a:lnTo>
                    <a:pt x="7379881" y="20942"/>
                  </a:lnTo>
                  <a:lnTo>
                    <a:pt x="7391463" y="20942"/>
                  </a:lnTo>
                  <a:lnTo>
                    <a:pt x="7396162" y="16256"/>
                  </a:lnTo>
                  <a:lnTo>
                    <a:pt x="7396162" y="4699"/>
                  </a:lnTo>
                  <a:close/>
                </a:path>
                <a:path w="7857490" h="4237990">
                  <a:moveTo>
                    <a:pt x="7438060" y="4221480"/>
                  </a:moveTo>
                  <a:lnTo>
                    <a:pt x="7433373" y="4216793"/>
                  </a:lnTo>
                  <a:lnTo>
                    <a:pt x="7421778" y="4216793"/>
                  </a:lnTo>
                  <a:lnTo>
                    <a:pt x="7417105" y="4221480"/>
                  </a:lnTo>
                  <a:lnTo>
                    <a:pt x="7417105" y="4233037"/>
                  </a:lnTo>
                  <a:lnTo>
                    <a:pt x="7421778" y="4237736"/>
                  </a:lnTo>
                  <a:lnTo>
                    <a:pt x="7433373" y="4237736"/>
                  </a:lnTo>
                  <a:lnTo>
                    <a:pt x="7438060" y="4233037"/>
                  </a:lnTo>
                  <a:lnTo>
                    <a:pt x="7438060" y="4221480"/>
                  </a:lnTo>
                  <a:close/>
                </a:path>
                <a:path w="7857490" h="4237990">
                  <a:moveTo>
                    <a:pt x="7438060" y="2836722"/>
                  </a:moveTo>
                  <a:lnTo>
                    <a:pt x="7433373" y="2832036"/>
                  </a:lnTo>
                  <a:lnTo>
                    <a:pt x="7421778" y="2832036"/>
                  </a:lnTo>
                  <a:lnTo>
                    <a:pt x="7417105" y="2836722"/>
                  </a:lnTo>
                  <a:lnTo>
                    <a:pt x="7417105" y="2848292"/>
                  </a:lnTo>
                  <a:lnTo>
                    <a:pt x="7421778" y="2852978"/>
                  </a:lnTo>
                  <a:lnTo>
                    <a:pt x="7433373" y="2852978"/>
                  </a:lnTo>
                  <a:lnTo>
                    <a:pt x="7438060" y="2848292"/>
                  </a:lnTo>
                  <a:lnTo>
                    <a:pt x="7438060" y="2836722"/>
                  </a:lnTo>
                  <a:close/>
                </a:path>
                <a:path w="7857490" h="4237990">
                  <a:moveTo>
                    <a:pt x="7438060" y="1421333"/>
                  </a:moveTo>
                  <a:lnTo>
                    <a:pt x="7433373" y="1416646"/>
                  </a:lnTo>
                  <a:lnTo>
                    <a:pt x="7421778" y="1416646"/>
                  </a:lnTo>
                  <a:lnTo>
                    <a:pt x="7417105" y="1421333"/>
                  </a:lnTo>
                  <a:lnTo>
                    <a:pt x="7417105" y="1432890"/>
                  </a:lnTo>
                  <a:lnTo>
                    <a:pt x="7421778" y="1437589"/>
                  </a:lnTo>
                  <a:lnTo>
                    <a:pt x="7433373" y="1437589"/>
                  </a:lnTo>
                  <a:lnTo>
                    <a:pt x="7438060" y="1432890"/>
                  </a:lnTo>
                  <a:lnTo>
                    <a:pt x="7438060" y="1421333"/>
                  </a:lnTo>
                  <a:close/>
                </a:path>
                <a:path w="7857490" h="4237990">
                  <a:moveTo>
                    <a:pt x="7438060" y="4699"/>
                  </a:moveTo>
                  <a:lnTo>
                    <a:pt x="7433373" y="0"/>
                  </a:lnTo>
                  <a:lnTo>
                    <a:pt x="7421778" y="0"/>
                  </a:lnTo>
                  <a:lnTo>
                    <a:pt x="7417105" y="4699"/>
                  </a:lnTo>
                  <a:lnTo>
                    <a:pt x="7417105" y="16256"/>
                  </a:lnTo>
                  <a:lnTo>
                    <a:pt x="7421778" y="20942"/>
                  </a:lnTo>
                  <a:lnTo>
                    <a:pt x="7433373" y="20942"/>
                  </a:lnTo>
                  <a:lnTo>
                    <a:pt x="7438060" y="16256"/>
                  </a:lnTo>
                  <a:lnTo>
                    <a:pt x="7438060" y="4699"/>
                  </a:lnTo>
                  <a:close/>
                </a:path>
                <a:path w="7857490" h="4237990">
                  <a:moveTo>
                    <a:pt x="7479970" y="4221480"/>
                  </a:moveTo>
                  <a:lnTo>
                    <a:pt x="7475271" y="4216793"/>
                  </a:lnTo>
                  <a:lnTo>
                    <a:pt x="7463688" y="4216793"/>
                  </a:lnTo>
                  <a:lnTo>
                    <a:pt x="7459002" y="4221480"/>
                  </a:lnTo>
                  <a:lnTo>
                    <a:pt x="7459002" y="4233037"/>
                  </a:lnTo>
                  <a:lnTo>
                    <a:pt x="7463688" y="4237736"/>
                  </a:lnTo>
                  <a:lnTo>
                    <a:pt x="7475271" y="4237736"/>
                  </a:lnTo>
                  <a:lnTo>
                    <a:pt x="7479970" y="4233037"/>
                  </a:lnTo>
                  <a:lnTo>
                    <a:pt x="7479970" y="4221480"/>
                  </a:lnTo>
                  <a:close/>
                </a:path>
                <a:path w="7857490" h="4237990">
                  <a:moveTo>
                    <a:pt x="7479970" y="2836722"/>
                  </a:moveTo>
                  <a:lnTo>
                    <a:pt x="7475271" y="2832036"/>
                  </a:lnTo>
                  <a:lnTo>
                    <a:pt x="7463688" y="2832036"/>
                  </a:lnTo>
                  <a:lnTo>
                    <a:pt x="7459002" y="2836722"/>
                  </a:lnTo>
                  <a:lnTo>
                    <a:pt x="7459002" y="2848292"/>
                  </a:lnTo>
                  <a:lnTo>
                    <a:pt x="7463688" y="2852978"/>
                  </a:lnTo>
                  <a:lnTo>
                    <a:pt x="7475271" y="2852978"/>
                  </a:lnTo>
                  <a:lnTo>
                    <a:pt x="7479970" y="2848292"/>
                  </a:lnTo>
                  <a:lnTo>
                    <a:pt x="7479970" y="2836722"/>
                  </a:lnTo>
                  <a:close/>
                </a:path>
                <a:path w="7857490" h="4237990">
                  <a:moveTo>
                    <a:pt x="7479970" y="1421333"/>
                  </a:moveTo>
                  <a:lnTo>
                    <a:pt x="7475271" y="1416646"/>
                  </a:lnTo>
                  <a:lnTo>
                    <a:pt x="7463688" y="1416646"/>
                  </a:lnTo>
                  <a:lnTo>
                    <a:pt x="7459002" y="1421333"/>
                  </a:lnTo>
                  <a:lnTo>
                    <a:pt x="7459002" y="1432890"/>
                  </a:lnTo>
                  <a:lnTo>
                    <a:pt x="7463688" y="1437589"/>
                  </a:lnTo>
                  <a:lnTo>
                    <a:pt x="7475271" y="1437589"/>
                  </a:lnTo>
                  <a:lnTo>
                    <a:pt x="7479970" y="1432890"/>
                  </a:lnTo>
                  <a:lnTo>
                    <a:pt x="7479970" y="1421333"/>
                  </a:lnTo>
                  <a:close/>
                </a:path>
                <a:path w="7857490" h="4237990">
                  <a:moveTo>
                    <a:pt x="7479970" y="4699"/>
                  </a:moveTo>
                  <a:lnTo>
                    <a:pt x="7475271" y="0"/>
                  </a:lnTo>
                  <a:lnTo>
                    <a:pt x="7463688" y="0"/>
                  </a:lnTo>
                  <a:lnTo>
                    <a:pt x="7459002" y="4699"/>
                  </a:lnTo>
                  <a:lnTo>
                    <a:pt x="7459002" y="16256"/>
                  </a:lnTo>
                  <a:lnTo>
                    <a:pt x="7463688" y="20942"/>
                  </a:lnTo>
                  <a:lnTo>
                    <a:pt x="7475271" y="20942"/>
                  </a:lnTo>
                  <a:lnTo>
                    <a:pt x="7479970" y="16256"/>
                  </a:lnTo>
                  <a:lnTo>
                    <a:pt x="7479970" y="4699"/>
                  </a:lnTo>
                  <a:close/>
                </a:path>
                <a:path w="7857490" h="4237990">
                  <a:moveTo>
                    <a:pt x="7521867" y="4221480"/>
                  </a:moveTo>
                  <a:lnTo>
                    <a:pt x="7517181" y="4216793"/>
                  </a:lnTo>
                  <a:lnTo>
                    <a:pt x="7505586" y="4216793"/>
                  </a:lnTo>
                  <a:lnTo>
                    <a:pt x="7500912" y="4221480"/>
                  </a:lnTo>
                  <a:lnTo>
                    <a:pt x="7500912" y="4233037"/>
                  </a:lnTo>
                  <a:lnTo>
                    <a:pt x="7505586" y="4237736"/>
                  </a:lnTo>
                  <a:lnTo>
                    <a:pt x="7517181" y="4237736"/>
                  </a:lnTo>
                  <a:lnTo>
                    <a:pt x="7521867" y="4233037"/>
                  </a:lnTo>
                  <a:lnTo>
                    <a:pt x="7521867" y="4221480"/>
                  </a:lnTo>
                  <a:close/>
                </a:path>
                <a:path w="7857490" h="4237990">
                  <a:moveTo>
                    <a:pt x="7521867" y="2836722"/>
                  </a:moveTo>
                  <a:lnTo>
                    <a:pt x="7517181" y="2832036"/>
                  </a:lnTo>
                  <a:lnTo>
                    <a:pt x="7505586" y="2832036"/>
                  </a:lnTo>
                  <a:lnTo>
                    <a:pt x="7500912" y="2836722"/>
                  </a:lnTo>
                  <a:lnTo>
                    <a:pt x="7500912" y="2848292"/>
                  </a:lnTo>
                  <a:lnTo>
                    <a:pt x="7505586" y="2852978"/>
                  </a:lnTo>
                  <a:lnTo>
                    <a:pt x="7517181" y="2852978"/>
                  </a:lnTo>
                  <a:lnTo>
                    <a:pt x="7521867" y="2848292"/>
                  </a:lnTo>
                  <a:lnTo>
                    <a:pt x="7521867" y="2836722"/>
                  </a:lnTo>
                  <a:close/>
                </a:path>
                <a:path w="7857490" h="4237990">
                  <a:moveTo>
                    <a:pt x="7521867" y="1421333"/>
                  </a:moveTo>
                  <a:lnTo>
                    <a:pt x="7517181" y="1416646"/>
                  </a:lnTo>
                  <a:lnTo>
                    <a:pt x="7505586" y="1416646"/>
                  </a:lnTo>
                  <a:lnTo>
                    <a:pt x="7500912" y="1421333"/>
                  </a:lnTo>
                  <a:lnTo>
                    <a:pt x="7500912" y="1432890"/>
                  </a:lnTo>
                  <a:lnTo>
                    <a:pt x="7505586" y="1437589"/>
                  </a:lnTo>
                  <a:lnTo>
                    <a:pt x="7517181" y="1437589"/>
                  </a:lnTo>
                  <a:lnTo>
                    <a:pt x="7521867" y="1432890"/>
                  </a:lnTo>
                  <a:lnTo>
                    <a:pt x="7521867" y="1421333"/>
                  </a:lnTo>
                  <a:close/>
                </a:path>
                <a:path w="7857490" h="4237990">
                  <a:moveTo>
                    <a:pt x="7521867" y="4699"/>
                  </a:moveTo>
                  <a:lnTo>
                    <a:pt x="7517181" y="0"/>
                  </a:lnTo>
                  <a:lnTo>
                    <a:pt x="7505586" y="0"/>
                  </a:lnTo>
                  <a:lnTo>
                    <a:pt x="7500912" y="4699"/>
                  </a:lnTo>
                  <a:lnTo>
                    <a:pt x="7500912" y="16256"/>
                  </a:lnTo>
                  <a:lnTo>
                    <a:pt x="7505586" y="20942"/>
                  </a:lnTo>
                  <a:lnTo>
                    <a:pt x="7517181" y="20942"/>
                  </a:lnTo>
                  <a:lnTo>
                    <a:pt x="7521867" y="16256"/>
                  </a:lnTo>
                  <a:lnTo>
                    <a:pt x="7521867" y="4699"/>
                  </a:lnTo>
                  <a:close/>
                </a:path>
                <a:path w="7857490" h="4237990">
                  <a:moveTo>
                    <a:pt x="7563764" y="4221480"/>
                  </a:moveTo>
                  <a:lnTo>
                    <a:pt x="7559091" y="4216793"/>
                  </a:lnTo>
                  <a:lnTo>
                    <a:pt x="7547496" y="4216793"/>
                  </a:lnTo>
                  <a:lnTo>
                    <a:pt x="7542809" y="4221480"/>
                  </a:lnTo>
                  <a:lnTo>
                    <a:pt x="7542809" y="4233037"/>
                  </a:lnTo>
                  <a:lnTo>
                    <a:pt x="7547496" y="4237736"/>
                  </a:lnTo>
                  <a:lnTo>
                    <a:pt x="7559091" y="4237736"/>
                  </a:lnTo>
                  <a:lnTo>
                    <a:pt x="7563764" y="4233037"/>
                  </a:lnTo>
                  <a:lnTo>
                    <a:pt x="7563764" y="4221480"/>
                  </a:lnTo>
                  <a:close/>
                </a:path>
                <a:path w="7857490" h="4237990">
                  <a:moveTo>
                    <a:pt x="7563764" y="2836722"/>
                  </a:moveTo>
                  <a:lnTo>
                    <a:pt x="7559091" y="2832036"/>
                  </a:lnTo>
                  <a:lnTo>
                    <a:pt x="7547496" y="2832036"/>
                  </a:lnTo>
                  <a:lnTo>
                    <a:pt x="7542809" y="2836722"/>
                  </a:lnTo>
                  <a:lnTo>
                    <a:pt x="7542809" y="2848292"/>
                  </a:lnTo>
                  <a:lnTo>
                    <a:pt x="7547496" y="2852978"/>
                  </a:lnTo>
                  <a:lnTo>
                    <a:pt x="7559091" y="2852978"/>
                  </a:lnTo>
                  <a:lnTo>
                    <a:pt x="7563764" y="2848292"/>
                  </a:lnTo>
                  <a:lnTo>
                    <a:pt x="7563764" y="2836722"/>
                  </a:lnTo>
                  <a:close/>
                </a:path>
                <a:path w="7857490" h="4237990">
                  <a:moveTo>
                    <a:pt x="7563764" y="1421333"/>
                  </a:moveTo>
                  <a:lnTo>
                    <a:pt x="7559091" y="1416646"/>
                  </a:lnTo>
                  <a:lnTo>
                    <a:pt x="7547496" y="1416646"/>
                  </a:lnTo>
                  <a:lnTo>
                    <a:pt x="7542809" y="1421333"/>
                  </a:lnTo>
                  <a:lnTo>
                    <a:pt x="7542809" y="1432890"/>
                  </a:lnTo>
                  <a:lnTo>
                    <a:pt x="7547496" y="1437589"/>
                  </a:lnTo>
                  <a:lnTo>
                    <a:pt x="7559091" y="1437589"/>
                  </a:lnTo>
                  <a:lnTo>
                    <a:pt x="7563764" y="1432890"/>
                  </a:lnTo>
                  <a:lnTo>
                    <a:pt x="7563764" y="1421333"/>
                  </a:lnTo>
                  <a:close/>
                </a:path>
                <a:path w="7857490" h="4237990">
                  <a:moveTo>
                    <a:pt x="7563764" y="4699"/>
                  </a:moveTo>
                  <a:lnTo>
                    <a:pt x="7559091" y="0"/>
                  </a:lnTo>
                  <a:lnTo>
                    <a:pt x="7547496" y="0"/>
                  </a:lnTo>
                  <a:lnTo>
                    <a:pt x="7542809" y="4699"/>
                  </a:lnTo>
                  <a:lnTo>
                    <a:pt x="7542809" y="16256"/>
                  </a:lnTo>
                  <a:lnTo>
                    <a:pt x="7547496" y="20942"/>
                  </a:lnTo>
                  <a:lnTo>
                    <a:pt x="7559091" y="20942"/>
                  </a:lnTo>
                  <a:lnTo>
                    <a:pt x="7563764" y="16256"/>
                  </a:lnTo>
                  <a:lnTo>
                    <a:pt x="7563764" y="4699"/>
                  </a:lnTo>
                  <a:close/>
                </a:path>
                <a:path w="7857490" h="4237990">
                  <a:moveTo>
                    <a:pt x="7605674" y="4221480"/>
                  </a:moveTo>
                  <a:lnTo>
                    <a:pt x="7600988" y="4216793"/>
                  </a:lnTo>
                  <a:lnTo>
                    <a:pt x="7589393" y="4216793"/>
                  </a:lnTo>
                  <a:lnTo>
                    <a:pt x="7584707" y="4221480"/>
                  </a:lnTo>
                  <a:lnTo>
                    <a:pt x="7584707" y="4233037"/>
                  </a:lnTo>
                  <a:lnTo>
                    <a:pt x="7589393" y="4237736"/>
                  </a:lnTo>
                  <a:lnTo>
                    <a:pt x="7600988" y="4237736"/>
                  </a:lnTo>
                  <a:lnTo>
                    <a:pt x="7605674" y="4233037"/>
                  </a:lnTo>
                  <a:lnTo>
                    <a:pt x="7605674" y="4221480"/>
                  </a:lnTo>
                  <a:close/>
                </a:path>
                <a:path w="7857490" h="4237990">
                  <a:moveTo>
                    <a:pt x="7605674" y="2836722"/>
                  </a:moveTo>
                  <a:lnTo>
                    <a:pt x="7600988" y="2832036"/>
                  </a:lnTo>
                  <a:lnTo>
                    <a:pt x="7589393" y="2832036"/>
                  </a:lnTo>
                  <a:lnTo>
                    <a:pt x="7584707" y="2836722"/>
                  </a:lnTo>
                  <a:lnTo>
                    <a:pt x="7584707" y="2848292"/>
                  </a:lnTo>
                  <a:lnTo>
                    <a:pt x="7589393" y="2852978"/>
                  </a:lnTo>
                  <a:lnTo>
                    <a:pt x="7600988" y="2852978"/>
                  </a:lnTo>
                  <a:lnTo>
                    <a:pt x="7605674" y="2848292"/>
                  </a:lnTo>
                  <a:lnTo>
                    <a:pt x="7605674" y="2836722"/>
                  </a:lnTo>
                  <a:close/>
                </a:path>
                <a:path w="7857490" h="4237990">
                  <a:moveTo>
                    <a:pt x="7605674" y="1421333"/>
                  </a:moveTo>
                  <a:lnTo>
                    <a:pt x="7600988" y="1416646"/>
                  </a:lnTo>
                  <a:lnTo>
                    <a:pt x="7589393" y="1416646"/>
                  </a:lnTo>
                  <a:lnTo>
                    <a:pt x="7584707" y="1421333"/>
                  </a:lnTo>
                  <a:lnTo>
                    <a:pt x="7584707" y="1432890"/>
                  </a:lnTo>
                  <a:lnTo>
                    <a:pt x="7589393" y="1437589"/>
                  </a:lnTo>
                  <a:lnTo>
                    <a:pt x="7600988" y="1437589"/>
                  </a:lnTo>
                  <a:lnTo>
                    <a:pt x="7605674" y="1432890"/>
                  </a:lnTo>
                  <a:lnTo>
                    <a:pt x="7605674" y="1421333"/>
                  </a:lnTo>
                  <a:close/>
                </a:path>
                <a:path w="7857490" h="4237990">
                  <a:moveTo>
                    <a:pt x="7605674" y="4699"/>
                  </a:moveTo>
                  <a:lnTo>
                    <a:pt x="7600988" y="0"/>
                  </a:lnTo>
                  <a:lnTo>
                    <a:pt x="7589393" y="0"/>
                  </a:lnTo>
                  <a:lnTo>
                    <a:pt x="7584707" y="4699"/>
                  </a:lnTo>
                  <a:lnTo>
                    <a:pt x="7584707" y="16256"/>
                  </a:lnTo>
                  <a:lnTo>
                    <a:pt x="7589393" y="20942"/>
                  </a:lnTo>
                  <a:lnTo>
                    <a:pt x="7600988" y="20942"/>
                  </a:lnTo>
                  <a:lnTo>
                    <a:pt x="7605674" y="16256"/>
                  </a:lnTo>
                  <a:lnTo>
                    <a:pt x="7605674" y="4699"/>
                  </a:lnTo>
                  <a:close/>
                </a:path>
                <a:path w="7857490" h="4237990">
                  <a:moveTo>
                    <a:pt x="7647572" y="4221480"/>
                  </a:moveTo>
                  <a:lnTo>
                    <a:pt x="7642898" y="4216793"/>
                  </a:lnTo>
                  <a:lnTo>
                    <a:pt x="7631303" y="4216793"/>
                  </a:lnTo>
                  <a:lnTo>
                    <a:pt x="7626617" y="4221480"/>
                  </a:lnTo>
                  <a:lnTo>
                    <a:pt x="7626617" y="4233037"/>
                  </a:lnTo>
                  <a:lnTo>
                    <a:pt x="7631303" y="4237736"/>
                  </a:lnTo>
                  <a:lnTo>
                    <a:pt x="7642898" y="4237736"/>
                  </a:lnTo>
                  <a:lnTo>
                    <a:pt x="7647572" y="4233037"/>
                  </a:lnTo>
                  <a:lnTo>
                    <a:pt x="7647572" y="4221480"/>
                  </a:lnTo>
                  <a:close/>
                </a:path>
                <a:path w="7857490" h="4237990">
                  <a:moveTo>
                    <a:pt x="7647572" y="2836722"/>
                  </a:moveTo>
                  <a:lnTo>
                    <a:pt x="7642898" y="2832036"/>
                  </a:lnTo>
                  <a:lnTo>
                    <a:pt x="7631303" y="2832036"/>
                  </a:lnTo>
                  <a:lnTo>
                    <a:pt x="7626617" y="2836722"/>
                  </a:lnTo>
                  <a:lnTo>
                    <a:pt x="7626617" y="2848292"/>
                  </a:lnTo>
                  <a:lnTo>
                    <a:pt x="7631303" y="2852978"/>
                  </a:lnTo>
                  <a:lnTo>
                    <a:pt x="7642898" y="2852978"/>
                  </a:lnTo>
                  <a:lnTo>
                    <a:pt x="7647572" y="2848292"/>
                  </a:lnTo>
                  <a:lnTo>
                    <a:pt x="7647572" y="2836722"/>
                  </a:lnTo>
                  <a:close/>
                </a:path>
                <a:path w="7857490" h="4237990">
                  <a:moveTo>
                    <a:pt x="7647572" y="1421333"/>
                  </a:moveTo>
                  <a:lnTo>
                    <a:pt x="7642898" y="1416646"/>
                  </a:lnTo>
                  <a:lnTo>
                    <a:pt x="7631303" y="1416646"/>
                  </a:lnTo>
                  <a:lnTo>
                    <a:pt x="7626617" y="1421333"/>
                  </a:lnTo>
                  <a:lnTo>
                    <a:pt x="7626617" y="1432890"/>
                  </a:lnTo>
                  <a:lnTo>
                    <a:pt x="7631303" y="1437589"/>
                  </a:lnTo>
                  <a:lnTo>
                    <a:pt x="7642898" y="1437589"/>
                  </a:lnTo>
                  <a:lnTo>
                    <a:pt x="7647572" y="1432890"/>
                  </a:lnTo>
                  <a:lnTo>
                    <a:pt x="7647572" y="1421333"/>
                  </a:lnTo>
                  <a:close/>
                </a:path>
                <a:path w="7857490" h="4237990">
                  <a:moveTo>
                    <a:pt x="7647572" y="4699"/>
                  </a:moveTo>
                  <a:lnTo>
                    <a:pt x="7642898" y="0"/>
                  </a:lnTo>
                  <a:lnTo>
                    <a:pt x="7631303" y="0"/>
                  </a:lnTo>
                  <a:lnTo>
                    <a:pt x="7626617" y="4699"/>
                  </a:lnTo>
                  <a:lnTo>
                    <a:pt x="7626617" y="16256"/>
                  </a:lnTo>
                  <a:lnTo>
                    <a:pt x="7631303" y="20942"/>
                  </a:lnTo>
                  <a:lnTo>
                    <a:pt x="7642898" y="20942"/>
                  </a:lnTo>
                  <a:lnTo>
                    <a:pt x="7647572" y="16256"/>
                  </a:lnTo>
                  <a:lnTo>
                    <a:pt x="7647572" y="4699"/>
                  </a:lnTo>
                  <a:close/>
                </a:path>
                <a:path w="7857490" h="4237990">
                  <a:moveTo>
                    <a:pt x="7689482" y="4221480"/>
                  </a:moveTo>
                  <a:lnTo>
                    <a:pt x="7684795" y="4216793"/>
                  </a:lnTo>
                  <a:lnTo>
                    <a:pt x="7673213" y="4216793"/>
                  </a:lnTo>
                  <a:lnTo>
                    <a:pt x="7668514" y="4221480"/>
                  </a:lnTo>
                  <a:lnTo>
                    <a:pt x="7668514" y="4233037"/>
                  </a:lnTo>
                  <a:lnTo>
                    <a:pt x="7673213" y="4237736"/>
                  </a:lnTo>
                  <a:lnTo>
                    <a:pt x="7684795" y="4237736"/>
                  </a:lnTo>
                  <a:lnTo>
                    <a:pt x="7689482" y="4233037"/>
                  </a:lnTo>
                  <a:lnTo>
                    <a:pt x="7689482" y="4221480"/>
                  </a:lnTo>
                  <a:close/>
                </a:path>
                <a:path w="7857490" h="4237990">
                  <a:moveTo>
                    <a:pt x="7689482" y="2836722"/>
                  </a:moveTo>
                  <a:lnTo>
                    <a:pt x="7684795" y="2832036"/>
                  </a:lnTo>
                  <a:lnTo>
                    <a:pt x="7673213" y="2832036"/>
                  </a:lnTo>
                  <a:lnTo>
                    <a:pt x="7668514" y="2836722"/>
                  </a:lnTo>
                  <a:lnTo>
                    <a:pt x="7668514" y="2848292"/>
                  </a:lnTo>
                  <a:lnTo>
                    <a:pt x="7673213" y="2852978"/>
                  </a:lnTo>
                  <a:lnTo>
                    <a:pt x="7684795" y="2852978"/>
                  </a:lnTo>
                  <a:lnTo>
                    <a:pt x="7689482" y="2848292"/>
                  </a:lnTo>
                  <a:lnTo>
                    <a:pt x="7689482" y="2836722"/>
                  </a:lnTo>
                  <a:close/>
                </a:path>
                <a:path w="7857490" h="4237990">
                  <a:moveTo>
                    <a:pt x="7689482" y="1421333"/>
                  </a:moveTo>
                  <a:lnTo>
                    <a:pt x="7684795" y="1416646"/>
                  </a:lnTo>
                  <a:lnTo>
                    <a:pt x="7673213" y="1416646"/>
                  </a:lnTo>
                  <a:lnTo>
                    <a:pt x="7668514" y="1421333"/>
                  </a:lnTo>
                  <a:lnTo>
                    <a:pt x="7668514" y="1432890"/>
                  </a:lnTo>
                  <a:lnTo>
                    <a:pt x="7673213" y="1437589"/>
                  </a:lnTo>
                  <a:lnTo>
                    <a:pt x="7684795" y="1437589"/>
                  </a:lnTo>
                  <a:lnTo>
                    <a:pt x="7689482" y="1432890"/>
                  </a:lnTo>
                  <a:lnTo>
                    <a:pt x="7689482" y="1421333"/>
                  </a:lnTo>
                  <a:close/>
                </a:path>
                <a:path w="7857490" h="4237990">
                  <a:moveTo>
                    <a:pt x="7689482" y="4699"/>
                  </a:moveTo>
                  <a:lnTo>
                    <a:pt x="7684795" y="0"/>
                  </a:lnTo>
                  <a:lnTo>
                    <a:pt x="7673213" y="0"/>
                  </a:lnTo>
                  <a:lnTo>
                    <a:pt x="7668514" y="4699"/>
                  </a:lnTo>
                  <a:lnTo>
                    <a:pt x="7668514" y="16256"/>
                  </a:lnTo>
                  <a:lnTo>
                    <a:pt x="7673213" y="20942"/>
                  </a:lnTo>
                  <a:lnTo>
                    <a:pt x="7684795" y="20942"/>
                  </a:lnTo>
                  <a:lnTo>
                    <a:pt x="7689482" y="16256"/>
                  </a:lnTo>
                  <a:lnTo>
                    <a:pt x="7689482" y="4699"/>
                  </a:lnTo>
                  <a:close/>
                </a:path>
                <a:path w="7857490" h="4237990">
                  <a:moveTo>
                    <a:pt x="7731379" y="4221480"/>
                  </a:moveTo>
                  <a:lnTo>
                    <a:pt x="7726705" y="4216793"/>
                  </a:lnTo>
                  <a:lnTo>
                    <a:pt x="7715110" y="4216793"/>
                  </a:lnTo>
                  <a:lnTo>
                    <a:pt x="7710424" y="4221480"/>
                  </a:lnTo>
                  <a:lnTo>
                    <a:pt x="7710424" y="4233037"/>
                  </a:lnTo>
                  <a:lnTo>
                    <a:pt x="7715110" y="4237736"/>
                  </a:lnTo>
                  <a:lnTo>
                    <a:pt x="7726705" y="4237736"/>
                  </a:lnTo>
                  <a:lnTo>
                    <a:pt x="7731379" y="4233037"/>
                  </a:lnTo>
                  <a:lnTo>
                    <a:pt x="7731379" y="4221480"/>
                  </a:lnTo>
                  <a:close/>
                </a:path>
                <a:path w="7857490" h="4237990">
                  <a:moveTo>
                    <a:pt x="7731379" y="2836722"/>
                  </a:moveTo>
                  <a:lnTo>
                    <a:pt x="7726705" y="2832036"/>
                  </a:lnTo>
                  <a:lnTo>
                    <a:pt x="7715110" y="2832036"/>
                  </a:lnTo>
                  <a:lnTo>
                    <a:pt x="7710424" y="2836722"/>
                  </a:lnTo>
                  <a:lnTo>
                    <a:pt x="7710424" y="2848292"/>
                  </a:lnTo>
                  <a:lnTo>
                    <a:pt x="7715110" y="2852978"/>
                  </a:lnTo>
                  <a:lnTo>
                    <a:pt x="7726705" y="2852978"/>
                  </a:lnTo>
                  <a:lnTo>
                    <a:pt x="7731379" y="2848292"/>
                  </a:lnTo>
                  <a:lnTo>
                    <a:pt x="7731379" y="2836722"/>
                  </a:lnTo>
                  <a:close/>
                </a:path>
                <a:path w="7857490" h="4237990">
                  <a:moveTo>
                    <a:pt x="7731379" y="1421333"/>
                  </a:moveTo>
                  <a:lnTo>
                    <a:pt x="7726705" y="1416646"/>
                  </a:lnTo>
                  <a:lnTo>
                    <a:pt x="7715110" y="1416646"/>
                  </a:lnTo>
                  <a:lnTo>
                    <a:pt x="7710424" y="1421333"/>
                  </a:lnTo>
                  <a:lnTo>
                    <a:pt x="7710424" y="1432890"/>
                  </a:lnTo>
                  <a:lnTo>
                    <a:pt x="7715110" y="1437589"/>
                  </a:lnTo>
                  <a:lnTo>
                    <a:pt x="7726705" y="1437589"/>
                  </a:lnTo>
                  <a:lnTo>
                    <a:pt x="7731379" y="1432890"/>
                  </a:lnTo>
                  <a:lnTo>
                    <a:pt x="7731379" y="1421333"/>
                  </a:lnTo>
                  <a:close/>
                </a:path>
                <a:path w="7857490" h="4237990">
                  <a:moveTo>
                    <a:pt x="7731379" y="4699"/>
                  </a:moveTo>
                  <a:lnTo>
                    <a:pt x="7726705" y="0"/>
                  </a:lnTo>
                  <a:lnTo>
                    <a:pt x="7715110" y="0"/>
                  </a:lnTo>
                  <a:lnTo>
                    <a:pt x="7710424" y="4699"/>
                  </a:lnTo>
                  <a:lnTo>
                    <a:pt x="7710424" y="16256"/>
                  </a:lnTo>
                  <a:lnTo>
                    <a:pt x="7715110" y="20942"/>
                  </a:lnTo>
                  <a:lnTo>
                    <a:pt x="7726705" y="20942"/>
                  </a:lnTo>
                  <a:lnTo>
                    <a:pt x="7731379" y="16256"/>
                  </a:lnTo>
                  <a:lnTo>
                    <a:pt x="7731379" y="4699"/>
                  </a:lnTo>
                  <a:close/>
                </a:path>
                <a:path w="7857490" h="4237990">
                  <a:moveTo>
                    <a:pt x="7773289" y="4221480"/>
                  </a:moveTo>
                  <a:lnTo>
                    <a:pt x="7768603" y="4216793"/>
                  </a:lnTo>
                  <a:lnTo>
                    <a:pt x="7757020" y="4216793"/>
                  </a:lnTo>
                  <a:lnTo>
                    <a:pt x="7752321" y="4221480"/>
                  </a:lnTo>
                  <a:lnTo>
                    <a:pt x="7752321" y="4233037"/>
                  </a:lnTo>
                  <a:lnTo>
                    <a:pt x="7757020" y="4237736"/>
                  </a:lnTo>
                  <a:lnTo>
                    <a:pt x="7768603" y="4237736"/>
                  </a:lnTo>
                  <a:lnTo>
                    <a:pt x="7773289" y="4233037"/>
                  </a:lnTo>
                  <a:lnTo>
                    <a:pt x="7773289" y="4221480"/>
                  </a:lnTo>
                  <a:close/>
                </a:path>
                <a:path w="7857490" h="4237990">
                  <a:moveTo>
                    <a:pt x="7773289" y="2836722"/>
                  </a:moveTo>
                  <a:lnTo>
                    <a:pt x="7768603" y="2832036"/>
                  </a:lnTo>
                  <a:lnTo>
                    <a:pt x="7757020" y="2832036"/>
                  </a:lnTo>
                  <a:lnTo>
                    <a:pt x="7752321" y="2836722"/>
                  </a:lnTo>
                  <a:lnTo>
                    <a:pt x="7752321" y="2848292"/>
                  </a:lnTo>
                  <a:lnTo>
                    <a:pt x="7757020" y="2852978"/>
                  </a:lnTo>
                  <a:lnTo>
                    <a:pt x="7768603" y="2852978"/>
                  </a:lnTo>
                  <a:lnTo>
                    <a:pt x="7773289" y="2848292"/>
                  </a:lnTo>
                  <a:lnTo>
                    <a:pt x="7773289" y="2836722"/>
                  </a:lnTo>
                  <a:close/>
                </a:path>
                <a:path w="7857490" h="4237990">
                  <a:moveTo>
                    <a:pt x="7773289" y="1421333"/>
                  </a:moveTo>
                  <a:lnTo>
                    <a:pt x="7768603" y="1416646"/>
                  </a:lnTo>
                  <a:lnTo>
                    <a:pt x="7757020" y="1416646"/>
                  </a:lnTo>
                  <a:lnTo>
                    <a:pt x="7752321" y="1421333"/>
                  </a:lnTo>
                  <a:lnTo>
                    <a:pt x="7752321" y="1432890"/>
                  </a:lnTo>
                  <a:lnTo>
                    <a:pt x="7757020" y="1437589"/>
                  </a:lnTo>
                  <a:lnTo>
                    <a:pt x="7768603" y="1437589"/>
                  </a:lnTo>
                  <a:lnTo>
                    <a:pt x="7773289" y="1432890"/>
                  </a:lnTo>
                  <a:lnTo>
                    <a:pt x="7773289" y="1421333"/>
                  </a:lnTo>
                  <a:close/>
                </a:path>
                <a:path w="7857490" h="4237990">
                  <a:moveTo>
                    <a:pt x="7773289" y="4699"/>
                  </a:moveTo>
                  <a:lnTo>
                    <a:pt x="7768603" y="0"/>
                  </a:lnTo>
                  <a:lnTo>
                    <a:pt x="7757020" y="0"/>
                  </a:lnTo>
                  <a:lnTo>
                    <a:pt x="7752321" y="4699"/>
                  </a:lnTo>
                  <a:lnTo>
                    <a:pt x="7752321" y="16256"/>
                  </a:lnTo>
                  <a:lnTo>
                    <a:pt x="7757020" y="20942"/>
                  </a:lnTo>
                  <a:lnTo>
                    <a:pt x="7768603" y="20942"/>
                  </a:lnTo>
                  <a:lnTo>
                    <a:pt x="7773289" y="16256"/>
                  </a:lnTo>
                  <a:lnTo>
                    <a:pt x="7773289" y="4699"/>
                  </a:lnTo>
                  <a:close/>
                </a:path>
                <a:path w="7857490" h="4237990">
                  <a:moveTo>
                    <a:pt x="7815186" y="4221480"/>
                  </a:moveTo>
                  <a:lnTo>
                    <a:pt x="7810513" y="4216793"/>
                  </a:lnTo>
                  <a:lnTo>
                    <a:pt x="7798917" y="4216793"/>
                  </a:lnTo>
                  <a:lnTo>
                    <a:pt x="7794231" y="4221480"/>
                  </a:lnTo>
                  <a:lnTo>
                    <a:pt x="7794231" y="4233037"/>
                  </a:lnTo>
                  <a:lnTo>
                    <a:pt x="7798917" y="4237736"/>
                  </a:lnTo>
                  <a:lnTo>
                    <a:pt x="7810513" y="4237736"/>
                  </a:lnTo>
                  <a:lnTo>
                    <a:pt x="7815186" y="4233037"/>
                  </a:lnTo>
                  <a:lnTo>
                    <a:pt x="7815186" y="4221480"/>
                  </a:lnTo>
                  <a:close/>
                </a:path>
                <a:path w="7857490" h="4237990">
                  <a:moveTo>
                    <a:pt x="7815186" y="2836722"/>
                  </a:moveTo>
                  <a:lnTo>
                    <a:pt x="7810513" y="2832036"/>
                  </a:lnTo>
                  <a:lnTo>
                    <a:pt x="7798917" y="2832036"/>
                  </a:lnTo>
                  <a:lnTo>
                    <a:pt x="7794231" y="2836722"/>
                  </a:lnTo>
                  <a:lnTo>
                    <a:pt x="7794231" y="2848292"/>
                  </a:lnTo>
                  <a:lnTo>
                    <a:pt x="7798917" y="2852978"/>
                  </a:lnTo>
                  <a:lnTo>
                    <a:pt x="7810513" y="2852978"/>
                  </a:lnTo>
                  <a:lnTo>
                    <a:pt x="7815186" y="2848292"/>
                  </a:lnTo>
                  <a:lnTo>
                    <a:pt x="7815186" y="2836722"/>
                  </a:lnTo>
                  <a:close/>
                </a:path>
                <a:path w="7857490" h="4237990">
                  <a:moveTo>
                    <a:pt x="7815186" y="1421333"/>
                  </a:moveTo>
                  <a:lnTo>
                    <a:pt x="7810513" y="1416646"/>
                  </a:lnTo>
                  <a:lnTo>
                    <a:pt x="7798917" y="1416646"/>
                  </a:lnTo>
                  <a:lnTo>
                    <a:pt x="7794231" y="1421333"/>
                  </a:lnTo>
                  <a:lnTo>
                    <a:pt x="7794231" y="1432890"/>
                  </a:lnTo>
                  <a:lnTo>
                    <a:pt x="7798917" y="1437589"/>
                  </a:lnTo>
                  <a:lnTo>
                    <a:pt x="7810513" y="1437589"/>
                  </a:lnTo>
                  <a:lnTo>
                    <a:pt x="7815186" y="1432890"/>
                  </a:lnTo>
                  <a:lnTo>
                    <a:pt x="7815186" y="1421333"/>
                  </a:lnTo>
                  <a:close/>
                </a:path>
                <a:path w="7857490" h="4237990">
                  <a:moveTo>
                    <a:pt x="7815186" y="4699"/>
                  </a:moveTo>
                  <a:lnTo>
                    <a:pt x="7810513" y="0"/>
                  </a:lnTo>
                  <a:lnTo>
                    <a:pt x="7798917" y="0"/>
                  </a:lnTo>
                  <a:lnTo>
                    <a:pt x="7794231" y="4699"/>
                  </a:lnTo>
                  <a:lnTo>
                    <a:pt x="7794231" y="16256"/>
                  </a:lnTo>
                  <a:lnTo>
                    <a:pt x="7798917" y="20942"/>
                  </a:lnTo>
                  <a:lnTo>
                    <a:pt x="7810513" y="20942"/>
                  </a:lnTo>
                  <a:lnTo>
                    <a:pt x="7815186" y="16256"/>
                  </a:lnTo>
                  <a:lnTo>
                    <a:pt x="7815186" y="4699"/>
                  </a:lnTo>
                  <a:close/>
                </a:path>
                <a:path w="7857490" h="4237990">
                  <a:moveTo>
                    <a:pt x="7857096" y="4221480"/>
                  </a:moveTo>
                  <a:lnTo>
                    <a:pt x="7852410" y="4216793"/>
                  </a:lnTo>
                  <a:lnTo>
                    <a:pt x="7840827" y="4216793"/>
                  </a:lnTo>
                  <a:lnTo>
                    <a:pt x="7836128" y="4221480"/>
                  </a:lnTo>
                  <a:lnTo>
                    <a:pt x="7836128" y="4233037"/>
                  </a:lnTo>
                  <a:lnTo>
                    <a:pt x="7840827" y="4237736"/>
                  </a:lnTo>
                  <a:lnTo>
                    <a:pt x="7852410" y="4237736"/>
                  </a:lnTo>
                  <a:lnTo>
                    <a:pt x="7857096" y="4233037"/>
                  </a:lnTo>
                  <a:lnTo>
                    <a:pt x="7857096" y="4221480"/>
                  </a:lnTo>
                  <a:close/>
                </a:path>
                <a:path w="7857490" h="4237990">
                  <a:moveTo>
                    <a:pt x="7857096" y="2836722"/>
                  </a:moveTo>
                  <a:lnTo>
                    <a:pt x="7852410" y="2832036"/>
                  </a:lnTo>
                  <a:lnTo>
                    <a:pt x="7840827" y="2832036"/>
                  </a:lnTo>
                  <a:lnTo>
                    <a:pt x="7836128" y="2836722"/>
                  </a:lnTo>
                  <a:lnTo>
                    <a:pt x="7836128" y="2848292"/>
                  </a:lnTo>
                  <a:lnTo>
                    <a:pt x="7840827" y="2852978"/>
                  </a:lnTo>
                  <a:lnTo>
                    <a:pt x="7852410" y="2852978"/>
                  </a:lnTo>
                  <a:lnTo>
                    <a:pt x="7857096" y="2848292"/>
                  </a:lnTo>
                  <a:lnTo>
                    <a:pt x="7857096" y="2836722"/>
                  </a:lnTo>
                  <a:close/>
                </a:path>
                <a:path w="7857490" h="4237990">
                  <a:moveTo>
                    <a:pt x="7857096" y="1421333"/>
                  </a:moveTo>
                  <a:lnTo>
                    <a:pt x="7852410" y="1416646"/>
                  </a:lnTo>
                  <a:lnTo>
                    <a:pt x="7840827" y="1416646"/>
                  </a:lnTo>
                  <a:lnTo>
                    <a:pt x="7836128" y="1421333"/>
                  </a:lnTo>
                  <a:lnTo>
                    <a:pt x="7836128" y="1432890"/>
                  </a:lnTo>
                  <a:lnTo>
                    <a:pt x="7840827" y="1437589"/>
                  </a:lnTo>
                  <a:lnTo>
                    <a:pt x="7852410" y="1437589"/>
                  </a:lnTo>
                  <a:lnTo>
                    <a:pt x="7857096" y="1432890"/>
                  </a:lnTo>
                  <a:lnTo>
                    <a:pt x="7857096" y="1421333"/>
                  </a:lnTo>
                  <a:close/>
                </a:path>
                <a:path w="7857490" h="4237990">
                  <a:moveTo>
                    <a:pt x="7857096" y="4699"/>
                  </a:moveTo>
                  <a:lnTo>
                    <a:pt x="7852410" y="0"/>
                  </a:lnTo>
                  <a:lnTo>
                    <a:pt x="7840827" y="0"/>
                  </a:lnTo>
                  <a:lnTo>
                    <a:pt x="7836128" y="4699"/>
                  </a:lnTo>
                  <a:lnTo>
                    <a:pt x="7836128" y="16256"/>
                  </a:lnTo>
                  <a:lnTo>
                    <a:pt x="7840827" y="20942"/>
                  </a:lnTo>
                  <a:lnTo>
                    <a:pt x="7852410" y="20942"/>
                  </a:lnTo>
                  <a:lnTo>
                    <a:pt x="7857096" y="16256"/>
                  </a:lnTo>
                  <a:lnTo>
                    <a:pt x="7857096" y="4699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12747140" y="6041326"/>
              <a:ext cx="5172075" cy="2396490"/>
            </a:xfrm>
            <a:custGeom>
              <a:avLst/>
              <a:gdLst/>
              <a:ahLst/>
              <a:cxnLst/>
              <a:rect l="l" t="t" r="r" b="b"/>
              <a:pathLst>
                <a:path w="5172075" h="2396490">
                  <a:moveTo>
                    <a:pt x="1345037" y="1723122"/>
                  </a:moveTo>
                  <a:lnTo>
                    <a:pt x="1345037" y="2396336"/>
                  </a:lnTo>
                </a:path>
                <a:path w="5172075" h="2396490">
                  <a:moveTo>
                    <a:pt x="1345037" y="531771"/>
                  </a:moveTo>
                  <a:lnTo>
                    <a:pt x="1345037" y="954493"/>
                  </a:lnTo>
                </a:path>
                <a:path w="5172075" h="2396490">
                  <a:moveTo>
                    <a:pt x="3831014" y="1655763"/>
                  </a:moveTo>
                  <a:lnTo>
                    <a:pt x="3831014" y="2066502"/>
                  </a:lnTo>
                </a:path>
                <a:path w="5172075" h="2396490">
                  <a:moveTo>
                    <a:pt x="3831014" y="175012"/>
                  </a:moveTo>
                  <a:lnTo>
                    <a:pt x="3831014" y="651148"/>
                  </a:lnTo>
                </a:path>
                <a:path w="5172075" h="2396490">
                  <a:moveTo>
                    <a:pt x="5171695" y="1635580"/>
                  </a:moveTo>
                  <a:lnTo>
                    <a:pt x="5171695" y="2055281"/>
                  </a:lnTo>
                </a:path>
                <a:path w="5172075" h="2396490">
                  <a:moveTo>
                    <a:pt x="5171695" y="297731"/>
                  </a:moveTo>
                  <a:lnTo>
                    <a:pt x="5171695" y="486364"/>
                  </a:lnTo>
                </a:path>
                <a:path w="5172075" h="2396490">
                  <a:moveTo>
                    <a:pt x="0" y="1544556"/>
                  </a:moveTo>
                  <a:lnTo>
                    <a:pt x="0" y="2069869"/>
                  </a:lnTo>
                </a:path>
                <a:path w="5172075" h="2396490">
                  <a:moveTo>
                    <a:pt x="0" y="0"/>
                  </a:moveTo>
                  <a:lnTo>
                    <a:pt x="0" y="415674"/>
                  </a:lnTo>
                </a:path>
              </a:pathLst>
            </a:custGeom>
            <a:ln w="209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12213502" y="6457001"/>
              <a:ext cx="1076960" cy="1129030"/>
            </a:xfrm>
            <a:custGeom>
              <a:avLst/>
              <a:gdLst/>
              <a:ahLst/>
              <a:cxnLst/>
              <a:rect l="l" t="t" r="r" b="b"/>
              <a:pathLst>
                <a:path w="1076959" h="1129029">
                  <a:moveTo>
                    <a:pt x="1076383" y="0"/>
                  </a:moveTo>
                  <a:lnTo>
                    <a:pt x="0" y="0"/>
                  </a:lnTo>
                  <a:lnTo>
                    <a:pt x="0" y="1128881"/>
                  </a:lnTo>
                  <a:lnTo>
                    <a:pt x="1076383" y="1128881"/>
                  </a:lnTo>
                  <a:lnTo>
                    <a:pt x="1076383" y="0"/>
                  </a:lnTo>
                  <a:close/>
                </a:path>
              </a:pathLst>
            </a:custGeom>
            <a:solidFill>
              <a:srgbClr val="270A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12213500" y="6457001"/>
              <a:ext cx="1076960" cy="1129030"/>
            </a:xfrm>
            <a:custGeom>
              <a:avLst/>
              <a:gdLst/>
              <a:ahLst/>
              <a:cxnLst/>
              <a:rect l="l" t="t" r="r" b="b"/>
              <a:pathLst>
                <a:path w="1076959" h="1129029">
                  <a:moveTo>
                    <a:pt x="0" y="0"/>
                  </a:moveTo>
                  <a:lnTo>
                    <a:pt x="1076383" y="0"/>
                  </a:lnTo>
                  <a:lnTo>
                    <a:pt x="1076383" y="1128881"/>
                  </a:lnTo>
                  <a:lnTo>
                    <a:pt x="0" y="1128881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16042673" y="6692475"/>
              <a:ext cx="1076960" cy="1005205"/>
            </a:xfrm>
            <a:custGeom>
              <a:avLst/>
              <a:gdLst/>
              <a:ahLst/>
              <a:cxnLst/>
              <a:rect l="l" t="t" r="r" b="b"/>
              <a:pathLst>
                <a:path w="1076959" h="1005204">
                  <a:moveTo>
                    <a:pt x="1076383" y="0"/>
                  </a:moveTo>
                  <a:lnTo>
                    <a:pt x="0" y="0"/>
                  </a:lnTo>
                  <a:lnTo>
                    <a:pt x="0" y="1004615"/>
                  </a:lnTo>
                  <a:lnTo>
                    <a:pt x="1076383" y="1004615"/>
                  </a:lnTo>
                  <a:lnTo>
                    <a:pt x="107638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16042671" y="6692474"/>
              <a:ext cx="1076960" cy="1005205"/>
            </a:xfrm>
            <a:custGeom>
              <a:avLst/>
              <a:gdLst/>
              <a:ahLst/>
              <a:cxnLst/>
              <a:rect l="l" t="t" r="r" b="b"/>
              <a:pathLst>
                <a:path w="1076959" h="1005204">
                  <a:moveTo>
                    <a:pt x="0" y="0"/>
                  </a:moveTo>
                  <a:lnTo>
                    <a:pt x="1076383" y="0"/>
                  </a:lnTo>
                  <a:lnTo>
                    <a:pt x="1076383" y="1004614"/>
                  </a:lnTo>
                  <a:lnTo>
                    <a:pt x="0" y="1004614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13552581" y="6995820"/>
              <a:ext cx="1076325" cy="768985"/>
            </a:xfrm>
            <a:custGeom>
              <a:avLst/>
              <a:gdLst/>
              <a:ahLst/>
              <a:cxnLst/>
              <a:rect l="l" t="t" r="r" b="b"/>
              <a:pathLst>
                <a:path w="1076325" h="768984">
                  <a:moveTo>
                    <a:pt x="1075966" y="0"/>
                  </a:moveTo>
                  <a:lnTo>
                    <a:pt x="0" y="0"/>
                  </a:lnTo>
                  <a:lnTo>
                    <a:pt x="0" y="768629"/>
                  </a:lnTo>
                  <a:lnTo>
                    <a:pt x="1075966" y="768629"/>
                  </a:lnTo>
                  <a:lnTo>
                    <a:pt x="1075966" y="0"/>
                  </a:lnTo>
                  <a:close/>
                </a:path>
              </a:pathLst>
            </a:custGeom>
            <a:solidFill>
              <a:srgbClr val="9782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13552580" y="6995820"/>
              <a:ext cx="1076325" cy="768985"/>
            </a:xfrm>
            <a:custGeom>
              <a:avLst/>
              <a:gdLst/>
              <a:ahLst/>
              <a:cxnLst/>
              <a:rect l="l" t="t" r="r" b="b"/>
              <a:pathLst>
                <a:path w="1076325" h="768984">
                  <a:moveTo>
                    <a:pt x="0" y="0"/>
                  </a:moveTo>
                  <a:lnTo>
                    <a:pt x="1075966" y="0"/>
                  </a:lnTo>
                  <a:lnTo>
                    <a:pt x="1075966" y="768629"/>
                  </a:lnTo>
                  <a:lnTo>
                    <a:pt x="0" y="768629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17380517" y="6527691"/>
              <a:ext cx="1076960" cy="1149350"/>
            </a:xfrm>
            <a:custGeom>
              <a:avLst/>
              <a:gdLst/>
              <a:ahLst/>
              <a:cxnLst/>
              <a:rect l="l" t="t" r="r" b="b"/>
              <a:pathLst>
                <a:path w="1076959" h="1149350">
                  <a:moveTo>
                    <a:pt x="1076383" y="0"/>
                  </a:moveTo>
                  <a:lnTo>
                    <a:pt x="0" y="0"/>
                  </a:lnTo>
                  <a:lnTo>
                    <a:pt x="0" y="1149216"/>
                  </a:lnTo>
                  <a:lnTo>
                    <a:pt x="1076383" y="1149216"/>
                  </a:lnTo>
                  <a:lnTo>
                    <a:pt x="1076383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17380516" y="6527690"/>
              <a:ext cx="1076960" cy="1149350"/>
            </a:xfrm>
            <a:custGeom>
              <a:avLst/>
              <a:gdLst/>
              <a:ahLst/>
              <a:cxnLst/>
              <a:rect l="l" t="t" r="r" b="b"/>
              <a:pathLst>
                <a:path w="1076959" h="1149350">
                  <a:moveTo>
                    <a:pt x="0" y="0"/>
                  </a:moveTo>
                  <a:lnTo>
                    <a:pt x="1076384" y="0"/>
                  </a:lnTo>
                  <a:lnTo>
                    <a:pt x="1076384" y="1149216"/>
                  </a:lnTo>
                  <a:lnTo>
                    <a:pt x="0" y="1149216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16042799" y="7350489"/>
              <a:ext cx="1073785" cy="0"/>
            </a:xfrm>
            <a:custGeom>
              <a:avLst/>
              <a:gdLst/>
              <a:ahLst/>
              <a:cxnLst/>
              <a:rect l="l" t="t" r="r" b="b"/>
              <a:pathLst>
                <a:path w="1073784" h="0">
                  <a:moveTo>
                    <a:pt x="0" y="0"/>
                  </a:moveTo>
                  <a:lnTo>
                    <a:pt x="1073551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17379439" y="7158381"/>
              <a:ext cx="1073785" cy="0"/>
            </a:xfrm>
            <a:custGeom>
              <a:avLst/>
              <a:gdLst/>
              <a:ahLst/>
              <a:cxnLst/>
              <a:rect l="l" t="t" r="r" b="b"/>
              <a:pathLst>
                <a:path w="1073784" h="0">
                  <a:moveTo>
                    <a:pt x="0" y="0"/>
                  </a:moveTo>
                  <a:lnTo>
                    <a:pt x="1073551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13555649" y="7266348"/>
              <a:ext cx="1073785" cy="0"/>
            </a:xfrm>
            <a:custGeom>
              <a:avLst/>
              <a:gdLst/>
              <a:ahLst/>
              <a:cxnLst/>
              <a:rect l="l" t="t" r="r" b="b"/>
              <a:pathLst>
                <a:path w="1073784" h="0">
                  <a:moveTo>
                    <a:pt x="0" y="0"/>
                  </a:moveTo>
                  <a:lnTo>
                    <a:pt x="1073551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12213282" y="6913028"/>
              <a:ext cx="1073785" cy="0"/>
            </a:xfrm>
            <a:custGeom>
              <a:avLst/>
              <a:gdLst/>
              <a:ahLst/>
              <a:cxnLst/>
              <a:rect l="l" t="t" r="r" b="b"/>
              <a:pathLst>
                <a:path w="1073784" h="0">
                  <a:moveTo>
                    <a:pt x="0" y="0"/>
                  </a:moveTo>
                  <a:lnTo>
                    <a:pt x="1073551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12527667" y="6038814"/>
              <a:ext cx="431800" cy="0"/>
            </a:xfrm>
            <a:custGeom>
              <a:avLst/>
              <a:gdLst/>
              <a:ahLst/>
              <a:cxnLst/>
              <a:rect l="l" t="t" r="r" b="b"/>
              <a:pathLst>
                <a:path w="431800" h="0">
                  <a:moveTo>
                    <a:pt x="431204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3" name="object 8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90608" y="6985126"/>
              <a:ext cx="118889" cy="118274"/>
            </a:xfrm>
            <a:prstGeom prst="rect">
              <a:avLst/>
            </a:prstGeom>
          </p:spPr>
        </p:pic>
        <p:sp>
          <p:nvSpPr>
            <p:cNvPr id="84" name="object 84" descr=""/>
            <p:cNvSpPr/>
            <p:nvPr/>
          </p:nvSpPr>
          <p:spPr>
            <a:xfrm>
              <a:off x="12527667" y="8100148"/>
              <a:ext cx="431800" cy="0"/>
            </a:xfrm>
            <a:custGeom>
              <a:avLst/>
              <a:gdLst/>
              <a:ahLst/>
              <a:cxnLst/>
              <a:rect l="l" t="t" r="r" b="b"/>
              <a:pathLst>
                <a:path w="431800" h="0">
                  <a:moveTo>
                    <a:pt x="431204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13870381" y="6583172"/>
              <a:ext cx="431800" cy="0"/>
            </a:xfrm>
            <a:custGeom>
              <a:avLst/>
              <a:gdLst/>
              <a:ahLst/>
              <a:cxnLst/>
              <a:rect l="l" t="t" r="r" b="b"/>
              <a:pathLst>
                <a:path w="431800" h="0">
                  <a:moveTo>
                    <a:pt x="431204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13870381" y="8447106"/>
              <a:ext cx="431800" cy="0"/>
            </a:xfrm>
            <a:custGeom>
              <a:avLst/>
              <a:gdLst/>
              <a:ahLst/>
              <a:cxnLst/>
              <a:rect l="l" t="t" r="r" b="b"/>
              <a:pathLst>
                <a:path w="431800" h="0">
                  <a:moveTo>
                    <a:pt x="431204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16358692" y="6218327"/>
              <a:ext cx="431800" cy="0"/>
            </a:xfrm>
            <a:custGeom>
              <a:avLst/>
              <a:gdLst/>
              <a:ahLst/>
              <a:cxnLst/>
              <a:rect l="l" t="t" r="r" b="b"/>
              <a:pathLst>
                <a:path w="431800" h="0">
                  <a:moveTo>
                    <a:pt x="431204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8" name="object 8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21633" y="7214439"/>
              <a:ext cx="118889" cy="118274"/>
            </a:xfrm>
            <a:prstGeom prst="rect">
              <a:avLst/>
            </a:prstGeom>
          </p:spPr>
        </p:pic>
        <p:sp>
          <p:nvSpPr>
            <p:cNvPr id="89" name="object 89" descr=""/>
            <p:cNvSpPr/>
            <p:nvPr/>
          </p:nvSpPr>
          <p:spPr>
            <a:xfrm>
              <a:off x="16358692" y="8110632"/>
              <a:ext cx="431800" cy="0"/>
            </a:xfrm>
            <a:custGeom>
              <a:avLst/>
              <a:gdLst/>
              <a:ahLst/>
              <a:cxnLst/>
              <a:rect l="l" t="t" r="r" b="b"/>
              <a:pathLst>
                <a:path w="431800" h="0">
                  <a:moveTo>
                    <a:pt x="431204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17703971" y="6347343"/>
              <a:ext cx="431800" cy="0"/>
            </a:xfrm>
            <a:custGeom>
              <a:avLst/>
              <a:gdLst/>
              <a:ahLst/>
              <a:cxnLst/>
              <a:rect l="l" t="t" r="r" b="b"/>
              <a:pathLst>
                <a:path w="431800" h="0">
                  <a:moveTo>
                    <a:pt x="431204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17703971" y="8096960"/>
              <a:ext cx="431800" cy="0"/>
            </a:xfrm>
            <a:custGeom>
              <a:avLst/>
              <a:gdLst/>
              <a:ahLst/>
              <a:cxnLst/>
              <a:rect l="l" t="t" r="r" b="b"/>
              <a:pathLst>
                <a:path w="431800" h="0">
                  <a:moveTo>
                    <a:pt x="431204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2" name="object 92" descr=""/>
          <p:cNvSpPr txBox="1"/>
          <p:nvPr/>
        </p:nvSpPr>
        <p:spPr>
          <a:xfrm>
            <a:off x="10217548" y="4994268"/>
            <a:ext cx="718820" cy="3773804"/>
          </a:xfrm>
          <a:prstGeom prst="rect">
            <a:avLst/>
          </a:prstGeom>
        </p:spPr>
        <p:txBody>
          <a:bodyPr wrap="square" lIns="0" tIns="5080" rIns="0" bIns="0" rtlCol="0" vert="vert27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dirty="0" sz="2250" spc="-10" b="1">
                <a:solidFill>
                  <a:srgbClr val="270AA8"/>
                </a:solidFill>
                <a:latin typeface="Tahoma"/>
                <a:cs typeface="Tahoma"/>
              </a:rPr>
              <a:t>V</a:t>
            </a:r>
            <a:r>
              <a:rPr dirty="0" baseline="-18518" sz="2250" spc="-15" b="1">
                <a:solidFill>
                  <a:srgbClr val="270AA8"/>
                </a:solidFill>
                <a:latin typeface="Tahoma"/>
                <a:cs typeface="Tahoma"/>
              </a:rPr>
              <a:t>E</a:t>
            </a:r>
            <a:r>
              <a:rPr dirty="0" sz="2250" spc="-10" b="1">
                <a:solidFill>
                  <a:srgbClr val="270AA8"/>
                </a:solidFill>
                <a:latin typeface="Tahoma"/>
                <a:cs typeface="Tahoma"/>
              </a:rPr>
              <a:t>/VCO</a:t>
            </a:r>
            <a:r>
              <a:rPr dirty="0" baseline="-18518" sz="2250" spc="-15" b="1">
                <a:solidFill>
                  <a:srgbClr val="270AA8"/>
                </a:solidFill>
                <a:latin typeface="Tahoma"/>
                <a:cs typeface="Tahoma"/>
              </a:rPr>
              <a:t>2</a:t>
            </a:r>
            <a:endParaRPr baseline="-18518" sz="22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2250" spc="-50" b="1">
                <a:solidFill>
                  <a:srgbClr val="270AA8"/>
                </a:solidFill>
                <a:latin typeface="Tahoma"/>
                <a:cs typeface="Tahoma"/>
              </a:rPr>
              <a:t>(NYHA</a:t>
            </a:r>
            <a:r>
              <a:rPr dirty="0" sz="2250" spc="-12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70AA8"/>
                </a:solidFill>
                <a:latin typeface="Tahoma"/>
                <a:cs typeface="Tahoma"/>
              </a:rPr>
              <a:t>Class</a:t>
            </a:r>
            <a:r>
              <a:rPr dirty="0" sz="2250" spc="-6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2250" spc="-495" b="1">
                <a:solidFill>
                  <a:srgbClr val="270AA8"/>
                </a:solidFill>
                <a:latin typeface="Tahoma"/>
                <a:cs typeface="Tahoma"/>
              </a:rPr>
              <a:t>III</a:t>
            </a:r>
            <a:r>
              <a:rPr dirty="0" sz="2250" spc="-1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2250" spc="-30" b="1">
                <a:solidFill>
                  <a:srgbClr val="270AA8"/>
                </a:solidFill>
                <a:latin typeface="Tahoma"/>
                <a:cs typeface="Tahoma"/>
              </a:rPr>
              <a:t>at</a:t>
            </a:r>
            <a:r>
              <a:rPr dirty="0" sz="2250" spc="-7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2250" spc="-50" b="1">
                <a:solidFill>
                  <a:srgbClr val="270AA8"/>
                </a:solidFill>
                <a:latin typeface="Tahoma"/>
                <a:cs typeface="Tahoma"/>
              </a:rPr>
              <a:t>Baseline)</a:t>
            </a:r>
            <a:endParaRPr sz="2250">
              <a:latin typeface="Tahoma"/>
              <a:cs typeface="Tahoma"/>
            </a:endParaRPr>
          </a:p>
        </p:txBody>
      </p:sp>
      <p:sp>
        <p:nvSpPr>
          <p:cNvPr id="93" name="object 93" descr=""/>
          <p:cNvSpPr txBox="1"/>
          <p:nvPr/>
        </p:nvSpPr>
        <p:spPr>
          <a:xfrm>
            <a:off x="10979918" y="8703264"/>
            <a:ext cx="363220" cy="377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25" b="1">
                <a:solidFill>
                  <a:srgbClr val="595959"/>
                </a:solidFill>
                <a:latin typeface="Segoe UI"/>
                <a:cs typeface="Segoe UI"/>
              </a:rPr>
              <a:t>20</a:t>
            </a:r>
            <a:endParaRPr sz="2300">
              <a:latin typeface="Segoe UI"/>
              <a:cs typeface="Segoe UI"/>
            </a:endParaRPr>
          </a:p>
        </p:txBody>
      </p:sp>
      <p:sp>
        <p:nvSpPr>
          <p:cNvPr id="94" name="object 94" descr=""/>
          <p:cNvSpPr txBox="1"/>
          <p:nvPr/>
        </p:nvSpPr>
        <p:spPr>
          <a:xfrm>
            <a:off x="10979918" y="7306030"/>
            <a:ext cx="363220" cy="377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25" b="1">
                <a:solidFill>
                  <a:srgbClr val="595959"/>
                </a:solidFill>
                <a:latin typeface="Segoe UI"/>
                <a:cs typeface="Segoe UI"/>
              </a:rPr>
              <a:t>30</a:t>
            </a:r>
            <a:endParaRPr sz="2300">
              <a:latin typeface="Segoe UI"/>
              <a:cs typeface="Segoe UI"/>
            </a:endParaRPr>
          </a:p>
        </p:txBody>
      </p:sp>
      <p:sp>
        <p:nvSpPr>
          <p:cNvPr id="95" name="object 95" descr=""/>
          <p:cNvSpPr txBox="1"/>
          <p:nvPr/>
        </p:nvSpPr>
        <p:spPr>
          <a:xfrm>
            <a:off x="10979918" y="5893716"/>
            <a:ext cx="363220" cy="377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25" b="1">
                <a:solidFill>
                  <a:srgbClr val="595959"/>
                </a:solidFill>
                <a:latin typeface="Segoe UI"/>
                <a:cs typeface="Segoe UI"/>
              </a:rPr>
              <a:t>40</a:t>
            </a:r>
            <a:endParaRPr sz="2300">
              <a:latin typeface="Segoe UI"/>
              <a:cs typeface="Segoe UI"/>
            </a:endParaRPr>
          </a:p>
        </p:txBody>
      </p:sp>
      <p:sp>
        <p:nvSpPr>
          <p:cNvPr id="96" name="object 96" descr=""/>
          <p:cNvSpPr txBox="1"/>
          <p:nvPr/>
        </p:nvSpPr>
        <p:spPr>
          <a:xfrm>
            <a:off x="12282778" y="9125179"/>
            <a:ext cx="2259330" cy="918844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575310" marR="5080" indent="-563245">
              <a:lnSpc>
                <a:spcPct val="101800"/>
              </a:lnSpc>
              <a:spcBef>
                <a:spcPts val="45"/>
              </a:spcBef>
            </a:pPr>
            <a:r>
              <a:rPr dirty="0" sz="2900" spc="-105" b="1">
                <a:solidFill>
                  <a:srgbClr val="270AA8"/>
                </a:solidFill>
                <a:latin typeface="Tahoma"/>
                <a:cs typeface="Tahoma"/>
              </a:rPr>
              <a:t>Ninerafaxsta </a:t>
            </a:r>
            <a:r>
              <a:rPr dirty="0" sz="2900" b="1">
                <a:solidFill>
                  <a:srgbClr val="270AA8"/>
                </a:solidFill>
                <a:latin typeface="Tahoma"/>
                <a:cs typeface="Tahoma"/>
              </a:rPr>
              <a:t>t</a:t>
            </a:r>
            <a:r>
              <a:rPr dirty="0" sz="2900" spc="-16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2900" spc="-405" b="1">
                <a:solidFill>
                  <a:srgbClr val="270AA8"/>
                </a:solidFill>
                <a:latin typeface="Tahoma"/>
                <a:cs typeface="Tahoma"/>
              </a:rPr>
              <a:t>N=11</a:t>
            </a:r>
            <a:endParaRPr sz="2900">
              <a:latin typeface="Tahoma"/>
              <a:cs typeface="Tahoma"/>
            </a:endParaRPr>
          </a:p>
        </p:txBody>
      </p:sp>
      <p:sp>
        <p:nvSpPr>
          <p:cNvPr id="97" name="object 97" descr=""/>
          <p:cNvSpPr txBox="1"/>
          <p:nvPr/>
        </p:nvSpPr>
        <p:spPr>
          <a:xfrm>
            <a:off x="16596008" y="9147796"/>
            <a:ext cx="1439545" cy="92138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278765" marR="5080" indent="-266700">
              <a:lnSpc>
                <a:spcPct val="102299"/>
              </a:lnSpc>
              <a:spcBef>
                <a:spcPts val="30"/>
              </a:spcBef>
            </a:pPr>
            <a:r>
              <a:rPr dirty="0" sz="2900" spc="-50" b="1">
                <a:latin typeface="Tahoma"/>
                <a:cs typeface="Tahoma"/>
              </a:rPr>
              <a:t>Placebo </a:t>
            </a:r>
            <a:r>
              <a:rPr dirty="0" sz="2900" spc="-400" b="1">
                <a:latin typeface="Tahoma"/>
                <a:cs typeface="Tahoma"/>
              </a:rPr>
              <a:t>N=11</a:t>
            </a:r>
            <a:endParaRPr sz="2900">
              <a:latin typeface="Tahoma"/>
              <a:cs typeface="Tahoma"/>
            </a:endParaRPr>
          </a:p>
        </p:txBody>
      </p:sp>
      <p:sp>
        <p:nvSpPr>
          <p:cNvPr id="98" name="object 98" descr=""/>
          <p:cNvSpPr txBox="1"/>
          <p:nvPr/>
        </p:nvSpPr>
        <p:spPr>
          <a:xfrm>
            <a:off x="11468575" y="4628562"/>
            <a:ext cx="7832725" cy="285242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2625725" marR="1490345" indent="-1553210">
              <a:lnSpc>
                <a:spcPct val="101600"/>
              </a:lnSpc>
              <a:spcBef>
                <a:spcPts val="85"/>
              </a:spcBef>
            </a:pPr>
            <a:r>
              <a:rPr dirty="0" sz="2250" b="1">
                <a:solidFill>
                  <a:srgbClr val="270AA8"/>
                </a:solidFill>
                <a:latin typeface="Tahoma"/>
                <a:cs typeface="Tahoma"/>
              </a:rPr>
              <a:t>LS</a:t>
            </a:r>
            <a:r>
              <a:rPr dirty="0" sz="2250" spc="-13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2550" spc="-85" b="1">
                <a:solidFill>
                  <a:srgbClr val="270AA8"/>
                </a:solidFill>
                <a:latin typeface="Tahoma"/>
                <a:cs typeface="Tahoma"/>
              </a:rPr>
              <a:t>mean</a:t>
            </a:r>
            <a:r>
              <a:rPr dirty="0" sz="2550" spc="-10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2250" spc="-35" b="1">
                <a:solidFill>
                  <a:srgbClr val="270AA8"/>
                </a:solidFill>
                <a:latin typeface="Tahoma"/>
                <a:cs typeface="Tahoma"/>
              </a:rPr>
              <a:t>difference</a:t>
            </a:r>
            <a:r>
              <a:rPr dirty="0" sz="2250" spc="-5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2250" spc="-350" b="1">
                <a:solidFill>
                  <a:srgbClr val="270AA8"/>
                </a:solidFill>
                <a:latin typeface="Tahoma"/>
                <a:cs typeface="Tahoma"/>
              </a:rPr>
              <a:t>=</a:t>
            </a:r>
            <a:r>
              <a:rPr dirty="0" sz="2250" spc="-1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2250" spc="70" b="1">
                <a:solidFill>
                  <a:srgbClr val="270AA8"/>
                </a:solidFill>
                <a:latin typeface="Tahoma"/>
                <a:cs typeface="Tahoma"/>
              </a:rPr>
              <a:t>-</a:t>
            </a:r>
            <a:r>
              <a:rPr dirty="0" sz="2250" b="1">
                <a:solidFill>
                  <a:srgbClr val="270AA8"/>
                </a:solidFill>
                <a:latin typeface="Tahoma"/>
                <a:cs typeface="Tahoma"/>
              </a:rPr>
              <a:t>3.0</a:t>
            </a:r>
            <a:r>
              <a:rPr dirty="0" sz="2250" spc="-5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2250" spc="-85" b="1">
                <a:solidFill>
                  <a:srgbClr val="270AA8"/>
                </a:solidFill>
                <a:latin typeface="Tahoma"/>
                <a:cs typeface="Tahoma"/>
              </a:rPr>
              <a:t>(-</a:t>
            </a:r>
            <a:r>
              <a:rPr dirty="0" sz="2250" spc="-25" b="1">
                <a:solidFill>
                  <a:srgbClr val="270AA8"/>
                </a:solidFill>
                <a:latin typeface="Tahoma"/>
                <a:cs typeface="Tahoma"/>
              </a:rPr>
              <a:t>4.9,</a:t>
            </a:r>
            <a:r>
              <a:rPr dirty="0" sz="2250" spc="-5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2250" spc="70" b="1">
                <a:solidFill>
                  <a:srgbClr val="270AA8"/>
                </a:solidFill>
                <a:latin typeface="Tahoma"/>
                <a:cs typeface="Tahoma"/>
              </a:rPr>
              <a:t>-</a:t>
            </a:r>
            <a:r>
              <a:rPr dirty="0" sz="2250" spc="-150" b="1">
                <a:solidFill>
                  <a:srgbClr val="270AA8"/>
                </a:solidFill>
                <a:latin typeface="Tahoma"/>
                <a:cs typeface="Tahoma"/>
              </a:rPr>
              <a:t>1.0) </a:t>
            </a:r>
            <a:r>
              <a:rPr dirty="0" sz="2250" b="1">
                <a:solidFill>
                  <a:srgbClr val="270AA8"/>
                </a:solidFill>
                <a:latin typeface="Tahoma"/>
                <a:cs typeface="Tahoma"/>
              </a:rPr>
              <a:t>P</a:t>
            </a:r>
            <a:r>
              <a:rPr dirty="0" sz="2250" spc="-9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2250" spc="-65" b="1">
                <a:solidFill>
                  <a:srgbClr val="270AA8"/>
                </a:solidFill>
                <a:latin typeface="Tahoma"/>
                <a:cs typeface="Tahoma"/>
              </a:rPr>
              <a:t>value</a:t>
            </a:r>
            <a:r>
              <a:rPr dirty="0" sz="2250" spc="-5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2250" spc="-350" b="1">
                <a:solidFill>
                  <a:srgbClr val="270AA8"/>
                </a:solidFill>
                <a:latin typeface="Tahoma"/>
                <a:cs typeface="Tahoma"/>
              </a:rPr>
              <a:t>=</a:t>
            </a:r>
            <a:r>
              <a:rPr dirty="0" sz="2250" spc="-1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2250" spc="-10" b="1">
                <a:solidFill>
                  <a:srgbClr val="270AA8"/>
                </a:solidFill>
                <a:latin typeface="Tahoma"/>
                <a:cs typeface="Tahoma"/>
              </a:rPr>
              <a:t>0.004</a:t>
            </a:r>
            <a:endParaRPr sz="225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5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5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685"/>
              </a:spcBef>
            </a:pPr>
            <a:endParaRPr sz="2250">
              <a:latin typeface="Tahoma"/>
              <a:cs typeface="Tahoma"/>
            </a:endParaRPr>
          </a:p>
          <a:p>
            <a:pPr marL="6379210">
              <a:lnSpc>
                <a:spcPts val="1930"/>
              </a:lnSpc>
              <a:spcBef>
                <a:spcPts val="5"/>
              </a:spcBef>
            </a:pPr>
            <a:r>
              <a:rPr dirty="0" sz="1650" spc="-50">
                <a:solidFill>
                  <a:srgbClr val="D9D9D9"/>
                </a:solidFill>
                <a:latin typeface="Tahoma"/>
                <a:cs typeface="Tahoma"/>
              </a:rPr>
              <a:t>+</a:t>
            </a:r>
            <a:endParaRPr sz="1650">
              <a:latin typeface="Tahoma"/>
              <a:cs typeface="Tahoma"/>
            </a:endParaRPr>
          </a:p>
          <a:p>
            <a:pPr marL="2557145">
              <a:lnSpc>
                <a:spcPts val="1930"/>
              </a:lnSpc>
            </a:pPr>
            <a:r>
              <a:rPr dirty="0" sz="1650" spc="-50">
                <a:solidFill>
                  <a:srgbClr val="CBC0FB"/>
                </a:solidFill>
                <a:latin typeface="Tahoma"/>
                <a:cs typeface="Tahoma"/>
              </a:rPr>
              <a:t>+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99" name="object 99" descr=""/>
          <p:cNvSpPr txBox="1"/>
          <p:nvPr/>
        </p:nvSpPr>
        <p:spPr>
          <a:xfrm>
            <a:off x="10982640" y="4491455"/>
            <a:ext cx="363220" cy="377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25" b="1">
                <a:solidFill>
                  <a:srgbClr val="595959"/>
                </a:solidFill>
                <a:latin typeface="Segoe UI"/>
                <a:cs typeface="Segoe UI"/>
              </a:rPr>
              <a:t>50</a:t>
            </a:r>
            <a:endParaRPr sz="2300">
              <a:latin typeface="Segoe UI"/>
              <a:cs typeface="Segoe UI"/>
            </a:endParaRPr>
          </a:p>
        </p:txBody>
      </p:sp>
      <p:sp>
        <p:nvSpPr>
          <p:cNvPr id="100" name="object 100" descr=""/>
          <p:cNvSpPr/>
          <p:nvPr/>
        </p:nvSpPr>
        <p:spPr>
          <a:xfrm>
            <a:off x="5832184" y="2118565"/>
            <a:ext cx="9693910" cy="1282700"/>
          </a:xfrm>
          <a:custGeom>
            <a:avLst/>
            <a:gdLst/>
            <a:ahLst/>
            <a:cxnLst/>
            <a:rect l="l" t="t" r="r" b="b"/>
            <a:pathLst>
              <a:path w="9693910" h="1282700">
                <a:moveTo>
                  <a:pt x="0" y="1130300"/>
                </a:moveTo>
                <a:lnTo>
                  <a:pt x="40793" y="1282700"/>
                </a:lnTo>
                <a:lnTo>
                  <a:pt x="127614" y="1181100"/>
                </a:lnTo>
                <a:lnTo>
                  <a:pt x="87027" y="1181100"/>
                </a:lnTo>
                <a:lnTo>
                  <a:pt x="41959" y="1168400"/>
                </a:lnTo>
                <a:lnTo>
                  <a:pt x="48445" y="1143630"/>
                </a:lnTo>
                <a:lnTo>
                  <a:pt x="0" y="1130300"/>
                </a:lnTo>
                <a:close/>
              </a:path>
              <a:path w="9693910" h="1282700">
                <a:moveTo>
                  <a:pt x="9598520" y="1156532"/>
                </a:moveTo>
                <a:lnTo>
                  <a:pt x="9555388" y="1168400"/>
                </a:lnTo>
                <a:lnTo>
                  <a:pt x="9653071" y="1282700"/>
                </a:lnTo>
                <a:lnTo>
                  <a:pt x="9680260" y="1181100"/>
                </a:lnTo>
                <a:lnTo>
                  <a:pt x="9606832" y="1181100"/>
                </a:lnTo>
                <a:lnTo>
                  <a:pt x="9598520" y="1156532"/>
                </a:lnTo>
                <a:close/>
              </a:path>
              <a:path w="9693910" h="1282700">
                <a:moveTo>
                  <a:pt x="48451" y="1143631"/>
                </a:moveTo>
                <a:lnTo>
                  <a:pt x="41959" y="1168400"/>
                </a:lnTo>
                <a:lnTo>
                  <a:pt x="87027" y="1181100"/>
                </a:lnTo>
                <a:lnTo>
                  <a:pt x="95337" y="1156532"/>
                </a:lnTo>
                <a:lnTo>
                  <a:pt x="48451" y="1143631"/>
                </a:lnTo>
                <a:close/>
              </a:path>
              <a:path w="9693910" h="1282700">
                <a:moveTo>
                  <a:pt x="95337" y="1156532"/>
                </a:moveTo>
                <a:lnTo>
                  <a:pt x="87027" y="1181100"/>
                </a:lnTo>
                <a:lnTo>
                  <a:pt x="127614" y="1181100"/>
                </a:lnTo>
                <a:lnTo>
                  <a:pt x="138466" y="1168400"/>
                </a:lnTo>
                <a:lnTo>
                  <a:pt x="95337" y="1156532"/>
                </a:lnTo>
                <a:close/>
              </a:path>
              <a:path w="9693910" h="1282700">
                <a:moveTo>
                  <a:pt x="9645409" y="1143630"/>
                </a:moveTo>
                <a:lnTo>
                  <a:pt x="9598520" y="1156532"/>
                </a:lnTo>
                <a:lnTo>
                  <a:pt x="9606832" y="1181100"/>
                </a:lnTo>
                <a:lnTo>
                  <a:pt x="9651898" y="1168400"/>
                </a:lnTo>
                <a:lnTo>
                  <a:pt x="9645409" y="1143630"/>
                </a:lnTo>
                <a:close/>
              </a:path>
              <a:path w="9693910" h="1282700">
                <a:moveTo>
                  <a:pt x="9693855" y="1130300"/>
                </a:moveTo>
                <a:lnTo>
                  <a:pt x="9645410" y="1143631"/>
                </a:lnTo>
                <a:lnTo>
                  <a:pt x="9651898" y="1168400"/>
                </a:lnTo>
                <a:lnTo>
                  <a:pt x="9606832" y="1181100"/>
                </a:lnTo>
                <a:lnTo>
                  <a:pt x="9680260" y="1181100"/>
                </a:lnTo>
                <a:lnTo>
                  <a:pt x="9693855" y="1130300"/>
                </a:lnTo>
                <a:close/>
              </a:path>
              <a:path w="9693910" h="1282700">
                <a:moveTo>
                  <a:pt x="4033967" y="647700"/>
                </a:moveTo>
                <a:lnTo>
                  <a:pt x="965790" y="647700"/>
                </a:lnTo>
                <a:lnTo>
                  <a:pt x="908904" y="660400"/>
                </a:lnTo>
                <a:lnTo>
                  <a:pt x="853090" y="660400"/>
                </a:lnTo>
                <a:lnTo>
                  <a:pt x="692786" y="698500"/>
                </a:lnTo>
                <a:lnTo>
                  <a:pt x="592577" y="723900"/>
                </a:lnTo>
                <a:lnTo>
                  <a:pt x="544684" y="749300"/>
                </a:lnTo>
                <a:lnTo>
                  <a:pt x="498362" y="762000"/>
                </a:lnTo>
                <a:lnTo>
                  <a:pt x="453679" y="774700"/>
                </a:lnTo>
                <a:lnTo>
                  <a:pt x="410708" y="800100"/>
                </a:lnTo>
                <a:lnTo>
                  <a:pt x="369520" y="825500"/>
                </a:lnTo>
                <a:lnTo>
                  <a:pt x="330186" y="850900"/>
                </a:lnTo>
                <a:lnTo>
                  <a:pt x="292780" y="863600"/>
                </a:lnTo>
                <a:lnTo>
                  <a:pt x="257375" y="889000"/>
                </a:lnTo>
                <a:lnTo>
                  <a:pt x="224045" y="914400"/>
                </a:lnTo>
                <a:lnTo>
                  <a:pt x="192868" y="939800"/>
                </a:lnTo>
                <a:lnTo>
                  <a:pt x="163922" y="977900"/>
                </a:lnTo>
                <a:lnTo>
                  <a:pt x="137291" y="1003300"/>
                </a:lnTo>
                <a:lnTo>
                  <a:pt x="113060" y="1028700"/>
                </a:lnTo>
                <a:lnTo>
                  <a:pt x="91319" y="1054100"/>
                </a:lnTo>
                <a:lnTo>
                  <a:pt x="72166" y="1092200"/>
                </a:lnTo>
                <a:lnTo>
                  <a:pt x="55828" y="1117600"/>
                </a:lnTo>
                <a:lnTo>
                  <a:pt x="55273" y="1117600"/>
                </a:lnTo>
                <a:lnTo>
                  <a:pt x="48451" y="1143631"/>
                </a:lnTo>
                <a:lnTo>
                  <a:pt x="95337" y="1156532"/>
                </a:lnTo>
                <a:lnTo>
                  <a:pt x="99915" y="1143000"/>
                </a:lnTo>
                <a:lnTo>
                  <a:pt x="98255" y="1143000"/>
                </a:lnTo>
                <a:lnTo>
                  <a:pt x="113915" y="1117600"/>
                </a:lnTo>
                <a:lnTo>
                  <a:pt x="131303" y="1079500"/>
                </a:lnTo>
                <a:lnTo>
                  <a:pt x="173495" y="1028700"/>
                </a:lnTo>
                <a:lnTo>
                  <a:pt x="225211" y="977900"/>
                </a:lnTo>
                <a:lnTo>
                  <a:pt x="254490" y="952500"/>
                </a:lnTo>
                <a:lnTo>
                  <a:pt x="285961" y="927100"/>
                </a:lnTo>
                <a:lnTo>
                  <a:pt x="319557" y="901700"/>
                </a:lnTo>
                <a:lnTo>
                  <a:pt x="355203" y="889000"/>
                </a:lnTo>
                <a:lnTo>
                  <a:pt x="392830" y="863600"/>
                </a:lnTo>
                <a:lnTo>
                  <a:pt x="432362" y="838200"/>
                </a:lnTo>
                <a:lnTo>
                  <a:pt x="473726" y="825500"/>
                </a:lnTo>
                <a:lnTo>
                  <a:pt x="516847" y="800100"/>
                </a:lnTo>
                <a:lnTo>
                  <a:pt x="608061" y="774700"/>
                </a:lnTo>
                <a:lnTo>
                  <a:pt x="705404" y="749300"/>
                </a:lnTo>
                <a:lnTo>
                  <a:pt x="861600" y="711200"/>
                </a:lnTo>
                <a:lnTo>
                  <a:pt x="916082" y="698500"/>
                </a:lnTo>
                <a:lnTo>
                  <a:pt x="971645" y="698500"/>
                </a:lnTo>
                <a:lnTo>
                  <a:pt x="1028220" y="685800"/>
                </a:lnTo>
                <a:lnTo>
                  <a:pt x="3744921" y="685800"/>
                </a:lnTo>
                <a:lnTo>
                  <a:pt x="3804588" y="673100"/>
                </a:lnTo>
                <a:lnTo>
                  <a:pt x="3921278" y="673100"/>
                </a:lnTo>
                <a:lnTo>
                  <a:pt x="4033967" y="647700"/>
                </a:lnTo>
                <a:close/>
              </a:path>
              <a:path w="9693910" h="1282700">
                <a:moveTo>
                  <a:pt x="8727413" y="647700"/>
                </a:moveTo>
                <a:lnTo>
                  <a:pt x="5659224" y="647700"/>
                </a:lnTo>
                <a:lnTo>
                  <a:pt x="5771922" y="673100"/>
                </a:lnTo>
                <a:lnTo>
                  <a:pt x="5888620" y="673100"/>
                </a:lnTo>
                <a:lnTo>
                  <a:pt x="5948294" y="685800"/>
                </a:lnTo>
                <a:lnTo>
                  <a:pt x="8666295" y="685800"/>
                </a:lnTo>
                <a:lnTo>
                  <a:pt x="8722869" y="698500"/>
                </a:lnTo>
                <a:lnTo>
                  <a:pt x="8778438" y="698500"/>
                </a:lnTo>
                <a:lnTo>
                  <a:pt x="8832928" y="711200"/>
                </a:lnTo>
                <a:lnTo>
                  <a:pt x="8989154" y="749300"/>
                </a:lnTo>
                <a:lnTo>
                  <a:pt x="9086523" y="774700"/>
                </a:lnTo>
                <a:lnTo>
                  <a:pt x="9177777" y="800100"/>
                </a:lnTo>
                <a:lnTo>
                  <a:pt x="9220917" y="825500"/>
                </a:lnTo>
                <a:lnTo>
                  <a:pt x="9262298" y="838200"/>
                </a:lnTo>
                <a:lnTo>
                  <a:pt x="9301857" y="863600"/>
                </a:lnTo>
                <a:lnTo>
                  <a:pt x="9339510" y="889000"/>
                </a:lnTo>
                <a:lnTo>
                  <a:pt x="9375184" y="901700"/>
                </a:lnTo>
                <a:lnTo>
                  <a:pt x="9408806" y="927100"/>
                </a:lnTo>
                <a:lnTo>
                  <a:pt x="9440303" y="952500"/>
                </a:lnTo>
                <a:lnTo>
                  <a:pt x="9469600" y="977900"/>
                </a:lnTo>
                <a:lnTo>
                  <a:pt x="9521337" y="1028700"/>
                </a:lnTo>
                <a:lnTo>
                  <a:pt x="9563493" y="1092200"/>
                </a:lnTo>
                <a:lnTo>
                  <a:pt x="9580822" y="1117600"/>
                </a:lnTo>
                <a:lnTo>
                  <a:pt x="9595607" y="1143000"/>
                </a:lnTo>
                <a:lnTo>
                  <a:pt x="9593942" y="1143000"/>
                </a:lnTo>
                <a:lnTo>
                  <a:pt x="9598520" y="1156532"/>
                </a:lnTo>
                <a:lnTo>
                  <a:pt x="9645409" y="1143630"/>
                </a:lnTo>
                <a:lnTo>
                  <a:pt x="9638590" y="1117600"/>
                </a:lnTo>
                <a:lnTo>
                  <a:pt x="9638035" y="1117600"/>
                </a:lnTo>
                <a:lnTo>
                  <a:pt x="9620810" y="1092200"/>
                </a:lnTo>
                <a:lnTo>
                  <a:pt x="9601607" y="1054100"/>
                </a:lnTo>
                <a:lnTo>
                  <a:pt x="9579838" y="1028700"/>
                </a:lnTo>
                <a:lnTo>
                  <a:pt x="9555598" y="1003300"/>
                </a:lnTo>
                <a:lnTo>
                  <a:pt x="9528970" y="965200"/>
                </a:lnTo>
                <a:lnTo>
                  <a:pt x="9500039" y="939800"/>
                </a:lnTo>
                <a:lnTo>
                  <a:pt x="9468888" y="914400"/>
                </a:lnTo>
                <a:lnTo>
                  <a:pt x="9435580" y="889000"/>
                </a:lnTo>
                <a:lnTo>
                  <a:pt x="9400199" y="863600"/>
                </a:lnTo>
                <a:lnTo>
                  <a:pt x="9362818" y="838200"/>
                </a:lnTo>
                <a:lnTo>
                  <a:pt x="9323510" y="825500"/>
                </a:lnTo>
                <a:lnTo>
                  <a:pt x="9282349" y="800100"/>
                </a:lnTo>
                <a:lnTo>
                  <a:pt x="9239398" y="774700"/>
                </a:lnTo>
                <a:lnTo>
                  <a:pt x="9194739" y="762000"/>
                </a:lnTo>
                <a:lnTo>
                  <a:pt x="9148437" y="749300"/>
                </a:lnTo>
                <a:lnTo>
                  <a:pt x="9100554" y="723900"/>
                </a:lnTo>
                <a:lnTo>
                  <a:pt x="9000379" y="698500"/>
                </a:lnTo>
                <a:lnTo>
                  <a:pt x="8840101" y="660400"/>
                </a:lnTo>
                <a:lnTo>
                  <a:pt x="8784291" y="660400"/>
                </a:lnTo>
                <a:lnTo>
                  <a:pt x="8727413" y="647700"/>
                </a:lnTo>
                <a:close/>
              </a:path>
              <a:path w="9693910" h="1282700">
                <a:moveTo>
                  <a:pt x="4823396" y="25400"/>
                </a:moveTo>
                <a:lnTo>
                  <a:pt x="4822087" y="50800"/>
                </a:lnTo>
                <a:lnTo>
                  <a:pt x="4817993" y="88900"/>
                </a:lnTo>
                <a:lnTo>
                  <a:pt x="4811156" y="114300"/>
                </a:lnTo>
                <a:lnTo>
                  <a:pt x="4801638" y="139700"/>
                </a:lnTo>
                <a:lnTo>
                  <a:pt x="4789470" y="177800"/>
                </a:lnTo>
                <a:lnTo>
                  <a:pt x="4757356" y="228600"/>
                </a:lnTo>
                <a:lnTo>
                  <a:pt x="4715200" y="279400"/>
                </a:lnTo>
                <a:lnTo>
                  <a:pt x="4690500" y="304800"/>
                </a:lnTo>
                <a:lnTo>
                  <a:pt x="4663464" y="342900"/>
                </a:lnTo>
                <a:lnTo>
                  <a:pt x="4634162" y="355600"/>
                </a:lnTo>
                <a:lnTo>
                  <a:pt x="4602667" y="381000"/>
                </a:lnTo>
                <a:lnTo>
                  <a:pt x="4569046" y="406400"/>
                </a:lnTo>
                <a:lnTo>
                  <a:pt x="4533372" y="431800"/>
                </a:lnTo>
                <a:lnTo>
                  <a:pt x="4495721" y="457200"/>
                </a:lnTo>
                <a:lnTo>
                  <a:pt x="4456165" y="469900"/>
                </a:lnTo>
                <a:lnTo>
                  <a:pt x="4414778" y="495300"/>
                </a:lnTo>
                <a:lnTo>
                  <a:pt x="4371636" y="508000"/>
                </a:lnTo>
                <a:lnTo>
                  <a:pt x="4326813" y="533400"/>
                </a:lnTo>
                <a:lnTo>
                  <a:pt x="4280386" y="546100"/>
                </a:lnTo>
                <a:lnTo>
                  <a:pt x="4183015" y="571500"/>
                </a:lnTo>
                <a:lnTo>
                  <a:pt x="4026790" y="609600"/>
                </a:lnTo>
                <a:lnTo>
                  <a:pt x="3972303" y="609600"/>
                </a:lnTo>
                <a:lnTo>
                  <a:pt x="3916733" y="622300"/>
                </a:lnTo>
                <a:lnTo>
                  <a:pt x="3860156" y="622300"/>
                </a:lnTo>
                <a:lnTo>
                  <a:pt x="3802645" y="635000"/>
                </a:lnTo>
                <a:lnTo>
                  <a:pt x="1082486" y="635000"/>
                </a:lnTo>
                <a:lnTo>
                  <a:pt x="1023674" y="647700"/>
                </a:lnTo>
                <a:lnTo>
                  <a:pt x="4088631" y="647700"/>
                </a:lnTo>
                <a:lnTo>
                  <a:pt x="4245047" y="609600"/>
                </a:lnTo>
                <a:lnTo>
                  <a:pt x="4294423" y="584200"/>
                </a:lnTo>
                <a:lnTo>
                  <a:pt x="4388601" y="558800"/>
                </a:lnTo>
                <a:lnTo>
                  <a:pt x="4433263" y="533400"/>
                </a:lnTo>
                <a:lnTo>
                  <a:pt x="4476212" y="520700"/>
                </a:lnTo>
                <a:lnTo>
                  <a:pt x="4517376" y="495300"/>
                </a:lnTo>
                <a:lnTo>
                  <a:pt x="4556684" y="469900"/>
                </a:lnTo>
                <a:lnTo>
                  <a:pt x="4594064" y="444500"/>
                </a:lnTo>
                <a:lnTo>
                  <a:pt x="4629443" y="419100"/>
                </a:lnTo>
                <a:lnTo>
                  <a:pt x="4662752" y="393700"/>
                </a:lnTo>
                <a:lnTo>
                  <a:pt x="4693903" y="368300"/>
                </a:lnTo>
                <a:lnTo>
                  <a:pt x="4722834" y="342900"/>
                </a:lnTo>
                <a:lnTo>
                  <a:pt x="4773701" y="292100"/>
                </a:lnTo>
                <a:lnTo>
                  <a:pt x="4795470" y="254000"/>
                </a:lnTo>
                <a:lnTo>
                  <a:pt x="4814674" y="228600"/>
                </a:lnTo>
                <a:lnTo>
                  <a:pt x="4831218" y="190500"/>
                </a:lnTo>
                <a:lnTo>
                  <a:pt x="4844998" y="165100"/>
                </a:lnTo>
                <a:lnTo>
                  <a:pt x="4846589" y="159546"/>
                </a:lnTo>
                <a:lnTo>
                  <a:pt x="4837385" y="127000"/>
                </a:lnTo>
                <a:lnTo>
                  <a:pt x="4829595" y="101600"/>
                </a:lnTo>
                <a:lnTo>
                  <a:pt x="4824904" y="63500"/>
                </a:lnTo>
                <a:lnTo>
                  <a:pt x="4823396" y="25400"/>
                </a:lnTo>
                <a:close/>
              </a:path>
              <a:path w="9693910" h="1282700">
                <a:moveTo>
                  <a:pt x="4870463" y="25400"/>
                </a:moveTo>
                <a:lnTo>
                  <a:pt x="4868745" y="63500"/>
                </a:lnTo>
                <a:lnTo>
                  <a:pt x="4863866" y="101600"/>
                </a:lnTo>
                <a:lnTo>
                  <a:pt x="4855919" y="127000"/>
                </a:lnTo>
                <a:lnTo>
                  <a:pt x="4846589" y="159546"/>
                </a:lnTo>
                <a:lnTo>
                  <a:pt x="4848160" y="165100"/>
                </a:lnTo>
                <a:lnTo>
                  <a:pt x="4861835" y="190500"/>
                </a:lnTo>
                <a:lnTo>
                  <a:pt x="4878305" y="228600"/>
                </a:lnTo>
                <a:lnTo>
                  <a:pt x="4897457" y="254000"/>
                </a:lnTo>
                <a:lnTo>
                  <a:pt x="4919194" y="292100"/>
                </a:lnTo>
                <a:lnTo>
                  <a:pt x="4943424" y="317500"/>
                </a:lnTo>
                <a:lnTo>
                  <a:pt x="4999003" y="368300"/>
                </a:lnTo>
                <a:lnTo>
                  <a:pt x="5030186" y="393700"/>
                </a:lnTo>
                <a:lnTo>
                  <a:pt x="5063514" y="419100"/>
                </a:lnTo>
                <a:lnTo>
                  <a:pt x="5098916" y="444500"/>
                </a:lnTo>
                <a:lnTo>
                  <a:pt x="5136319" y="469900"/>
                </a:lnTo>
                <a:lnTo>
                  <a:pt x="5175658" y="495300"/>
                </a:lnTo>
                <a:lnTo>
                  <a:pt x="5216840" y="520700"/>
                </a:lnTo>
                <a:lnTo>
                  <a:pt x="5259812" y="533400"/>
                </a:lnTo>
                <a:lnTo>
                  <a:pt x="5304502" y="558800"/>
                </a:lnTo>
                <a:lnTo>
                  <a:pt x="5398708" y="584200"/>
                </a:lnTo>
                <a:lnTo>
                  <a:pt x="5448100" y="609600"/>
                </a:lnTo>
                <a:lnTo>
                  <a:pt x="5604556" y="647700"/>
                </a:lnTo>
                <a:lnTo>
                  <a:pt x="8669530" y="647700"/>
                </a:lnTo>
                <a:lnTo>
                  <a:pt x="8610726" y="635000"/>
                </a:lnTo>
                <a:lnTo>
                  <a:pt x="5891866" y="635000"/>
                </a:lnTo>
                <a:lnTo>
                  <a:pt x="5834360" y="622300"/>
                </a:lnTo>
                <a:lnTo>
                  <a:pt x="5777786" y="622300"/>
                </a:lnTo>
                <a:lnTo>
                  <a:pt x="5722217" y="609600"/>
                </a:lnTo>
                <a:lnTo>
                  <a:pt x="5667737" y="609600"/>
                </a:lnTo>
                <a:lnTo>
                  <a:pt x="5511543" y="571500"/>
                </a:lnTo>
                <a:lnTo>
                  <a:pt x="5414195" y="546100"/>
                </a:lnTo>
                <a:lnTo>
                  <a:pt x="5367788" y="533400"/>
                </a:lnTo>
                <a:lnTo>
                  <a:pt x="5322983" y="508000"/>
                </a:lnTo>
                <a:lnTo>
                  <a:pt x="5279864" y="495300"/>
                </a:lnTo>
                <a:lnTo>
                  <a:pt x="5238493" y="469900"/>
                </a:lnTo>
                <a:lnTo>
                  <a:pt x="5198966" y="457200"/>
                </a:lnTo>
                <a:lnTo>
                  <a:pt x="5161344" y="431800"/>
                </a:lnTo>
                <a:lnTo>
                  <a:pt x="5125691" y="406400"/>
                </a:lnTo>
                <a:lnTo>
                  <a:pt x="5092100" y="381000"/>
                </a:lnTo>
                <a:lnTo>
                  <a:pt x="5060624" y="368300"/>
                </a:lnTo>
                <a:lnTo>
                  <a:pt x="5031348" y="342900"/>
                </a:lnTo>
                <a:lnTo>
                  <a:pt x="5004323" y="317500"/>
                </a:lnTo>
                <a:lnTo>
                  <a:pt x="4979632" y="292100"/>
                </a:lnTo>
                <a:lnTo>
                  <a:pt x="4957319" y="254000"/>
                </a:lnTo>
                <a:lnTo>
                  <a:pt x="4937445" y="228600"/>
                </a:lnTo>
                <a:lnTo>
                  <a:pt x="4920053" y="203200"/>
                </a:lnTo>
                <a:lnTo>
                  <a:pt x="4905195" y="177800"/>
                </a:lnTo>
                <a:lnTo>
                  <a:pt x="4892923" y="152400"/>
                </a:lnTo>
                <a:lnTo>
                  <a:pt x="4883258" y="114300"/>
                </a:lnTo>
                <a:lnTo>
                  <a:pt x="4876264" y="88900"/>
                </a:lnTo>
                <a:lnTo>
                  <a:pt x="4871981" y="63500"/>
                </a:lnTo>
                <a:lnTo>
                  <a:pt x="4870463" y="25400"/>
                </a:lnTo>
                <a:close/>
              </a:path>
              <a:path w="9693910" h="1282700">
                <a:moveTo>
                  <a:pt x="4868308" y="12700"/>
                </a:moveTo>
                <a:lnTo>
                  <a:pt x="4825551" y="12700"/>
                </a:lnTo>
                <a:lnTo>
                  <a:pt x="4823396" y="25400"/>
                </a:lnTo>
                <a:lnTo>
                  <a:pt x="4824904" y="63500"/>
                </a:lnTo>
                <a:lnTo>
                  <a:pt x="4829595" y="101600"/>
                </a:lnTo>
                <a:lnTo>
                  <a:pt x="4837385" y="127000"/>
                </a:lnTo>
                <a:lnTo>
                  <a:pt x="4846589" y="159546"/>
                </a:lnTo>
                <a:lnTo>
                  <a:pt x="4855919" y="127000"/>
                </a:lnTo>
                <a:lnTo>
                  <a:pt x="4863866" y="101600"/>
                </a:lnTo>
                <a:lnTo>
                  <a:pt x="4868745" y="63500"/>
                </a:lnTo>
                <a:lnTo>
                  <a:pt x="4870463" y="25400"/>
                </a:lnTo>
                <a:lnTo>
                  <a:pt x="4868308" y="12700"/>
                </a:lnTo>
                <a:close/>
              </a:path>
              <a:path w="9693910" h="1282700">
                <a:moveTo>
                  <a:pt x="4855834" y="0"/>
                </a:moveTo>
                <a:lnTo>
                  <a:pt x="4838029" y="0"/>
                </a:lnTo>
                <a:lnTo>
                  <a:pt x="4830666" y="12700"/>
                </a:lnTo>
                <a:lnTo>
                  <a:pt x="4863195" y="12700"/>
                </a:lnTo>
                <a:lnTo>
                  <a:pt x="4855834" y="0"/>
                </a:lnTo>
                <a:close/>
              </a:path>
            </a:pathLst>
          </a:custGeom>
          <a:solidFill>
            <a:srgbClr val="FF67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1" name="object 101" descr=""/>
          <p:cNvGrpSpPr/>
          <p:nvPr/>
        </p:nvGrpSpPr>
        <p:grpSpPr>
          <a:xfrm>
            <a:off x="11424123" y="4497668"/>
            <a:ext cx="7941945" cy="4559935"/>
            <a:chOff x="11424123" y="4497668"/>
            <a:chExt cx="7941945" cy="4559935"/>
          </a:xfrm>
        </p:grpSpPr>
        <p:sp>
          <p:nvSpPr>
            <p:cNvPr id="102" name="object 102" descr=""/>
            <p:cNvSpPr/>
            <p:nvPr/>
          </p:nvSpPr>
          <p:spPr>
            <a:xfrm>
              <a:off x="11439829" y="4513374"/>
              <a:ext cx="13335" cy="4528820"/>
            </a:xfrm>
            <a:custGeom>
              <a:avLst/>
              <a:gdLst/>
              <a:ahLst/>
              <a:cxnLst/>
              <a:rect l="l" t="t" r="r" b="b"/>
              <a:pathLst>
                <a:path w="13334" h="4528820">
                  <a:moveTo>
                    <a:pt x="0" y="0"/>
                  </a:moveTo>
                  <a:lnTo>
                    <a:pt x="13039" y="4528453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11474258" y="8921194"/>
              <a:ext cx="7876540" cy="59055"/>
            </a:xfrm>
            <a:custGeom>
              <a:avLst/>
              <a:gdLst/>
              <a:ahLst/>
              <a:cxnLst/>
              <a:rect l="l" t="t" r="r" b="b"/>
              <a:pathLst>
                <a:path w="7876540" h="59054">
                  <a:moveTo>
                    <a:pt x="7875938" y="0"/>
                  </a:moveTo>
                  <a:lnTo>
                    <a:pt x="0" y="58896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06387" rIns="0" bIns="0" rtlCol="0" vert="horz">
            <a:spAutoFit/>
          </a:bodyPr>
          <a:lstStyle/>
          <a:p>
            <a:pPr marL="1092835">
              <a:lnSpc>
                <a:spcPct val="100000"/>
              </a:lnSpc>
              <a:spcBef>
                <a:spcPts val="100"/>
              </a:spcBef>
            </a:pPr>
            <a:r>
              <a:rPr dirty="0" sz="4850" spc="-204"/>
              <a:t>IMPROVE-</a:t>
            </a:r>
            <a:r>
              <a:rPr dirty="0" sz="4850" spc="90"/>
              <a:t>HCM</a:t>
            </a:r>
            <a:r>
              <a:rPr dirty="0" sz="4850" spc="-245"/>
              <a:t> </a:t>
            </a:r>
            <a:r>
              <a:rPr dirty="0" sz="4850" spc="-620"/>
              <a:t>–</a:t>
            </a:r>
            <a:r>
              <a:rPr dirty="0" sz="4850" spc="-30"/>
              <a:t> </a:t>
            </a:r>
            <a:r>
              <a:rPr dirty="0" sz="4850" spc="-10"/>
              <a:t>pVO</a:t>
            </a:r>
            <a:r>
              <a:rPr dirty="0" baseline="-20833" sz="4800" spc="-15"/>
              <a:t>2</a:t>
            </a:r>
            <a:r>
              <a:rPr dirty="0" sz="4850" spc="-10"/>
              <a:t>,</a:t>
            </a:r>
            <a:r>
              <a:rPr dirty="0" sz="4850" spc="-135"/>
              <a:t> </a:t>
            </a:r>
            <a:r>
              <a:rPr dirty="0" sz="4850" spc="-125"/>
              <a:t>Echocardiography</a:t>
            </a:r>
            <a:r>
              <a:rPr dirty="0" sz="4850" spc="-140"/>
              <a:t> </a:t>
            </a:r>
            <a:r>
              <a:rPr dirty="0" sz="4850" spc="-75"/>
              <a:t>and</a:t>
            </a:r>
            <a:r>
              <a:rPr dirty="0" sz="4850" spc="-130"/>
              <a:t> </a:t>
            </a:r>
            <a:r>
              <a:rPr dirty="0" sz="4850" spc="-120"/>
              <a:t>Biomarkers</a:t>
            </a:r>
            <a:endParaRPr sz="4850"/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866921" y="2444951"/>
          <a:ext cx="18295620" cy="7519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5029"/>
                <a:gridCol w="1845310"/>
                <a:gridCol w="2550160"/>
                <a:gridCol w="1803400"/>
                <a:gridCol w="3279775"/>
                <a:gridCol w="2295525"/>
                <a:gridCol w="2983230"/>
              </a:tblGrid>
              <a:tr h="758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270AA8"/>
                      </a:solidFill>
                      <a:prstDash val="sysDot"/>
                    </a:lnR>
                    <a:solidFill>
                      <a:srgbClr val="270A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70AA8"/>
                      </a:solidFill>
                      <a:prstDash val="sysDot"/>
                    </a:lnL>
                    <a:lnR w="12700">
                      <a:solidFill>
                        <a:srgbClr val="270AA8"/>
                      </a:solidFill>
                      <a:prstDash val="sysDot"/>
                    </a:lnR>
                    <a:solidFill>
                      <a:srgbClr val="270AA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60"/>
                        </a:spcBef>
                      </a:pPr>
                      <a:r>
                        <a:rPr dirty="0" sz="2250" spc="-75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Ninerafaxstat</a:t>
                      </a:r>
                      <a:r>
                        <a:rPr dirty="0" sz="2250" spc="-85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250" spc="-1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(N=34)</a:t>
                      </a:r>
                      <a:endParaRPr sz="2250">
                        <a:latin typeface="Tahoma"/>
                        <a:cs typeface="Tahoma"/>
                      </a:endParaRPr>
                    </a:p>
                  </a:txBody>
                  <a:tcPr marL="0" marR="0" marB="0" marT="223520">
                    <a:lnL w="12700">
                      <a:solidFill>
                        <a:srgbClr val="270AA8"/>
                      </a:solidFill>
                      <a:prstDash val="sysDot"/>
                    </a:lnL>
                    <a:lnR w="12700">
                      <a:solidFill>
                        <a:srgbClr val="270AA8"/>
                      </a:solidFill>
                      <a:prstDash val="sysDot"/>
                    </a:lnR>
                    <a:solidFill>
                      <a:srgbClr val="270AA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1915">
                        <a:lnSpc>
                          <a:spcPct val="100000"/>
                        </a:lnSpc>
                        <a:spcBef>
                          <a:spcPts val="1760"/>
                        </a:spcBef>
                      </a:pPr>
                      <a:r>
                        <a:rPr dirty="0" sz="2250" spc="-2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Placebo</a:t>
                      </a:r>
                      <a:r>
                        <a:rPr dirty="0" sz="2250" spc="-10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250" spc="-1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(N=33)</a:t>
                      </a:r>
                      <a:endParaRPr sz="2250">
                        <a:latin typeface="Tahoma"/>
                        <a:cs typeface="Tahoma"/>
                      </a:endParaRPr>
                    </a:p>
                  </a:txBody>
                  <a:tcPr marL="0" marR="0" marB="0" marT="223520">
                    <a:lnL w="12700">
                      <a:solidFill>
                        <a:srgbClr val="270AA8"/>
                      </a:solidFill>
                      <a:prstDash val="sysDot"/>
                    </a:lnL>
                    <a:lnR w="12700">
                      <a:solidFill>
                        <a:srgbClr val="270AA8"/>
                      </a:solidFill>
                      <a:prstDash val="sysDot"/>
                    </a:lnR>
                    <a:solidFill>
                      <a:srgbClr val="270AA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60"/>
                        </a:spcBef>
                      </a:pPr>
                      <a:r>
                        <a:rPr dirty="0" sz="2250" spc="-65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Treatment</a:t>
                      </a:r>
                      <a:r>
                        <a:rPr dirty="0" sz="2250" spc="-85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250" spc="-1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Effect</a:t>
                      </a:r>
                      <a:endParaRPr sz="2250">
                        <a:latin typeface="Tahoma"/>
                        <a:cs typeface="Tahoma"/>
                      </a:endParaRPr>
                    </a:p>
                  </a:txBody>
                  <a:tcPr marL="0" marR="0" marB="0" marT="223520">
                    <a:lnL w="12700">
                      <a:solidFill>
                        <a:srgbClr val="270AA8"/>
                      </a:solidFill>
                      <a:prstDash val="sysDot"/>
                    </a:lnL>
                    <a:solidFill>
                      <a:srgbClr val="270AA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75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75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dirty="0" sz="2250" spc="-1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Variable</a:t>
                      </a:r>
                      <a:endParaRPr sz="2250">
                        <a:latin typeface="Tahoma"/>
                        <a:cs typeface="Tahoma"/>
                      </a:endParaRPr>
                    </a:p>
                  </a:txBody>
                  <a:tcPr marL="0" marR="0" marB="0" marT="301625">
                    <a:lnR w="12700">
                      <a:solidFill>
                        <a:srgbClr val="270AA8"/>
                      </a:solidFill>
                      <a:prstDash val="sysDot"/>
                    </a:lnR>
                    <a:lnB w="12700">
                      <a:solidFill>
                        <a:srgbClr val="FFFFFF"/>
                      </a:solidFill>
                      <a:prstDash val="sysDot"/>
                    </a:lnB>
                    <a:solidFill>
                      <a:srgbClr val="270A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8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400" i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24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25" i="1">
                          <a:latin typeface="Arial"/>
                          <a:cs typeface="Arial"/>
                        </a:rPr>
                        <a:t>(%)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264160">
                    <a:lnL w="12700">
                      <a:solidFill>
                        <a:srgbClr val="270AA8"/>
                      </a:solidFill>
                      <a:prstDash val="sysDot"/>
                    </a:lnL>
                    <a:lnR w="12700">
                      <a:solidFill>
                        <a:srgbClr val="270AA8"/>
                      </a:solidFill>
                      <a:prstDash val="sysDot"/>
                    </a:lnR>
                    <a:lnB w="12700">
                      <a:solidFill>
                        <a:srgbClr val="270AA8"/>
                      </a:solidFill>
                      <a:prstDash val="sysDot"/>
                    </a:lnB>
                    <a:solidFill>
                      <a:srgbClr val="270AA8">
                        <a:alpha val="1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2300" spc="114">
                          <a:latin typeface="Tahoma"/>
                          <a:cs typeface="Tahoma"/>
                        </a:rPr>
                        <a:t>Change</a:t>
                      </a:r>
                      <a:r>
                        <a:rPr dirty="0" sz="2300" spc="-6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30">
                          <a:latin typeface="Tahoma"/>
                          <a:cs typeface="Tahoma"/>
                        </a:rPr>
                        <a:t>from</a:t>
                      </a:r>
                      <a:endParaRPr sz="23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dirty="0" sz="2300" spc="70">
                          <a:latin typeface="Tahoma"/>
                          <a:cs typeface="Tahoma"/>
                        </a:rPr>
                        <a:t>baseline</a:t>
                      </a:r>
                      <a:endParaRPr sz="23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dirty="0" sz="2400" i="1">
                          <a:latin typeface="Arial"/>
                          <a:cs typeface="Arial"/>
                        </a:rPr>
                        <a:t>Mean</a:t>
                      </a:r>
                      <a:r>
                        <a:rPr dirty="0" sz="2400" spc="-3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300"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dirty="0" sz="230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25" i="1">
                          <a:latin typeface="Arial"/>
                          <a:cs typeface="Arial"/>
                        </a:rPr>
                        <a:t>SD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270AA8"/>
                      </a:solidFill>
                      <a:prstDash val="sysDot"/>
                    </a:lnL>
                    <a:lnR w="12700">
                      <a:solidFill>
                        <a:srgbClr val="270AA8"/>
                      </a:solidFill>
                      <a:prstDash val="sysDot"/>
                    </a:lnR>
                    <a:lnB w="12700">
                      <a:solidFill>
                        <a:srgbClr val="270AA8"/>
                      </a:solidFill>
                      <a:prstDash val="sysDot"/>
                    </a:lnB>
                    <a:solidFill>
                      <a:srgbClr val="270AA8">
                        <a:alpha val="1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8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400" i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24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25" i="1">
                          <a:latin typeface="Arial"/>
                          <a:cs typeface="Arial"/>
                        </a:rPr>
                        <a:t>(%)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264160">
                    <a:lnL w="12700">
                      <a:solidFill>
                        <a:srgbClr val="270AA8"/>
                      </a:solidFill>
                      <a:prstDash val="sysDot"/>
                    </a:lnL>
                    <a:lnR w="12700">
                      <a:solidFill>
                        <a:srgbClr val="270AA8"/>
                      </a:solidFill>
                      <a:prstDash val="sysDot"/>
                    </a:lnR>
                    <a:lnB w="12700">
                      <a:solidFill>
                        <a:srgbClr val="270AA8"/>
                      </a:solidFill>
                      <a:prstDash val="sysDot"/>
                    </a:lnB>
                    <a:solidFill>
                      <a:srgbClr val="270AA8">
                        <a:alpha val="1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2300" spc="114">
                          <a:latin typeface="Tahoma"/>
                          <a:cs typeface="Tahoma"/>
                        </a:rPr>
                        <a:t>Change</a:t>
                      </a:r>
                      <a:r>
                        <a:rPr dirty="0" sz="2300" spc="-6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50">
                          <a:latin typeface="Tahoma"/>
                          <a:cs typeface="Tahoma"/>
                        </a:rPr>
                        <a:t>from</a:t>
                      </a:r>
                      <a:r>
                        <a:rPr dirty="0" sz="2300" spc="-6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70">
                          <a:latin typeface="Tahoma"/>
                          <a:cs typeface="Tahoma"/>
                        </a:rPr>
                        <a:t>baseline</a:t>
                      </a:r>
                      <a:endParaRPr sz="23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dirty="0" sz="2400" i="1">
                          <a:latin typeface="Arial"/>
                          <a:cs typeface="Arial"/>
                        </a:rPr>
                        <a:t>Mean</a:t>
                      </a:r>
                      <a:r>
                        <a:rPr dirty="0" sz="2400" spc="-3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300"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dirty="0" sz="230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25" i="1">
                          <a:latin typeface="Arial"/>
                          <a:cs typeface="Arial"/>
                        </a:rPr>
                        <a:t>SD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270AA8"/>
                      </a:solidFill>
                      <a:prstDash val="sysDot"/>
                    </a:lnL>
                    <a:lnR w="12700">
                      <a:solidFill>
                        <a:srgbClr val="270AA8"/>
                      </a:solidFill>
                      <a:prstDash val="sysDot"/>
                    </a:lnR>
                    <a:lnB w="12700">
                      <a:solidFill>
                        <a:srgbClr val="270AA8"/>
                      </a:solidFill>
                      <a:prstDash val="sysDot"/>
                    </a:lnB>
                    <a:solidFill>
                      <a:srgbClr val="270AA8">
                        <a:alpha val="1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2300" spc="150">
                          <a:latin typeface="Tahoma"/>
                          <a:cs typeface="Tahoma"/>
                        </a:rPr>
                        <a:t>LSM</a:t>
                      </a:r>
                      <a:endParaRPr sz="23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dirty="0" sz="2300" spc="75">
                          <a:latin typeface="Tahoma"/>
                          <a:cs typeface="Tahoma"/>
                        </a:rPr>
                        <a:t>difference</a:t>
                      </a:r>
                      <a:endParaRPr sz="23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dirty="0" sz="2400" spc="-20" i="1">
                          <a:latin typeface="Arial"/>
                          <a:cs typeface="Arial"/>
                        </a:rPr>
                        <a:t>(95%</a:t>
                      </a:r>
                      <a:r>
                        <a:rPr dirty="0" sz="2400" spc="-1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25" i="1">
                          <a:latin typeface="Arial"/>
                          <a:cs typeface="Arial"/>
                        </a:rPr>
                        <a:t>CI)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270AA8"/>
                      </a:solidFill>
                      <a:prstDash val="sysDot"/>
                    </a:lnL>
                    <a:lnR w="12700">
                      <a:solidFill>
                        <a:srgbClr val="270AA8"/>
                      </a:solidFill>
                      <a:prstDash val="sysDot"/>
                    </a:lnR>
                    <a:lnB w="12700">
                      <a:solidFill>
                        <a:srgbClr val="270AA8"/>
                      </a:solidFill>
                      <a:prstDash val="sysDot"/>
                    </a:lnB>
                    <a:solidFill>
                      <a:srgbClr val="270AA8">
                        <a:alpha val="1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873760">
                        <a:lnSpc>
                          <a:spcPct val="100000"/>
                        </a:lnSpc>
                      </a:pPr>
                      <a:r>
                        <a:rPr dirty="0" sz="2300" spc="155">
                          <a:latin typeface="Tahoma"/>
                          <a:cs typeface="Tahoma"/>
                        </a:rPr>
                        <a:t>ANCOVA</a:t>
                      </a:r>
                      <a:endParaRPr sz="2300">
                        <a:latin typeface="Tahoma"/>
                        <a:cs typeface="Tahoma"/>
                      </a:endParaRPr>
                    </a:p>
                    <a:p>
                      <a:pPr marL="976630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dirty="0" sz="2300" spc="175">
                          <a:latin typeface="Tahoma"/>
                          <a:cs typeface="Tahoma"/>
                        </a:rPr>
                        <a:t>P</a:t>
                      </a:r>
                      <a:r>
                        <a:rPr dirty="0" sz="2300" spc="-7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60">
                          <a:latin typeface="Tahoma"/>
                          <a:cs typeface="Tahoma"/>
                        </a:rPr>
                        <a:t>Value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270AA8"/>
                      </a:solidFill>
                      <a:prstDash val="sysDot"/>
                    </a:lnL>
                    <a:lnB w="12700">
                      <a:solidFill>
                        <a:srgbClr val="270AA8"/>
                      </a:solidFill>
                      <a:prstDash val="sysDot"/>
                    </a:lnB>
                    <a:solidFill>
                      <a:srgbClr val="270AA8">
                        <a:alpha val="10198"/>
                      </a:srgbClr>
                    </a:solidFill>
                  </a:tcPr>
                </a:tc>
              </a:tr>
              <a:tr h="1052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dirty="0" sz="225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pVO</a:t>
                      </a:r>
                      <a:r>
                        <a:rPr dirty="0" baseline="-18518" sz="225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dirty="0" baseline="-18518" sz="2250" spc="232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250" spc="-135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(ml/kg/min)</a:t>
                      </a:r>
                      <a:endParaRPr sz="2250">
                        <a:latin typeface="Tahoma"/>
                        <a:cs typeface="Tahoma"/>
                      </a:endParaRPr>
                    </a:p>
                  </a:txBody>
                  <a:tcPr marL="0" marR="0" marB="0" marT="42545">
                    <a:lnR w="12700">
                      <a:solidFill>
                        <a:srgbClr val="270AA8"/>
                      </a:solidFill>
                      <a:prstDash val="sysDot"/>
                    </a:lnR>
                    <a:lnT w="12700">
                      <a:solidFill>
                        <a:srgbClr val="FFFFFF"/>
                      </a:solidFill>
                      <a:prstDash val="sysDot"/>
                    </a:lnT>
                    <a:lnB w="12700">
                      <a:solidFill>
                        <a:srgbClr val="FFFFFF"/>
                      </a:solidFill>
                      <a:prstDash val="sysDot"/>
                    </a:lnB>
                    <a:solidFill>
                      <a:srgbClr val="270A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300" spc="150">
                          <a:latin typeface="Tahoma"/>
                          <a:cs typeface="Tahoma"/>
                        </a:rPr>
                        <a:t>29</a:t>
                      </a:r>
                      <a:r>
                        <a:rPr dirty="0" sz="2300" spc="-6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-10">
                          <a:latin typeface="Tahoma"/>
                          <a:cs typeface="Tahoma"/>
                        </a:rPr>
                        <a:t>(85.3)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270AA8"/>
                      </a:solidFill>
                      <a:prstDash val="sysDot"/>
                    </a:lnL>
                    <a:lnR w="12700">
                      <a:solidFill>
                        <a:srgbClr val="270AA8"/>
                      </a:solidFill>
                      <a:prstDash val="sysDot"/>
                    </a:lnR>
                    <a:lnT w="12700">
                      <a:solidFill>
                        <a:srgbClr val="270AA8"/>
                      </a:solidFill>
                      <a:prstDash val="sysDot"/>
                    </a:lnT>
                    <a:lnB w="12700">
                      <a:solidFill>
                        <a:srgbClr val="270AA8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dirty="0" sz="2300">
                          <a:latin typeface="Tahoma"/>
                          <a:cs typeface="Tahoma"/>
                        </a:rPr>
                        <a:t>0.013</a:t>
                      </a:r>
                      <a:r>
                        <a:rPr dirty="0" sz="2300" spc="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-190">
                          <a:latin typeface="Tahoma"/>
                          <a:cs typeface="Tahoma"/>
                        </a:rPr>
                        <a:t>±</a:t>
                      </a:r>
                      <a:r>
                        <a:rPr dirty="0" sz="2300" spc="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85">
                          <a:latin typeface="Tahoma"/>
                          <a:cs typeface="Tahoma"/>
                        </a:rPr>
                        <a:t>2.03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270AA8"/>
                      </a:solidFill>
                      <a:prstDash val="sysDot"/>
                    </a:lnL>
                    <a:lnR w="12700">
                      <a:solidFill>
                        <a:srgbClr val="270AA8"/>
                      </a:solidFill>
                      <a:prstDash val="sysDot"/>
                    </a:lnR>
                    <a:lnT w="12700">
                      <a:solidFill>
                        <a:srgbClr val="270AA8"/>
                      </a:solidFill>
                      <a:prstDash val="sysDot"/>
                    </a:lnT>
                    <a:lnB w="12700">
                      <a:solidFill>
                        <a:srgbClr val="270AA8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300" spc="175">
                          <a:latin typeface="Tahoma"/>
                          <a:cs typeface="Tahoma"/>
                        </a:rPr>
                        <a:t>30</a:t>
                      </a:r>
                      <a:r>
                        <a:rPr dirty="0" sz="2300" spc="-7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-10">
                          <a:latin typeface="Tahoma"/>
                          <a:cs typeface="Tahoma"/>
                        </a:rPr>
                        <a:t>(90.9)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270AA8"/>
                      </a:solidFill>
                      <a:prstDash val="sysDot"/>
                    </a:lnL>
                    <a:lnR w="12700">
                      <a:solidFill>
                        <a:srgbClr val="270AA8"/>
                      </a:solidFill>
                      <a:prstDash val="sysDot"/>
                    </a:lnR>
                    <a:lnT w="12700">
                      <a:solidFill>
                        <a:srgbClr val="270AA8"/>
                      </a:solidFill>
                      <a:prstDash val="sysDot"/>
                    </a:lnT>
                    <a:lnB w="12700">
                      <a:solidFill>
                        <a:srgbClr val="270AA8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893444">
                        <a:lnSpc>
                          <a:spcPct val="100000"/>
                        </a:lnSpc>
                      </a:pPr>
                      <a:r>
                        <a:rPr dirty="0" sz="2300" spc="90">
                          <a:latin typeface="Tahoma"/>
                          <a:cs typeface="Tahoma"/>
                        </a:rPr>
                        <a:t>0.02</a:t>
                      </a:r>
                      <a:r>
                        <a:rPr dirty="0" sz="2300" spc="-5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-190">
                          <a:latin typeface="Tahoma"/>
                          <a:cs typeface="Tahoma"/>
                        </a:rPr>
                        <a:t>±</a:t>
                      </a:r>
                      <a:r>
                        <a:rPr dirty="0" sz="2300" spc="-6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-20">
                          <a:latin typeface="Tahoma"/>
                          <a:cs typeface="Tahoma"/>
                        </a:rPr>
                        <a:t>1.91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270AA8"/>
                      </a:solidFill>
                      <a:prstDash val="sysDot"/>
                    </a:lnL>
                    <a:lnR w="12700">
                      <a:solidFill>
                        <a:srgbClr val="270AA8"/>
                      </a:solidFill>
                      <a:prstDash val="sysDot"/>
                    </a:lnR>
                    <a:lnT w="12700">
                      <a:solidFill>
                        <a:srgbClr val="270AA8"/>
                      </a:solidFill>
                      <a:prstDash val="sysDot"/>
                    </a:lnT>
                    <a:lnB w="12700">
                      <a:solidFill>
                        <a:srgbClr val="270AA8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2300" spc="-10">
                          <a:latin typeface="Tahoma"/>
                          <a:cs typeface="Tahoma"/>
                        </a:rPr>
                        <a:t>0.061</a:t>
                      </a:r>
                      <a:endParaRPr sz="23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dirty="0" sz="2300" spc="60">
                          <a:latin typeface="Tahoma"/>
                          <a:cs typeface="Tahoma"/>
                        </a:rPr>
                        <a:t>(-</a:t>
                      </a:r>
                      <a:r>
                        <a:rPr dirty="0" sz="2300" spc="55">
                          <a:latin typeface="Tahoma"/>
                          <a:cs typeface="Tahoma"/>
                        </a:rPr>
                        <a:t>0.99,</a:t>
                      </a:r>
                      <a:r>
                        <a:rPr dirty="0" sz="2300" spc="-5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-20">
                          <a:latin typeface="Tahoma"/>
                          <a:cs typeface="Tahoma"/>
                        </a:rPr>
                        <a:t>1.1)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270AA8"/>
                      </a:solidFill>
                      <a:prstDash val="sysDot"/>
                    </a:lnL>
                    <a:lnR w="12700">
                      <a:solidFill>
                        <a:srgbClr val="270AA8"/>
                      </a:solidFill>
                      <a:prstDash val="sysDot"/>
                    </a:lnR>
                    <a:lnT w="12700">
                      <a:solidFill>
                        <a:srgbClr val="270AA8"/>
                      </a:solidFill>
                      <a:prstDash val="sysDot"/>
                    </a:lnT>
                    <a:lnB w="12700">
                      <a:solidFill>
                        <a:srgbClr val="270AA8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300" spc="90">
                          <a:latin typeface="Tahoma"/>
                          <a:cs typeface="Tahoma"/>
                        </a:rPr>
                        <a:t>0.908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270AA8"/>
                      </a:solidFill>
                      <a:prstDash val="sysDot"/>
                    </a:lnL>
                    <a:lnT w="12700">
                      <a:solidFill>
                        <a:srgbClr val="270AA8"/>
                      </a:solidFill>
                      <a:prstDash val="sysDot"/>
                    </a:lnT>
                    <a:lnB w="12700">
                      <a:solidFill>
                        <a:srgbClr val="270AA8"/>
                      </a:solidFill>
                      <a:prstDash val="sysDot"/>
                    </a:lnB>
                  </a:tcPr>
                </a:tc>
              </a:tr>
              <a:tr h="80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270AA8"/>
                      </a:solidFill>
                      <a:prstDash val="sysDot"/>
                    </a:lnR>
                    <a:lnT w="12700">
                      <a:solidFill>
                        <a:srgbClr val="FFFFFF"/>
                      </a:solidFill>
                      <a:prstDash val="sysDot"/>
                    </a:lnT>
                    <a:lnB w="57150">
                      <a:solidFill>
                        <a:srgbClr val="FF6700"/>
                      </a:solidFill>
                      <a:prstDash val="solid"/>
                    </a:lnB>
                    <a:solidFill>
                      <a:srgbClr val="270A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70AA8"/>
                      </a:solidFill>
                      <a:prstDash val="sysDot"/>
                    </a:lnL>
                    <a:lnR w="12700">
                      <a:solidFill>
                        <a:srgbClr val="270AA8"/>
                      </a:solidFill>
                      <a:prstDash val="sysDot"/>
                    </a:lnR>
                    <a:lnT w="12700">
                      <a:solidFill>
                        <a:srgbClr val="270AA8"/>
                      </a:solidFill>
                      <a:prstDash val="sysDot"/>
                    </a:lnT>
                    <a:lnB w="57150">
                      <a:solidFill>
                        <a:srgbClr val="FF67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70AA8"/>
                      </a:solidFill>
                      <a:prstDash val="sysDot"/>
                    </a:lnL>
                    <a:lnR w="12700">
                      <a:solidFill>
                        <a:srgbClr val="270AA8"/>
                      </a:solidFill>
                      <a:prstDash val="sysDot"/>
                    </a:lnR>
                    <a:lnT w="12700">
                      <a:solidFill>
                        <a:srgbClr val="270AA8"/>
                      </a:solidFill>
                      <a:prstDash val="sysDot"/>
                    </a:lnT>
                    <a:lnB w="57150">
                      <a:solidFill>
                        <a:srgbClr val="FF67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70AA8"/>
                      </a:solidFill>
                      <a:prstDash val="sysDot"/>
                    </a:lnL>
                    <a:lnR w="12700">
                      <a:solidFill>
                        <a:srgbClr val="270AA8"/>
                      </a:solidFill>
                      <a:prstDash val="sysDot"/>
                    </a:lnR>
                    <a:lnT w="12700">
                      <a:solidFill>
                        <a:srgbClr val="270AA8"/>
                      </a:solidFill>
                      <a:prstDash val="sysDot"/>
                    </a:lnT>
                    <a:lnB w="57150">
                      <a:solidFill>
                        <a:srgbClr val="FF67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70AA8"/>
                      </a:solidFill>
                      <a:prstDash val="sysDot"/>
                    </a:lnL>
                    <a:lnR w="12700">
                      <a:solidFill>
                        <a:srgbClr val="270AA8"/>
                      </a:solidFill>
                      <a:prstDash val="sysDot"/>
                    </a:lnR>
                    <a:lnT w="12700">
                      <a:solidFill>
                        <a:srgbClr val="270AA8"/>
                      </a:solidFill>
                      <a:prstDash val="sysDot"/>
                    </a:lnT>
                    <a:lnB w="57150">
                      <a:solidFill>
                        <a:srgbClr val="FF67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70AA8"/>
                      </a:solidFill>
                      <a:prstDash val="sysDot"/>
                    </a:lnL>
                    <a:lnR w="12700">
                      <a:solidFill>
                        <a:srgbClr val="270AA8"/>
                      </a:solidFill>
                      <a:prstDash val="sysDot"/>
                    </a:lnR>
                    <a:lnT w="12700">
                      <a:solidFill>
                        <a:srgbClr val="270AA8"/>
                      </a:solidFill>
                      <a:prstDash val="sysDot"/>
                    </a:lnT>
                    <a:lnB w="57150">
                      <a:solidFill>
                        <a:srgbClr val="FF67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70AA8"/>
                      </a:solidFill>
                      <a:prstDash val="sysDot"/>
                    </a:lnL>
                    <a:lnT w="12700">
                      <a:solidFill>
                        <a:srgbClr val="270AA8"/>
                      </a:solidFill>
                      <a:prstDash val="sysDot"/>
                    </a:lnT>
                    <a:lnB w="57150">
                      <a:solidFill>
                        <a:srgbClr val="FF6700"/>
                      </a:solidFill>
                      <a:prstDash val="solid"/>
                    </a:lnB>
                  </a:tcPr>
                </a:tc>
              </a:tr>
              <a:tr h="1419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6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dirty="0" sz="225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LA</a:t>
                      </a:r>
                      <a:r>
                        <a:rPr dirty="0" sz="2250" spc="-75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25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Size</a:t>
                      </a:r>
                      <a:r>
                        <a:rPr dirty="0" sz="2250" spc="-75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250" spc="-2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(mm)</a:t>
                      </a:r>
                      <a:endParaRPr sz="2250">
                        <a:latin typeface="Tahoma"/>
                        <a:cs typeface="Tahoma"/>
                      </a:endParaRPr>
                    </a:p>
                  </a:txBody>
                  <a:tcPr marL="0" marR="0" marB="0" marT="185420">
                    <a:lnL w="57150">
                      <a:solidFill>
                        <a:srgbClr val="FF6700"/>
                      </a:solidFill>
                      <a:prstDash val="solid"/>
                    </a:lnL>
                    <a:lnR w="12700">
                      <a:solidFill>
                        <a:srgbClr val="270AA8"/>
                      </a:solidFill>
                      <a:prstDash val="sysDot"/>
                    </a:lnR>
                    <a:lnT w="57150">
                      <a:solidFill>
                        <a:srgbClr val="FF67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ysDot"/>
                    </a:lnB>
                    <a:solidFill>
                      <a:srgbClr val="270A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300" spc="100">
                          <a:latin typeface="Tahoma"/>
                          <a:cs typeface="Tahoma"/>
                        </a:rPr>
                        <a:t>27</a:t>
                      </a:r>
                      <a:r>
                        <a:rPr dirty="0" sz="2300" spc="-8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-20">
                          <a:latin typeface="Tahoma"/>
                          <a:cs typeface="Tahoma"/>
                        </a:rPr>
                        <a:t>(79)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270AA8"/>
                      </a:solidFill>
                      <a:prstDash val="sysDot"/>
                    </a:lnL>
                    <a:lnR w="12700">
                      <a:solidFill>
                        <a:srgbClr val="270AA8"/>
                      </a:solidFill>
                      <a:prstDash val="sysDot"/>
                    </a:lnR>
                    <a:lnT w="57150">
                      <a:solidFill>
                        <a:srgbClr val="FF6700"/>
                      </a:solidFill>
                      <a:prstDash val="solid"/>
                    </a:lnT>
                    <a:lnB w="12700">
                      <a:solidFill>
                        <a:srgbClr val="270AA8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0"/>
                        </a:spcBef>
                      </a:pPr>
                      <a:r>
                        <a:rPr dirty="0" sz="2300" spc="204">
                          <a:latin typeface="Tahoma"/>
                          <a:cs typeface="Tahoma"/>
                        </a:rPr>
                        <a:t>-</a:t>
                      </a:r>
                      <a:r>
                        <a:rPr dirty="0" sz="2300" spc="65">
                          <a:latin typeface="Tahoma"/>
                          <a:cs typeface="Tahoma"/>
                        </a:rPr>
                        <a:t>0.09</a:t>
                      </a:r>
                      <a:endParaRPr sz="23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dirty="0" sz="2300" spc="-190">
                          <a:latin typeface="Tahoma"/>
                          <a:cs typeface="Tahoma"/>
                        </a:rPr>
                        <a:t>±</a:t>
                      </a:r>
                      <a:r>
                        <a:rPr dirty="0" sz="2300" spc="-6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70">
                          <a:latin typeface="Tahoma"/>
                          <a:cs typeface="Tahoma"/>
                        </a:rPr>
                        <a:t>0.29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247650">
                    <a:lnL w="12700">
                      <a:solidFill>
                        <a:srgbClr val="270AA8"/>
                      </a:solidFill>
                      <a:prstDash val="sysDot"/>
                    </a:lnL>
                    <a:lnR w="12700">
                      <a:solidFill>
                        <a:srgbClr val="270AA8"/>
                      </a:solidFill>
                      <a:prstDash val="sysDot"/>
                    </a:lnR>
                    <a:lnT w="57150">
                      <a:solidFill>
                        <a:srgbClr val="FF6700"/>
                      </a:solidFill>
                      <a:prstDash val="solid"/>
                    </a:lnT>
                    <a:lnB w="12700">
                      <a:solidFill>
                        <a:srgbClr val="270AA8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300" spc="175">
                          <a:latin typeface="Tahoma"/>
                          <a:cs typeface="Tahoma"/>
                        </a:rPr>
                        <a:t>32</a:t>
                      </a:r>
                      <a:r>
                        <a:rPr dirty="0" sz="2300" spc="-7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-20">
                          <a:latin typeface="Tahoma"/>
                          <a:cs typeface="Tahoma"/>
                        </a:rPr>
                        <a:t>(97%)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270AA8"/>
                      </a:solidFill>
                      <a:prstDash val="sysDot"/>
                    </a:lnL>
                    <a:lnR w="12700">
                      <a:solidFill>
                        <a:srgbClr val="270AA8"/>
                      </a:solidFill>
                      <a:prstDash val="sysDot"/>
                    </a:lnR>
                    <a:lnT w="57150">
                      <a:solidFill>
                        <a:srgbClr val="FF6700"/>
                      </a:solidFill>
                      <a:prstDash val="solid"/>
                    </a:lnT>
                    <a:lnB w="12700">
                      <a:solidFill>
                        <a:srgbClr val="270AA8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0"/>
                        </a:spcBef>
                      </a:pPr>
                      <a:r>
                        <a:rPr dirty="0" sz="2300" spc="-20">
                          <a:latin typeface="Tahoma"/>
                          <a:cs typeface="Tahoma"/>
                        </a:rPr>
                        <a:t>0.10</a:t>
                      </a:r>
                      <a:endParaRPr sz="23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dirty="0" sz="2300" spc="-190">
                          <a:latin typeface="Tahoma"/>
                          <a:cs typeface="Tahoma"/>
                        </a:rPr>
                        <a:t>±</a:t>
                      </a:r>
                      <a:r>
                        <a:rPr dirty="0" sz="2300" spc="-6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-20">
                          <a:latin typeface="Tahoma"/>
                          <a:cs typeface="Tahoma"/>
                        </a:rPr>
                        <a:t>0.31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247650">
                    <a:lnL w="12700">
                      <a:solidFill>
                        <a:srgbClr val="270AA8"/>
                      </a:solidFill>
                      <a:prstDash val="sysDot"/>
                    </a:lnL>
                    <a:lnR w="12700">
                      <a:solidFill>
                        <a:srgbClr val="270AA8"/>
                      </a:solidFill>
                      <a:prstDash val="sysDot"/>
                    </a:lnR>
                    <a:lnT w="57150">
                      <a:solidFill>
                        <a:srgbClr val="FF6700"/>
                      </a:solidFill>
                      <a:prstDash val="solid"/>
                    </a:lnT>
                    <a:lnB w="12700">
                      <a:solidFill>
                        <a:srgbClr val="270AA8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0"/>
                        </a:spcBef>
                      </a:pPr>
                      <a:r>
                        <a:rPr dirty="0" sz="2300" spc="204">
                          <a:latin typeface="Tahoma"/>
                          <a:cs typeface="Tahoma"/>
                        </a:rPr>
                        <a:t>-</a:t>
                      </a:r>
                      <a:r>
                        <a:rPr dirty="0" sz="2300" spc="70">
                          <a:latin typeface="Tahoma"/>
                          <a:cs typeface="Tahoma"/>
                        </a:rPr>
                        <a:t>0.20</a:t>
                      </a:r>
                      <a:endParaRPr sz="23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dirty="0" sz="2300" spc="60">
                          <a:latin typeface="Tahoma"/>
                          <a:cs typeface="Tahoma"/>
                        </a:rPr>
                        <a:t>(-</a:t>
                      </a:r>
                      <a:r>
                        <a:rPr dirty="0" sz="2300" spc="80">
                          <a:latin typeface="Tahoma"/>
                          <a:cs typeface="Tahoma"/>
                        </a:rPr>
                        <a:t>0.35,-</a:t>
                      </a:r>
                      <a:r>
                        <a:rPr dirty="0" sz="2300" spc="40">
                          <a:latin typeface="Tahoma"/>
                          <a:cs typeface="Tahoma"/>
                        </a:rPr>
                        <a:t>0.05)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247650">
                    <a:lnL w="12700">
                      <a:solidFill>
                        <a:srgbClr val="270AA8"/>
                      </a:solidFill>
                      <a:prstDash val="sysDot"/>
                    </a:lnL>
                    <a:lnR w="12700">
                      <a:solidFill>
                        <a:srgbClr val="270AA8"/>
                      </a:solidFill>
                      <a:prstDash val="sysDot"/>
                    </a:lnR>
                    <a:lnT w="57150">
                      <a:solidFill>
                        <a:srgbClr val="FF6700"/>
                      </a:solidFill>
                      <a:prstDash val="solid"/>
                    </a:lnT>
                    <a:lnB w="12700">
                      <a:solidFill>
                        <a:srgbClr val="270AA8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0"/>
                        </a:spcBef>
                      </a:pPr>
                      <a:r>
                        <a:rPr dirty="0" sz="2300" spc="-10">
                          <a:latin typeface="Tahoma"/>
                          <a:cs typeface="Tahoma"/>
                        </a:rPr>
                        <a:t>0.010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247650">
                    <a:lnL w="12700">
                      <a:solidFill>
                        <a:srgbClr val="270AA8"/>
                      </a:solidFill>
                      <a:prstDash val="sysDot"/>
                    </a:lnL>
                    <a:lnR w="57150">
                      <a:solidFill>
                        <a:srgbClr val="FF6700"/>
                      </a:solidFill>
                      <a:prstDash val="solid"/>
                    </a:lnR>
                    <a:lnT w="57150">
                      <a:solidFill>
                        <a:srgbClr val="FF6700"/>
                      </a:solidFill>
                      <a:prstDash val="solid"/>
                    </a:lnT>
                    <a:lnB w="12700">
                      <a:solidFill>
                        <a:srgbClr val="270AA8"/>
                      </a:solidFill>
                      <a:prstDash val="sysDot"/>
                    </a:lnB>
                  </a:tcPr>
                </a:tc>
              </a:tr>
              <a:tr h="749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FF6700"/>
                      </a:solidFill>
                      <a:prstDash val="solid"/>
                    </a:lnL>
                    <a:lnR w="12700">
                      <a:solidFill>
                        <a:srgbClr val="270AA8"/>
                      </a:solidFill>
                      <a:prstDash val="sysDot"/>
                    </a:lnR>
                    <a:lnT w="12700">
                      <a:solidFill>
                        <a:srgbClr val="FFFFFF"/>
                      </a:solidFill>
                      <a:prstDash val="sysDot"/>
                    </a:lnT>
                    <a:lnB w="57150">
                      <a:solidFill>
                        <a:srgbClr val="FF6700"/>
                      </a:solidFill>
                      <a:prstDash val="solid"/>
                    </a:lnB>
                    <a:solidFill>
                      <a:srgbClr val="270A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70AA8"/>
                      </a:solidFill>
                      <a:prstDash val="sysDot"/>
                    </a:lnL>
                    <a:lnR w="12700">
                      <a:solidFill>
                        <a:srgbClr val="270AA8"/>
                      </a:solidFill>
                      <a:prstDash val="sysDot"/>
                    </a:lnR>
                    <a:lnT w="12700">
                      <a:solidFill>
                        <a:srgbClr val="270AA8"/>
                      </a:solidFill>
                      <a:prstDash val="sysDot"/>
                    </a:lnT>
                    <a:lnB w="57150">
                      <a:solidFill>
                        <a:srgbClr val="FF67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70AA8"/>
                      </a:solidFill>
                      <a:prstDash val="sysDot"/>
                    </a:lnL>
                    <a:lnR w="12700">
                      <a:solidFill>
                        <a:srgbClr val="270AA8"/>
                      </a:solidFill>
                      <a:prstDash val="sysDot"/>
                    </a:lnR>
                    <a:lnT w="12700">
                      <a:solidFill>
                        <a:srgbClr val="270AA8"/>
                      </a:solidFill>
                      <a:prstDash val="sysDot"/>
                    </a:lnT>
                    <a:lnB w="57150">
                      <a:solidFill>
                        <a:srgbClr val="FF67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70AA8"/>
                      </a:solidFill>
                      <a:prstDash val="sysDot"/>
                    </a:lnL>
                    <a:lnR w="12700">
                      <a:solidFill>
                        <a:srgbClr val="270AA8"/>
                      </a:solidFill>
                      <a:prstDash val="sysDot"/>
                    </a:lnR>
                    <a:lnT w="12700">
                      <a:solidFill>
                        <a:srgbClr val="270AA8"/>
                      </a:solidFill>
                      <a:prstDash val="sysDot"/>
                    </a:lnT>
                    <a:lnB w="57150">
                      <a:solidFill>
                        <a:srgbClr val="FF67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70AA8"/>
                      </a:solidFill>
                      <a:prstDash val="sysDot"/>
                    </a:lnL>
                    <a:lnR w="12700">
                      <a:solidFill>
                        <a:srgbClr val="270AA8"/>
                      </a:solidFill>
                      <a:prstDash val="sysDot"/>
                    </a:lnR>
                    <a:lnT w="12700">
                      <a:solidFill>
                        <a:srgbClr val="270AA8"/>
                      </a:solidFill>
                      <a:prstDash val="sysDot"/>
                    </a:lnT>
                    <a:lnB w="57150">
                      <a:solidFill>
                        <a:srgbClr val="FF67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70AA8"/>
                      </a:solidFill>
                      <a:prstDash val="sysDot"/>
                    </a:lnL>
                    <a:lnR w="12700">
                      <a:solidFill>
                        <a:srgbClr val="270AA8"/>
                      </a:solidFill>
                      <a:prstDash val="sysDot"/>
                    </a:lnR>
                    <a:lnT w="12700">
                      <a:solidFill>
                        <a:srgbClr val="270AA8"/>
                      </a:solidFill>
                      <a:prstDash val="sysDot"/>
                    </a:lnT>
                    <a:lnB w="57150">
                      <a:solidFill>
                        <a:srgbClr val="FF67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70AA8"/>
                      </a:solidFill>
                      <a:prstDash val="sysDot"/>
                    </a:lnL>
                    <a:lnR w="57150">
                      <a:solidFill>
                        <a:srgbClr val="FF6700"/>
                      </a:solidFill>
                      <a:prstDash val="solid"/>
                    </a:lnR>
                    <a:lnT w="12700">
                      <a:solidFill>
                        <a:srgbClr val="270AA8"/>
                      </a:solidFill>
                      <a:prstDash val="sysDot"/>
                    </a:lnT>
                    <a:lnB w="57150">
                      <a:solidFill>
                        <a:srgbClr val="FF6700"/>
                      </a:solidFill>
                      <a:prstDash val="solid"/>
                    </a:lnB>
                  </a:tcPr>
                </a:tc>
              </a:tr>
              <a:tr h="977265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330"/>
                        </a:spcBef>
                      </a:pPr>
                      <a:r>
                        <a:rPr dirty="0" sz="2250" spc="-4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Average</a:t>
                      </a:r>
                      <a:r>
                        <a:rPr dirty="0" sz="2250" spc="-105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250" spc="-2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E/e’</a:t>
                      </a:r>
                      <a:endParaRPr sz="2250">
                        <a:latin typeface="Tahoma"/>
                        <a:cs typeface="Tahoma"/>
                      </a:endParaRPr>
                    </a:p>
                  </a:txBody>
                  <a:tcPr marL="0" marR="0" marB="0" marT="295910">
                    <a:lnR w="12700">
                      <a:solidFill>
                        <a:srgbClr val="270AA8"/>
                      </a:solidFill>
                      <a:prstDash val="sysDot"/>
                    </a:lnR>
                    <a:lnT w="57150">
                      <a:solidFill>
                        <a:srgbClr val="FF67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ysDot"/>
                    </a:lnB>
                    <a:solidFill>
                      <a:srgbClr val="270A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10"/>
                        </a:spcBef>
                      </a:pPr>
                      <a:r>
                        <a:rPr dirty="0" sz="2300" spc="100">
                          <a:latin typeface="Tahoma"/>
                          <a:cs typeface="Tahoma"/>
                        </a:rPr>
                        <a:t>27</a:t>
                      </a:r>
                      <a:r>
                        <a:rPr dirty="0" sz="2300" spc="-7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-10">
                          <a:latin typeface="Tahoma"/>
                          <a:cs typeface="Tahoma"/>
                        </a:rPr>
                        <a:t>(79.4)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293370">
                    <a:lnL w="12700">
                      <a:solidFill>
                        <a:srgbClr val="270AA8"/>
                      </a:solidFill>
                      <a:prstDash val="sysDot"/>
                    </a:lnL>
                    <a:lnR w="12700">
                      <a:solidFill>
                        <a:srgbClr val="270AA8"/>
                      </a:solidFill>
                      <a:prstDash val="sysDot"/>
                    </a:lnR>
                    <a:lnT w="57150">
                      <a:solidFill>
                        <a:srgbClr val="FF6700"/>
                      </a:solidFill>
                      <a:prstDash val="solid"/>
                    </a:lnT>
                    <a:lnB w="12700">
                      <a:solidFill>
                        <a:srgbClr val="270AA8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300" spc="45">
                          <a:latin typeface="Tahoma"/>
                          <a:cs typeface="Tahoma"/>
                        </a:rPr>
                        <a:t>0.27</a:t>
                      </a:r>
                      <a:endParaRPr sz="23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dirty="0" sz="2300" spc="-20">
                          <a:latin typeface="Tahoma"/>
                          <a:cs typeface="Tahoma"/>
                        </a:rPr>
                        <a:t>±3.4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270AA8"/>
                      </a:solidFill>
                      <a:prstDash val="sysDot"/>
                    </a:lnL>
                    <a:lnR w="12700">
                      <a:solidFill>
                        <a:srgbClr val="270AA8"/>
                      </a:solidFill>
                      <a:prstDash val="sysDot"/>
                    </a:lnR>
                    <a:lnT w="57150">
                      <a:solidFill>
                        <a:srgbClr val="FF6700"/>
                      </a:solidFill>
                      <a:prstDash val="solid"/>
                    </a:lnT>
                    <a:lnB w="12700">
                      <a:solidFill>
                        <a:srgbClr val="270AA8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10"/>
                        </a:spcBef>
                      </a:pPr>
                      <a:r>
                        <a:rPr dirty="0" sz="2300">
                          <a:latin typeface="Tahoma"/>
                          <a:cs typeface="Tahoma"/>
                        </a:rPr>
                        <a:t>31</a:t>
                      </a:r>
                      <a:r>
                        <a:rPr dirty="0" sz="2300" spc="-9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-10">
                          <a:latin typeface="Tahoma"/>
                          <a:cs typeface="Tahoma"/>
                        </a:rPr>
                        <a:t>(93.9)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293370">
                    <a:lnL w="12700">
                      <a:solidFill>
                        <a:srgbClr val="270AA8"/>
                      </a:solidFill>
                      <a:prstDash val="sysDot"/>
                    </a:lnL>
                    <a:lnR w="12700">
                      <a:solidFill>
                        <a:srgbClr val="270AA8"/>
                      </a:solidFill>
                      <a:prstDash val="sysDot"/>
                    </a:lnR>
                    <a:lnT w="57150">
                      <a:solidFill>
                        <a:srgbClr val="FF6700"/>
                      </a:solidFill>
                      <a:prstDash val="solid"/>
                    </a:lnT>
                    <a:lnB w="12700">
                      <a:solidFill>
                        <a:srgbClr val="270AA8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300" spc="80">
                          <a:latin typeface="Tahoma"/>
                          <a:cs typeface="Tahoma"/>
                        </a:rPr>
                        <a:t>0.93</a:t>
                      </a:r>
                      <a:endParaRPr sz="23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dirty="0" sz="2300" spc="-190">
                          <a:latin typeface="Tahoma"/>
                          <a:cs typeface="Tahoma"/>
                        </a:rPr>
                        <a:t>±</a:t>
                      </a:r>
                      <a:r>
                        <a:rPr dirty="0" sz="2300" spc="-6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45">
                          <a:latin typeface="Tahoma"/>
                          <a:cs typeface="Tahoma"/>
                        </a:rPr>
                        <a:t>3.5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270AA8"/>
                      </a:solidFill>
                      <a:prstDash val="sysDot"/>
                    </a:lnL>
                    <a:lnR w="12700">
                      <a:solidFill>
                        <a:srgbClr val="270AA8"/>
                      </a:solidFill>
                      <a:prstDash val="sysDot"/>
                    </a:lnR>
                    <a:lnT w="57150">
                      <a:solidFill>
                        <a:srgbClr val="FF6700"/>
                      </a:solidFill>
                      <a:prstDash val="solid"/>
                    </a:lnT>
                    <a:lnB w="12700">
                      <a:solidFill>
                        <a:srgbClr val="270AA8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300" spc="204">
                          <a:latin typeface="Tahoma"/>
                          <a:cs typeface="Tahoma"/>
                        </a:rPr>
                        <a:t>-</a:t>
                      </a:r>
                      <a:r>
                        <a:rPr dirty="0" sz="2300" spc="40">
                          <a:latin typeface="Tahoma"/>
                          <a:cs typeface="Tahoma"/>
                        </a:rPr>
                        <a:t>0.76</a:t>
                      </a:r>
                      <a:endParaRPr sz="23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dirty="0" sz="2300" spc="60">
                          <a:latin typeface="Tahoma"/>
                          <a:cs typeface="Tahoma"/>
                        </a:rPr>
                        <a:t>(-</a:t>
                      </a:r>
                      <a:r>
                        <a:rPr dirty="0" sz="2300">
                          <a:latin typeface="Tahoma"/>
                          <a:cs typeface="Tahoma"/>
                        </a:rPr>
                        <a:t>2..6,</a:t>
                      </a:r>
                      <a:r>
                        <a:rPr dirty="0" sz="2300" spc="-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-20">
                          <a:latin typeface="Tahoma"/>
                          <a:cs typeface="Tahoma"/>
                        </a:rPr>
                        <a:t>1.0)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270AA8"/>
                      </a:solidFill>
                      <a:prstDash val="sysDot"/>
                    </a:lnL>
                    <a:lnR w="12700">
                      <a:solidFill>
                        <a:srgbClr val="270AA8"/>
                      </a:solidFill>
                      <a:prstDash val="sysDot"/>
                    </a:lnR>
                    <a:lnT w="57150">
                      <a:solidFill>
                        <a:srgbClr val="FF6700"/>
                      </a:solidFill>
                      <a:prstDash val="solid"/>
                    </a:lnT>
                    <a:lnB w="12700">
                      <a:solidFill>
                        <a:srgbClr val="270AA8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10"/>
                        </a:spcBef>
                      </a:pPr>
                      <a:r>
                        <a:rPr dirty="0" sz="2300" spc="105">
                          <a:latin typeface="Tahoma"/>
                          <a:cs typeface="Tahoma"/>
                        </a:rPr>
                        <a:t>0.398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293370">
                    <a:lnL w="12700">
                      <a:solidFill>
                        <a:srgbClr val="270AA8"/>
                      </a:solidFill>
                      <a:prstDash val="sysDot"/>
                    </a:lnL>
                    <a:lnT w="57150">
                      <a:solidFill>
                        <a:srgbClr val="FF6700"/>
                      </a:solidFill>
                      <a:prstDash val="solid"/>
                    </a:lnT>
                    <a:lnB w="12700">
                      <a:solidFill>
                        <a:srgbClr val="270AA8"/>
                      </a:solidFill>
                      <a:prstDash val="sysDot"/>
                    </a:lnB>
                  </a:tcPr>
                </a:tc>
              </a:tr>
              <a:tr h="1580515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dirty="0" sz="2250" spc="-35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Median</a:t>
                      </a:r>
                      <a:r>
                        <a:rPr dirty="0" sz="2250" spc="-12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250" spc="5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NT-</a:t>
                      </a:r>
                      <a:r>
                        <a:rPr dirty="0" sz="2250" spc="-1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proBNP</a:t>
                      </a:r>
                      <a:endParaRPr sz="2250">
                        <a:latin typeface="Tahoma"/>
                        <a:cs typeface="Tahoma"/>
                      </a:endParaRPr>
                    </a:p>
                    <a:p>
                      <a:pPr marL="55244" marR="1926589">
                        <a:lnSpc>
                          <a:spcPts val="4190"/>
                        </a:lnSpc>
                        <a:spcBef>
                          <a:spcPts val="335"/>
                        </a:spcBef>
                      </a:pPr>
                      <a:r>
                        <a:rPr dirty="0" sz="2250" spc="-3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(ng/L) </a:t>
                      </a:r>
                      <a:r>
                        <a:rPr dirty="0" sz="2250" spc="-155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(min,</a:t>
                      </a:r>
                      <a:r>
                        <a:rPr dirty="0" sz="2250" spc="2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250" spc="-16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max)</a:t>
                      </a:r>
                      <a:endParaRPr sz="2250">
                        <a:latin typeface="Tahoma"/>
                        <a:cs typeface="Tahoma"/>
                      </a:endParaRPr>
                    </a:p>
                  </a:txBody>
                  <a:tcPr marL="0" marR="0" marB="0" marT="107314">
                    <a:lnR w="12700">
                      <a:solidFill>
                        <a:srgbClr val="270AA8"/>
                      </a:solidFill>
                      <a:prstDash val="sysDot"/>
                    </a:lnR>
                    <a:lnT w="12700">
                      <a:solidFill>
                        <a:srgbClr val="FFFFFF"/>
                      </a:solidFill>
                      <a:prstDash val="sysDot"/>
                    </a:lnT>
                    <a:solidFill>
                      <a:srgbClr val="270A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3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300" spc="150">
                          <a:latin typeface="Tahoma"/>
                          <a:cs typeface="Tahoma"/>
                        </a:rPr>
                        <a:t>29</a:t>
                      </a:r>
                      <a:r>
                        <a:rPr dirty="0" sz="2300" spc="-6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-10">
                          <a:latin typeface="Tahoma"/>
                          <a:cs typeface="Tahoma"/>
                        </a:rPr>
                        <a:t>(85.3)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295910">
                    <a:lnL w="12700">
                      <a:solidFill>
                        <a:srgbClr val="270AA8"/>
                      </a:solidFill>
                      <a:prstDash val="sysDot"/>
                    </a:lnL>
                    <a:lnR w="12700">
                      <a:solidFill>
                        <a:srgbClr val="270AA8"/>
                      </a:solidFill>
                      <a:prstDash val="sysDot"/>
                    </a:lnR>
                    <a:lnT w="12700">
                      <a:solidFill>
                        <a:srgbClr val="270AA8"/>
                      </a:solidFill>
                      <a:prstDash val="sysDot"/>
                    </a:lnT>
                    <a:lnB w="12700">
                      <a:solidFill>
                        <a:srgbClr val="270AA8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70AA8"/>
                      </a:solidFill>
                      <a:prstDash val="sysDot"/>
                    </a:lnL>
                    <a:lnR w="12700">
                      <a:solidFill>
                        <a:srgbClr val="270AA8"/>
                      </a:solidFill>
                      <a:prstDash val="sysDot"/>
                    </a:lnR>
                    <a:lnT w="12700">
                      <a:solidFill>
                        <a:srgbClr val="270AA8"/>
                      </a:solidFill>
                      <a:prstDash val="sysDot"/>
                    </a:lnT>
                    <a:lnB w="12700">
                      <a:solidFill>
                        <a:srgbClr val="270AA8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300" spc="145">
                          <a:latin typeface="Tahoma"/>
                          <a:cs typeface="Tahoma"/>
                        </a:rPr>
                        <a:t>342</a:t>
                      </a:r>
                      <a:endParaRPr sz="23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dirty="0" sz="2300">
                          <a:latin typeface="Tahoma"/>
                          <a:cs typeface="Tahoma"/>
                        </a:rPr>
                        <a:t>(54,</a:t>
                      </a:r>
                      <a:r>
                        <a:rPr dirty="0" sz="2300" spc="6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-10">
                          <a:latin typeface="Tahoma"/>
                          <a:cs typeface="Tahoma"/>
                        </a:rPr>
                        <a:t>6123)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270AA8"/>
                      </a:solidFill>
                      <a:prstDash val="sysDot"/>
                    </a:lnL>
                    <a:lnR w="12700">
                      <a:solidFill>
                        <a:srgbClr val="270AA8"/>
                      </a:solidFill>
                      <a:prstDash val="sysDot"/>
                    </a:lnR>
                    <a:lnT w="12700">
                      <a:solidFill>
                        <a:srgbClr val="270AA8"/>
                      </a:solidFill>
                      <a:prstDash val="sysDot"/>
                    </a:lnT>
                    <a:lnB w="12700">
                      <a:solidFill>
                        <a:srgbClr val="270AA8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70AA8"/>
                      </a:solidFill>
                      <a:prstDash val="sysDot"/>
                    </a:lnL>
                    <a:lnR w="12700">
                      <a:solidFill>
                        <a:srgbClr val="270AA8"/>
                      </a:solidFill>
                      <a:prstDash val="sysDot"/>
                    </a:lnR>
                    <a:lnT w="12700">
                      <a:solidFill>
                        <a:srgbClr val="270AA8"/>
                      </a:solidFill>
                      <a:prstDash val="sysDot"/>
                    </a:lnT>
                    <a:lnB w="12700">
                      <a:solidFill>
                        <a:srgbClr val="270AA8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7467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2300" spc="100">
                          <a:latin typeface="Tahoma"/>
                          <a:cs typeface="Tahoma"/>
                        </a:rPr>
                        <a:t>98.03</a:t>
                      </a:r>
                      <a:endParaRPr sz="2300">
                        <a:latin typeface="Tahoma"/>
                        <a:cs typeface="Tahoma"/>
                      </a:endParaRPr>
                    </a:p>
                    <a:p>
                      <a:pPr marL="574675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dirty="0" sz="2300" spc="60">
                          <a:latin typeface="Tahoma"/>
                          <a:cs typeface="Tahoma"/>
                        </a:rPr>
                        <a:t>(-</a:t>
                      </a:r>
                      <a:r>
                        <a:rPr dirty="0" sz="2300" spc="-10">
                          <a:latin typeface="Tahoma"/>
                          <a:cs typeface="Tahoma"/>
                        </a:rPr>
                        <a:t>110.19,</a:t>
                      </a:r>
                      <a:endParaRPr sz="2300">
                        <a:latin typeface="Tahoma"/>
                        <a:cs typeface="Tahoma"/>
                      </a:endParaRPr>
                    </a:p>
                    <a:p>
                      <a:pPr marL="603885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dirty="0" sz="2300" spc="80">
                          <a:latin typeface="Tahoma"/>
                          <a:cs typeface="Tahoma"/>
                        </a:rPr>
                        <a:t>306.24)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270AA8"/>
                      </a:solidFill>
                      <a:prstDash val="sysDot"/>
                    </a:lnL>
                    <a:lnR w="12700">
                      <a:solidFill>
                        <a:srgbClr val="270AA8"/>
                      </a:solidFill>
                      <a:prstDash val="sysDot"/>
                    </a:lnR>
                    <a:lnT w="12700">
                      <a:solidFill>
                        <a:srgbClr val="270AA8"/>
                      </a:solidFill>
                      <a:prstDash val="sysDot"/>
                    </a:lnT>
                    <a:lnB w="12700">
                      <a:solidFill>
                        <a:srgbClr val="270AA8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3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300" spc="60">
                          <a:latin typeface="Tahoma"/>
                          <a:cs typeface="Tahoma"/>
                        </a:rPr>
                        <a:t>0.85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295910">
                    <a:lnL w="12700">
                      <a:solidFill>
                        <a:srgbClr val="270AA8"/>
                      </a:solidFill>
                      <a:prstDash val="sysDot"/>
                    </a:lnL>
                    <a:lnT w="12700">
                      <a:solidFill>
                        <a:srgbClr val="270AA8"/>
                      </a:solidFill>
                      <a:prstDash val="sysDot"/>
                    </a:lnT>
                    <a:lnB w="12700">
                      <a:solidFill>
                        <a:srgbClr val="270AA8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72098" y="2259063"/>
            <a:ext cx="18829020" cy="7771130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509270" marR="325755" indent="-471805">
              <a:lnSpc>
                <a:spcPts val="4530"/>
              </a:lnSpc>
              <a:spcBef>
                <a:spcPts val="430"/>
              </a:spcBef>
              <a:buClr>
                <a:srgbClr val="FF6700"/>
              </a:buClr>
              <a:buFont typeface="Arial"/>
              <a:buChar char="■"/>
              <a:tabLst>
                <a:tab pos="509270" algn="l"/>
              </a:tabLst>
            </a:pPr>
            <a:r>
              <a:rPr dirty="0" sz="3950" spc="-180">
                <a:solidFill>
                  <a:srgbClr val="270AA8"/>
                </a:solidFill>
                <a:latin typeface="Tahoma"/>
                <a:cs typeface="Tahoma"/>
              </a:rPr>
              <a:t>In</a:t>
            </a:r>
            <a:r>
              <a:rPr dirty="0" sz="3950" spc="-105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10">
                <a:solidFill>
                  <a:srgbClr val="270AA8"/>
                </a:solidFill>
                <a:latin typeface="Tahoma"/>
                <a:cs typeface="Tahoma"/>
              </a:rPr>
              <a:t>this</a:t>
            </a:r>
            <a:r>
              <a:rPr dirty="0" sz="3950" spc="-110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90">
                <a:solidFill>
                  <a:srgbClr val="270AA8"/>
                </a:solidFill>
                <a:latin typeface="Tahoma"/>
                <a:cs typeface="Tahoma"/>
              </a:rPr>
              <a:t>Phase</a:t>
            </a:r>
            <a:r>
              <a:rPr dirty="0" sz="3950" spc="-110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235">
                <a:solidFill>
                  <a:srgbClr val="270AA8"/>
                </a:solidFill>
                <a:latin typeface="Tahoma"/>
                <a:cs typeface="Tahoma"/>
              </a:rPr>
              <a:t>2</a:t>
            </a:r>
            <a:r>
              <a:rPr dirty="0" sz="3950" spc="-114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55">
                <a:solidFill>
                  <a:srgbClr val="270AA8"/>
                </a:solidFill>
                <a:latin typeface="Tahoma"/>
                <a:cs typeface="Tahoma"/>
              </a:rPr>
              <a:t>proof-</a:t>
            </a:r>
            <a:r>
              <a:rPr dirty="0" sz="3950" spc="215">
                <a:solidFill>
                  <a:srgbClr val="270AA8"/>
                </a:solidFill>
                <a:latin typeface="Tahoma"/>
                <a:cs typeface="Tahoma"/>
              </a:rPr>
              <a:t>of-</a:t>
            </a:r>
            <a:r>
              <a:rPr dirty="0" sz="3950" spc="204">
                <a:solidFill>
                  <a:srgbClr val="270AA8"/>
                </a:solidFill>
                <a:latin typeface="Tahoma"/>
                <a:cs typeface="Tahoma"/>
              </a:rPr>
              <a:t>concept</a:t>
            </a:r>
            <a:r>
              <a:rPr dirty="0" sz="3950" spc="-105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05">
                <a:solidFill>
                  <a:srgbClr val="270AA8"/>
                </a:solidFill>
                <a:latin typeface="Tahoma"/>
                <a:cs typeface="Tahoma"/>
              </a:rPr>
              <a:t>study,</a:t>
            </a:r>
            <a:r>
              <a:rPr dirty="0" sz="3950" spc="-114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90">
                <a:solidFill>
                  <a:srgbClr val="270AA8"/>
                </a:solidFill>
                <a:latin typeface="Tahoma"/>
                <a:cs typeface="Tahoma"/>
              </a:rPr>
              <a:t>ninerafaxstat,</a:t>
            </a:r>
            <a:r>
              <a:rPr dirty="0" sz="3950" spc="-110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20">
                <a:solidFill>
                  <a:srgbClr val="270AA8"/>
                </a:solidFill>
                <a:latin typeface="Tahoma"/>
                <a:cs typeface="Tahoma"/>
              </a:rPr>
              <a:t>a</a:t>
            </a:r>
            <a:r>
              <a:rPr dirty="0" sz="3950" spc="-105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25">
                <a:solidFill>
                  <a:srgbClr val="270AA8"/>
                </a:solidFill>
                <a:latin typeface="Tahoma"/>
                <a:cs typeface="Tahoma"/>
              </a:rPr>
              <a:t>novel</a:t>
            </a:r>
            <a:r>
              <a:rPr dirty="0" sz="3950" spc="-110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95">
                <a:solidFill>
                  <a:srgbClr val="270AA8"/>
                </a:solidFill>
                <a:latin typeface="Tahoma"/>
                <a:cs typeface="Tahoma"/>
              </a:rPr>
              <a:t>investigational </a:t>
            </a:r>
            <a:r>
              <a:rPr dirty="0" sz="3950" spc="170">
                <a:solidFill>
                  <a:srgbClr val="270AA8"/>
                </a:solidFill>
                <a:latin typeface="Tahoma"/>
                <a:cs typeface="Tahoma"/>
              </a:rPr>
              <a:t>cardiac</a:t>
            </a:r>
            <a:r>
              <a:rPr dirty="0" sz="3950" spc="-105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80">
                <a:solidFill>
                  <a:srgbClr val="270AA8"/>
                </a:solidFill>
                <a:latin typeface="Tahoma"/>
                <a:cs typeface="Tahoma"/>
              </a:rPr>
              <a:t>mitotrope,</a:t>
            </a:r>
            <a:r>
              <a:rPr dirty="0" sz="3950" spc="-110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204">
                <a:solidFill>
                  <a:srgbClr val="270AA8"/>
                </a:solidFill>
                <a:latin typeface="Tahoma"/>
                <a:cs typeface="Tahoma"/>
              </a:rPr>
              <a:t>was</a:t>
            </a:r>
            <a:r>
              <a:rPr dirty="0" sz="3950" spc="-105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75">
                <a:solidFill>
                  <a:srgbClr val="270AA8"/>
                </a:solidFill>
                <a:latin typeface="Tahoma"/>
                <a:cs typeface="Tahoma"/>
              </a:rPr>
              <a:t>safe</a:t>
            </a:r>
            <a:r>
              <a:rPr dirty="0" sz="3950" spc="-105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40">
                <a:solidFill>
                  <a:srgbClr val="270AA8"/>
                </a:solidFill>
                <a:latin typeface="Tahoma"/>
                <a:cs typeface="Tahoma"/>
              </a:rPr>
              <a:t>and</a:t>
            </a:r>
            <a:r>
              <a:rPr dirty="0" sz="3950" spc="-100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10">
                <a:solidFill>
                  <a:srgbClr val="270AA8"/>
                </a:solidFill>
                <a:latin typeface="Tahoma"/>
                <a:cs typeface="Tahoma"/>
              </a:rPr>
              <a:t>well</a:t>
            </a:r>
            <a:r>
              <a:rPr dirty="0" sz="3950" spc="-105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20">
                <a:solidFill>
                  <a:srgbClr val="270AA8"/>
                </a:solidFill>
                <a:latin typeface="Tahoma"/>
                <a:cs typeface="Tahoma"/>
              </a:rPr>
              <a:t>tolerated</a:t>
            </a:r>
            <a:r>
              <a:rPr dirty="0" sz="3950" spc="-100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>
                <a:solidFill>
                  <a:srgbClr val="270AA8"/>
                </a:solidFill>
                <a:latin typeface="Tahoma"/>
                <a:cs typeface="Tahoma"/>
              </a:rPr>
              <a:t>in</a:t>
            </a:r>
            <a:r>
              <a:rPr dirty="0" sz="3950" spc="-100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40">
                <a:solidFill>
                  <a:srgbClr val="270AA8"/>
                </a:solidFill>
                <a:latin typeface="Tahoma"/>
                <a:cs typeface="Tahoma"/>
              </a:rPr>
              <a:t>nonobstructive</a:t>
            </a:r>
            <a:r>
              <a:rPr dirty="0" sz="3950" spc="-105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355">
                <a:solidFill>
                  <a:srgbClr val="270AA8"/>
                </a:solidFill>
                <a:latin typeface="Tahoma"/>
                <a:cs typeface="Tahoma"/>
              </a:rPr>
              <a:t>HCM</a:t>
            </a:r>
            <a:endParaRPr sz="3950">
              <a:latin typeface="Tahoma"/>
              <a:cs typeface="Tahoma"/>
            </a:endParaRPr>
          </a:p>
          <a:p>
            <a:pPr marL="509270" marR="277495" indent="-471805">
              <a:lnSpc>
                <a:spcPct val="94800"/>
              </a:lnSpc>
              <a:spcBef>
                <a:spcPts val="3645"/>
              </a:spcBef>
              <a:buClr>
                <a:srgbClr val="FF6700"/>
              </a:buClr>
              <a:buFont typeface="Arial"/>
              <a:buChar char="■"/>
              <a:tabLst>
                <a:tab pos="509270" algn="l"/>
              </a:tabLst>
            </a:pPr>
            <a:r>
              <a:rPr dirty="0" sz="3950" spc="114">
                <a:solidFill>
                  <a:srgbClr val="270AA8"/>
                </a:solidFill>
                <a:latin typeface="Tahoma"/>
                <a:cs typeface="Tahoma"/>
              </a:rPr>
              <a:t>Treatment</a:t>
            </a:r>
            <a:r>
              <a:rPr dirty="0" sz="3950" spc="-105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00">
                <a:solidFill>
                  <a:srgbClr val="270AA8"/>
                </a:solidFill>
                <a:latin typeface="Tahoma"/>
                <a:cs typeface="Tahoma"/>
              </a:rPr>
              <a:t>with</a:t>
            </a:r>
            <a:r>
              <a:rPr dirty="0" sz="3950" spc="-105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05">
                <a:solidFill>
                  <a:srgbClr val="270AA8"/>
                </a:solidFill>
                <a:latin typeface="Tahoma"/>
                <a:cs typeface="Tahoma"/>
              </a:rPr>
              <a:t>ninerafaxstat</a:t>
            </a:r>
            <a:r>
              <a:rPr dirty="0" sz="3950" spc="-100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204">
                <a:solidFill>
                  <a:srgbClr val="270AA8"/>
                </a:solidFill>
                <a:latin typeface="Tahoma"/>
                <a:cs typeface="Tahoma"/>
              </a:rPr>
              <a:t>was</a:t>
            </a:r>
            <a:r>
              <a:rPr dirty="0" sz="3950" spc="-105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80">
                <a:solidFill>
                  <a:srgbClr val="270AA8"/>
                </a:solidFill>
                <a:latin typeface="Tahoma"/>
                <a:cs typeface="Tahoma"/>
              </a:rPr>
              <a:t>associated</a:t>
            </a:r>
            <a:r>
              <a:rPr dirty="0" sz="3950" spc="-100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00">
                <a:solidFill>
                  <a:srgbClr val="270AA8"/>
                </a:solidFill>
                <a:latin typeface="Tahoma"/>
                <a:cs typeface="Tahoma"/>
              </a:rPr>
              <a:t>with</a:t>
            </a:r>
            <a:r>
              <a:rPr dirty="0" sz="3950" spc="-105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14">
                <a:solidFill>
                  <a:srgbClr val="270AA8"/>
                </a:solidFill>
                <a:latin typeface="Tahoma"/>
                <a:cs typeface="Tahoma"/>
              </a:rPr>
              <a:t>significant</a:t>
            </a:r>
            <a:r>
              <a:rPr dirty="0" sz="3950" spc="-100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10">
                <a:solidFill>
                  <a:srgbClr val="270AA8"/>
                </a:solidFill>
                <a:latin typeface="Tahoma"/>
                <a:cs typeface="Tahoma"/>
              </a:rPr>
              <a:t>improvement</a:t>
            </a:r>
            <a:r>
              <a:rPr dirty="0" sz="3950" spc="-100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-25">
                <a:solidFill>
                  <a:srgbClr val="270AA8"/>
                </a:solidFill>
                <a:latin typeface="Tahoma"/>
                <a:cs typeface="Tahoma"/>
              </a:rPr>
              <a:t>in </a:t>
            </a:r>
            <a:r>
              <a:rPr dirty="0" sz="3950" spc="110">
                <a:solidFill>
                  <a:srgbClr val="270AA8"/>
                </a:solidFill>
                <a:latin typeface="Tahoma"/>
                <a:cs typeface="Tahoma"/>
              </a:rPr>
              <a:t>functional</a:t>
            </a:r>
            <a:r>
              <a:rPr dirty="0" sz="3950" spc="-110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75">
                <a:solidFill>
                  <a:srgbClr val="270AA8"/>
                </a:solidFill>
                <a:latin typeface="Tahoma"/>
                <a:cs typeface="Tahoma"/>
              </a:rPr>
              <a:t>capacity</a:t>
            </a:r>
            <a:r>
              <a:rPr dirty="0" sz="3950" spc="-120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35">
                <a:solidFill>
                  <a:srgbClr val="270AA8"/>
                </a:solidFill>
                <a:latin typeface="Tahoma"/>
                <a:cs typeface="Tahoma"/>
              </a:rPr>
              <a:t>measured</a:t>
            </a:r>
            <a:r>
              <a:rPr dirty="0" sz="3950" spc="-105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200">
                <a:solidFill>
                  <a:srgbClr val="270AA8"/>
                </a:solidFill>
                <a:latin typeface="Tahoma"/>
                <a:cs typeface="Tahoma"/>
              </a:rPr>
              <a:t>by</a:t>
            </a:r>
            <a:r>
              <a:rPr dirty="0" sz="3950" spc="-114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35">
                <a:solidFill>
                  <a:srgbClr val="270AA8"/>
                </a:solidFill>
                <a:latin typeface="Tahoma"/>
                <a:cs typeface="Tahoma"/>
              </a:rPr>
              <a:t>V</a:t>
            </a:r>
            <a:r>
              <a:rPr dirty="0" baseline="-19230" sz="3900" spc="202">
                <a:solidFill>
                  <a:srgbClr val="270AA8"/>
                </a:solidFill>
                <a:latin typeface="Tahoma"/>
                <a:cs typeface="Tahoma"/>
              </a:rPr>
              <a:t>E</a:t>
            </a:r>
            <a:r>
              <a:rPr dirty="0" sz="3950" spc="135">
                <a:solidFill>
                  <a:srgbClr val="270AA8"/>
                </a:solidFill>
                <a:latin typeface="Tahoma"/>
                <a:cs typeface="Tahoma"/>
              </a:rPr>
              <a:t>/VCO</a:t>
            </a:r>
            <a:r>
              <a:rPr dirty="0" baseline="-19230" sz="3900" spc="202">
                <a:solidFill>
                  <a:srgbClr val="270AA8"/>
                </a:solidFill>
                <a:latin typeface="Tahoma"/>
                <a:cs typeface="Tahoma"/>
              </a:rPr>
              <a:t>2</a:t>
            </a:r>
            <a:r>
              <a:rPr dirty="0" sz="3950" spc="135">
                <a:solidFill>
                  <a:srgbClr val="270AA8"/>
                </a:solidFill>
                <a:latin typeface="Tahoma"/>
                <a:cs typeface="Tahoma"/>
              </a:rPr>
              <a:t>,</a:t>
            </a:r>
            <a:r>
              <a:rPr dirty="0" sz="3950" spc="-114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05">
                <a:solidFill>
                  <a:srgbClr val="270AA8"/>
                </a:solidFill>
                <a:latin typeface="Tahoma"/>
                <a:cs typeface="Tahoma"/>
              </a:rPr>
              <a:t>an</a:t>
            </a:r>
            <a:r>
              <a:rPr dirty="0" sz="3950" spc="-105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85">
                <a:solidFill>
                  <a:srgbClr val="270AA8"/>
                </a:solidFill>
                <a:latin typeface="Tahoma"/>
                <a:cs typeface="Tahoma"/>
              </a:rPr>
              <a:t>important</a:t>
            </a:r>
            <a:r>
              <a:rPr dirty="0" sz="3950" spc="-105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40">
                <a:solidFill>
                  <a:srgbClr val="270AA8"/>
                </a:solidFill>
                <a:latin typeface="Tahoma"/>
                <a:cs typeface="Tahoma"/>
              </a:rPr>
              <a:t>and</a:t>
            </a:r>
            <a:r>
              <a:rPr dirty="0" sz="3950" spc="-105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35">
                <a:solidFill>
                  <a:srgbClr val="270AA8"/>
                </a:solidFill>
                <a:latin typeface="Tahoma"/>
                <a:cs typeface="Tahoma"/>
              </a:rPr>
              <a:t>prognostic </a:t>
            </a:r>
            <a:r>
              <a:rPr dirty="0" sz="3950" spc="100">
                <a:solidFill>
                  <a:srgbClr val="270AA8"/>
                </a:solidFill>
                <a:latin typeface="Tahoma"/>
                <a:cs typeface="Tahoma"/>
              </a:rPr>
              <a:t>submaximal</a:t>
            </a:r>
            <a:r>
              <a:rPr dirty="0" sz="3950" spc="-95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260">
                <a:solidFill>
                  <a:srgbClr val="270AA8"/>
                </a:solidFill>
                <a:latin typeface="Tahoma"/>
                <a:cs typeface="Tahoma"/>
              </a:rPr>
              <a:t>CPET</a:t>
            </a:r>
            <a:r>
              <a:rPr dirty="0" sz="3950" spc="-85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05">
                <a:solidFill>
                  <a:srgbClr val="270AA8"/>
                </a:solidFill>
                <a:latin typeface="Tahoma"/>
                <a:cs typeface="Tahoma"/>
              </a:rPr>
              <a:t>variable</a:t>
            </a:r>
            <a:r>
              <a:rPr dirty="0" sz="3950" spc="-90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>
                <a:solidFill>
                  <a:srgbClr val="270AA8"/>
                </a:solidFill>
                <a:latin typeface="Tahoma"/>
                <a:cs typeface="Tahoma"/>
              </a:rPr>
              <a:t>in</a:t>
            </a:r>
            <a:r>
              <a:rPr dirty="0" sz="3950" spc="-85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355">
                <a:solidFill>
                  <a:srgbClr val="270AA8"/>
                </a:solidFill>
                <a:latin typeface="Tahoma"/>
                <a:cs typeface="Tahoma"/>
              </a:rPr>
              <a:t>HCM</a:t>
            </a:r>
            <a:endParaRPr sz="3950">
              <a:latin typeface="Tahoma"/>
              <a:cs typeface="Tahoma"/>
            </a:endParaRPr>
          </a:p>
          <a:p>
            <a:pPr marL="509270" marR="30480" indent="-471805">
              <a:lnSpc>
                <a:spcPct val="94800"/>
              </a:lnSpc>
              <a:spcBef>
                <a:spcPts val="3759"/>
              </a:spcBef>
              <a:buClr>
                <a:srgbClr val="FF6700"/>
              </a:buClr>
              <a:buFont typeface="Arial"/>
              <a:buChar char="■"/>
              <a:tabLst>
                <a:tab pos="509270" algn="l"/>
              </a:tabLst>
            </a:pPr>
            <a:r>
              <a:rPr dirty="0" sz="3950" spc="-180">
                <a:solidFill>
                  <a:srgbClr val="270AA8"/>
                </a:solidFill>
                <a:latin typeface="Tahoma"/>
                <a:cs typeface="Tahoma"/>
              </a:rPr>
              <a:t>In</a:t>
            </a:r>
            <a:r>
              <a:rPr dirty="0" sz="3950" spc="-110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60">
                <a:solidFill>
                  <a:srgbClr val="270AA8"/>
                </a:solidFill>
                <a:latin typeface="Tahoma"/>
                <a:cs typeface="Tahoma"/>
              </a:rPr>
              <a:t>those</a:t>
            </a:r>
            <a:r>
              <a:rPr dirty="0" sz="3950" spc="-114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40">
                <a:solidFill>
                  <a:srgbClr val="270AA8"/>
                </a:solidFill>
                <a:latin typeface="Tahoma"/>
                <a:cs typeface="Tahoma"/>
              </a:rPr>
              <a:t>nonobstructive</a:t>
            </a:r>
            <a:r>
              <a:rPr dirty="0" sz="3950" spc="-114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380">
                <a:solidFill>
                  <a:srgbClr val="270AA8"/>
                </a:solidFill>
                <a:latin typeface="Tahoma"/>
                <a:cs typeface="Tahoma"/>
              </a:rPr>
              <a:t>HCM</a:t>
            </a:r>
            <a:r>
              <a:rPr dirty="0" sz="3950" spc="-114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30">
                <a:solidFill>
                  <a:srgbClr val="270AA8"/>
                </a:solidFill>
                <a:latin typeface="Tahoma"/>
                <a:cs typeface="Tahoma"/>
              </a:rPr>
              <a:t>patients</a:t>
            </a:r>
            <a:r>
              <a:rPr dirty="0" sz="3950" spc="-114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80">
                <a:solidFill>
                  <a:srgbClr val="270AA8"/>
                </a:solidFill>
                <a:latin typeface="Tahoma"/>
                <a:cs typeface="Tahoma"/>
              </a:rPr>
              <a:t>limited</a:t>
            </a:r>
            <a:r>
              <a:rPr dirty="0" sz="3950" spc="-110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05">
                <a:solidFill>
                  <a:srgbClr val="270AA8"/>
                </a:solidFill>
                <a:latin typeface="Tahoma"/>
                <a:cs typeface="Tahoma"/>
              </a:rPr>
              <a:t>at</a:t>
            </a:r>
            <a:r>
              <a:rPr dirty="0" sz="3950" spc="-110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05">
                <a:solidFill>
                  <a:srgbClr val="270AA8"/>
                </a:solidFill>
                <a:latin typeface="Tahoma"/>
                <a:cs typeface="Tahoma"/>
              </a:rPr>
              <a:t>baseline,</a:t>
            </a:r>
            <a:r>
              <a:rPr dirty="0" sz="3950" spc="-120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95">
                <a:solidFill>
                  <a:srgbClr val="270AA8"/>
                </a:solidFill>
                <a:latin typeface="Tahoma"/>
                <a:cs typeface="Tahoma"/>
              </a:rPr>
              <a:t>ninerafaxstat </a:t>
            </a:r>
            <a:r>
              <a:rPr dirty="0" sz="3950" spc="114">
                <a:solidFill>
                  <a:srgbClr val="270AA8"/>
                </a:solidFill>
                <a:latin typeface="Tahoma"/>
                <a:cs typeface="Tahoma"/>
              </a:rPr>
              <a:t>significantly</a:t>
            </a:r>
            <a:r>
              <a:rPr dirty="0" sz="3950" spc="-105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20">
                <a:solidFill>
                  <a:srgbClr val="270AA8"/>
                </a:solidFill>
                <a:latin typeface="Tahoma"/>
                <a:cs typeface="Tahoma"/>
              </a:rPr>
              <a:t>improved</a:t>
            </a:r>
            <a:r>
              <a:rPr dirty="0" sz="3950" spc="-85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50">
                <a:solidFill>
                  <a:srgbClr val="270AA8"/>
                </a:solidFill>
                <a:latin typeface="Tahoma"/>
                <a:cs typeface="Tahoma"/>
              </a:rPr>
              <a:t>limiting</a:t>
            </a:r>
            <a:r>
              <a:rPr dirty="0" sz="3950" spc="-90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55">
                <a:solidFill>
                  <a:srgbClr val="270AA8"/>
                </a:solidFill>
                <a:latin typeface="Tahoma"/>
                <a:cs typeface="Tahoma"/>
              </a:rPr>
              <a:t>symptoms</a:t>
            </a:r>
            <a:r>
              <a:rPr dirty="0" sz="3950" spc="-95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00">
                <a:solidFill>
                  <a:srgbClr val="270AA8"/>
                </a:solidFill>
                <a:latin typeface="Tahoma"/>
                <a:cs typeface="Tahoma"/>
              </a:rPr>
              <a:t>with</a:t>
            </a:r>
            <a:r>
              <a:rPr dirty="0" sz="3950" spc="-95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25">
                <a:solidFill>
                  <a:srgbClr val="270AA8"/>
                </a:solidFill>
                <a:latin typeface="Tahoma"/>
                <a:cs typeface="Tahoma"/>
              </a:rPr>
              <a:t>favorable</a:t>
            </a:r>
            <a:r>
              <a:rPr dirty="0" sz="3950" spc="-95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70">
                <a:solidFill>
                  <a:srgbClr val="270AA8"/>
                </a:solidFill>
                <a:latin typeface="Tahoma"/>
                <a:cs typeface="Tahoma"/>
              </a:rPr>
              <a:t>change</a:t>
            </a:r>
            <a:r>
              <a:rPr dirty="0" sz="3950" spc="-95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>
                <a:solidFill>
                  <a:srgbClr val="270AA8"/>
                </a:solidFill>
                <a:latin typeface="Tahoma"/>
                <a:cs typeface="Tahoma"/>
              </a:rPr>
              <a:t>in</a:t>
            </a:r>
            <a:r>
              <a:rPr dirty="0" sz="3950" spc="-90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325">
                <a:solidFill>
                  <a:srgbClr val="270AA8"/>
                </a:solidFill>
                <a:latin typeface="Tahoma"/>
                <a:cs typeface="Tahoma"/>
              </a:rPr>
              <a:t>KCCQ-</a:t>
            </a:r>
            <a:r>
              <a:rPr dirty="0" sz="3950" spc="390">
                <a:solidFill>
                  <a:srgbClr val="270AA8"/>
                </a:solidFill>
                <a:latin typeface="Tahoma"/>
                <a:cs typeface="Tahoma"/>
              </a:rPr>
              <a:t>CCS </a:t>
            </a:r>
            <a:r>
              <a:rPr dirty="0" sz="3950" spc="180">
                <a:solidFill>
                  <a:srgbClr val="270AA8"/>
                </a:solidFill>
                <a:latin typeface="Tahoma"/>
                <a:cs typeface="Tahoma"/>
              </a:rPr>
              <a:t>score</a:t>
            </a:r>
            <a:endParaRPr sz="3950">
              <a:latin typeface="Tahoma"/>
              <a:cs typeface="Tahoma"/>
            </a:endParaRPr>
          </a:p>
          <a:p>
            <a:pPr marL="509270" marR="548005" indent="-471805">
              <a:lnSpc>
                <a:spcPct val="94800"/>
              </a:lnSpc>
              <a:spcBef>
                <a:spcPts val="3754"/>
              </a:spcBef>
              <a:buClr>
                <a:srgbClr val="FF6700"/>
              </a:buClr>
              <a:buFont typeface="Arial"/>
              <a:buChar char="■"/>
              <a:tabLst>
                <a:tab pos="509270" algn="l"/>
              </a:tabLst>
            </a:pPr>
            <a:r>
              <a:rPr dirty="0" sz="3950" spc="185">
                <a:solidFill>
                  <a:srgbClr val="270AA8"/>
                </a:solidFill>
                <a:latin typeface="Tahoma"/>
                <a:cs typeface="Tahoma"/>
              </a:rPr>
              <a:t>These</a:t>
            </a:r>
            <a:r>
              <a:rPr dirty="0" sz="3950" spc="-100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20">
                <a:solidFill>
                  <a:srgbClr val="270AA8"/>
                </a:solidFill>
                <a:latin typeface="Tahoma"/>
                <a:cs typeface="Tahoma"/>
              </a:rPr>
              <a:t>results</a:t>
            </a:r>
            <a:r>
              <a:rPr dirty="0" sz="3950" spc="-100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25">
                <a:solidFill>
                  <a:srgbClr val="270AA8"/>
                </a:solidFill>
                <a:latin typeface="Tahoma"/>
                <a:cs typeface="Tahoma"/>
              </a:rPr>
              <a:t>support</a:t>
            </a:r>
            <a:r>
              <a:rPr dirty="0" sz="3950" spc="-95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30">
                <a:solidFill>
                  <a:srgbClr val="270AA8"/>
                </a:solidFill>
                <a:latin typeface="Tahoma"/>
                <a:cs typeface="Tahoma"/>
              </a:rPr>
              <a:t>progression</a:t>
            </a:r>
            <a:r>
              <a:rPr dirty="0" sz="3950" spc="-95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30">
                <a:solidFill>
                  <a:srgbClr val="270AA8"/>
                </a:solidFill>
                <a:latin typeface="Tahoma"/>
                <a:cs typeface="Tahoma"/>
              </a:rPr>
              <a:t>to</a:t>
            </a:r>
            <a:r>
              <a:rPr dirty="0" sz="3950" spc="-95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80">
                <a:solidFill>
                  <a:srgbClr val="270AA8"/>
                </a:solidFill>
                <a:latin typeface="Tahoma"/>
                <a:cs typeface="Tahoma"/>
              </a:rPr>
              <a:t>larger</a:t>
            </a:r>
            <a:r>
              <a:rPr dirty="0" sz="3950" spc="-100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90">
                <a:solidFill>
                  <a:srgbClr val="270AA8"/>
                </a:solidFill>
                <a:latin typeface="Tahoma"/>
                <a:cs typeface="Tahoma"/>
              </a:rPr>
              <a:t>Phase</a:t>
            </a:r>
            <a:r>
              <a:rPr dirty="0" sz="3950" spc="-100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320">
                <a:solidFill>
                  <a:srgbClr val="270AA8"/>
                </a:solidFill>
                <a:latin typeface="Tahoma"/>
                <a:cs typeface="Tahoma"/>
              </a:rPr>
              <a:t>3</a:t>
            </a:r>
            <a:r>
              <a:rPr dirty="0" sz="3950" spc="-95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55">
                <a:solidFill>
                  <a:srgbClr val="270AA8"/>
                </a:solidFill>
                <a:latin typeface="Tahoma"/>
                <a:cs typeface="Tahoma"/>
              </a:rPr>
              <a:t>study</a:t>
            </a:r>
            <a:r>
              <a:rPr dirty="0" sz="3950" spc="-105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>
                <a:solidFill>
                  <a:srgbClr val="270AA8"/>
                </a:solidFill>
                <a:latin typeface="Tahoma"/>
                <a:cs typeface="Tahoma"/>
              </a:rPr>
              <a:t>in</a:t>
            </a:r>
            <a:r>
              <a:rPr dirty="0" sz="3950" spc="-90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30">
                <a:solidFill>
                  <a:srgbClr val="270AA8"/>
                </a:solidFill>
                <a:latin typeface="Tahoma"/>
                <a:cs typeface="Tahoma"/>
              </a:rPr>
              <a:t>symptomatic </a:t>
            </a:r>
            <a:r>
              <a:rPr dirty="0" sz="3950" spc="140">
                <a:solidFill>
                  <a:srgbClr val="270AA8"/>
                </a:solidFill>
                <a:latin typeface="Tahoma"/>
                <a:cs typeface="Tahoma"/>
              </a:rPr>
              <a:t>nonobstructive</a:t>
            </a:r>
            <a:r>
              <a:rPr dirty="0" sz="3950" spc="-120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380">
                <a:solidFill>
                  <a:srgbClr val="270AA8"/>
                </a:solidFill>
                <a:latin typeface="Tahoma"/>
                <a:cs typeface="Tahoma"/>
              </a:rPr>
              <a:t>HCM</a:t>
            </a:r>
            <a:r>
              <a:rPr dirty="0" sz="3950" spc="-114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30">
                <a:solidFill>
                  <a:srgbClr val="270AA8"/>
                </a:solidFill>
                <a:latin typeface="Tahoma"/>
                <a:cs typeface="Tahoma"/>
              </a:rPr>
              <a:t>to</a:t>
            </a:r>
            <a:r>
              <a:rPr dirty="0" sz="3950" spc="-114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25">
                <a:solidFill>
                  <a:srgbClr val="270AA8"/>
                </a:solidFill>
                <a:latin typeface="Tahoma"/>
                <a:cs typeface="Tahoma"/>
              </a:rPr>
              <a:t>investigate</a:t>
            </a:r>
            <a:r>
              <a:rPr dirty="0" sz="3950" spc="-114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55">
                <a:solidFill>
                  <a:srgbClr val="270AA8"/>
                </a:solidFill>
                <a:latin typeface="Tahoma"/>
                <a:cs typeface="Tahoma"/>
              </a:rPr>
              <a:t>if</a:t>
            </a:r>
            <a:r>
              <a:rPr dirty="0" sz="3950" spc="-110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35">
                <a:solidFill>
                  <a:srgbClr val="270AA8"/>
                </a:solidFill>
                <a:latin typeface="Tahoma"/>
                <a:cs typeface="Tahoma"/>
              </a:rPr>
              <a:t>targeted</a:t>
            </a:r>
            <a:r>
              <a:rPr dirty="0" sz="3950" spc="-110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20">
                <a:solidFill>
                  <a:srgbClr val="270AA8"/>
                </a:solidFill>
                <a:latin typeface="Tahoma"/>
                <a:cs typeface="Tahoma"/>
              </a:rPr>
              <a:t>therapy</a:t>
            </a:r>
            <a:r>
              <a:rPr dirty="0" sz="3950" spc="-120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05">
                <a:solidFill>
                  <a:srgbClr val="270AA8"/>
                </a:solidFill>
                <a:latin typeface="Tahoma"/>
                <a:cs typeface="Tahoma"/>
              </a:rPr>
              <a:t>at</a:t>
            </a:r>
            <a:r>
              <a:rPr dirty="0" sz="3950" spc="-110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10">
                <a:solidFill>
                  <a:srgbClr val="270AA8"/>
                </a:solidFill>
                <a:latin typeface="Tahoma"/>
                <a:cs typeface="Tahoma"/>
              </a:rPr>
              <a:t>optimizing</a:t>
            </a:r>
            <a:r>
              <a:rPr dirty="0" sz="3950" spc="-110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60">
                <a:solidFill>
                  <a:srgbClr val="270AA8"/>
                </a:solidFill>
                <a:latin typeface="Tahoma"/>
                <a:cs typeface="Tahoma"/>
              </a:rPr>
              <a:t>cardiac </a:t>
            </a:r>
            <a:r>
              <a:rPr dirty="0" sz="3950" spc="155">
                <a:solidFill>
                  <a:srgbClr val="270AA8"/>
                </a:solidFill>
                <a:latin typeface="Tahoma"/>
                <a:cs typeface="Tahoma"/>
              </a:rPr>
              <a:t>energetics</a:t>
            </a:r>
            <a:r>
              <a:rPr dirty="0" sz="3950" spc="-75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20">
                <a:solidFill>
                  <a:srgbClr val="270AA8"/>
                </a:solidFill>
                <a:latin typeface="Tahoma"/>
                <a:cs typeface="Tahoma"/>
              </a:rPr>
              <a:t>may</a:t>
            </a:r>
            <a:r>
              <a:rPr dirty="0" sz="3950" spc="-80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>
                <a:solidFill>
                  <a:srgbClr val="270AA8"/>
                </a:solidFill>
                <a:latin typeface="Tahoma"/>
                <a:cs typeface="Tahoma"/>
              </a:rPr>
              <a:t>fulfill</a:t>
            </a:r>
            <a:r>
              <a:rPr dirty="0" sz="3950" spc="-75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05">
                <a:solidFill>
                  <a:srgbClr val="270AA8"/>
                </a:solidFill>
                <a:latin typeface="Tahoma"/>
                <a:cs typeface="Tahoma"/>
              </a:rPr>
              <a:t>an</a:t>
            </a:r>
            <a:r>
              <a:rPr dirty="0" sz="3950" spc="-70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85">
                <a:solidFill>
                  <a:srgbClr val="270AA8"/>
                </a:solidFill>
                <a:latin typeface="Tahoma"/>
                <a:cs typeface="Tahoma"/>
              </a:rPr>
              <a:t>important</a:t>
            </a:r>
            <a:r>
              <a:rPr dirty="0" sz="3950" spc="-70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00">
                <a:solidFill>
                  <a:srgbClr val="270AA8"/>
                </a:solidFill>
                <a:latin typeface="Tahoma"/>
                <a:cs typeface="Tahoma"/>
              </a:rPr>
              <a:t>unmet</a:t>
            </a:r>
            <a:r>
              <a:rPr dirty="0" sz="3950" spc="-70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05">
                <a:solidFill>
                  <a:srgbClr val="270AA8"/>
                </a:solidFill>
                <a:latin typeface="Tahoma"/>
                <a:cs typeface="Tahoma"/>
              </a:rPr>
              <a:t>treatment</a:t>
            </a:r>
            <a:r>
              <a:rPr dirty="0" sz="3950" spc="-70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80">
                <a:solidFill>
                  <a:srgbClr val="270AA8"/>
                </a:solidFill>
                <a:latin typeface="Tahoma"/>
                <a:cs typeface="Tahoma"/>
              </a:rPr>
              <a:t>need</a:t>
            </a:r>
            <a:r>
              <a:rPr dirty="0" sz="3950" spc="-70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>
                <a:solidFill>
                  <a:srgbClr val="270AA8"/>
                </a:solidFill>
                <a:latin typeface="Tahoma"/>
                <a:cs typeface="Tahoma"/>
              </a:rPr>
              <a:t>in</a:t>
            </a:r>
            <a:r>
              <a:rPr dirty="0" sz="3950" spc="-70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10">
                <a:solidFill>
                  <a:srgbClr val="270AA8"/>
                </a:solidFill>
                <a:latin typeface="Tahoma"/>
                <a:cs typeface="Tahoma"/>
              </a:rPr>
              <a:t>this</a:t>
            </a:r>
            <a:r>
              <a:rPr dirty="0" sz="3950" spc="-75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950" spc="170">
                <a:solidFill>
                  <a:srgbClr val="270AA8"/>
                </a:solidFill>
                <a:latin typeface="Tahoma"/>
                <a:cs typeface="Tahoma"/>
              </a:rPr>
              <a:t>disease</a:t>
            </a:r>
            <a:endParaRPr sz="395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4444" rIns="0" bIns="0" rtlCol="0" vert="horz">
            <a:spAutoFit/>
          </a:bodyPr>
          <a:lstStyle/>
          <a:p>
            <a:pPr marL="7404100">
              <a:lnSpc>
                <a:spcPct val="100000"/>
              </a:lnSpc>
              <a:spcBef>
                <a:spcPts val="135"/>
              </a:spcBef>
            </a:pPr>
            <a:r>
              <a:rPr dirty="0" spc="-70"/>
              <a:t>Conclusions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688346" y="1696283"/>
            <a:ext cx="18724880" cy="0"/>
          </a:xfrm>
          <a:custGeom>
            <a:avLst/>
            <a:gdLst/>
            <a:ahLst/>
            <a:cxnLst/>
            <a:rect l="l" t="t" r="r" b="b"/>
            <a:pathLst>
              <a:path w="18724880" h="0">
                <a:moveTo>
                  <a:pt x="0" y="0"/>
                </a:moveTo>
                <a:lnTo>
                  <a:pt x="18724675" y="0"/>
                </a:lnTo>
              </a:path>
            </a:pathLst>
          </a:custGeom>
          <a:ln w="4711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956657" y="4220881"/>
            <a:ext cx="4291965" cy="4291965"/>
          </a:xfrm>
          <a:custGeom>
            <a:avLst/>
            <a:gdLst/>
            <a:ahLst/>
            <a:cxnLst/>
            <a:rect l="l" t="t" r="r" b="b"/>
            <a:pathLst>
              <a:path w="4291965" h="4291965">
                <a:moveTo>
                  <a:pt x="2145791" y="0"/>
                </a:moveTo>
                <a:lnTo>
                  <a:pt x="2097217" y="538"/>
                </a:lnTo>
                <a:lnTo>
                  <a:pt x="2048907" y="2148"/>
                </a:lnTo>
                <a:lnTo>
                  <a:pt x="2000873" y="4816"/>
                </a:lnTo>
                <a:lnTo>
                  <a:pt x="1953125" y="8532"/>
                </a:lnTo>
                <a:lnTo>
                  <a:pt x="1905675" y="13284"/>
                </a:lnTo>
                <a:lnTo>
                  <a:pt x="1858534" y="19061"/>
                </a:lnTo>
                <a:lnTo>
                  <a:pt x="1811714" y="25851"/>
                </a:lnTo>
                <a:lnTo>
                  <a:pt x="1765227" y="33644"/>
                </a:lnTo>
                <a:lnTo>
                  <a:pt x="1719083" y="42427"/>
                </a:lnTo>
                <a:lnTo>
                  <a:pt x="1673293" y="52190"/>
                </a:lnTo>
                <a:lnTo>
                  <a:pt x="1627870" y="62921"/>
                </a:lnTo>
                <a:lnTo>
                  <a:pt x="1582825" y="74609"/>
                </a:lnTo>
                <a:lnTo>
                  <a:pt x="1538168" y="87242"/>
                </a:lnTo>
                <a:lnTo>
                  <a:pt x="1493912" y="100809"/>
                </a:lnTo>
                <a:lnTo>
                  <a:pt x="1450067" y="115299"/>
                </a:lnTo>
                <a:lnTo>
                  <a:pt x="1406646" y="130701"/>
                </a:lnTo>
                <a:lnTo>
                  <a:pt x="1363658" y="147002"/>
                </a:lnTo>
                <a:lnTo>
                  <a:pt x="1321117" y="164192"/>
                </a:lnTo>
                <a:lnTo>
                  <a:pt x="1279032" y="182259"/>
                </a:lnTo>
                <a:lnTo>
                  <a:pt x="1237416" y="201191"/>
                </a:lnTo>
                <a:lnTo>
                  <a:pt x="1196279" y="220979"/>
                </a:lnTo>
                <a:lnTo>
                  <a:pt x="1155634" y="241610"/>
                </a:lnTo>
                <a:lnTo>
                  <a:pt x="1115491" y="263072"/>
                </a:lnTo>
                <a:lnTo>
                  <a:pt x="1075862" y="285355"/>
                </a:lnTo>
                <a:lnTo>
                  <a:pt x="1036759" y="308447"/>
                </a:lnTo>
                <a:lnTo>
                  <a:pt x="998191" y="332337"/>
                </a:lnTo>
                <a:lnTo>
                  <a:pt x="960172" y="357013"/>
                </a:lnTo>
                <a:lnTo>
                  <a:pt x="922712" y="382464"/>
                </a:lnTo>
                <a:lnTo>
                  <a:pt x="885823" y="408679"/>
                </a:lnTo>
                <a:lnTo>
                  <a:pt x="849515" y="435647"/>
                </a:lnTo>
                <a:lnTo>
                  <a:pt x="813801" y="463355"/>
                </a:lnTo>
                <a:lnTo>
                  <a:pt x="778692" y="491793"/>
                </a:lnTo>
                <a:lnTo>
                  <a:pt x="744199" y="520949"/>
                </a:lnTo>
                <a:lnTo>
                  <a:pt x="710333" y="550812"/>
                </a:lnTo>
                <a:lnTo>
                  <a:pt x="677105" y="581370"/>
                </a:lnTo>
                <a:lnTo>
                  <a:pt x="644528" y="612613"/>
                </a:lnTo>
                <a:lnTo>
                  <a:pt x="612613" y="644529"/>
                </a:lnTo>
                <a:lnTo>
                  <a:pt x="581370" y="677106"/>
                </a:lnTo>
                <a:lnTo>
                  <a:pt x="550812" y="710333"/>
                </a:lnTo>
                <a:lnTo>
                  <a:pt x="520949" y="744199"/>
                </a:lnTo>
                <a:lnTo>
                  <a:pt x="491792" y="778692"/>
                </a:lnTo>
                <a:lnTo>
                  <a:pt x="463355" y="813802"/>
                </a:lnTo>
                <a:lnTo>
                  <a:pt x="435646" y="849516"/>
                </a:lnTo>
                <a:lnTo>
                  <a:pt x="408679" y="885823"/>
                </a:lnTo>
                <a:lnTo>
                  <a:pt x="382464" y="922712"/>
                </a:lnTo>
                <a:lnTo>
                  <a:pt x="357013" y="960172"/>
                </a:lnTo>
                <a:lnTo>
                  <a:pt x="332337" y="998192"/>
                </a:lnTo>
                <a:lnTo>
                  <a:pt x="308447" y="1036759"/>
                </a:lnTo>
                <a:lnTo>
                  <a:pt x="285355" y="1075863"/>
                </a:lnTo>
                <a:lnTo>
                  <a:pt x="263072" y="1115492"/>
                </a:lnTo>
                <a:lnTo>
                  <a:pt x="241609" y="1155634"/>
                </a:lnTo>
                <a:lnTo>
                  <a:pt x="220979" y="1196280"/>
                </a:lnTo>
                <a:lnTo>
                  <a:pt x="201191" y="1237416"/>
                </a:lnTo>
                <a:lnTo>
                  <a:pt x="182258" y="1279032"/>
                </a:lnTo>
                <a:lnTo>
                  <a:pt x="164191" y="1321117"/>
                </a:lnTo>
                <a:lnTo>
                  <a:pt x="147002" y="1363659"/>
                </a:lnTo>
                <a:lnTo>
                  <a:pt x="130701" y="1406646"/>
                </a:lnTo>
                <a:lnTo>
                  <a:pt x="115299" y="1450068"/>
                </a:lnTo>
                <a:lnTo>
                  <a:pt x="100809" y="1493912"/>
                </a:lnTo>
                <a:lnTo>
                  <a:pt x="87242" y="1538169"/>
                </a:lnTo>
                <a:lnTo>
                  <a:pt x="74609" y="1582825"/>
                </a:lnTo>
                <a:lnTo>
                  <a:pt x="62921" y="1627871"/>
                </a:lnTo>
                <a:lnTo>
                  <a:pt x="52190" y="1673294"/>
                </a:lnTo>
                <a:lnTo>
                  <a:pt x="42427" y="1719083"/>
                </a:lnTo>
                <a:lnTo>
                  <a:pt x="33644" y="1765227"/>
                </a:lnTo>
                <a:lnTo>
                  <a:pt x="25851" y="1811715"/>
                </a:lnTo>
                <a:lnTo>
                  <a:pt x="19061" y="1858534"/>
                </a:lnTo>
                <a:lnTo>
                  <a:pt x="13284" y="1905675"/>
                </a:lnTo>
                <a:lnTo>
                  <a:pt x="8532" y="1953125"/>
                </a:lnTo>
                <a:lnTo>
                  <a:pt x="4816" y="2000873"/>
                </a:lnTo>
                <a:lnTo>
                  <a:pt x="2148" y="2048908"/>
                </a:lnTo>
                <a:lnTo>
                  <a:pt x="538" y="2097218"/>
                </a:lnTo>
                <a:lnTo>
                  <a:pt x="0" y="2145792"/>
                </a:lnTo>
                <a:lnTo>
                  <a:pt x="538" y="2194366"/>
                </a:lnTo>
                <a:lnTo>
                  <a:pt x="2148" y="2242676"/>
                </a:lnTo>
                <a:lnTo>
                  <a:pt x="4816" y="2290710"/>
                </a:lnTo>
                <a:lnTo>
                  <a:pt x="8532" y="2338458"/>
                </a:lnTo>
                <a:lnTo>
                  <a:pt x="13284" y="2385908"/>
                </a:lnTo>
                <a:lnTo>
                  <a:pt x="19061" y="2433049"/>
                </a:lnTo>
                <a:lnTo>
                  <a:pt x="25851" y="2479869"/>
                </a:lnTo>
                <a:lnTo>
                  <a:pt x="33644" y="2526356"/>
                </a:lnTo>
                <a:lnTo>
                  <a:pt x="42427" y="2572500"/>
                </a:lnTo>
                <a:lnTo>
                  <a:pt x="52190" y="2618289"/>
                </a:lnTo>
                <a:lnTo>
                  <a:pt x="62921" y="2663712"/>
                </a:lnTo>
                <a:lnTo>
                  <a:pt x="74609" y="2708758"/>
                </a:lnTo>
                <a:lnTo>
                  <a:pt x="87242" y="2753415"/>
                </a:lnTo>
                <a:lnTo>
                  <a:pt x="100809" y="2797671"/>
                </a:lnTo>
                <a:lnTo>
                  <a:pt x="115299" y="2841515"/>
                </a:lnTo>
                <a:lnTo>
                  <a:pt x="130701" y="2884937"/>
                </a:lnTo>
                <a:lnTo>
                  <a:pt x="147002" y="2927924"/>
                </a:lnTo>
                <a:lnTo>
                  <a:pt x="164191" y="2970466"/>
                </a:lnTo>
                <a:lnTo>
                  <a:pt x="182258" y="3012551"/>
                </a:lnTo>
                <a:lnTo>
                  <a:pt x="201191" y="3054167"/>
                </a:lnTo>
                <a:lnTo>
                  <a:pt x="220979" y="3095303"/>
                </a:lnTo>
                <a:lnTo>
                  <a:pt x="241609" y="3135949"/>
                </a:lnTo>
                <a:lnTo>
                  <a:pt x="263072" y="3176091"/>
                </a:lnTo>
                <a:lnTo>
                  <a:pt x="285355" y="3215720"/>
                </a:lnTo>
                <a:lnTo>
                  <a:pt x="308447" y="3254824"/>
                </a:lnTo>
                <a:lnTo>
                  <a:pt x="332337" y="3293391"/>
                </a:lnTo>
                <a:lnTo>
                  <a:pt x="357013" y="3331411"/>
                </a:lnTo>
                <a:lnTo>
                  <a:pt x="382464" y="3368871"/>
                </a:lnTo>
                <a:lnTo>
                  <a:pt x="408679" y="3405760"/>
                </a:lnTo>
                <a:lnTo>
                  <a:pt x="435646" y="3442067"/>
                </a:lnTo>
                <a:lnTo>
                  <a:pt x="463355" y="3477782"/>
                </a:lnTo>
                <a:lnTo>
                  <a:pt x="491792" y="3512891"/>
                </a:lnTo>
                <a:lnTo>
                  <a:pt x="520949" y="3547384"/>
                </a:lnTo>
                <a:lnTo>
                  <a:pt x="550812" y="3581250"/>
                </a:lnTo>
                <a:lnTo>
                  <a:pt x="581370" y="3614477"/>
                </a:lnTo>
                <a:lnTo>
                  <a:pt x="612613" y="3647054"/>
                </a:lnTo>
                <a:lnTo>
                  <a:pt x="644528" y="3678970"/>
                </a:lnTo>
                <a:lnTo>
                  <a:pt x="677105" y="3710213"/>
                </a:lnTo>
                <a:lnTo>
                  <a:pt x="710333" y="3740771"/>
                </a:lnTo>
                <a:lnTo>
                  <a:pt x="744199" y="3770634"/>
                </a:lnTo>
                <a:lnTo>
                  <a:pt x="778692" y="3799791"/>
                </a:lnTo>
                <a:lnTo>
                  <a:pt x="813801" y="3828228"/>
                </a:lnTo>
                <a:lnTo>
                  <a:pt x="849515" y="3855937"/>
                </a:lnTo>
                <a:lnTo>
                  <a:pt x="885823" y="3882904"/>
                </a:lnTo>
                <a:lnTo>
                  <a:pt x="922712" y="3909119"/>
                </a:lnTo>
                <a:lnTo>
                  <a:pt x="960172" y="3934570"/>
                </a:lnTo>
                <a:lnTo>
                  <a:pt x="998191" y="3959246"/>
                </a:lnTo>
                <a:lnTo>
                  <a:pt x="1036759" y="3983136"/>
                </a:lnTo>
                <a:lnTo>
                  <a:pt x="1075862" y="4006228"/>
                </a:lnTo>
                <a:lnTo>
                  <a:pt x="1115491" y="4028511"/>
                </a:lnTo>
                <a:lnTo>
                  <a:pt x="1155634" y="4049974"/>
                </a:lnTo>
                <a:lnTo>
                  <a:pt x="1196279" y="4070604"/>
                </a:lnTo>
                <a:lnTo>
                  <a:pt x="1237416" y="4090392"/>
                </a:lnTo>
                <a:lnTo>
                  <a:pt x="1279032" y="4109325"/>
                </a:lnTo>
                <a:lnTo>
                  <a:pt x="1321117" y="4127392"/>
                </a:lnTo>
                <a:lnTo>
                  <a:pt x="1363658" y="4144582"/>
                </a:lnTo>
                <a:lnTo>
                  <a:pt x="1406646" y="4160883"/>
                </a:lnTo>
                <a:lnTo>
                  <a:pt x="1450067" y="4176284"/>
                </a:lnTo>
                <a:lnTo>
                  <a:pt x="1493912" y="4190774"/>
                </a:lnTo>
                <a:lnTo>
                  <a:pt x="1538168" y="4204341"/>
                </a:lnTo>
                <a:lnTo>
                  <a:pt x="1582825" y="4216974"/>
                </a:lnTo>
                <a:lnTo>
                  <a:pt x="1627870" y="4228662"/>
                </a:lnTo>
                <a:lnTo>
                  <a:pt x="1673293" y="4239393"/>
                </a:lnTo>
                <a:lnTo>
                  <a:pt x="1719083" y="4249156"/>
                </a:lnTo>
                <a:lnTo>
                  <a:pt x="1765227" y="4257940"/>
                </a:lnTo>
                <a:lnTo>
                  <a:pt x="1811714" y="4265732"/>
                </a:lnTo>
                <a:lnTo>
                  <a:pt x="1858534" y="4272523"/>
                </a:lnTo>
                <a:lnTo>
                  <a:pt x="1905675" y="4278300"/>
                </a:lnTo>
                <a:lnTo>
                  <a:pt x="1953125" y="4283052"/>
                </a:lnTo>
                <a:lnTo>
                  <a:pt x="2000873" y="4286768"/>
                </a:lnTo>
                <a:lnTo>
                  <a:pt x="2048907" y="4289436"/>
                </a:lnTo>
                <a:lnTo>
                  <a:pt x="2097217" y="4291045"/>
                </a:lnTo>
                <a:lnTo>
                  <a:pt x="2145791" y="4291584"/>
                </a:lnTo>
                <a:lnTo>
                  <a:pt x="2194365" y="4291045"/>
                </a:lnTo>
                <a:lnTo>
                  <a:pt x="2242675" y="4289436"/>
                </a:lnTo>
                <a:lnTo>
                  <a:pt x="2290710" y="4286768"/>
                </a:lnTo>
                <a:lnTo>
                  <a:pt x="2338458" y="4283052"/>
                </a:lnTo>
                <a:lnTo>
                  <a:pt x="2385908" y="4278300"/>
                </a:lnTo>
                <a:lnTo>
                  <a:pt x="2433049" y="4272523"/>
                </a:lnTo>
                <a:lnTo>
                  <a:pt x="2479868" y="4265732"/>
                </a:lnTo>
                <a:lnTo>
                  <a:pt x="2526356" y="4257940"/>
                </a:lnTo>
                <a:lnTo>
                  <a:pt x="2572500" y="4249156"/>
                </a:lnTo>
                <a:lnTo>
                  <a:pt x="2618289" y="4239393"/>
                </a:lnTo>
                <a:lnTo>
                  <a:pt x="2663712" y="4228662"/>
                </a:lnTo>
                <a:lnTo>
                  <a:pt x="2708758" y="4216974"/>
                </a:lnTo>
                <a:lnTo>
                  <a:pt x="2753414" y="4204341"/>
                </a:lnTo>
                <a:lnTo>
                  <a:pt x="2797671" y="4190774"/>
                </a:lnTo>
                <a:lnTo>
                  <a:pt x="2841515" y="4176284"/>
                </a:lnTo>
                <a:lnTo>
                  <a:pt x="2884937" y="4160883"/>
                </a:lnTo>
                <a:lnTo>
                  <a:pt x="2927925" y="4144582"/>
                </a:lnTo>
                <a:lnTo>
                  <a:pt x="2970466" y="4127392"/>
                </a:lnTo>
                <a:lnTo>
                  <a:pt x="3012551" y="4109325"/>
                </a:lnTo>
                <a:lnTo>
                  <a:pt x="3054167" y="4090392"/>
                </a:lnTo>
                <a:lnTo>
                  <a:pt x="3095303" y="4070604"/>
                </a:lnTo>
                <a:lnTo>
                  <a:pt x="3135949" y="4049974"/>
                </a:lnTo>
                <a:lnTo>
                  <a:pt x="3176091" y="4028511"/>
                </a:lnTo>
                <a:lnTo>
                  <a:pt x="3215720" y="4006228"/>
                </a:lnTo>
                <a:lnTo>
                  <a:pt x="3254824" y="3983136"/>
                </a:lnTo>
                <a:lnTo>
                  <a:pt x="3293391" y="3959246"/>
                </a:lnTo>
                <a:lnTo>
                  <a:pt x="3331411" y="3934570"/>
                </a:lnTo>
                <a:lnTo>
                  <a:pt x="3368871" y="3909119"/>
                </a:lnTo>
                <a:lnTo>
                  <a:pt x="3405760" y="3882904"/>
                </a:lnTo>
                <a:lnTo>
                  <a:pt x="3442067" y="3855937"/>
                </a:lnTo>
                <a:lnTo>
                  <a:pt x="3477782" y="3828228"/>
                </a:lnTo>
                <a:lnTo>
                  <a:pt x="3512891" y="3799791"/>
                </a:lnTo>
                <a:lnTo>
                  <a:pt x="3547384" y="3770634"/>
                </a:lnTo>
                <a:lnTo>
                  <a:pt x="3581250" y="3740771"/>
                </a:lnTo>
                <a:lnTo>
                  <a:pt x="3614477" y="3710213"/>
                </a:lnTo>
                <a:lnTo>
                  <a:pt x="3647054" y="3678970"/>
                </a:lnTo>
                <a:lnTo>
                  <a:pt x="3678970" y="3647054"/>
                </a:lnTo>
                <a:lnTo>
                  <a:pt x="3710213" y="3614477"/>
                </a:lnTo>
                <a:lnTo>
                  <a:pt x="3740771" y="3581250"/>
                </a:lnTo>
                <a:lnTo>
                  <a:pt x="3770634" y="3547384"/>
                </a:lnTo>
                <a:lnTo>
                  <a:pt x="3799790" y="3512891"/>
                </a:lnTo>
                <a:lnTo>
                  <a:pt x="3828228" y="3477782"/>
                </a:lnTo>
                <a:lnTo>
                  <a:pt x="3855937" y="3442067"/>
                </a:lnTo>
                <a:lnTo>
                  <a:pt x="3882904" y="3405760"/>
                </a:lnTo>
                <a:lnTo>
                  <a:pt x="3909119" y="3368871"/>
                </a:lnTo>
                <a:lnTo>
                  <a:pt x="3934570" y="3331411"/>
                </a:lnTo>
                <a:lnTo>
                  <a:pt x="3959246" y="3293391"/>
                </a:lnTo>
                <a:lnTo>
                  <a:pt x="3983136" y="3254824"/>
                </a:lnTo>
                <a:lnTo>
                  <a:pt x="4006228" y="3215720"/>
                </a:lnTo>
                <a:lnTo>
                  <a:pt x="4028511" y="3176091"/>
                </a:lnTo>
                <a:lnTo>
                  <a:pt x="4049974" y="3135949"/>
                </a:lnTo>
                <a:lnTo>
                  <a:pt x="4070604" y="3095303"/>
                </a:lnTo>
                <a:lnTo>
                  <a:pt x="4090392" y="3054167"/>
                </a:lnTo>
                <a:lnTo>
                  <a:pt x="4109325" y="3012551"/>
                </a:lnTo>
                <a:lnTo>
                  <a:pt x="4127392" y="2970466"/>
                </a:lnTo>
                <a:lnTo>
                  <a:pt x="4144581" y="2927924"/>
                </a:lnTo>
                <a:lnTo>
                  <a:pt x="4160883" y="2884937"/>
                </a:lnTo>
                <a:lnTo>
                  <a:pt x="4176284" y="2841515"/>
                </a:lnTo>
                <a:lnTo>
                  <a:pt x="4190774" y="2797671"/>
                </a:lnTo>
                <a:lnTo>
                  <a:pt x="4204341" y="2753415"/>
                </a:lnTo>
                <a:lnTo>
                  <a:pt x="4216974" y="2708758"/>
                </a:lnTo>
                <a:lnTo>
                  <a:pt x="4228662" y="2663712"/>
                </a:lnTo>
                <a:lnTo>
                  <a:pt x="4239393" y="2618289"/>
                </a:lnTo>
                <a:lnTo>
                  <a:pt x="4249156" y="2572500"/>
                </a:lnTo>
                <a:lnTo>
                  <a:pt x="4257939" y="2526356"/>
                </a:lnTo>
                <a:lnTo>
                  <a:pt x="4265732" y="2479869"/>
                </a:lnTo>
                <a:lnTo>
                  <a:pt x="4272522" y="2433049"/>
                </a:lnTo>
                <a:lnTo>
                  <a:pt x="4278299" y="2385908"/>
                </a:lnTo>
                <a:lnTo>
                  <a:pt x="4283051" y="2338458"/>
                </a:lnTo>
                <a:lnTo>
                  <a:pt x="4286767" y="2290710"/>
                </a:lnTo>
                <a:lnTo>
                  <a:pt x="4289435" y="2242676"/>
                </a:lnTo>
                <a:lnTo>
                  <a:pt x="4291045" y="2194366"/>
                </a:lnTo>
                <a:lnTo>
                  <a:pt x="4291584" y="2145792"/>
                </a:lnTo>
                <a:lnTo>
                  <a:pt x="4291045" y="2097218"/>
                </a:lnTo>
                <a:lnTo>
                  <a:pt x="4289435" y="2048908"/>
                </a:lnTo>
                <a:lnTo>
                  <a:pt x="4286767" y="2000873"/>
                </a:lnTo>
                <a:lnTo>
                  <a:pt x="4283051" y="1953125"/>
                </a:lnTo>
                <a:lnTo>
                  <a:pt x="4278299" y="1905675"/>
                </a:lnTo>
                <a:lnTo>
                  <a:pt x="4272522" y="1858534"/>
                </a:lnTo>
                <a:lnTo>
                  <a:pt x="4265732" y="1811715"/>
                </a:lnTo>
                <a:lnTo>
                  <a:pt x="4257939" y="1765227"/>
                </a:lnTo>
                <a:lnTo>
                  <a:pt x="4249156" y="1719083"/>
                </a:lnTo>
                <a:lnTo>
                  <a:pt x="4239393" y="1673294"/>
                </a:lnTo>
                <a:lnTo>
                  <a:pt x="4228662" y="1627871"/>
                </a:lnTo>
                <a:lnTo>
                  <a:pt x="4216974" y="1582825"/>
                </a:lnTo>
                <a:lnTo>
                  <a:pt x="4204341" y="1538169"/>
                </a:lnTo>
                <a:lnTo>
                  <a:pt x="4190774" y="1493912"/>
                </a:lnTo>
                <a:lnTo>
                  <a:pt x="4176284" y="1450068"/>
                </a:lnTo>
                <a:lnTo>
                  <a:pt x="4160883" y="1406646"/>
                </a:lnTo>
                <a:lnTo>
                  <a:pt x="4144581" y="1363659"/>
                </a:lnTo>
                <a:lnTo>
                  <a:pt x="4127392" y="1321117"/>
                </a:lnTo>
                <a:lnTo>
                  <a:pt x="4109325" y="1279032"/>
                </a:lnTo>
                <a:lnTo>
                  <a:pt x="4090392" y="1237416"/>
                </a:lnTo>
                <a:lnTo>
                  <a:pt x="4070604" y="1196280"/>
                </a:lnTo>
                <a:lnTo>
                  <a:pt x="4049974" y="1155634"/>
                </a:lnTo>
                <a:lnTo>
                  <a:pt x="4028511" y="1115492"/>
                </a:lnTo>
                <a:lnTo>
                  <a:pt x="4006228" y="1075863"/>
                </a:lnTo>
                <a:lnTo>
                  <a:pt x="3983136" y="1036759"/>
                </a:lnTo>
                <a:lnTo>
                  <a:pt x="3959246" y="998192"/>
                </a:lnTo>
                <a:lnTo>
                  <a:pt x="3934570" y="960172"/>
                </a:lnTo>
                <a:lnTo>
                  <a:pt x="3909119" y="922712"/>
                </a:lnTo>
                <a:lnTo>
                  <a:pt x="3882904" y="885823"/>
                </a:lnTo>
                <a:lnTo>
                  <a:pt x="3855937" y="849516"/>
                </a:lnTo>
                <a:lnTo>
                  <a:pt x="3828228" y="813802"/>
                </a:lnTo>
                <a:lnTo>
                  <a:pt x="3799790" y="778692"/>
                </a:lnTo>
                <a:lnTo>
                  <a:pt x="3770634" y="744199"/>
                </a:lnTo>
                <a:lnTo>
                  <a:pt x="3740771" y="710333"/>
                </a:lnTo>
                <a:lnTo>
                  <a:pt x="3710213" y="677106"/>
                </a:lnTo>
                <a:lnTo>
                  <a:pt x="3678970" y="644529"/>
                </a:lnTo>
                <a:lnTo>
                  <a:pt x="3647054" y="612613"/>
                </a:lnTo>
                <a:lnTo>
                  <a:pt x="3614477" y="581370"/>
                </a:lnTo>
                <a:lnTo>
                  <a:pt x="3581250" y="550812"/>
                </a:lnTo>
                <a:lnTo>
                  <a:pt x="3547384" y="520949"/>
                </a:lnTo>
                <a:lnTo>
                  <a:pt x="3512891" y="491793"/>
                </a:lnTo>
                <a:lnTo>
                  <a:pt x="3477782" y="463355"/>
                </a:lnTo>
                <a:lnTo>
                  <a:pt x="3442067" y="435647"/>
                </a:lnTo>
                <a:lnTo>
                  <a:pt x="3405760" y="408679"/>
                </a:lnTo>
                <a:lnTo>
                  <a:pt x="3368871" y="382464"/>
                </a:lnTo>
                <a:lnTo>
                  <a:pt x="3331411" y="357013"/>
                </a:lnTo>
                <a:lnTo>
                  <a:pt x="3293391" y="332337"/>
                </a:lnTo>
                <a:lnTo>
                  <a:pt x="3254824" y="308447"/>
                </a:lnTo>
                <a:lnTo>
                  <a:pt x="3215720" y="285355"/>
                </a:lnTo>
                <a:lnTo>
                  <a:pt x="3176091" y="263072"/>
                </a:lnTo>
                <a:lnTo>
                  <a:pt x="3135949" y="241610"/>
                </a:lnTo>
                <a:lnTo>
                  <a:pt x="3095303" y="220979"/>
                </a:lnTo>
                <a:lnTo>
                  <a:pt x="3054167" y="201191"/>
                </a:lnTo>
                <a:lnTo>
                  <a:pt x="3012551" y="182259"/>
                </a:lnTo>
                <a:lnTo>
                  <a:pt x="2970466" y="164192"/>
                </a:lnTo>
                <a:lnTo>
                  <a:pt x="2927925" y="147002"/>
                </a:lnTo>
                <a:lnTo>
                  <a:pt x="2884937" y="130701"/>
                </a:lnTo>
                <a:lnTo>
                  <a:pt x="2841515" y="115299"/>
                </a:lnTo>
                <a:lnTo>
                  <a:pt x="2797671" y="100809"/>
                </a:lnTo>
                <a:lnTo>
                  <a:pt x="2753414" y="87242"/>
                </a:lnTo>
                <a:lnTo>
                  <a:pt x="2708758" y="74609"/>
                </a:lnTo>
                <a:lnTo>
                  <a:pt x="2663712" y="62921"/>
                </a:lnTo>
                <a:lnTo>
                  <a:pt x="2618289" y="52190"/>
                </a:lnTo>
                <a:lnTo>
                  <a:pt x="2572500" y="42427"/>
                </a:lnTo>
                <a:lnTo>
                  <a:pt x="2526356" y="33644"/>
                </a:lnTo>
                <a:lnTo>
                  <a:pt x="2479868" y="25851"/>
                </a:lnTo>
                <a:lnTo>
                  <a:pt x="2433049" y="19061"/>
                </a:lnTo>
                <a:lnTo>
                  <a:pt x="2385908" y="13284"/>
                </a:lnTo>
                <a:lnTo>
                  <a:pt x="2338458" y="8532"/>
                </a:lnTo>
                <a:lnTo>
                  <a:pt x="2290710" y="4816"/>
                </a:lnTo>
                <a:lnTo>
                  <a:pt x="2242675" y="2148"/>
                </a:lnTo>
                <a:lnTo>
                  <a:pt x="2194365" y="538"/>
                </a:lnTo>
                <a:lnTo>
                  <a:pt x="2145791" y="0"/>
                </a:lnTo>
                <a:close/>
              </a:path>
            </a:pathLst>
          </a:custGeom>
          <a:solidFill>
            <a:srgbClr val="FF6700">
              <a:alpha val="788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422268" y="5491348"/>
            <a:ext cx="3351529" cy="193675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ctr" marL="12700" marR="5080">
              <a:lnSpc>
                <a:spcPts val="4370"/>
              </a:lnSpc>
              <a:spcBef>
                <a:spcPts val="160"/>
              </a:spcBef>
            </a:pPr>
            <a:r>
              <a:rPr dirty="0" sz="3550" spc="-90" b="1">
                <a:latin typeface="Tahoma"/>
                <a:cs typeface="Tahoma"/>
              </a:rPr>
              <a:t>Nonobstructive </a:t>
            </a:r>
            <a:r>
              <a:rPr dirty="0" sz="3550" spc="40" b="1">
                <a:latin typeface="Tahoma"/>
                <a:cs typeface="Tahoma"/>
              </a:rPr>
              <a:t>HCM</a:t>
            </a:r>
            <a:endParaRPr sz="3550">
              <a:latin typeface="Tahoma"/>
              <a:cs typeface="Tahoma"/>
            </a:endParaRPr>
          </a:p>
          <a:p>
            <a:pPr algn="ctr">
              <a:lnSpc>
                <a:spcPts val="3015"/>
              </a:lnSpc>
            </a:pPr>
            <a:r>
              <a:rPr dirty="0" sz="2550" spc="-150" b="1">
                <a:latin typeface="Tahoma"/>
                <a:cs typeface="Tahoma"/>
              </a:rPr>
              <a:t>(&lt;30</a:t>
            </a:r>
            <a:r>
              <a:rPr dirty="0" sz="2550" spc="-35" b="1">
                <a:latin typeface="Tahoma"/>
                <a:cs typeface="Tahoma"/>
              </a:rPr>
              <a:t> </a:t>
            </a:r>
            <a:r>
              <a:rPr dirty="0" sz="2550" spc="-85" b="1">
                <a:latin typeface="Tahoma"/>
                <a:cs typeface="Tahoma"/>
              </a:rPr>
              <a:t>mmHg</a:t>
            </a:r>
            <a:r>
              <a:rPr dirty="0" sz="2550" spc="-70" b="1">
                <a:latin typeface="Tahoma"/>
                <a:cs typeface="Tahoma"/>
              </a:rPr>
              <a:t> </a:t>
            </a:r>
            <a:r>
              <a:rPr dirty="0" sz="2550" spc="-25" b="1">
                <a:latin typeface="Tahoma"/>
                <a:cs typeface="Tahoma"/>
              </a:rPr>
              <a:t>at</a:t>
            </a:r>
            <a:endParaRPr sz="25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65"/>
              </a:spcBef>
            </a:pPr>
            <a:r>
              <a:rPr dirty="0" sz="2550" spc="-30" b="1">
                <a:latin typeface="Tahoma"/>
                <a:cs typeface="Tahoma"/>
              </a:rPr>
              <a:t>rest/exercise)</a:t>
            </a:r>
            <a:endParaRPr sz="2550">
              <a:latin typeface="Tahoma"/>
              <a:cs typeface="Tahom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967965" y="8113684"/>
            <a:ext cx="4896485" cy="102108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 marR="5080" indent="1160780">
              <a:lnSpc>
                <a:spcPct val="103099"/>
              </a:lnSpc>
              <a:spcBef>
                <a:spcPts val="15"/>
              </a:spcBef>
            </a:pPr>
            <a:r>
              <a:rPr dirty="0" sz="3200" spc="-50" b="1">
                <a:solidFill>
                  <a:srgbClr val="270AA8"/>
                </a:solidFill>
                <a:latin typeface="Tahoma"/>
                <a:cs typeface="Tahoma"/>
              </a:rPr>
              <a:t>Beta-</a:t>
            </a:r>
            <a:r>
              <a:rPr dirty="0" sz="3200" spc="-10" b="1">
                <a:solidFill>
                  <a:srgbClr val="270AA8"/>
                </a:solidFill>
                <a:latin typeface="Tahoma"/>
                <a:cs typeface="Tahoma"/>
              </a:rPr>
              <a:t>Blocker </a:t>
            </a:r>
            <a:r>
              <a:rPr dirty="0" sz="3200" spc="-65" b="1">
                <a:solidFill>
                  <a:srgbClr val="270AA8"/>
                </a:solidFill>
                <a:latin typeface="Tahoma"/>
                <a:cs typeface="Tahoma"/>
              </a:rPr>
              <a:t>Calcium</a:t>
            </a:r>
            <a:r>
              <a:rPr dirty="0" sz="3200" spc="-12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200" spc="-55" b="1">
                <a:solidFill>
                  <a:srgbClr val="270AA8"/>
                </a:solidFill>
                <a:latin typeface="Tahoma"/>
                <a:cs typeface="Tahoma"/>
              </a:rPr>
              <a:t>Channel</a:t>
            </a:r>
            <a:r>
              <a:rPr dirty="0" sz="3200" spc="-12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200" spc="-55" b="1">
                <a:solidFill>
                  <a:srgbClr val="270AA8"/>
                </a:solidFill>
                <a:latin typeface="Tahoma"/>
                <a:cs typeface="Tahoma"/>
              </a:rPr>
              <a:t>Blocker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8952" rIns="0" bIns="0" rtlCol="0" vert="horz">
            <a:spAutoFit/>
          </a:bodyPr>
          <a:lstStyle/>
          <a:p>
            <a:pPr marL="2158365">
              <a:lnSpc>
                <a:spcPct val="100000"/>
              </a:lnSpc>
              <a:spcBef>
                <a:spcPts val="110"/>
              </a:spcBef>
            </a:pPr>
            <a:r>
              <a:rPr dirty="0" sz="4350"/>
              <a:t>The</a:t>
            </a:r>
            <a:r>
              <a:rPr dirty="0" sz="4350" spc="-45"/>
              <a:t> </a:t>
            </a:r>
            <a:r>
              <a:rPr dirty="0" sz="4600" spc="170" i="1">
                <a:latin typeface="Calibri"/>
                <a:cs typeface="Calibri"/>
              </a:rPr>
              <a:t>Unmet</a:t>
            </a:r>
            <a:r>
              <a:rPr dirty="0" sz="4600" spc="160" i="1">
                <a:latin typeface="Calibri"/>
                <a:cs typeface="Calibri"/>
              </a:rPr>
              <a:t> </a:t>
            </a:r>
            <a:r>
              <a:rPr dirty="0" sz="4350" spc="-130"/>
              <a:t>Treatment</a:t>
            </a:r>
            <a:r>
              <a:rPr dirty="0" sz="4350" spc="-55"/>
              <a:t> </a:t>
            </a:r>
            <a:r>
              <a:rPr dirty="0" sz="4350"/>
              <a:t>Need</a:t>
            </a:r>
            <a:r>
              <a:rPr dirty="0" sz="4350" spc="-65"/>
              <a:t> </a:t>
            </a:r>
            <a:r>
              <a:rPr dirty="0" sz="4350" spc="-260"/>
              <a:t>in</a:t>
            </a:r>
            <a:r>
              <a:rPr dirty="0" sz="4350" spc="-25"/>
              <a:t> </a:t>
            </a:r>
            <a:r>
              <a:rPr dirty="0" sz="4600" spc="190" i="1">
                <a:solidFill>
                  <a:srgbClr val="FF6700"/>
                </a:solidFill>
                <a:latin typeface="Calibri"/>
                <a:cs typeface="Calibri"/>
              </a:rPr>
              <a:t>Nonobstructive</a:t>
            </a:r>
            <a:r>
              <a:rPr dirty="0" sz="4600" spc="160" i="1">
                <a:solidFill>
                  <a:srgbClr val="FF6700"/>
                </a:solidFill>
                <a:latin typeface="Calibri"/>
                <a:cs typeface="Calibri"/>
              </a:rPr>
              <a:t> </a:t>
            </a:r>
            <a:r>
              <a:rPr dirty="0" sz="4350" spc="55"/>
              <a:t>HCM</a:t>
            </a:r>
            <a:endParaRPr sz="435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5040356" y="4880876"/>
            <a:ext cx="13051155" cy="3008630"/>
            <a:chOff x="5040356" y="4880876"/>
            <a:chExt cx="13051155" cy="3008630"/>
          </a:xfrm>
        </p:grpSpPr>
        <p:sp>
          <p:nvSpPr>
            <p:cNvPr id="7" name="object 7" descr=""/>
            <p:cNvSpPr/>
            <p:nvPr/>
          </p:nvSpPr>
          <p:spPr>
            <a:xfrm>
              <a:off x="5040356" y="6258355"/>
              <a:ext cx="1822450" cy="251460"/>
            </a:xfrm>
            <a:custGeom>
              <a:avLst/>
              <a:gdLst/>
              <a:ahLst/>
              <a:cxnLst/>
              <a:rect l="l" t="t" r="r" b="b"/>
              <a:pathLst>
                <a:path w="1822450" h="251459">
                  <a:moveTo>
                    <a:pt x="1570632" y="167534"/>
                  </a:moveTo>
                  <a:lnTo>
                    <a:pt x="1570632" y="251301"/>
                  </a:lnTo>
                  <a:lnTo>
                    <a:pt x="1738166" y="167534"/>
                  </a:lnTo>
                  <a:lnTo>
                    <a:pt x="1570632" y="167534"/>
                  </a:lnTo>
                  <a:close/>
                </a:path>
                <a:path w="1822450" h="251459">
                  <a:moveTo>
                    <a:pt x="1570632" y="83767"/>
                  </a:moveTo>
                  <a:lnTo>
                    <a:pt x="1570632" y="167534"/>
                  </a:lnTo>
                  <a:lnTo>
                    <a:pt x="1612517" y="167534"/>
                  </a:lnTo>
                  <a:lnTo>
                    <a:pt x="1612517" y="83767"/>
                  </a:lnTo>
                  <a:lnTo>
                    <a:pt x="1570632" y="83767"/>
                  </a:lnTo>
                  <a:close/>
                </a:path>
                <a:path w="1822450" h="251459">
                  <a:moveTo>
                    <a:pt x="1570632" y="0"/>
                  </a:moveTo>
                  <a:lnTo>
                    <a:pt x="1570632" y="83767"/>
                  </a:lnTo>
                  <a:lnTo>
                    <a:pt x="1612517" y="83767"/>
                  </a:lnTo>
                  <a:lnTo>
                    <a:pt x="1612517" y="167534"/>
                  </a:lnTo>
                  <a:lnTo>
                    <a:pt x="1738169" y="167533"/>
                  </a:lnTo>
                  <a:lnTo>
                    <a:pt x="1821934" y="125650"/>
                  </a:lnTo>
                  <a:lnTo>
                    <a:pt x="1570632" y="0"/>
                  </a:lnTo>
                  <a:close/>
                </a:path>
                <a:path w="1822450" h="251459">
                  <a:moveTo>
                    <a:pt x="0" y="83766"/>
                  </a:moveTo>
                  <a:lnTo>
                    <a:pt x="0" y="167533"/>
                  </a:lnTo>
                  <a:lnTo>
                    <a:pt x="1570632" y="167534"/>
                  </a:lnTo>
                  <a:lnTo>
                    <a:pt x="1570632" y="83767"/>
                  </a:lnTo>
                  <a:lnTo>
                    <a:pt x="0" y="83766"/>
                  </a:lnTo>
                  <a:close/>
                </a:path>
              </a:pathLst>
            </a:custGeom>
            <a:solidFill>
              <a:srgbClr val="FF67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862290" y="4880876"/>
              <a:ext cx="3006725" cy="3006725"/>
            </a:xfrm>
            <a:custGeom>
              <a:avLst/>
              <a:gdLst/>
              <a:ahLst/>
              <a:cxnLst/>
              <a:rect l="l" t="t" r="r" b="b"/>
              <a:pathLst>
                <a:path w="3006725" h="3006725">
                  <a:moveTo>
                    <a:pt x="1503129" y="0"/>
                  </a:moveTo>
                  <a:lnTo>
                    <a:pt x="1454481" y="772"/>
                  </a:lnTo>
                  <a:lnTo>
                    <a:pt x="1406220" y="3073"/>
                  </a:lnTo>
                  <a:lnTo>
                    <a:pt x="1358367" y="6880"/>
                  </a:lnTo>
                  <a:lnTo>
                    <a:pt x="1310948" y="12170"/>
                  </a:lnTo>
                  <a:lnTo>
                    <a:pt x="1263984" y="18919"/>
                  </a:lnTo>
                  <a:lnTo>
                    <a:pt x="1217499" y="27103"/>
                  </a:lnTo>
                  <a:lnTo>
                    <a:pt x="1171517" y="36700"/>
                  </a:lnTo>
                  <a:lnTo>
                    <a:pt x="1126061" y="47686"/>
                  </a:lnTo>
                  <a:lnTo>
                    <a:pt x="1081154" y="60038"/>
                  </a:lnTo>
                  <a:lnTo>
                    <a:pt x="1036820" y="73732"/>
                  </a:lnTo>
                  <a:lnTo>
                    <a:pt x="993081" y="88745"/>
                  </a:lnTo>
                  <a:lnTo>
                    <a:pt x="949962" y="105055"/>
                  </a:lnTo>
                  <a:lnTo>
                    <a:pt x="907485" y="122636"/>
                  </a:lnTo>
                  <a:lnTo>
                    <a:pt x="865675" y="141467"/>
                  </a:lnTo>
                  <a:lnTo>
                    <a:pt x="824553" y="161523"/>
                  </a:lnTo>
                  <a:lnTo>
                    <a:pt x="784144" y="182782"/>
                  </a:lnTo>
                  <a:lnTo>
                    <a:pt x="744471" y="205221"/>
                  </a:lnTo>
                  <a:lnTo>
                    <a:pt x="705557" y="228814"/>
                  </a:lnTo>
                  <a:lnTo>
                    <a:pt x="667425" y="253541"/>
                  </a:lnTo>
                  <a:lnTo>
                    <a:pt x="630100" y="279376"/>
                  </a:lnTo>
                  <a:lnTo>
                    <a:pt x="593603" y="306298"/>
                  </a:lnTo>
                  <a:lnTo>
                    <a:pt x="557959" y="334282"/>
                  </a:lnTo>
                  <a:lnTo>
                    <a:pt x="523191" y="363305"/>
                  </a:lnTo>
                  <a:lnTo>
                    <a:pt x="489322" y="393344"/>
                  </a:lnTo>
                  <a:lnTo>
                    <a:pt x="456376" y="424375"/>
                  </a:lnTo>
                  <a:lnTo>
                    <a:pt x="424375" y="456375"/>
                  </a:lnTo>
                  <a:lnTo>
                    <a:pt x="393344" y="489322"/>
                  </a:lnTo>
                  <a:lnTo>
                    <a:pt x="363305" y="523191"/>
                  </a:lnTo>
                  <a:lnTo>
                    <a:pt x="334282" y="557959"/>
                  </a:lnTo>
                  <a:lnTo>
                    <a:pt x="306298" y="593603"/>
                  </a:lnTo>
                  <a:lnTo>
                    <a:pt x="279377" y="630099"/>
                  </a:lnTo>
                  <a:lnTo>
                    <a:pt x="253541" y="667425"/>
                  </a:lnTo>
                  <a:lnTo>
                    <a:pt x="228815" y="705556"/>
                  </a:lnTo>
                  <a:lnTo>
                    <a:pt x="205221" y="744470"/>
                  </a:lnTo>
                  <a:lnTo>
                    <a:pt x="182783" y="784143"/>
                  </a:lnTo>
                  <a:lnTo>
                    <a:pt x="161524" y="824552"/>
                  </a:lnTo>
                  <a:lnTo>
                    <a:pt x="141467" y="865674"/>
                  </a:lnTo>
                  <a:lnTo>
                    <a:pt x="122636" y="907485"/>
                  </a:lnTo>
                  <a:lnTo>
                    <a:pt x="105055" y="949961"/>
                  </a:lnTo>
                  <a:lnTo>
                    <a:pt x="88746" y="993080"/>
                  </a:lnTo>
                  <a:lnTo>
                    <a:pt x="73732" y="1036819"/>
                  </a:lnTo>
                  <a:lnTo>
                    <a:pt x="60038" y="1081153"/>
                  </a:lnTo>
                  <a:lnTo>
                    <a:pt x="47686" y="1126060"/>
                  </a:lnTo>
                  <a:lnTo>
                    <a:pt x="36700" y="1171516"/>
                  </a:lnTo>
                  <a:lnTo>
                    <a:pt x="27103" y="1217498"/>
                  </a:lnTo>
                  <a:lnTo>
                    <a:pt x="18919" y="1263983"/>
                  </a:lnTo>
                  <a:lnTo>
                    <a:pt x="12170" y="1310947"/>
                  </a:lnTo>
                  <a:lnTo>
                    <a:pt x="6880" y="1358366"/>
                  </a:lnTo>
                  <a:lnTo>
                    <a:pt x="3073" y="1406219"/>
                  </a:lnTo>
                  <a:lnTo>
                    <a:pt x="772" y="1454480"/>
                  </a:lnTo>
                  <a:lnTo>
                    <a:pt x="0" y="1503128"/>
                  </a:lnTo>
                  <a:lnTo>
                    <a:pt x="772" y="1551775"/>
                  </a:lnTo>
                  <a:lnTo>
                    <a:pt x="3073" y="1600037"/>
                  </a:lnTo>
                  <a:lnTo>
                    <a:pt x="6880" y="1647889"/>
                  </a:lnTo>
                  <a:lnTo>
                    <a:pt x="12170" y="1695309"/>
                  </a:lnTo>
                  <a:lnTo>
                    <a:pt x="18919" y="1742273"/>
                  </a:lnTo>
                  <a:lnTo>
                    <a:pt x="27103" y="1788757"/>
                  </a:lnTo>
                  <a:lnTo>
                    <a:pt x="36700" y="1834739"/>
                  </a:lnTo>
                  <a:lnTo>
                    <a:pt x="47686" y="1880195"/>
                  </a:lnTo>
                  <a:lnTo>
                    <a:pt x="60038" y="1925102"/>
                  </a:lnTo>
                  <a:lnTo>
                    <a:pt x="73732" y="1969437"/>
                  </a:lnTo>
                  <a:lnTo>
                    <a:pt x="88746" y="2013175"/>
                  </a:lnTo>
                  <a:lnTo>
                    <a:pt x="105055" y="2056294"/>
                  </a:lnTo>
                  <a:lnTo>
                    <a:pt x="122636" y="2098771"/>
                  </a:lnTo>
                  <a:lnTo>
                    <a:pt x="141467" y="2140582"/>
                  </a:lnTo>
                  <a:lnTo>
                    <a:pt x="161524" y="2181704"/>
                  </a:lnTo>
                  <a:lnTo>
                    <a:pt x="182783" y="2222113"/>
                  </a:lnTo>
                  <a:lnTo>
                    <a:pt x="205221" y="2261786"/>
                  </a:lnTo>
                  <a:lnTo>
                    <a:pt x="228815" y="2300700"/>
                  </a:lnTo>
                  <a:lnTo>
                    <a:pt x="253541" y="2338831"/>
                  </a:lnTo>
                  <a:lnTo>
                    <a:pt x="279377" y="2376157"/>
                  </a:lnTo>
                  <a:lnTo>
                    <a:pt x="306298" y="2412653"/>
                  </a:lnTo>
                  <a:lnTo>
                    <a:pt x="334282" y="2448297"/>
                  </a:lnTo>
                  <a:lnTo>
                    <a:pt x="363305" y="2483065"/>
                  </a:lnTo>
                  <a:lnTo>
                    <a:pt x="393344" y="2516934"/>
                  </a:lnTo>
                  <a:lnTo>
                    <a:pt x="424375" y="2549881"/>
                  </a:lnTo>
                  <a:lnTo>
                    <a:pt x="456376" y="2581881"/>
                  </a:lnTo>
                  <a:lnTo>
                    <a:pt x="489322" y="2612912"/>
                  </a:lnTo>
                  <a:lnTo>
                    <a:pt x="523191" y="2642951"/>
                  </a:lnTo>
                  <a:lnTo>
                    <a:pt x="557959" y="2671974"/>
                  </a:lnTo>
                  <a:lnTo>
                    <a:pt x="593603" y="2699958"/>
                  </a:lnTo>
                  <a:lnTo>
                    <a:pt x="630100" y="2726880"/>
                  </a:lnTo>
                  <a:lnTo>
                    <a:pt x="667425" y="2752715"/>
                  </a:lnTo>
                  <a:lnTo>
                    <a:pt x="705557" y="2777442"/>
                  </a:lnTo>
                  <a:lnTo>
                    <a:pt x="744471" y="2801036"/>
                  </a:lnTo>
                  <a:lnTo>
                    <a:pt x="784144" y="2823474"/>
                  </a:lnTo>
                  <a:lnTo>
                    <a:pt x="824553" y="2844733"/>
                  </a:lnTo>
                  <a:lnTo>
                    <a:pt x="865675" y="2864789"/>
                  </a:lnTo>
                  <a:lnTo>
                    <a:pt x="907485" y="2883620"/>
                  </a:lnTo>
                  <a:lnTo>
                    <a:pt x="949962" y="2901202"/>
                  </a:lnTo>
                  <a:lnTo>
                    <a:pt x="993081" y="2917511"/>
                  </a:lnTo>
                  <a:lnTo>
                    <a:pt x="1036820" y="2932524"/>
                  </a:lnTo>
                  <a:lnTo>
                    <a:pt x="1081154" y="2946218"/>
                  </a:lnTo>
                  <a:lnTo>
                    <a:pt x="1126061" y="2958570"/>
                  </a:lnTo>
                  <a:lnTo>
                    <a:pt x="1171517" y="2969556"/>
                  </a:lnTo>
                  <a:lnTo>
                    <a:pt x="1217499" y="2979153"/>
                  </a:lnTo>
                  <a:lnTo>
                    <a:pt x="1263984" y="2987337"/>
                  </a:lnTo>
                  <a:lnTo>
                    <a:pt x="1310948" y="2994086"/>
                  </a:lnTo>
                  <a:lnTo>
                    <a:pt x="1358367" y="2999376"/>
                  </a:lnTo>
                  <a:lnTo>
                    <a:pt x="1406220" y="3003183"/>
                  </a:lnTo>
                  <a:lnTo>
                    <a:pt x="1454481" y="3005484"/>
                  </a:lnTo>
                  <a:lnTo>
                    <a:pt x="1503129" y="3006257"/>
                  </a:lnTo>
                  <a:lnTo>
                    <a:pt x="1551776" y="3005484"/>
                  </a:lnTo>
                  <a:lnTo>
                    <a:pt x="1600038" y="3003183"/>
                  </a:lnTo>
                  <a:lnTo>
                    <a:pt x="1647890" y="2999376"/>
                  </a:lnTo>
                  <a:lnTo>
                    <a:pt x="1695310" y="2994086"/>
                  </a:lnTo>
                  <a:lnTo>
                    <a:pt x="1742274" y="2987337"/>
                  </a:lnTo>
                  <a:lnTo>
                    <a:pt x="1788758" y="2979153"/>
                  </a:lnTo>
                  <a:lnTo>
                    <a:pt x="1834740" y="2969556"/>
                  </a:lnTo>
                  <a:lnTo>
                    <a:pt x="1880196" y="2958570"/>
                  </a:lnTo>
                  <a:lnTo>
                    <a:pt x="1925103" y="2946218"/>
                  </a:lnTo>
                  <a:lnTo>
                    <a:pt x="1969438" y="2932524"/>
                  </a:lnTo>
                  <a:lnTo>
                    <a:pt x="2013176" y="2917511"/>
                  </a:lnTo>
                  <a:lnTo>
                    <a:pt x="2056295" y="2901202"/>
                  </a:lnTo>
                  <a:lnTo>
                    <a:pt x="2098772" y="2883620"/>
                  </a:lnTo>
                  <a:lnTo>
                    <a:pt x="2140583" y="2864789"/>
                  </a:lnTo>
                  <a:lnTo>
                    <a:pt x="2181705" y="2844733"/>
                  </a:lnTo>
                  <a:lnTo>
                    <a:pt x="2222114" y="2823474"/>
                  </a:lnTo>
                  <a:lnTo>
                    <a:pt x="2261787" y="2801036"/>
                  </a:lnTo>
                  <a:lnTo>
                    <a:pt x="2300701" y="2777442"/>
                  </a:lnTo>
                  <a:lnTo>
                    <a:pt x="2338832" y="2752715"/>
                  </a:lnTo>
                  <a:lnTo>
                    <a:pt x="2376158" y="2726880"/>
                  </a:lnTo>
                  <a:lnTo>
                    <a:pt x="2412654" y="2699958"/>
                  </a:lnTo>
                  <a:lnTo>
                    <a:pt x="2448298" y="2671974"/>
                  </a:lnTo>
                  <a:lnTo>
                    <a:pt x="2483066" y="2642951"/>
                  </a:lnTo>
                  <a:lnTo>
                    <a:pt x="2516935" y="2612912"/>
                  </a:lnTo>
                  <a:lnTo>
                    <a:pt x="2549882" y="2581881"/>
                  </a:lnTo>
                  <a:lnTo>
                    <a:pt x="2581882" y="2549881"/>
                  </a:lnTo>
                  <a:lnTo>
                    <a:pt x="2612914" y="2516934"/>
                  </a:lnTo>
                  <a:lnTo>
                    <a:pt x="2642952" y="2483065"/>
                  </a:lnTo>
                  <a:lnTo>
                    <a:pt x="2671975" y="2448297"/>
                  </a:lnTo>
                  <a:lnTo>
                    <a:pt x="2699959" y="2412653"/>
                  </a:lnTo>
                  <a:lnTo>
                    <a:pt x="2726881" y="2376157"/>
                  </a:lnTo>
                  <a:lnTo>
                    <a:pt x="2752716" y="2338831"/>
                  </a:lnTo>
                  <a:lnTo>
                    <a:pt x="2777443" y="2300700"/>
                  </a:lnTo>
                  <a:lnTo>
                    <a:pt x="2801037" y="2261786"/>
                  </a:lnTo>
                  <a:lnTo>
                    <a:pt x="2823475" y="2222113"/>
                  </a:lnTo>
                  <a:lnTo>
                    <a:pt x="2844734" y="2181704"/>
                  </a:lnTo>
                  <a:lnTo>
                    <a:pt x="2864790" y="2140582"/>
                  </a:lnTo>
                  <a:lnTo>
                    <a:pt x="2883621" y="2098771"/>
                  </a:lnTo>
                  <a:lnTo>
                    <a:pt x="2901203" y="2056294"/>
                  </a:lnTo>
                  <a:lnTo>
                    <a:pt x="2917512" y="2013175"/>
                  </a:lnTo>
                  <a:lnTo>
                    <a:pt x="2932525" y="1969437"/>
                  </a:lnTo>
                  <a:lnTo>
                    <a:pt x="2946219" y="1925102"/>
                  </a:lnTo>
                  <a:lnTo>
                    <a:pt x="2958571" y="1880195"/>
                  </a:lnTo>
                  <a:lnTo>
                    <a:pt x="2969557" y="1834739"/>
                  </a:lnTo>
                  <a:lnTo>
                    <a:pt x="2979154" y="1788757"/>
                  </a:lnTo>
                  <a:lnTo>
                    <a:pt x="2987339" y="1742273"/>
                  </a:lnTo>
                  <a:lnTo>
                    <a:pt x="2994087" y="1695309"/>
                  </a:lnTo>
                  <a:lnTo>
                    <a:pt x="2999377" y="1647889"/>
                  </a:lnTo>
                  <a:lnTo>
                    <a:pt x="3003184" y="1600037"/>
                  </a:lnTo>
                  <a:lnTo>
                    <a:pt x="3005485" y="1551775"/>
                  </a:lnTo>
                  <a:lnTo>
                    <a:pt x="3006258" y="1503128"/>
                  </a:lnTo>
                  <a:lnTo>
                    <a:pt x="3005485" y="1454480"/>
                  </a:lnTo>
                  <a:lnTo>
                    <a:pt x="3003184" y="1406219"/>
                  </a:lnTo>
                  <a:lnTo>
                    <a:pt x="2999377" y="1358366"/>
                  </a:lnTo>
                  <a:lnTo>
                    <a:pt x="2994087" y="1310947"/>
                  </a:lnTo>
                  <a:lnTo>
                    <a:pt x="2987339" y="1263983"/>
                  </a:lnTo>
                  <a:lnTo>
                    <a:pt x="2979154" y="1217498"/>
                  </a:lnTo>
                  <a:lnTo>
                    <a:pt x="2969557" y="1171516"/>
                  </a:lnTo>
                  <a:lnTo>
                    <a:pt x="2958571" y="1126060"/>
                  </a:lnTo>
                  <a:lnTo>
                    <a:pt x="2946219" y="1081153"/>
                  </a:lnTo>
                  <a:lnTo>
                    <a:pt x="2932525" y="1036819"/>
                  </a:lnTo>
                  <a:lnTo>
                    <a:pt x="2917512" y="993080"/>
                  </a:lnTo>
                  <a:lnTo>
                    <a:pt x="2901203" y="949961"/>
                  </a:lnTo>
                  <a:lnTo>
                    <a:pt x="2883621" y="907485"/>
                  </a:lnTo>
                  <a:lnTo>
                    <a:pt x="2864790" y="865674"/>
                  </a:lnTo>
                  <a:lnTo>
                    <a:pt x="2844734" y="824552"/>
                  </a:lnTo>
                  <a:lnTo>
                    <a:pt x="2823475" y="784143"/>
                  </a:lnTo>
                  <a:lnTo>
                    <a:pt x="2801037" y="744470"/>
                  </a:lnTo>
                  <a:lnTo>
                    <a:pt x="2777443" y="705556"/>
                  </a:lnTo>
                  <a:lnTo>
                    <a:pt x="2752716" y="667425"/>
                  </a:lnTo>
                  <a:lnTo>
                    <a:pt x="2726881" y="630099"/>
                  </a:lnTo>
                  <a:lnTo>
                    <a:pt x="2699959" y="593603"/>
                  </a:lnTo>
                  <a:lnTo>
                    <a:pt x="2671975" y="557959"/>
                  </a:lnTo>
                  <a:lnTo>
                    <a:pt x="2642952" y="523191"/>
                  </a:lnTo>
                  <a:lnTo>
                    <a:pt x="2612914" y="489322"/>
                  </a:lnTo>
                  <a:lnTo>
                    <a:pt x="2581882" y="456375"/>
                  </a:lnTo>
                  <a:lnTo>
                    <a:pt x="2549882" y="424375"/>
                  </a:lnTo>
                  <a:lnTo>
                    <a:pt x="2516935" y="393344"/>
                  </a:lnTo>
                  <a:lnTo>
                    <a:pt x="2483066" y="363305"/>
                  </a:lnTo>
                  <a:lnTo>
                    <a:pt x="2448298" y="334282"/>
                  </a:lnTo>
                  <a:lnTo>
                    <a:pt x="2412654" y="306298"/>
                  </a:lnTo>
                  <a:lnTo>
                    <a:pt x="2376158" y="279376"/>
                  </a:lnTo>
                  <a:lnTo>
                    <a:pt x="2338832" y="253541"/>
                  </a:lnTo>
                  <a:lnTo>
                    <a:pt x="2300701" y="228814"/>
                  </a:lnTo>
                  <a:lnTo>
                    <a:pt x="2261787" y="205221"/>
                  </a:lnTo>
                  <a:lnTo>
                    <a:pt x="2222114" y="182782"/>
                  </a:lnTo>
                  <a:lnTo>
                    <a:pt x="2181705" y="161523"/>
                  </a:lnTo>
                  <a:lnTo>
                    <a:pt x="2140583" y="141467"/>
                  </a:lnTo>
                  <a:lnTo>
                    <a:pt x="2098772" y="122636"/>
                  </a:lnTo>
                  <a:lnTo>
                    <a:pt x="2056295" y="105055"/>
                  </a:lnTo>
                  <a:lnTo>
                    <a:pt x="2013176" y="88745"/>
                  </a:lnTo>
                  <a:lnTo>
                    <a:pt x="1969438" y="73732"/>
                  </a:lnTo>
                  <a:lnTo>
                    <a:pt x="1925103" y="60038"/>
                  </a:lnTo>
                  <a:lnTo>
                    <a:pt x="1880196" y="47686"/>
                  </a:lnTo>
                  <a:lnTo>
                    <a:pt x="1834740" y="36700"/>
                  </a:lnTo>
                  <a:lnTo>
                    <a:pt x="1788758" y="27103"/>
                  </a:lnTo>
                  <a:lnTo>
                    <a:pt x="1742274" y="18919"/>
                  </a:lnTo>
                  <a:lnTo>
                    <a:pt x="1695310" y="12170"/>
                  </a:lnTo>
                  <a:lnTo>
                    <a:pt x="1647890" y="6880"/>
                  </a:lnTo>
                  <a:lnTo>
                    <a:pt x="1600038" y="3073"/>
                  </a:lnTo>
                  <a:lnTo>
                    <a:pt x="1551776" y="772"/>
                  </a:lnTo>
                  <a:lnTo>
                    <a:pt x="1503129" y="0"/>
                  </a:lnTo>
                  <a:close/>
                </a:path>
              </a:pathLst>
            </a:custGeom>
            <a:solidFill>
              <a:srgbClr val="270A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5085142" y="4882631"/>
              <a:ext cx="3006725" cy="3006725"/>
            </a:xfrm>
            <a:custGeom>
              <a:avLst/>
              <a:gdLst/>
              <a:ahLst/>
              <a:cxnLst/>
              <a:rect l="l" t="t" r="r" b="b"/>
              <a:pathLst>
                <a:path w="3006725" h="3006725">
                  <a:moveTo>
                    <a:pt x="1503127" y="0"/>
                  </a:moveTo>
                  <a:lnTo>
                    <a:pt x="1454479" y="772"/>
                  </a:lnTo>
                  <a:lnTo>
                    <a:pt x="1406218" y="3073"/>
                  </a:lnTo>
                  <a:lnTo>
                    <a:pt x="1358366" y="6880"/>
                  </a:lnTo>
                  <a:lnTo>
                    <a:pt x="1310946" y="12170"/>
                  </a:lnTo>
                  <a:lnTo>
                    <a:pt x="1263982" y="18919"/>
                  </a:lnTo>
                  <a:lnTo>
                    <a:pt x="1217498" y="27103"/>
                  </a:lnTo>
                  <a:lnTo>
                    <a:pt x="1171516" y="36700"/>
                  </a:lnTo>
                  <a:lnTo>
                    <a:pt x="1126060" y="47686"/>
                  </a:lnTo>
                  <a:lnTo>
                    <a:pt x="1081153" y="60038"/>
                  </a:lnTo>
                  <a:lnTo>
                    <a:pt x="1036819" y="73732"/>
                  </a:lnTo>
                  <a:lnTo>
                    <a:pt x="993080" y="88745"/>
                  </a:lnTo>
                  <a:lnTo>
                    <a:pt x="949961" y="105055"/>
                  </a:lnTo>
                  <a:lnTo>
                    <a:pt x="907485" y="122636"/>
                  </a:lnTo>
                  <a:lnTo>
                    <a:pt x="865674" y="141467"/>
                  </a:lnTo>
                  <a:lnTo>
                    <a:pt x="824552" y="161523"/>
                  </a:lnTo>
                  <a:lnTo>
                    <a:pt x="784143" y="182782"/>
                  </a:lnTo>
                  <a:lnTo>
                    <a:pt x="744470" y="205221"/>
                  </a:lnTo>
                  <a:lnTo>
                    <a:pt x="705556" y="228814"/>
                  </a:lnTo>
                  <a:lnTo>
                    <a:pt x="667425" y="253541"/>
                  </a:lnTo>
                  <a:lnTo>
                    <a:pt x="630099" y="279376"/>
                  </a:lnTo>
                  <a:lnTo>
                    <a:pt x="593603" y="306298"/>
                  </a:lnTo>
                  <a:lnTo>
                    <a:pt x="557959" y="334282"/>
                  </a:lnTo>
                  <a:lnTo>
                    <a:pt x="523191" y="363305"/>
                  </a:lnTo>
                  <a:lnTo>
                    <a:pt x="489322" y="393344"/>
                  </a:lnTo>
                  <a:lnTo>
                    <a:pt x="456376" y="424375"/>
                  </a:lnTo>
                  <a:lnTo>
                    <a:pt x="424375" y="456376"/>
                  </a:lnTo>
                  <a:lnTo>
                    <a:pt x="393344" y="489322"/>
                  </a:lnTo>
                  <a:lnTo>
                    <a:pt x="363305" y="523191"/>
                  </a:lnTo>
                  <a:lnTo>
                    <a:pt x="334282" y="557959"/>
                  </a:lnTo>
                  <a:lnTo>
                    <a:pt x="306298" y="593603"/>
                  </a:lnTo>
                  <a:lnTo>
                    <a:pt x="279377" y="630099"/>
                  </a:lnTo>
                  <a:lnTo>
                    <a:pt x="253541" y="667425"/>
                  </a:lnTo>
                  <a:lnTo>
                    <a:pt x="228815" y="705556"/>
                  </a:lnTo>
                  <a:lnTo>
                    <a:pt x="205221" y="744470"/>
                  </a:lnTo>
                  <a:lnTo>
                    <a:pt x="182783" y="784144"/>
                  </a:lnTo>
                  <a:lnTo>
                    <a:pt x="161524" y="824553"/>
                  </a:lnTo>
                  <a:lnTo>
                    <a:pt x="141467" y="865674"/>
                  </a:lnTo>
                  <a:lnTo>
                    <a:pt x="122636" y="907485"/>
                  </a:lnTo>
                  <a:lnTo>
                    <a:pt x="105055" y="949962"/>
                  </a:lnTo>
                  <a:lnTo>
                    <a:pt x="88746" y="993081"/>
                  </a:lnTo>
                  <a:lnTo>
                    <a:pt x="73732" y="1036819"/>
                  </a:lnTo>
                  <a:lnTo>
                    <a:pt x="60038" y="1081154"/>
                  </a:lnTo>
                  <a:lnTo>
                    <a:pt x="47686" y="1126061"/>
                  </a:lnTo>
                  <a:lnTo>
                    <a:pt x="36700" y="1171517"/>
                  </a:lnTo>
                  <a:lnTo>
                    <a:pt x="27103" y="1217499"/>
                  </a:lnTo>
                  <a:lnTo>
                    <a:pt x="18919" y="1263984"/>
                  </a:lnTo>
                  <a:lnTo>
                    <a:pt x="12170" y="1310947"/>
                  </a:lnTo>
                  <a:lnTo>
                    <a:pt x="6880" y="1358367"/>
                  </a:lnTo>
                  <a:lnTo>
                    <a:pt x="3073" y="1406219"/>
                  </a:lnTo>
                  <a:lnTo>
                    <a:pt x="772" y="1454481"/>
                  </a:lnTo>
                  <a:lnTo>
                    <a:pt x="0" y="1503129"/>
                  </a:lnTo>
                  <a:lnTo>
                    <a:pt x="772" y="1551776"/>
                  </a:lnTo>
                  <a:lnTo>
                    <a:pt x="3073" y="1600038"/>
                  </a:lnTo>
                  <a:lnTo>
                    <a:pt x="6880" y="1647890"/>
                  </a:lnTo>
                  <a:lnTo>
                    <a:pt x="12170" y="1695310"/>
                  </a:lnTo>
                  <a:lnTo>
                    <a:pt x="18919" y="1742273"/>
                  </a:lnTo>
                  <a:lnTo>
                    <a:pt x="27103" y="1788758"/>
                  </a:lnTo>
                  <a:lnTo>
                    <a:pt x="36700" y="1834740"/>
                  </a:lnTo>
                  <a:lnTo>
                    <a:pt x="47686" y="1880196"/>
                  </a:lnTo>
                  <a:lnTo>
                    <a:pt x="60038" y="1925103"/>
                  </a:lnTo>
                  <a:lnTo>
                    <a:pt x="73732" y="1969437"/>
                  </a:lnTo>
                  <a:lnTo>
                    <a:pt x="88746" y="2013176"/>
                  </a:lnTo>
                  <a:lnTo>
                    <a:pt x="105055" y="2056295"/>
                  </a:lnTo>
                  <a:lnTo>
                    <a:pt x="122636" y="2098772"/>
                  </a:lnTo>
                  <a:lnTo>
                    <a:pt x="141467" y="2140583"/>
                  </a:lnTo>
                  <a:lnTo>
                    <a:pt x="161524" y="2181704"/>
                  </a:lnTo>
                  <a:lnTo>
                    <a:pt x="182783" y="2222113"/>
                  </a:lnTo>
                  <a:lnTo>
                    <a:pt x="205221" y="2261786"/>
                  </a:lnTo>
                  <a:lnTo>
                    <a:pt x="228815" y="2300700"/>
                  </a:lnTo>
                  <a:lnTo>
                    <a:pt x="253541" y="2338832"/>
                  </a:lnTo>
                  <a:lnTo>
                    <a:pt x="279377" y="2376158"/>
                  </a:lnTo>
                  <a:lnTo>
                    <a:pt x="306298" y="2412654"/>
                  </a:lnTo>
                  <a:lnTo>
                    <a:pt x="334282" y="2448298"/>
                  </a:lnTo>
                  <a:lnTo>
                    <a:pt x="363305" y="2483066"/>
                  </a:lnTo>
                  <a:lnTo>
                    <a:pt x="393344" y="2516935"/>
                  </a:lnTo>
                  <a:lnTo>
                    <a:pt x="424375" y="2549881"/>
                  </a:lnTo>
                  <a:lnTo>
                    <a:pt x="456376" y="2581882"/>
                  </a:lnTo>
                  <a:lnTo>
                    <a:pt x="489322" y="2612913"/>
                  </a:lnTo>
                  <a:lnTo>
                    <a:pt x="523191" y="2642952"/>
                  </a:lnTo>
                  <a:lnTo>
                    <a:pt x="557959" y="2671975"/>
                  </a:lnTo>
                  <a:lnTo>
                    <a:pt x="593603" y="2699959"/>
                  </a:lnTo>
                  <a:lnTo>
                    <a:pt x="630099" y="2726880"/>
                  </a:lnTo>
                  <a:lnTo>
                    <a:pt x="667425" y="2752716"/>
                  </a:lnTo>
                  <a:lnTo>
                    <a:pt x="705556" y="2777442"/>
                  </a:lnTo>
                  <a:lnTo>
                    <a:pt x="744470" y="2801036"/>
                  </a:lnTo>
                  <a:lnTo>
                    <a:pt x="784143" y="2823475"/>
                  </a:lnTo>
                  <a:lnTo>
                    <a:pt x="824552" y="2844734"/>
                  </a:lnTo>
                  <a:lnTo>
                    <a:pt x="865674" y="2864790"/>
                  </a:lnTo>
                  <a:lnTo>
                    <a:pt x="907485" y="2883621"/>
                  </a:lnTo>
                  <a:lnTo>
                    <a:pt x="949961" y="2901202"/>
                  </a:lnTo>
                  <a:lnTo>
                    <a:pt x="993080" y="2917512"/>
                  </a:lnTo>
                  <a:lnTo>
                    <a:pt x="1036819" y="2932525"/>
                  </a:lnTo>
                  <a:lnTo>
                    <a:pt x="1081153" y="2946219"/>
                  </a:lnTo>
                  <a:lnTo>
                    <a:pt x="1126060" y="2958571"/>
                  </a:lnTo>
                  <a:lnTo>
                    <a:pt x="1171516" y="2969557"/>
                  </a:lnTo>
                  <a:lnTo>
                    <a:pt x="1217498" y="2979154"/>
                  </a:lnTo>
                  <a:lnTo>
                    <a:pt x="1263982" y="2987338"/>
                  </a:lnTo>
                  <a:lnTo>
                    <a:pt x="1310946" y="2994087"/>
                  </a:lnTo>
                  <a:lnTo>
                    <a:pt x="1358366" y="2999377"/>
                  </a:lnTo>
                  <a:lnTo>
                    <a:pt x="1406218" y="3003184"/>
                  </a:lnTo>
                  <a:lnTo>
                    <a:pt x="1454479" y="3005485"/>
                  </a:lnTo>
                  <a:lnTo>
                    <a:pt x="1503127" y="3006258"/>
                  </a:lnTo>
                  <a:lnTo>
                    <a:pt x="1551774" y="3005485"/>
                  </a:lnTo>
                  <a:lnTo>
                    <a:pt x="1600036" y="3003184"/>
                  </a:lnTo>
                  <a:lnTo>
                    <a:pt x="1647889" y="2999377"/>
                  </a:lnTo>
                  <a:lnTo>
                    <a:pt x="1695309" y="2994087"/>
                  </a:lnTo>
                  <a:lnTo>
                    <a:pt x="1742274" y="2987338"/>
                  </a:lnTo>
                  <a:lnTo>
                    <a:pt x="1788759" y="2979154"/>
                  </a:lnTo>
                  <a:lnTo>
                    <a:pt x="1834741" y="2969557"/>
                  </a:lnTo>
                  <a:lnTo>
                    <a:pt x="1880197" y="2958571"/>
                  </a:lnTo>
                  <a:lnTo>
                    <a:pt x="1925105" y="2946219"/>
                  </a:lnTo>
                  <a:lnTo>
                    <a:pt x="1969439" y="2932525"/>
                  </a:lnTo>
                  <a:lnTo>
                    <a:pt x="2013178" y="2917512"/>
                  </a:lnTo>
                  <a:lnTo>
                    <a:pt x="2056298" y="2901202"/>
                  </a:lnTo>
                  <a:lnTo>
                    <a:pt x="2098775" y="2883621"/>
                  </a:lnTo>
                  <a:lnTo>
                    <a:pt x="2140586" y="2864790"/>
                  </a:lnTo>
                  <a:lnTo>
                    <a:pt x="2181708" y="2844734"/>
                  </a:lnTo>
                  <a:lnTo>
                    <a:pt x="2222117" y="2823475"/>
                  </a:lnTo>
                  <a:lnTo>
                    <a:pt x="2261790" y="2801036"/>
                  </a:lnTo>
                  <a:lnTo>
                    <a:pt x="2300704" y="2777442"/>
                  </a:lnTo>
                  <a:lnTo>
                    <a:pt x="2338836" y="2752716"/>
                  </a:lnTo>
                  <a:lnTo>
                    <a:pt x="2376162" y="2726880"/>
                  </a:lnTo>
                  <a:lnTo>
                    <a:pt x="2412659" y="2699959"/>
                  </a:lnTo>
                  <a:lnTo>
                    <a:pt x="2448303" y="2671975"/>
                  </a:lnTo>
                  <a:lnTo>
                    <a:pt x="2483071" y="2642952"/>
                  </a:lnTo>
                  <a:lnTo>
                    <a:pt x="2516940" y="2612913"/>
                  </a:lnTo>
                  <a:lnTo>
                    <a:pt x="2549886" y="2581882"/>
                  </a:lnTo>
                  <a:lnTo>
                    <a:pt x="2581887" y="2549881"/>
                  </a:lnTo>
                  <a:lnTo>
                    <a:pt x="2612919" y="2516935"/>
                  </a:lnTo>
                  <a:lnTo>
                    <a:pt x="2642958" y="2483066"/>
                  </a:lnTo>
                  <a:lnTo>
                    <a:pt x="2671981" y="2448298"/>
                  </a:lnTo>
                  <a:lnTo>
                    <a:pt x="2699965" y="2412654"/>
                  </a:lnTo>
                  <a:lnTo>
                    <a:pt x="2726886" y="2376158"/>
                  </a:lnTo>
                  <a:lnTo>
                    <a:pt x="2752722" y="2338832"/>
                  </a:lnTo>
                  <a:lnTo>
                    <a:pt x="2777448" y="2300700"/>
                  </a:lnTo>
                  <a:lnTo>
                    <a:pt x="2801042" y="2261786"/>
                  </a:lnTo>
                  <a:lnTo>
                    <a:pt x="2823481" y="2222113"/>
                  </a:lnTo>
                  <a:lnTo>
                    <a:pt x="2844740" y="2181704"/>
                  </a:lnTo>
                  <a:lnTo>
                    <a:pt x="2864796" y="2140583"/>
                  </a:lnTo>
                  <a:lnTo>
                    <a:pt x="2883627" y="2098772"/>
                  </a:lnTo>
                  <a:lnTo>
                    <a:pt x="2901209" y="2056295"/>
                  </a:lnTo>
                  <a:lnTo>
                    <a:pt x="2917518" y="2013176"/>
                  </a:lnTo>
                  <a:lnTo>
                    <a:pt x="2932531" y="1969437"/>
                  </a:lnTo>
                  <a:lnTo>
                    <a:pt x="2946226" y="1925103"/>
                  </a:lnTo>
                  <a:lnTo>
                    <a:pt x="2958577" y="1880196"/>
                  </a:lnTo>
                  <a:lnTo>
                    <a:pt x="2969563" y="1834740"/>
                  </a:lnTo>
                  <a:lnTo>
                    <a:pt x="2979160" y="1788758"/>
                  </a:lnTo>
                  <a:lnTo>
                    <a:pt x="2987345" y="1742273"/>
                  </a:lnTo>
                  <a:lnTo>
                    <a:pt x="2994093" y="1695310"/>
                  </a:lnTo>
                  <a:lnTo>
                    <a:pt x="2999383" y="1647890"/>
                  </a:lnTo>
                  <a:lnTo>
                    <a:pt x="3003190" y="1600038"/>
                  </a:lnTo>
                  <a:lnTo>
                    <a:pt x="3005492" y="1551776"/>
                  </a:lnTo>
                  <a:lnTo>
                    <a:pt x="3006264" y="1503129"/>
                  </a:lnTo>
                  <a:lnTo>
                    <a:pt x="3005492" y="1454481"/>
                  </a:lnTo>
                  <a:lnTo>
                    <a:pt x="3003190" y="1406219"/>
                  </a:lnTo>
                  <a:lnTo>
                    <a:pt x="2999383" y="1358367"/>
                  </a:lnTo>
                  <a:lnTo>
                    <a:pt x="2994093" y="1310947"/>
                  </a:lnTo>
                  <a:lnTo>
                    <a:pt x="2987345" y="1263984"/>
                  </a:lnTo>
                  <a:lnTo>
                    <a:pt x="2979160" y="1217499"/>
                  </a:lnTo>
                  <a:lnTo>
                    <a:pt x="2969563" y="1171517"/>
                  </a:lnTo>
                  <a:lnTo>
                    <a:pt x="2958577" y="1126061"/>
                  </a:lnTo>
                  <a:lnTo>
                    <a:pt x="2946226" y="1081154"/>
                  </a:lnTo>
                  <a:lnTo>
                    <a:pt x="2932531" y="1036819"/>
                  </a:lnTo>
                  <a:lnTo>
                    <a:pt x="2917518" y="993081"/>
                  </a:lnTo>
                  <a:lnTo>
                    <a:pt x="2901209" y="949962"/>
                  </a:lnTo>
                  <a:lnTo>
                    <a:pt x="2883627" y="907485"/>
                  </a:lnTo>
                  <a:lnTo>
                    <a:pt x="2864796" y="865674"/>
                  </a:lnTo>
                  <a:lnTo>
                    <a:pt x="2844740" y="824553"/>
                  </a:lnTo>
                  <a:lnTo>
                    <a:pt x="2823481" y="784144"/>
                  </a:lnTo>
                  <a:lnTo>
                    <a:pt x="2801042" y="744470"/>
                  </a:lnTo>
                  <a:lnTo>
                    <a:pt x="2777448" y="705556"/>
                  </a:lnTo>
                  <a:lnTo>
                    <a:pt x="2752722" y="667425"/>
                  </a:lnTo>
                  <a:lnTo>
                    <a:pt x="2726886" y="630099"/>
                  </a:lnTo>
                  <a:lnTo>
                    <a:pt x="2699965" y="593603"/>
                  </a:lnTo>
                  <a:lnTo>
                    <a:pt x="2671981" y="557959"/>
                  </a:lnTo>
                  <a:lnTo>
                    <a:pt x="2642958" y="523191"/>
                  </a:lnTo>
                  <a:lnTo>
                    <a:pt x="2612919" y="489322"/>
                  </a:lnTo>
                  <a:lnTo>
                    <a:pt x="2581887" y="456376"/>
                  </a:lnTo>
                  <a:lnTo>
                    <a:pt x="2549886" y="424375"/>
                  </a:lnTo>
                  <a:lnTo>
                    <a:pt x="2516940" y="393344"/>
                  </a:lnTo>
                  <a:lnTo>
                    <a:pt x="2483071" y="363305"/>
                  </a:lnTo>
                  <a:lnTo>
                    <a:pt x="2448303" y="334282"/>
                  </a:lnTo>
                  <a:lnTo>
                    <a:pt x="2412659" y="306298"/>
                  </a:lnTo>
                  <a:lnTo>
                    <a:pt x="2376162" y="279376"/>
                  </a:lnTo>
                  <a:lnTo>
                    <a:pt x="2338836" y="253541"/>
                  </a:lnTo>
                  <a:lnTo>
                    <a:pt x="2300704" y="228814"/>
                  </a:lnTo>
                  <a:lnTo>
                    <a:pt x="2261790" y="205221"/>
                  </a:lnTo>
                  <a:lnTo>
                    <a:pt x="2222117" y="182782"/>
                  </a:lnTo>
                  <a:lnTo>
                    <a:pt x="2181708" y="161523"/>
                  </a:lnTo>
                  <a:lnTo>
                    <a:pt x="2140586" y="141467"/>
                  </a:lnTo>
                  <a:lnTo>
                    <a:pt x="2098775" y="122636"/>
                  </a:lnTo>
                  <a:lnTo>
                    <a:pt x="2056298" y="105055"/>
                  </a:lnTo>
                  <a:lnTo>
                    <a:pt x="2013178" y="88745"/>
                  </a:lnTo>
                  <a:lnTo>
                    <a:pt x="1969439" y="73732"/>
                  </a:lnTo>
                  <a:lnTo>
                    <a:pt x="1925105" y="60038"/>
                  </a:lnTo>
                  <a:lnTo>
                    <a:pt x="1880197" y="47686"/>
                  </a:lnTo>
                  <a:lnTo>
                    <a:pt x="1834741" y="36700"/>
                  </a:lnTo>
                  <a:lnTo>
                    <a:pt x="1788759" y="27103"/>
                  </a:lnTo>
                  <a:lnTo>
                    <a:pt x="1742274" y="18919"/>
                  </a:lnTo>
                  <a:lnTo>
                    <a:pt x="1695309" y="12170"/>
                  </a:lnTo>
                  <a:lnTo>
                    <a:pt x="1647889" y="6880"/>
                  </a:lnTo>
                  <a:lnTo>
                    <a:pt x="1600036" y="3073"/>
                  </a:lnTo>
                  <a:lnTo>
                    <a:pt x="1551774" y="772"/>
                  </a:lnTo>
                  <a:lnTo>
                    <a:pt x="1503127" y="0"/>
                  </a:lnTo>
                  <a:close/>
                </a:path>
              </a:pathLst>
            </a:custGeom>
            <a:solidFill>
              <a:srgbClr val="D138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7647897" y="5163391"/>
            <a:ext cx="1434465" cy="2428875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ctr" marL="12700" marR="5080">
              <a:lnSpc>
                <a:spcPts val="4790"/>
              </a:lnSpc>
              <a:spcBef>
                <a:spcPts val="145"/>
              </a:spcBef>
            </a:pPr>
            <a:r>
              <a:rPr dirty="0" sz="3850" spc="-565" b="1">
                <a:solidFill>
                  <a:srgbClr val="FFFFFF"/>
                </a:solidFill>
                <a:latin typeface="Tahoma"/>
                <a:cs typeface="Tahoma"/>
              </a:rPr>
              <a:t>50% </a:t>
            </a:r>
            <a:r>
              <a:rPr dirty="0" sz="3850" spc="-20" b="1">
                <a:solidFill>
                  <a:srgbClr val="FFFFFF"/>
                </a:solidFill>
                <a:latin typeface="Tahoma"/>
                <a:cs typeface="Tahoma"/>
              </a:rPr>
              <a:t>NYHA</a:t>
            </a:r>
            <a:endParaRPr sz="3850">
              <a:latin typeface="Tahoma"/>
              <a:cs typeface="Tahoma"/>
            </a:endParaRPr>
          </a:p>
          <a:p>
            <a:pPr algn="ctr" marL="635">
              <a:lnSpc>
                <a:spcPts val="4520"/>
              </a:lnSpc>
            </a:pPr>
            <a:r>
              <a:rPr dirty="0" sz="3850" spc="-10" b="1">
                <a:solidFill>
                  <a:srgbClr val="FFFFFF"/>
                </a:solidFill>
                <a:latin typeface="Tahoma"/>
                <a:cs typeface="Tahoma"/>
              </a:rPr>
              <a:t>Class</a:t>
            </a:r>
            <a:endParaRPr sz="3850">
              <a:latin typeface="Tahoma"/>
              <a:cs typeface="Tahoma"/>
            </a:endParaRPr>
          </a:p>
          <a:p>
            <a:pPr algn="ctr" marL="635">
              <a:lnSpc>
                <a:spcPct val="100000"/>
              </a:lnSpc>
              <a:spcBef>
                <a:spcPts val="150"/>
              </a:spcBef>
            </a:pPr>
            <a:r>
              <a:rPr dirty="0" sz="3850" spc="-520" b="1">
                <a:solidFill>
                  <a:srgbClr val="FFFFFF"/>
                </a:solidFill>
                <a:latin typeface="Tahoma"/>
                <a:cs typeface="Tahoma"/>
              </a:rPr>
              <a:t>II-</a:t>
            </a:r>
            <a:r>
              <a:rPr dirty="0" sz="3850" spc="-865" b="1">
                <a:solidFill>
                  <a:srgbClr val="FFFFFF"/>
                </a:solidFill>
                <a:latin typeface="Tahoma"/>
                <a:cs typeface="Tahoma"/>
              </a:rPr>
              <a:t>III</a:t>
            </a:r>
            <a:endParaRPr sz="3850">
              <a:latin typeface="Tahoma"/>
              <a:cs typeface="Tahom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5991639" y="5180998"/>
            <a:ext cx="1166495" cy="240093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93675">
              <a:lnSpc>
                <a:spcPct val="100000"/>
              </a:lnSpc>
              <a:spcBef>
                <a:spcPts val="130"/>
              </a:spcBef>
            </a:pPr>
            <a:r>
              <a:rPr dirty="0" sz="3200" spc="-640" b="1">
                <a:solidFill>
                  <a:srgbClr val="FFFFFF"/>
                </a:solidFill>
                <a:latin typeface="Tahoma"/>
                <a:cs typeface="Tahoma"/>
              </a:rPr>
              <a:t>10%</a:t>
            </a:r>
            <a:endParaRPr sz="3200">
              <a:latin typeface="Tahoma"/>
              <a:cs typeface="Tahoma"/>
            </a:endParaRPr>
          </a:p>
          <a:p>
            <a:pPr marL="12700" marR="5080" indent="100965">
              <a:lnSpc>
                <a:spcPts val="3960"/>
              </a:lnSpc>
              <a:spcBef>
                <a:spcPts val="150"/>
              </a:spcBef>
            </a:pPr>
            <a:r>
              <a:rPr dirty="0" sz="3200" spc="-20" b="1">
                <a:solidFill>
                  <a:srgbClr val="FFFFFF"/>
                </a:solidFill>
                <a:latin typeface="Tahoma"/>
                <a:cs typeface="Tahoma"/>
              </a:rPr>
              <a:t>End- </a:t>
            </a:r>
            <a:r>
              <a:rPr dirty="0" sz="3200" spc="-55" b="1">
                <a:solidFill>
                  <a:srgbClr val="FFFFFF"/>
                </a:solidFill>
                <a:latin typeface="Tahoma"/>
                <a:cs typeface="Tahoma"/>
              </a:rPr>
              <a:t>Stage</a:t>
            </a:r>
            <a:endParaRPr sz="3200">
              <a:latin typeface="Tahoma"/>
              <a:cs typeface="Tahoma"/>
            </a:endParaRPr>
          </a:p>
          <a:p>
            <a:pPr marL="92075">
              <a:lnSpc>
                <a:spcPts val="6750"/>
              </a:lnSpc>
            </a:pPr>
            <a:r>
              <a:rPr dirty="0" sz="5700" spc="-25" b="1">
                <a:solidFill>
                  <a:srgbClr val="FFFFFF"/>
                </a:solidFill>
                <a:latin typeface="Tahoma"/>
                <a:cs typeface="Tahoma"/>
              </a:rPr>
              <a:t>HF</a:t>
            </a:r>
            <a:endParaRPr sz="5700">
              <a:latin typeface="Tahoma"/>
              <a:cs typeface="Tahom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1658871" y="2696228"/>
            <a:ext cx="2776220" cy="2042795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algn="ctr" marL="12700" marR="5080" indent="-635">
              <a:lnSpc>
                <a:spcPct val="102000"/>
              </a:lnSpc>
              <a:spcBef>
                <a:spcPts val="10"/>
              </a:spcBef>
            </a:pPr>
            <a:r>
              <a:rPr dirty="0" sz="4350" spc="-10" b="1">
                <a:latin typeface="Tahoma"/>
                <a:cs typeface="Tahoma"/>
              </a:rPr>
              <a:t>Unmet </a:t>
            </a:r>
            <a:r>
              <a:rPr dirty="0" sz="4350" spc="-150" b="1">
                <a:latin typeface="Tahoma"/>
                <a:cs typeface="Tahoma"/>
              </a:rPr>
              <a:t>Treatment </a:t>
            </a:r>
            <a:r>
              <a:rPr dirty="0" sz="4350" spc="-20" b="1">
                <a:latin typeface="Tahoma"/>
                <a:cs typeface="Tahoma"/>
              </a:rPr>
              <a:t>Need</a:t>
            </a:r>
            <a:endParaRPr sz="4350">
              <a:latin typeface="Tahoma"/>
              <a:cs typeface="Tahoma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9486622" y="4042372"/>
            <a:ext cx="9571355" cy="6388100"/>
            <a:chOff x="9486622" y="4042372"/>
            <a:chExt cx="9571355" cy="6388100"/>
          </a:xfrm>
        </p:grpSpPr>
        <p:sp>
          <p:nvSpPr>
            <p:cNvPr id="14" name="object 14" descr=""/>
            <p:cNvSpPr/>
            <p:nvPr/>
          </p:nvSpPr>
          <p:spPr>
            <a:xfrm>
              <a:off x="9486622" y="4042372"/>
              <a:ext cx="2232025" cy="1319530"/>
            </a:xfrm>
            <a:custGeom>
              <a:avLst/>
              <a:gdLst/>
              <a:ahLst/>
              <a:cxnLst/>
              <a:rect l="l" t="t" r="r" b="b"/>
              <a:pathLst>
                <a:path w="2232025" h="1319529">
                  <a:moveTo>
                    <a:pt x="154301" y="1084295"/>
                  </a:moveTo>
                  <a:lnTo>
                    <a:pt x="0" y="1319097"/>
                  </a:lnTo>
                  <a:lnTo>
                    <a:pt x="280420" y="1301657"/>
                  </a:lnTo>
                  <a:lnTo>
                    <a:pt x="250577" y="1250223"/>
                  </a:lnTo>
                  <a:lnTo>
                    <a:pt x="202154" y="1250223"/>
                  </a:lnTo>
                  <a:lnTo>
                    <a:pt x="160113" y="1177770"/>
                  </a:lnTo>
                  <a:lnTo>
                    <a:pt x="196341" y="1156749"/>
                  </a:lnTo>
                  <a:lnTo>
                    <a:pt x="154301" y="1084295"/>
                  </a:lnTo>
                  <a:close/>
                </a:path>
                <a:path w="2232025" h="1319529">
                  <a:moveTo>
                    <a:pt x="196341" y="1156749"/>
                  </a:moveTo>
                  <a:lnTo>
                    <a:pt x="160113" y="1177770"/>
                  </a:lnTo>
                  <a:lnTo>
                    <a:pt x="202154" y="1250223"/>
                  </a:lnTo>
                  <a:lnTo>
                    <a:pt x="238380" y="1229203"/>
                  </a:lnTo>
                  <a:lnTo>
                    <a:pt x="196341" y="1156749"/>
                  </a:lnTo>
                  <a:close/>
                </a:path>
                <a:path w="2232025" h="1319529">
                  <a:moveTo>
                    <a:pt x="238380" y="1229203"/>
                  </a:moveTo>
                  <a:lnTo>
                    <a:pt x="202154" y="1250223"/>
                  </a:lnTo>
                  <a:lnTo>
                    <a:pt x="250577" y="1250223"/>
                  </a:lnTo>
                  <a:lnTo>
                    <a:pt x="238380" y="1229203"/>
                  </a:lnTo>
                  <a:close/>
                </a:path>
                <a:path w="2232025" h="1319529">
                  <a:moveTo>
                    <a:pt x="2189933" y="0"/>
                  </a:moveTo>
                  <a:lnTo>
                    <a:pt x="196341" y="1156749"/>
                  </a:lnTo>
                  <a:lnTo>
                    <a:pt x="238380" y="1229203"/>
                  </a:lnTo>
                  <a:lnTo>
                    <a:pt x="2231973" y="72453"/>
                  </a:lnTo>
                  <a:lnTo>
                    <a:pt x="21899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6462619" y="7862865"/>
              <a:ext cx="251460" cy="1422400"/>
            </a:xfrm>
            <a:custGeom>
              <a:avLst/>
              <a:gdLst/>
              <a:ahLst/>
              <a:cxnLst/>
              <a:rect l="l" t="t" r="r" b="b"/>
              <a:pathLst>
                <a:path w="251459" h="1422400">
                  <a:moveTo>
                    <a:pt x="83767" y="1170635"/>
                  </a:moveTo>
                  <a:lnTo>
                    <a:pt x="0" y="1170635"/>
                  </a:lnTo>
                  <a:lnTo>
                    <a:pt x="125650" y="1421936"/>
                  </a:lnTo>
                  <a:lnTo>
                    <a:pt x="230359" y="1212519"/>
                  </a:lnTo>
                  <a:lnTo>
                    <a:pt x="83767" y="1212519"/>
                  </a:lnTo>
                  <a:lnTo>
                    <a:pt x="83767" y="1170635"/>
                  </a:lnTo>
                  <a:close/>
                </a:path>
                <a:path w="251459" h="1422400">
                  <a:moveTo>
                    <a:pt x="167534" y="0"/>
                  </a:moveTo>
                  <a:lnTo>
                    <a:pt x="83767" y="0"/>
                  </a:lnTo>
                  <a:lnTo>
                    <a:pt x="83767" y="1212519"/>
                  </a:lnTo>
                  <a:lnTo>
                    <a:pt x="167534" y="1212519"/>
                  </a:lnTo>
                  <a:lnTo>
                    <a:pt x="167534" y="0"/>
                  </a:lnTo>
                  <a:close/>
                </a:path>
                <a:path w="251459" h="1422400">
                  <a:moveTo>
                    <a:pt x="251301" y="1170635"/>
                  </a:moveTo>
                  <a:lnTo>
                    <a:pt x="167534" y="1170635"/>
                  </a:lnTo>
                  <a:lnTo>
                    <a:pt x="167534" y="1212519"/>
                  </a:lnTo>
                  <a:lnTo>
                    <a:pt x="230359" y="1212519"/>
                  </a:lnTo>
                  <a:lnTo>
                    <a:pt x="251301" y="1170635"/>
                  </a:lnTo>
                  <a:close/>
                </a:path>
              </a:pathLst>
            </a:custGeom>
            <a:solidFill>
              <a:srgbClr val="D138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54358" y="6255842"/>
              <a:ext cx="5330783" cy="251301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12715801" y="4949075"/>
              <a:ext cx="394335" cy="991235"/>
            </a:xfrm>
            <a:custGeom>
              <a:avLst/>
              <a:gdLst/>
              <a:ahLst/>
              <a:cxnLst/>
              <a:rect l="l" t="t" r="r" b="b"/>
              <a:pathLst>
                <a:path w="394334" h="991235">
                  <a:moveTo>
                    <a:pt x="83767" y="739356"/>
                  </a:moveTo>
                  <a:lnTo>
                    <a:pt x="0" y="739356"/>
                  </a:lnTo>
                  <a:lnTo>
                    <a:pt x="125650" y="990657"/>
                  </a:lnTo>
                  <a:lnTo>
                    <a:pt x="230359" y="781240"/>
                  </a:lnTo>
                  <a:lnTo>
                    <a:pt x="83767" y="781240"/>
                  </a:lnTo>
                  <a:lnTo>
                    <a:pt x="83767" y="739356"/>
                  </a:lnTo>
                  <a:close/>
                </a:path>
                <a:path w="394334" h="991235">
                  <a:moveTo>
                    <a:pt x="309980" y="453445"/>
                  </a:moveTo>
                  <a:lnTo>
                    <a:pt x="125650" y="453445"/>
                  </a:lnTo>
                  <a:lnTo>
                    <a:pt x="109348" y="456737"/>
                  </a:lnTo>
                  <a:lnTo>
                    <a:pt x="96035" y="465713"/>
                  </a:lnTo>
                  <a:lnTo>
                    <a:pt x="87058" y="479026"/>
                  </a:lnTo>
                  <a:lnTo>
                    <a:pt x="83767" y="495329"/>
                  </a:lnTo>
                  <a:lnTo>
                    <a:pt x="83767" y="781240"/>
                  </a:lnTo>
                  <a:lnTo>
                    <a:pt x="167534" y="781240"/>
                  </a:lnTo>
                  <a:lnTo>
                    <a:pt x="167534" y="537212"/>
                  </a:lnTo>
                  <a:lnTo>
                    <a:pt x="125650" y="537212"/>
                  </a:lnTo>
                  <a:lnTo>
                    <a:pt x="167534" y="495329"/>
                  </a:lnTo>
                  <a:lnTo>
                    <a:pt x="309980" y="495329"/>
                  </a:lnTo>
                  <a:lnTo>
                    <a:pt x="309980" y="453445"/>
                  </a:lnTo>
                  <a:close/>
                </a:path>
                <a:path w="394334" h="991235">
                  <a:moveTo>
                    <a:pt x="251301" y="739356"/>
                  </a:moveTo>
                  <a:lnTo>
                    <a:pt x="167534" y="739356"/>
                  </a:lnTo>
                  <a:lnTo>
                    <a:pt x="167534" y="781240"/>
                  </a:lnTo>
                  <a:lnTo>
                    <a:pt x="230359" y="781240"/>
                  </a:lnTo>
                  <a:lnTo>
                    <a:pt x="251301" y="739356"/>
                  </a:lnTo>
                  <a:close/>
                </a:path>
                <a:path w="394334" h="991235">
                  <a:moveTo>
                    <a:pt x="167534" y="495329"/>
                  </a:moveTo>
                  <a:lnTo>
                    <a:pt x="125650" y="537212"/>
                  </a:lnTo>
                  <a:lnTo>
                    <a:pt x="167534" y="537212"/>
                  </a:lnTo>
                  <a:lnTo>
                    <a:pt x="167534" y="495329"/>
                  </a:lnTo>
                  <a:close/>
                </a:path>
                <a:path w="394334" h="991235">
                  <a:moveTo>
                    <a:pt x="393747" y="453445"/>
                  </a:moveTo>
                  <a:lnTo>
                    <a:pt x="351863" y="453445"/>
                  </a:lnTo>
                  <a:lnTo>
                    <a:pt x="309980" y="495329"/>
                  </a:lnTo>
                  <a:lnTo>
                    <a:pt x="167534" y="495329"/>
                  </a:lnTo>
                  <a:lnTo>
                    <a:pt x="167534" y="537212"/>
                  </a:lnTo>
                  <a:lnTo>
                    <a:pt x="351863" y="537212"/>
                  </a:lnTo>
                  <a:lnTo>
                    <a:pt x="368165" y="533921"/>
                  </a:lnTo>
                  <a:lnTo>
                    <a:pt x="381479" y="524945"/>
                  </a:lnTo>
                  <a:lnTo>
                    <a:pt x="390455" y="511632"/>
                  </a:lnTo>
                  <a:lnTo>
                    <a:pt x="393747" y="495329"/>
                  </a:lnTo>
                  <a:lnTo>
                    <a:pt x="393747" y="453445"/>
                  </a:lnTo>
                  <a:close/>
                </a:path>
                <a:path w="394334" h="991235">
                  <a:moveTo>
                    <a:pt x="393747" y="0"/>
                  </a:moveTo>
                  <a:lnTo>
                    <a:pt x="309980" y="0"/>
                  </a:lnTo>
                  <a:lnTo>
                    <a:pt x="309980" y="495329"/>
                  </a:lnTo>
                  <a:lnTo>
                    <a:pt x="351863" y="453445"/>
                  </a:lnTo>
                  <a:lnTo>
                    <a:pt x="393747" y="453445"/>
                  </a:lnTo>
                  <a:lnTo>
                    <a:pt x="3937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2324296" y="5864345"/>
              <a:ext cx="6713220" cy="4544695"/>
            </a:xfrm>
            <a:custGeom>
              <a:avLst/>
              <a:gdLst/>
              <a:ahLst/>
              <a:cxnLst/>
              <a:rect l="l" t="t" r="r" b="b"/>
              <a:pathLst>
                <a:path w="6713219" h="4544695">
                  <a:moveTo>
                    <a:pt x="1034313" y="250774"/>
                  </a:moveTo>
                  <a:lnTo>
                    <a:pt x="783539" y="0"/>
                  </a:lnTo>
                  <a:lnTo>
                    <a:pt x="517144" y="266382"/>
                  </a:lnTo>
                  <a:lnTo>
                    <a:pt x="250774" y="0"/>
                  </a:lnTo>
                  <a:lnTo>
                    <a:pt x="0" y="250774"/>
                  </a:lnTo>
                  <a:lnTo>
                    <a:pt x="266395" y="517156"/>
                  </a:lnTo>
                  <a:lnTo>
                    <a:pt x="0" y="783539"/>
                  </a:lnTo>
                  <a:lnTo>
                    <a:pt x="250774" y="1034300"/>
                  </a:lnTo>
                  <a:lnTo>
                    <a:pt x="517144" y="767918"/>
                  </a:lnTo>
                  <a:lnTo>
                    <a:pt x="783539" y="1034300"/>
                  </a:lnTo>
                  <a:lnTo>
                    <a:pt x="1034313" y="783539"/>
                  </a:lnTo>
                  <a:lnTo>
                    <a:pt x="767918" y="517156"/>
                  </a:lnTo>
                  <a:lnTo>
                    <a:pt x="1034313" y="250774"/>
                  </a:lnTo>
                  <a:close/>
                </a:path>
                <a:path w="6713219" h="4544695">
                  <a:moveTo>
                    <a:pt x="6712674" y="4010329"/>
                  </a:moveTo>
                  <a:lnTo>
                    <a:pt x="6710489" y="3961714"/>
                  </a:lnTo>
                  <a:lnTo>
                    <a:pt x="6704063" y="3914305"/>
                  </a:lnTo>
                  <a:lnTo>
                    <a:pt x="6693586" y="3868305"/>
                  </a:lnTo>
                  <a:lnTo>
                    <a:pt x="6679247" y="3823919"/>
                  </a:lnTo>
                  <a:lnTo>
                    <a:pt x="6661226" y="3781310"/>
                  </a:lnTo>
                  <a:lnTo>
                    <a:pt x="6639725" y="3740683"/>
                  </a:lnTo>
                  <a:lnTo>
                    <a:pt x="6614922" y="3702227"/>
                  </a:lnTo>
                  <a:lnTo>
                    <a:pt x="6587020" y="3666121"/>
                  </a:lnTo>
                  <a:lnTo>
                    <a:pt x="6556184" y="3632555"/>
                  </a:lnTo>
                  <a:lnTo>
                    <a:pt x="6522631" y="3601732"/>
                  </a:lnTo>
                  <a:lnTo>
                    <a:pt x="6486525" y="3573818"/>
                  </a:lnTo>
                  <a:lnTo>
                    <a:pt x="6448057" y="3549015"/>
                  </a:lnTo>
                  <a:lnTo>
                    <a:pt x="6407429" y="3527514"/>
                  </a:lnTo>
                  <a:lnTo>
                    <a:pt x="6364833" y="3509505"/>
                  </a:lnTo>
                  <a:lnTo>
                    <a:pt x="6320434" y="3495154"/>
                  </a:lnTo>
                  <a:lnTo>
                    <a:pt x="6274447" y="3484676"/>
                  </a:lnTo>
                  <a:lnTo>
                    <a:pt x="6227038" y="3478263"/>
                  </a:lnTo>
                  <a:lnTo>
                    <a:pt x="6178410" y="3476079"/>
                  </a:lnTo>
                  <a:lnTo>
                    <a:pt x="2349538" y="3476079"/>
                  </a:lnTo>
                  <a:lnTo>
                    <a:pt x="2300909" y="3478263"/>
                  </a:lnTo>
                  <a:lnTo>
                    <a:pt x="2253500" y="3484676"/>
                  </a:lnTo>
                  <a:lnTo>
                    <a:pt x="2207514" y="3495154"/>
                  </a:lnTo>
                  <a:lnTo>
                    <a:pt x="2163114" y="3509505"/>
                  </a:lnTo>
                  <a:lnTo>
                    <a:pt x="2120506" y="3527514"/>
                  </a:lnTo>
                  <a:lnTo>
                    <a:pt x="2079891" y="3549015"/>
                  </a:lnTo>
                  <a:lnTo>
                    <a:pt x="2041423" y="3573818"/>
                  </a:lnTo>
                  <a:lnTo>
                    <a:pt x="2005317" y="3601732"/>
                  </a:lnTo>
                  <a:lnTo>
                    <a:pt x="1971763" y="3632555"/>
                  </a:lnTo>
                  <a:lnTo>
                    <a:pt x="1940928" y="3666121"/>
                  </a:lnTo>
                  <a:lnTo>
                    <a:pt x="1913026" y="3702227"/>
                  </a:lnTo>
                  <a:lnTo>
                    <a:pt x="1888223" y="3740683"/>
                  </a:lnTo>
                  <a:lnTo>
                    <a:pt x="1866722" y="3781310"/>
                  </a:lnTo>
                  <a:lnTo>
                    <a:pt x="1848700" y="3823919"/>
                  </a:lnTo>
                  <a:lnTo>
                    <a:pt x="1834362" y="3868305"/>
                  </a:lnTo>
                  <a:lnTo>
                    <a:pt x="1823885" y="3914305"/>
                  </a:lnTo>
                  <a:lnTo>
                    <a:pt x="1817458" y="3961714"/>
                  </a:lnTo>
                  <a:lnTo>
                    <a:pt x="1815274" y="4010329"/>
                  </a:lnTo>
                  <a:lnTo>
                    <a:pt x="1817458" y="4058970"/>
                  </a:lnTo>
                  <a:lnTo>
                    <a:pt x="1823885" y="4106380"/>
                  </a:lnTo>
                  <a:lnTo>
                    <a:pt x="1834362" y="4152366"/>
                  </a:lnTo>
                  <a:lnTo>
                    <a:pt x="1848700" y="4196765"/>
                  </a:lnTo>
                  <a:lnTo>
                    <a:pt x="1866722" y="4239361"/>
                  </a:lnTo>
                  <a:lnTo>
                    <a:pt x="1888223" y="4279989"/>
                  </a:lnTo>
                  <a:lnTo>
                    <a:pt x="1913026" y="4318457"/>
                  </a:lnTo>
                  <a:lnTo>
                    <a:pt x="1940928" y="4354563"/>
                  </a:lnTo>
                  <a:lnTo>
                    <a:pt x="1971763" y="4388116"/>
                  </a:lnTo>
                  <a:lnTo>
                    <a:pt x="2005330" y="4418952"/>
                  </a:lnTo>
                  <a:lnTo>
                    <a:pt x="2041436" y="4446867"/>
                  </a:lnTo>
                  <a:lnTo>
                    <a:pt x="2079891" y="4471657"/>
                  </a:lnTo>
                  <a:lnTo>
                    <a:pt x="2120519" y="4493171"/>
                  </a:lnTo>
                  <a:lnTo>
                    <a:pt x="2163127" y="4511179"/>
                  </a:lnTo>
                  <a:lnTo>
                    <a:pt x="2207526" y="4525518"/>
                  </a:lnTo>
                  <a:lnTo>
                    <a:pt x="2253538" y="4535995"/>
                  </a:lnTo>
                  <a:lnTo>
                    <a:pt x="2301024" y="4542421"/>
                  </a:lnTo>
                  <a:lnTo>
                    <a:pt x="2349538" y="4544606"/>
                  </a:lnTo>
                  <a:lnTo>
                    <a:pt x="6178524" y="4544606"/>
                  </a:lnTo>
                  <a:lnTo>
                    <a:pt x="6227076" y="4542421"/>
                  </a:lnTo>
                  <a:lnTo>
                    <a:pt x="6274460" y="4535995"/>
                  </a:lnTo>
                  <a:lnTo>
                    <a:pt x="6320447" y="4525518"/>
                  </a:lnTo>
                  <a:lnTo>
                    <a:pt x="6364833" y="4511179"/>
                  </a:lnTo>
                  <a:lnTo>
                    <a:pt x="6407442" y="4493158"/>
                  </a:lnTo>
                  <a:lnTo>
                    <a:pt x="6448069" y="4471657"/>
                  </a:lnTo>
                  <a:lnTo>
                    <a:pt x="6486525" y="4446854"/>
                  </a:lnTo>
                  <a:lnTo>
                    <a:pt x="6522631" y="4418952"/>
                  </a:lnTo>
                  <a:lnTo>
                    <a:pt x="6556197" y="4388116"/>
                  </a:lnTo>
                  <a:lnTo>
                    <a:pt x="6587020" y="4354550"/>
                  </a:lnTo>
                  <a:lnTo>
                    <a:pt x="6614935" y="4318444"/>
                  </a:lnTo>
                  <a:lnTo>
                    <a:pt x="6639725" y="4279989"/>
                  </a:lnTo>
                  <a:lnTo>
                    <a:pt x="6661226" y="4239361"/>
                  </a:lnTo>
                  <a:lnTo>
                    <a:pt x="6679247" y="4196753"/>
                  </a:lnTo>
                  <a:lnTo>
                    <a:pt x="6693586" y="4152366"/>
                  </a:lnTo>
                  <a:lnTo>
                    <a:pt x="6704063" y="4106367"/>
                  </a:lnTo>
                  <a:lnTo>
                    <a:pt x="6710489" y="4058958"/>
                  </a:lnTo>
                  <a:lnTo>
                    <a:pt x="6712674" y="4010329"/>
                  </a:lnTo>
                  <a:close/>
                </a:path>
              </a:pathLst>
            </a:custGeom>
            <a:solidFill>
              <a:srgbClr val="D13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4139580" y="9340413"/>
              <a:ext cx="4897755" cy="1068705"/>
            </a:xfrm>
            <a:custGeom>
              <a:avLst/>
              <a:gdLst/>
              <a:ahLst/>
              <a:cxnLst/>
              <a:rect l="l" t="t" r="r" b="b"/>
              <a:pathLst>
                <a:path w="4897755" h="1068704">
                  <a:moveTo>
                    <a:pt x="0" y="534265"/>
                  </a:moveTo>
                  <a:lnTo>
                    <a:pt x="2183" y="485636"/>
                  </a:lnTo>
                  <a:lnTo>
                    <a:pt x="8607" y="438230"/>
                  </a:lnTo>
                  <a:lnTo>
                    <a:pt x="19084" y="392236"/>
                  </a:lnTo>
                  <a:lnTo>
                    <a:pt x="33424" y="347842"/>
                  </a:lnTo>
                  <a:lnTo>
                    <a:pt x="51440" y="305238"/>
                  </a:lnTo>
                  <a:lnTo>
                    <a:pt x="72942" y="264611"/>
                  </a:lnTo>
                  <a:lnTo>
                    <a:pt x="97742" y="226150"/>
                  </a:lnTo>
                  <a:lnTo>
                    <a:pt x="125651" y="190044"/>
                  </a:lnTo>
                  <a:lnTo>
                    <a:pt x="156481" y="156482"/>
                  </a:lnTo>
                  <a:lnTo>
                    <a:pt x="190043" y="125652"/>
                  </a:lnTo>
                  <a:lnTo>
                    <a:pt x="226149" y="97743"/>
                  </a:lnTo>
                  <a:lnTo>
                    <a:pt x="264610" y="72942"/>
                  </a:lnTo>
                  <a:lnTo>
                    <a:pt x="305236" y="51440"/>
                  </a:lnTo>
                  <a:lnTo>
                    <a:pt x="347841" y="33424"/>
                  </a:lnTo>
                  <a:lnTo>
                    <a:pt x="392234" y="19084"/>
                  </a:lnTo>
                  <a:lnTo>
                    <a:pt x="438228" y="8607"/>
                  </a:lnTo>
                  <a:lnTo>
                    <a:pt x="485633" y="2183"/>
                  </a:lnTo>
                  <a:lnTo>
                    <a:pt x="534262" y="0"/>
                  </a:lnTo>
                  <a:lnTo>
                    <a:pt x="4363136" y="0"/>
                  </a:lnTo>
                  <a:lnTo>
                    <a:pt x="4411765" y="2183"/>
                  </a:lnTo>
                  <a:lnTo>
                    <a:pt x="4459171" y="8607"/>
                  </a:lnTo>
                  <a:lnTo>
                    <a:pt x="4505164" y="19084"/>
                  </a:lnTo>
                  <a:lnTo>
                    <a:pt x="4549558" y="33424"/>
                  </a:lnTo>
                  <a:lnTo>
                    <a:pt x="4592162" y="51440"/>
                  </a:lnTo>
                  <a:lnTo>
                    <a:pt x="4632789" y="72942"/>
                  </a:lnTo>
                  <a:lnTo>
                    <a:pt x="4671249" y="97743"/>
                  </a:lnTo>
                  <a:lnTo>
                    <a:pt x="4707355" y="125652"/>
                  </a:lnTo>
                  <a:lnTo>
                    <a:pt x="4740917" y="156482"/>
                  </a:lnTo>
                  <a:lnTo>
                    <a:pt x="4771747" y="190044"/>
                  </a:lnTo>
                  <a:lnTo>
                    <a:pt x="4799656" y="226150"/>
                  </a:lnTo>
                  <a:lnTo>
                    <a:pt x="4824456" y="264611"/>
                  </a:lnTo>
                  <a:lnTo>
                    <a:pt x="4845958" y="305238"/>
                  </a:lnTo>
                  <a:lnTo>
                    <a:pt x="4863974" y="347842"/>
                  </a:lnTo>
                  <a:lnTo>
                    <a:pt x="4878314" y="392236"/>
                  </a:lnTo>
                  <a:lnTo>
                    <a:pt x="4888791" y="438230"/>
                  </a:lnTo>
                  <a:lnTo>
                    <a:pt x="4895215" y="485636"/>
                  </a:lnTo>
                  <a:lnTo>
                    <a:pt x="4897399" y="534265"/>
                  </a:lnTo>
                  <a:lnTo>
                    <a:pt x="4895210" y="582894"/>
                  </a:lnTo>
                  <a:lnTo>
                    <a:pt x="4888786" y="630300"/>
                  </a:lnTo>
                  <a:lnTo>
                    <a:pt x="4878309" y="676294"/>
                  </a:lnTo>
                  <a:lnTo>
                    <a:pt x="4863969" y="720687"/>
                  </a:lnTo>
                  <a:lnTo>
                    <a:pt x="4845953" y="763292"/>
                  </a:lnTo>
                  <a:lnTo>
                    <a:pt x="4824451" y="803919"/>
                  </a:lnTo>
                  <a:lnTo>
                    <a:pt x="4799651" y="842380"/>
                  </a:lnTo>
                  <a:lnTo>
                    <a:pt x="4771742" y="878485"/>
                  </a:lnTo>
                  <a:lnTo>
                    <a:pt x="4740912" y="912048"/>
                  </a:lnTo>
                  <a:lnTo>
                    <a:pt x="4707349" y="942878"/>
                  </a:lnTo>
                  <a:lnTo>
                    <a:pt x="4671244" y="970787"/>
                  </a:lnTo>
                  <a:lnTo>
                    <a:pt x="4632783" y="995587"/>
                  </a:lnTo>
                  <a:lnTo>
                    <a:pt x="4592157" y="1017090"/>
                  </a:lnTo>
                  <a:lnTo>
                    <a:pt x="4549552" y="1035105"/>
                  </a:lnTo>
                  <a:lnTo>
                    <a:pt x="4505159" y="1049446"/>
                  </a:lnTo>
                  <a:lnTo>
                    <a:pt x="4459165" y="1059923"/>
                  </a:lnTo>
                  <a:lnTo>
                    <a:pt x="4411760" y="1066347"/>
                  </a:lnTo>
                  <a:lnTo>
                    <a:pt x="4363131" y="1068530"/>
                  </a:lnTo>
                  <a:lnTo>
                    <a:pt x="534262" y="1068525"/>
                  </a:lnTo>
                  <a:lnTo>
                    <a:pt x="485633" y="1066341"/>
                  </a:lnTo>
                  <a:lnTo>
                    <a:pt x="438228" y="1059917"/>
                  </a:lnTo>
                  <a:lnTo>
                    <a:pt x="392234" y="1049440"/>
                  </a:lnTo>
                  <a:lnTo>
                    <a:pt x="347841" y="1035100"/>
                  </a:lnTo>
                  <a:lnTo>
                    <a:pt x="305236" y="1017084"/>
                  </a:lnTo>
                  <a:lnTo>
                    <a:pt x="264610" y="995582"/>
                  </a:lnTo>
                  <a:lnTo>
                    <a:pt x="226149" y="970782"/>
                  </a:lnTo>
                  <a:lnTo>
                    <a:pt x="190043" y="942872"/>
                  </a:lnTo>
                  <a:lnTo>
                    <a:pt x="156481" y="912042"/>
                  </a:lnTo>
                  <a:lnTo>
                    <a:pt x="125651" y="878480"/>
                  </a:lnTo>
                  <a:lnTo>
                    <a:pt x="97742" y="842374"/>
                  </a:lnTo>
                  <a:lnTo>
                    <a:pt x="72942" y="803913"/>
                  </a:lnTo>
                  <a:lnTo>
                    <a:pt x="51440" y="763286"/>
                  </a:lnTo>
                  <a:lnTo>
                    <a:pt x="33424" y="720682"/>
                  </a:lnTo>
                  <a:lnTo>
                    <a:pt x="19084" y="676288"/>
                  </a:lnTo>
                  <a:lnTo>
                    <a:pt x="8607" y="630294"/>
                  </a:lnTo>
                  <a:lnTo>
                    <a:pt x="2183" y="582888"/>
                  </a:lnTo>
                  <a:lnTo>
                    <a:pt x="0" y="534259"/>
                  </a:lnTo>
                  <a:close/>
                </a:path>
              </a:pathLst>
            </a:custGeom>
            <a:ln w="41883">
              <a:solidFill>
                <a:srgbClr val="D138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4139580" y="9340413"/>
              <a:ext cx="1068070" cy="1068070"/>
            </a:xfrm>
            <a:custGeom>
              <a:avLst/>
              <a:gdLst/>
              <a:ahLst/>
              <a:cxnLst/>
              <a:rect l="l" t="t" r="r" b="b"/>
              <a:pathLst>
                <a:path w="1068069" h="1068070">
                  <a:moveTo>
                    <a:pt x="534015" y="0"/>
                  </a:moveTo>
                  <a:lnTo>
                    <a:pt x="485408" y="2182"/>
                  </a:lnTo>
                  <a:lnTo>
                    <a:pt x="438023" y="8603"/>
                  </a:lnTo>
                  <a:lnTo>
                    <a:pt x="392051" y="19075"/>
                  </a:lnTo>
                  <a:lnTo>
                    <a:pt x="347677" y="33409"/>
                  </a:lnTo>
                  <a:lnTo>
                    <a:pt x="305093" y="51416"/>
                  </a:lnTo>
                  <a:lnTo>
                    <a:pt x="264485" y="72908"/>
                  </a:lnTo>
                  <a:lnTo>
                    <a:pt x="226042" y="97697"/>
                  </a:lnTo>
                  <a:lnTo>
                    <a:pt x="189953" y="125593"/>
                  </a:lnTo>
                  <a:lnTo>
                    <a:pt x="156407" y="156409"/>
                  </a:lnTo>
                  <a:lnTo>
                    <a:pt x="125592" y="189956"/>
                  </a:lnTo>
                  <a:lnTo>
                    <a:pt x="97695" y="226044"/>
                  </a:lnTo>
                  <a:lnTo>
                    <a:pt x="72907" y="264487"/>
                  </a:lnTo>
                  <a:lnTo>
                    <a:pt x="51415" y="305095"/>
                  </a:lnTo>
                  <a:lnTo>
                    <a:pt x="33408" y="347680"/>
                  </a:lnTo>
                  <a:lnTo>
                    <a:pt x="19075" y="392052"/>
                  </a:lnTo>
                  <a:lnTo>
                    <a:pt x="8603" y="438025"/>
                  </a:lnTo>
                  <a:lnTo>
                    <a:pt x="2182" y="485408"/>
                  </a:lnTo>
                  <a:lnTo>
                    <a:pt x="0" y="534015"/>
                  </a:lnTo>
                  <a:lnTo>
                    <a:pt x="2182" y="582621"/>
                  </a:lnTo>
                  <a:lnTo>
                    <a:pt x="8603" y="630004"/>
                  </a:lnTo>
                  <a:lnTo>
                    <a:pt x="19075" y="675977"/>
                  </a:lnTo>
                  <a:lnTo>
                    <a:pt x="33408" y="720350"/>
                  </a:lnTo>
                  <a:lnTo>
                    <a:pt x="51415" y="762934"/>
                  </a:lnTo>
                  <a:lnTo>
                    <a:pt x="72907" y="803542"/>
                  </a:lnTo>
                  <a:lnTo>
                    <a:pt x="97695" y="841985"/>
                  </a:lnTo>
                  <a:lnTo>
                    <a:pt x="125592" y="878074"/>
                  </a:lnTo>
                  <a:lnTo>
                    <a:pt x="156407" y="911620"/>
                  </a:lnTo>
                  <a:lnTo>
                    <a:pt x="189953" y="942436"/>
                  </a:lnTo>
                  <a:lnTo>
                    <a:pt x="226042" y="970332"/>
                  </a:lnTo>
                  <a:lnTo>
                    <a:pt x="264485" y="995121"/>
                  </a:lnTo>
                  <a:lnTo>
                    <a:pt x="305093" y="1016613"/>
                  </a:lnTo>
                  <a:lnTo>
                    <a:pt x="347677" y="1034620"/>
                  </a:lnTo>
                  <a:lnTo>
                    <a:pt x="392051" y="1048954"/>
                  </a:lnTo>
                  <a:lnTo>
                    <a:pt x="438023" y="1059426"/>
                  </a:lnTo>
                  <a:lnTo>
                    <a:pt x="485408" y="1065847"/>
                  </a:lnTo>
                  <a:lnTo>
                    <a:pt x="534015" y="1068029"/>
                  </a:lnTo>
                  <a:lnTo>
                    <a:pt x="582620" y="1065847"/>
                  </a:lnTo>
                  <a:lnTo>
                    <a:pt x="630003" y="1059426"/>
                  </a:lnTo>
                  <a:lnTo>
                    <a:pt x="675975" y="1048954"/>
                  </a:lnTo>
                  <a:lnTo>
                    <a:pt x="720348" y="1034620"/>
                  </a:lnTo>
                  <a:lnTo>
                    <a:pt x="762932" y="1016613"/>
                  </a:lnTo>
                  <a:lnTo>
                    <a:pt x="803540" y="995121"/>
                  </a:lnTo>
                  <a:lnTo>
                    <a:pt x="841983" y="970332"/>
                  </a:lnTo>
                  <a:lnTo>
                    <a:pt x="878072" y="942436"/>
                  </a:lnTo>
                  <a:lnTo>
                    <a:pt x="911618" y="911620"/>
                  </a:lnTo>
                  <a:lnTo>
                    <a:pt x="942434" y="878074"/>
                  </a:lnTo>
                  <a:lnTo>
                    <a:pt x="970331" y="841985"/>
                  </a:lnTo>
                  <a:lnTo>
                    <a:pt x="995120" y="803542"/>
                  </a:lnTo>
                  <a:lnTo>
                    <a:pt x="1016612" y="762934"/>
                  </a:lnTo>
                  <a:lnTo>
                    <a:pt x="1034620" y="720350"/>
                  </a:lnTo>
                  <a:lnTo>
                    <a:pt x="1048954" y="675977"/>
                  </a:lnTo>
                  <a:lnTo>
                    <a:pt x="1059426" y="630004"/>
                  </a:lnTo>
                  <a:lnTo>
                    <a:pt x="1065847" y="582621"/>
                  </a:lnTo>
                  <a:lnTo>
                    <a:pt x="1068030" y="534015"/>
                  </a:lnTo>
                  <a:lnTo>
                    <a:pt x="1065847" y="485408"/>
                  </a:lnTo>
                  <a:lnTo>
                    <a:pt x="1059426" y="438025"/>
                  </a:lnTo>
                  <a:lnTo>
                    <a:pt x="1048954" y="392052"/>
                  </a:lnTo>
                  <a:lnTo>
                    <a:pt x="1034620" y="347680"/>
                  </a:lnTo>
                  <a:lnTo>
                    <a:pt x="1016612" y="305095"/>
                  </a:lnTo>
                  <a:lnTo>
                    <a:pt x="995120" y="264487"/>
                  </a:lnTo>
                  <a:lnTo>
                    <a:pt x="970331" y="226044"/>
                  </a:lnTo>
                  <a:lnTo>
                    <a:pt x="942434" y="189956"/>
                  </a:lnTo>
                  <a:lnTo>
                    <a:pt x="911618" y="156409"/>
                  </a:lnTo>
                  <a:lnTo>
                    <a:pt x="878072" y="125593"/>
                  </a:lnTo>
                  <a:lnTo>
                    <a:pt x="841983" y="97697"/>
                  </a:lnTo>
                  <a:lnTo>
                    <a:pt x="803540" y="72908"/>
                  </a:lnTo>
                  <a:lnTo>
                    <a:pt x="762932" y="51416"/>
                  </a:lnTo>
                  <a:lnTo>
                    <a:pt x="720348" y="33409"/>
                  </a:lnTo>
                  <a:lnTo>
                    <a:pt x="675975" y="19075"/>
                  </a:lnTo>
                  <a:lnTo>
                    <a:pt x="630003" y="8603"/>
                  </a:lnTo>
                  <a:lnTo>
                    <a:pt x="582620" y="2182"/>
                  </a:lnTo>
                  <a:lnTo>
                    <a:pt x="5340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4139580" y="9340413"/>
              <a:ext cx="1068070" cy="1068070"/>
            </a:xfrm>
            <a:custGeom>
              <a:avLst/>
              <a:gdLst/>
              <a:ahLst/>
              <a:cxnLst/>
              <a:rect l="l" t="t" r="r" b="b"/>
              <a:pathLst>
                <a:path w="1068069" h="1068070">
                  <a:moveTo>
                    <a:pt x="0" y="534014"/>
                  </a:moveTo>
                  <a:lnTo>
                    <a:pt x="2182" y="485408"/>
                  </a:lnTo>
                  <a:lnTo>
                    <a:pt x="8603" y="438024"/>
                  </a:lnTo>
                  <a:lnTo>
                    <a:pt x="19075" y="392052"/>
                  </a:lnTo>
                  <a:lnTo>
                    <a:pt x="33409" y="347679"/>
                  </a:lnTo>
                  <a:lnTo>
                    <a:pt x="51416" y="305095"/>
                  </a:lnTo>
                  <a:lnTo>
                    <a:pt x="72908" y="264487"/>
                  </a:lnTo>
                  <a:lnTo>
                    <a:pt x="97697" y="226044"/>
                  </a:lnTo>
                  <a:lnTo>
                    <a:pt x="125593" y="189955"/>
                  </a:lnTo>
                  <a:lnTo>
                    <a:pt x="156409" y="156409"/>
                  </a:lnTo>
                  <a:lnTo>
                    <a:pt x="189955" y="125593"/>
                  </a:lnTo>
                  <a:lnTo>
                    <a:pt x="226044" y="97697"/>
                  </a:lnTo>
                  <a:lnTo>
                    <a:pt x="264487" y="72908"/>
                  </a:lnTo>
                  <a:lnTo>
                    <a:pt x="305095" y="51416"/>
                  </a:lnTo>
                  <a:lnTo>
                    <a:pt x="347679" y="33409"/>
                  </a:lnTo>
                  <a:lnTo>
                    <a:pt x="392052" y="19075"/>
                  </a:lnTo>
                  <a:lnTo>
                    <a:pt x="438024" y="8603"/>
                  </a:lnTo>
                  <a:lnTo>
                    <a:pt x="485408" y="2182"/>
                  </a:lnTo>
                  <a:lnTo>
                    <a:pt x="534014" y="0"/>
                  </a:lnTo>
                  <a:lnTo>
                    <a:pt x="582620" y="2182"/>
                  </a:lnTo>
                  <a:lnTo>
                    <a:pt x="630004" y="8603"/>
                  </a:lnTo>
                  <a:lnTo>
                    <a:pt x="675977" y="19075"/>
                  </a:lnTo>
                  <a:lnTo>
                    <a:pt x="720349" y="33409"/>
                  </a:lnTo>
                  <a:lnTo>
                    <a:pt x="762934" y="51416"/>
                  </a:lnTo>
                  <a:lnTo>
                    <a:pt x="803542" y="72908"/>
                  </a:lnTo>
                  <a:lnTo>
                    <a:pt x="841984" y="97697"/>
                  </a:lnTo>
                  <a:lnTo>
                    <a:pt x="878073" y="125593"/>
                  </a:lnTo>
                  <a:lnTo>
                    <a:pt x="911620" y="156409"/>
                  </a:lnTo>
                  <a:lnTo>
                    <a:pt x="942435" y="189955"/>
                  </a:lnTo>
                  <a:lnTo>
                    <a:pt x="970332" y="226044"/>
                  </a:lnTo>
                  <a:lnTo>
                    <a:pt x="995120" y="264487"/>
                  </a:lnTo>
                  <a:lnTo>
                    <a:pt x="1016612" y="305095"/>
                  </a:lnTo>
                  <a:lnTo>
                    <a:pt x="1034620" y="347679"/>
                  </a:lnTo>
                  <a:lnTo>
                    <a:pt x="1048954" y="392052"/>
                  </a:lnTo>
                  <a:lnTo>
                    <a:pt x="1059425" y="438024"/>
                  </a:lnTo>
                  <a:lnTo>
                    <a:pt x="1065847" y="485408"/>
                  </a:lnTo>
                  <a:lnTo>
                    <a:pt x="1068029" y="534014"/>
                  </a:lnTo>
                  <a:lnTo>
                    <a:pt x="1065847" y="582620"/>
                  </a:lnTo>
                  <a:lnTo>
                    <a:pt x="1059425" y="630004"/>
                  </a:lnTo>
                  <a:lnTo>
                    <a:pt x="1048954" y="675977"/>
                  </a:lnTo>
                  <a:lnTo>
                    <a:pt x="1034620" y="720349"/>
                  </a:lnTo>
                  <a:lnTo>
                    <a:pt x="1016612" y="762934"/>
                  </a:lnTo>
                  <a:lnTo>
                    <a:pt x="995120" y="803542"/>
                  </a:lnTo>
                  <a:lnTo>
                    <a:pt x="970332" y="841984"/>
                  </a:lnTo>
                  <a:lnTo>
                    <a:pt x="942435" y="878073"/>
                  </a:lnTo>
                  <a:lnTo>
                    <a:pt x="911620" y="911620"/>
                  </a:lnTo>
                  <a:lnTo>
                    <a:pt x="878073" y="942435"/>
                  </a:lnTo>
                  <a:lnTo>
                    <a:pt x="841984" y="970332"/>
                  </a:lnTo>
                  <a:lnTo>
                    <a:pt x="803542" y="995120"/>
                  </a:lnTo>
                  <a:lnTo>
                    <a:pt x="762934" y="1016612"/>
                  </a:lnTo>
                  <a:lnTo>
                    <a:pt x="720349" y="1034620"/>
                  </a:lnTo>
                  <a:lnTo>
                    <a:pt x="675977" y="1048954"/>
                  </a:lnTo>
                  <a:lnTo>
                    <a:pt x="630004" y="1059425"/>
                  </a:lnTo>
                  <a:lnTo>
                    <a:pt x="582620" y="1065847"/>
                  </a:lnTo>
                  <a:lnTo>
                    <a:pt x="534014" y="1068029"/>
                  </a:lnTo>
                  <a:lnTo>
                    <a:pt x="485408" y="1065847"/>
                  </a:lnTo>
                  <a:lnTo>
                    <a:pt x="438024" y="1059425"/>
                  </a:lnTo>
                  <a:lnTo>
                    <a:pt x="392052" y="1048954"/>
                  </a:lnTo>
                  <a:lnTo>
                    <a:pt x="347679" y="1034620"/>
                  </a:lnTo>
                  <a:lnTo>
                    <a:pt x="305095" y="1016612"/>
                  </a:lnTo>
                  <a:lnTo>
                    <a:pt x="264487" y="995120"/>
                  </a:lnTo>
                  <a:lnTo>
                    <a:pt x="226044" y="970332"/>
                  </a:lnTo>
                  <a:lnTo>
                    <a:pt x="189955" y="942435"/>
                  </a:lnTo>
                  <a:lnTo>
                    <a:pt x="156409" y="911620"/>
                  </a:lnTo>
                  <a:lnTo>
                    <a:pt x="125593" y="878073"/>
                  </a:lnTo>
                  <a:lnTo>
                    <a:pt x="97697" y="841984"/>
                  </a:lnTo>
                  <a:lnTo>
                    <a:pt x="72908" y="803542"/>
                  </a:lnTo>
                  <a:lnTo>
                    <a:pt x="51416" y="762934"/>
                  </a:lnTo>
                  <a:lnTo>
                    <a:pt x="33409" y="720349"/>
                  </a:lnTo>
                  <a:lnTo>
                    <a:pt x="19075" y="675977"/>
                  </a:lnTo>
                  <a:lnTo>
                    <a:pt x="8603" y="630004"/>
                  </a:lnTo>
                  <a:lnTo>
                    <a:pt x="2182" y="582620"/>
                  </a:lnTo>
                  <a:lnTo>
                    <a:pt x="0" y="534014"/>
                  </a:lnTo>
                  <a:close/>
                </a:path>
              </a:pathLst>
            </a:custGeom>
            <a:ln w="41883">
              <a:solidFill>
                <a:srgbClr val="D138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15353366" y="9588823"/>
            <a:ext cx="3308985" cy="51815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200" spc="-75" b="1">
                <a:solidFill>
                  <a:srgbClr val="FFFFFF"/>
                </a:solidFill>
                <a:latin typeface="Tahoma"/>
                <a:cs typeface="Tahoma"/>
              </a:rPr>
              <a:t>Heart</a:t>
            </a:r>
            <a:r>
              <a:rPr dirty="0" sz="3200" spc="-14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80" b="1">
                <a:solidFill>
                  <a:srgbClr val="FFFFFF"/>
                </a:solidFill>
                <a:latin typeface="Tahoma"/>
                <a:cs typeface="Tahoma"/>
              </a:rPr>
              <a:t>Transplant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23" name="object 2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59352" y="9479082"/>
            <a:ext cx="577992" cy="806677"/>
          </a:xfrm>
          <a:prstGeom prst="rect">
            <a:avLst/>
          </a:prstGeom>
        </p:spPr>
      </p:pic>
      <p:sp>
        <p:nvSpPr>
          <p:cNvPr id="24" name="object 24" descr=""/>
          <p:cNvSpPr/>
          <p:nvPr/>
        </p:nvSpPr>
        <p:spPr>
          <a:xfrm>
            <a:off x="1005205" y="1507807"/>
            <a:ext cx="17654270" cy="62865"/>
          </a:xfrm>
          <a:custGeom>
            <a:avLst/>
            <a:gdLst/>
            <a:ahLst/>
            <a:cxnLst/>
            <a:rect l="l" t="t" r="r" b="b"/>
            <a:pathLst>
              <a:path w="17654270" h="62865">
                <a:moveTo>
                  <a:pt x="0" y="62825"/>
                </a:moveTo>
                <a:lnTo>
                  <a:pt x="17653912" y="0"/>
                </a:lnTo>
              </a:path>
            </a:pathLst>
          </a:custGeom>
          <a:ln w="23559">
            <a:solidFill>
              <a:srgbClr val="00206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3340" rIns="0" bIns="0" rtlCol="0" vert="horz">
            <a:spAutoFit/>
          </a:bodyPr>
          <a:lstStyle/>
          <a:p>
            <a:pPr marL="3416935">
              <a:lnSpc>
                <a:spcPct val="100000"/>
              </a:lnSpc>
              <a:spcBef>
                <a:spcPts val="115"/>
              </a:spcBef>
            </a:pPr>
            <a:r>
              <a:rPr dirty="0" sz="4350" spc="-120"/>
              <a:t>Diastolic</a:t>
            </a:r>
            <a:r>
              <a:rPr dirty="0" sz="4350" spc="-195"/>
              <a:t> </a:t>
            </a:r>
            <a:r>
              <a:rPr dirty="0" sz="4350" spc="-114"/>
              <a:t>Dysfunction</a:t>
            </a:r>
            <a:r>
              <a:rPr dirty="0" sz="4350" spc="-125"/>
              <a:t> </a:t>
            </a:r>
            <a:r>
              <a:rPr dirty="0" sz="4350" spc="-260"/>
              <a:t>in</a:t>
            </a:r>
            <a:r>
              <a:rPr dirty="0" sz="4350" spc="-55"/>
              <a:t> </a:t>
            </a:r>
            <a:r>
              <a:rPr dirty="0" sz="4350" spc="-100"/>
              <a:t>Nonobstructive</a:t>
            </a:r>
            <a:r>
              <a:rPr dirty="0" sz="4350" spc="-135"/>
              <a:t> </a:t>
            </a:r>
            <a:r>
              <a:rPr dirty="0" sz="4350" spc="55"/>
              <a:t>HCM</a:t>
            </a:r>
            <a:endParaRPr sz="4350"/>
          </a:p>
        </p:txBody>
      </p:sp>
      <p:grpSp>
        <p:nvGrpSpPr>
          <p:cNvPr id="3" name="object 3" descr=""/>
          <p:cNvGrpSpPr/>
          <p:nvPr/>
        </p:nvGrpSpPr>
        <p:grpSpPr>
          <a:xfrm>
            <a:off x="2308258" y="9802656"/>
            <a:ext cx="15487015" cy="821055"/>
            <a:chOff x="2308258" y="9802656"/>
            <a:chExt cx="15487015" cy="821055"/>
          </a:xfrm>
        </p:grpSpPr>
        <p:sp>
          <p:nvSpPr>
            <p:cNvPr id="4" name="object 4" descr=""/>
            <p:cNvSpPr/>
            <p:nvPr/>
          </p:nvSpPr>
          <p:spPr>
            <a:xfrm>
              <a:off x="2329200" y="9823598"/>
              <a:ext cx="15445105" cy="779145"/>
            </a:xfrm>
            <a:custGeom>
              <a:avLst/>
              <a:gdLst/>
              <a:ahLst/>
              <a:cxnLst/>
              <a:rect l="l" t="t" r="r" b="b"/>
              <a:pathLst>
                <a:path w="15445105" h="779145">
                  <a:moveTo>
                    <a:pt x="15055233" y="0"/>
                  </a:moveTo>
                  <a:lnTo>
                    <a:pt x="389495" y="0"/>
                  </a:lnTo>
                  <a:lnTo>
                    <a:pt x="340638" y="3034"/>
                  </a:lnTo>
                  <a:lnTo>
                    <a:pt x="293591" y="11895"/>
                  </a:lnTo>
                  <a:lnTo>
                    <a:pt x="248721" y="26217"/>
                  </a:lnTo>
                  <a:lnTo>
                    <a:pt x="206391" y="45636"/>
                  </a:lnTo>
                  <a:lnTo>
                    <a:pt x="166968" y="69785"/>
                  </a:lnTo>
                  <a:lnTo>
                    <a:pt x="130816" y="98301"/>
                  </a:lnTo>
                  <a:lnTo>
                    <a:pt x="98299" y="130817"/>
                  </a:lnTo>
                  <a:lnTo>
                    <a:pt x="69784" y="166970"/>
                  </a:lnTo>
                  <a:lnTo>
                    <a:pt x="45635" y="206394"/>
                  </a:lnTo>
                  <a:lnTo>
                    <a:pt x="26217" y="248724"/>
                  </a:lnTo>
                  <a:lnTo>
                    <a:pt x="11895" y="293595"/>
                  </a:lnTo>
                  <a:lnTo>
                    <a:pt x="3034" y="340642"/>
                  </a:lnTo>
                  <a:lnTo>
                    <a:pt x="0" y="389482"/>
                  </a:lnTo>
                  <a:lnTo>
                    <a:pt x="3034" y="438340"/>
                  </a:lnTo>
                  <a:lnTo>
                    <a:pt x="11895" y="485387"/>
                  </a:lnTo>
                  <a:lnTo>
                    <a:pt x="26217" y="530258"/>
                  </a:lnTo>
                  <a:lnTo>
                    <a:pt x="45635" y="572588"/>
                  </a:lnTo>
                  <a:lnTo>
                    <a:pt x="69784" y="612012"/>
                  </a:lnTo>
                  <a:lnTo>
                    <a:pt x="98299" y="648165"/>
                  </a:lnTo>
                  <a:lnTo>
                    <a:pt x="130816" y="680681"/>
                  </a:lnTo>
                  <a:lnTo>
                    <a:pt x="166968" y="709197"/>
                  </a:lnTo>
                  <a:lnTo>
                    <a:pt x="206391" y="733346"/>
                  </a:lnTo>
                  <a:lnTo>
                    <a:pt x="248721" y="752764"/>
                  </a:lnTo>
                  <a:lnTo>
                    <a:pt x="293591" y="767086"/>
                  </a:lnTo>
                  <a:lnTo>
                    <a:pt x="340638" y="775947"/>
                  </a:lnTo>
                  <a:lnTo>
                    <a:pt x="389495" y="778982"/>
                  </a:lnTo>
                  <a:lnTo>
                    <a:pt x="15055212" y="778999"/>
                  </a:lnTo>
                  <a:lnTo>
                    <a:pt x="15104070" y="775964"/>
                  </a:lnTo>
                  <a:lnTo>
                    <a:pt x="15151117" y="767103"/>
                  </a:lnTo>
                  <a:lnTo>
                    <a:pt x="15195987" y="752781"/>
                  </a:lnTo>
                  <a:lnTo>
                    <a:pt x="15238317" y="733363"/>
                  </a:lnTo>
                  <a:lnTo>
                    <a:pt x="15277740" y="709214"/>
                  </a:lnTo>
                  <a:lnTo>
                    <a:pt x="15313893" y="680698"/>
                  </a:lnTo>
                  <a:lnTo>
                    <a:pt x="15346409" y="648182"/>
                  </a:lnTo>
                  <a:lnTo>
                    <a:pt x="15374924" y="612029"/>
                  </a:lnTo>
                  <a:lnTo>
                    <a:pt x="15399073" y="572605"/>
                  </a:lnTo>
                  <a:lnTo>
                    <a:pt x="15418491" y="530275"/>
                  </a:lnTo>
                  <a:lnTo>
                    <a:pt x="15432813" y="485404"/>
                  </a:lnTo>
                  <a:lnTo>
                    <a:pt x="15441674" y="438358"/>
                  </a:lnTo>
                  <a:lnTo>
                    <a:pt x="15444729" y="389500"/>
                  </a:lnTo>
                  <a:lnTo>
                    <a:pt x="15441694" y="340642"/>
                  </a:lnTo>
                  <a:lnTo>
                    <a:pt x="15432833" y="293595"/>
                  </a:lnTo>
                  <a:lnTo>
                    <a:pt x="15418511" y="248724"/>
                  </a:lnTo>
                  <a:lnTo>
                    <a:pt x="15399092" y="206394"/>
                  </a:lnTo>
                  <a:lnTo>
                    <a:pt x="15374942" y="166970"/>
                  </a:lnTo>
                  <a:lnTo>
                    <a:pt x="15346426" y="130817"/>
                  </a:lnTo>
                  <a:lnTo>
                    <a:pt x="15313909" y="98301"/>
                  </a:lnTo>
                  <a:lnTo>
                    <a:pt x="15277757" y="69785"/>
                  </a:lnTo>
                  <a:lnTo>
                    <a:pt x="15238333" y="45636"/>
                  </a:lnTo>
                  <a:lnTo>
                    <a:pt x="15196004" y="26217"/>
                  </a:lnTo>
                  <a:lnTo>
                    <a:pt x="15151134" y="11895"/>
                  </a:lnTo>
                  <a:lnTo>
                    <a:pt x="15104089" y="3034"/>
                  </a:lnTo>
                  <a:lnTo>
                    <a:pt x="15055233" y="0"/>
                  </a:lnTo>
                  <a:close/>
                </a:path>
              </a:pathLst>
            </a:custGeom>
            <a:solidFill>
              <a:srgbClr val="D13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329200" y="9823598"/>
              <a:ext cx="15445105" cy="779145"/>
            </a:xfrm>
            <a:custGeom>
              <a:avLst/>
              <a:gdLst/>
              <a:ahLst/>
              <a:cxnLst/>
              <a:rect l="l" t="t" r="r" b="b"/>
              <a:pathLst>
                <a:path w="15445105" h="779145">
                  <a:moveTo>
                    <a:pt x="0" y="389499"/>
                  </a:moveTo>
                  <a:lnTo>
                    <a:pt x="3034" y="340641"/>
                  </a:lnTo>
                  <a:lnTo>
                    <a:pt x="11895" y="293594"/>
                  </a:lnTo>
                  <a:lnTo>
                    <a:pt x="26217" y="248723"/>
                  </a:lnTo>
                  <a:lnTo>
                    <a:pt x="45635" y="206394"/>
                  </a:lnTo>
                  <a:lnTo>
                    <a:pt x="69784" y="166970"/>
                  </a:lnTo>
                  <a:lnTo>
                    <a:pt x="98299" y="130817"/>
                  </a:lnTo>
                  <a:lnTo>
                    <a:pt x="130816" y="98300"/>
                  </a:lnTo>
                  <a:lnTo>
                    <a:pt x="166968" y="69785"/>
                  </a:lnTo>
                  <a:lnTo>
                    <a:pt x="206391" y="45636"/>
                  </a:lnTo>
                  <a:lnTo>
                    <a:pt x="248721" y="26217"/>
                  </a:lnTo>
                  <a:lnTo>
                    <a:pt x="293591" y="11895"/>
                  </a:lnTo>
                  <a:lnTo>
                    <a:pt x="340638" y="3034"/>
                  </a:lnTo>
                  <a:lnTo>
                    <a:pt x="389495" y="0"/>
                  </a:lnTo>
                  <a:lnTo>
                    <a:pt x="15055230" y="0"/>
                  </a:lnTo>
                  <a:lnTo>
                    <a:pt x="15104087" y="3034"/>
                  </a:lnTo>
                  <a:lnTo>
                    <a:pt x="15151134" y="11895"/>
                  </a:lnTo>
                  <a:lnTo>
                    <a:pt x="15196004" y="26217"/>
                  </a:lnTo>
                  <a:lnTo>
                    <a:pt x="15238334" y="45636"/>
                  </a:lnTo>
                  <a:lnTo>
                    <a:pt x="15277757" y="69785"/>
                  </a:lnTo>
                  <a:lnTo>
                    <a:pt x="15313909" y="98300"/>
                  </a:lnTo>
                  <a:lnTo>
                    <a:pt x="15346425" y="130817"/>
                  </a:lnTo>
                  <a:lnTo>
                    <a:pt x="15374941" y="166970"/>
                  </a:lnTo>
                  <a:lnTo>
                    <a:pt x="15399090" y="206394"/>
                  </a:lnTo>
                  <a:lnTo>
                    <a:pt x="15418508" y="248723"/>
                  </a:lnTo>
                  <a:lnTo>
                    <a:pt x="15432830" y="293594"/>
                  </a:lnTo>
                  <a:lnTo>
                    <a:pt x="15441691" y="340641"/>
                  </a:lnTo>
                  <a:lnTo>
                    <a:pt x="15444725" y="389499"/>
                  </a:lnTo>
                  <a:lnTo>
                    <a:pt x="15441673" y="438357"/>
                  </a:lnTo>
                  <a:lnTo>
                    <a:pt x="15432812" y="485404"/>
                  </a:lnTo>
                  <a:lnTo>
                    <a:pt x="15418490" y="530275"/>
                  </a:lnTo>
                  <a:lnTo>
                    <a:pt x="15399072" y="572605"/>
                  </a:lnTo>
                  <a:lnTo>
                    <a:pt x="15374923" y="612029"/>
                  </a:lnTo>
                  <a:lnTo>
                    <a:pt x="15346408" y="648182"/>
                  </a:lnTo>
                  <a:lnTo>
                    <a:pt x="15313892" y="680698"/>
                  </a:lnTo>
                  <a:lnTo>
                    <a:pt x="15277740" y="709214"/>
                  </a:lnTo>
                  <a:lnTo>
                    <a:pt x="15238316" y="733363"/>
                  </a:lnTo>
                  <a:lnTo>
                    <a:pt x="15195987" y="752781"/>
                  </a:lnTo>
                  <a:lnTo>
                    <a:pt x="15151116" y="767104"/>
                  </a:lnTo>
                  <a:lnTo>
                    <a:pt x="15104070" y="775964"/>
                  </a:lnTo>
                  <a:lnTo>
                    <a:pt x="15055212" y="778999"/>
                  </a:lnTo>
                  <a:lnTo>
                    <a:pt x="389495" y="778982"/>
                  </a:lnTo>
                  <a:lnTo>
                    <a:pt x="340638" y="775948"/>
                  </a:lnTo>
                  <a:lnTo>
                    <a:pt x="293591" y="767087"/>
                  </a:lnTo>
                  <a:lnTo>
                    <a:pt x="248721" y="752765"/>
                  </a:lnTo>
                  <a:lnTo>
                    <a:pt x="206391" y="733346"/>
                  </a:lnTo>
                  <a:lnTo>
                    <a:pt x="166968" y="709197"/>
                  </a:lnTo>
                  <a:lnTo>
                    <a:pt x="130816" y="680681"/>
                  </a:lnTo>
                  <a:lnTo>
                    <a:pt x="98299" y="648165"/>
                  </a:lnTo>
                  <a:lnTo>
                    <a:pt x="69784" y="612012"/>
                  </a:lnTo>
                  <a:lnTo>
                    <a:pt x="45635" y="572588"/>
                  </a:lnTo>
                  <a:lnTo>
                    <a:pt x="26217" y="530258"/>
                  </a:lnTo>
                  <a:lnTo>
                    <a:pt x="11895" y="485387"/>
                  </a:lnTo>
                  <a:lnTo>
                    <a:pt x="3034" y="438341"/>
                  </a:lnTo>
                  <a:lnTo>
                    <a:pt x="0" y="389482"/>
                  </a:lnTo>
                  <a:close/>
                </a:path>
              </a:pathLst>
            </a:custGeom>
            <a:ln w="41883">
              <a:solidFill>
                <a:srgbClr val="D138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432319" y="9969868"/>
            <a:ext cx="9239885" cy="45656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800" spc="-110" b="1">
                <a:solidFill>
                  <a:srgbClr val="FFFFFF"/>
                </a:solidFill>
                <a:latin typeface="Tahoma"/>
                <a:cs typeface="Tahoma"/>
              </a:rPr>
              <a:t>Limiting</a:t>
            </a:r>
            <a:r>
              <a:rPr dirty="0" sz="2800" spc="-1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45" b="1">
                <a:solidFill>
                  <a:srgbClr val="FFFFFF"/>
                </a:solidFill>
                <a:latin typeface="Tahoma"/>
                <a:cs typeface="Tahoma"/>
              </a:rPr>
              <a:t>Symptoms</a:t>
            </a:r>
            <a:r>
              <a:rPr dirty="0" sz="2800" spc="-10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2800" spc="-1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ahoma"/>
                <a:cs typeface="Tahoma"/>
              </a:rPr>
              <a:t>Decreased</a:t>
            </a:r>
            <a:r>
              <a:rPr dirty="0" sz="2800" spc="-10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20" b="1">
                <a:solidFill>
                  <a:srgbClr val="FFFFFF"/>
                </a:solidFill>
                <a:latin typeface="Tahoma"/>
                <a:cs typeface="Tahoma"/>
              </a:rPr>
              <a:t>Exercise</a:t>
            </a:r>
            <a:r>
              <a:rPr dirty="0" sz="2800" spc="-1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Tahoma"/>
                <a:cs typeface="Tahoma"/>
              </a:rPr>
              <a:t>Capacity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8567484" y="5717114"/>
            <a:ext cx="2968625" cy="4018915"/>
          </a:xfrm>
          <a:custGeom>
            <a:avLst/>
            <a:gdLst/>
            <a:ahLst/>
            <a:cxnLst/>
            <a:rect l="l" t="t" r="r" b="b"/>
            <a:pathLst>
              <a:path w="2968625" h="4018915">
                <a:moveTo>
                  <a:pt x="2968129" y="1484058"/>
                </a:moveTo>
                <a:lnTo>
                  <a:pt x="2967367" y="1436027"/>
                </a:lnTo>
                <a:lnTo>
                  <a:pt x="2965094" y="1388376"/>
                </a:lnTo>
                <a:lnTo>
                  <a:pt x="2961335" y="1341132"/>
                </a:lnTo>
                <a:lnTo>
                  <a:pt x="2956115" y="1294320"/>
                </a:lnTo>
                <a:lnTo>
                  <a:pt x="2949448" y="1247940"/>
                </a:lnTo>
                <a:lnTo>
                  <a:pt x="2941370" y="1202055"/>
                </a:lnTo>
                <a:lnTo>
                  <a:pt x="2931896" y="1156652"/>
                </a:lnTo>
                <a:lnTo>
                  <a:pt x="2921050" y="1111770"/>
                </a:lnTo>
                <a:lnTo>
                  <a:pt x="2908846" y="1067435"/>
                </a:lnTo>
                <a:lnTo>
                  <a:pt x="2895333" y="1023658"/>
                </a:lnTo>
                <a:lnTo>
                  <a:pt x="2880512" y="980478"/>
                </a:lnTo>
                <a:lnTo>
                  <a:pt x="2864408" y="937907"/>
                </a:lnTo>
                <a:lnTo>
                  <a:pt x="2847048" y="895972"/>
                </a:lnTo>
                <a:lnTo>
                  <a:pt x="2828455" y="854684"/>
                </a:lnTo>
                <a:lnTo>
                  <a:pt x="2808655" y="814095"/>
                </a:lnTo>
                <a:lnTo>
                  <a:pt x="2787662" y="774192"/>
                </a:lnTo>
                <a:lnTo>
                  <a:pt x="2765514" y="735025"/>
                </a:lnTo>
                <a:lnTo>
                  <a:pt x="2742209" y="696607"/>
                </a:lnTo>
                <a:lnTo>
                  <a:pt x="2717800" y="658952"/>
                </a:lnTo>
                <a:lnTo>
                  <a:pt x="2692298" y="622096"/>
                </a:lnTo>
                <a:lnTo>
                  <a:pt x="2665717" y="586066"/>
                </a:lnTo>
                <a:lnTo>
                  <a:pt x="2638082" y="550875"/>
                </a:lnTo>
                <a:lnTo>
                  <a:pt x="2609431" y="516547"/>
                </a:lnTo>
                <a:lnTo>
                  <a:pt x="2579776" y="483108"/>
                </a:lnTo>
                <a:lnTo>
                  <a:pt x="2549131" y="450583"/>
                </a:lnTo>
                <a:lnTo>
                  <a:pt x="2517533" y="418985"/>
                </a:lnTo>
                <a:lnTo>
                  <a:pt x="2485009" y="388353"/>
                </a:lnTo>
                <a:lnTo>
                  <a:pt x="2451570" y="358686"/>
                </a:lnTo>
                <a:lnTo>
                  <a:pt x="2417241" y="330034"/>
                </a:lnTo>
                <a:lnTo>
                  <a:pt x="2382050" y="302412"/>
                </a:lnTo>
                <a:lnTo>
                  <a:pt x="2346020" y="275831"/>
                </a:lnTo>
                <a:lnTo>
                  <a:pt x="2309164" y="250317"/>
                </a:lnTo>
                <a:lnTo>
                  <a:pt x="2271522" y="225907"/>
                </a:lnTo>
                <a:lnTo>
                  <a:pt x="2233104" y="202615"/>
                </a:lnTo>
                <a:lnTo>
                  <a:pt x="2193925" y="180454"/>
                </a:lnTo>
                <a:lnTo>
                  <a:pt x="2154034" y="159473"/>
                </a:lnTo>
                <a:lnTo>
                  <a:pt x="2113432" y="139661"/>
                </a:lnTo>
                <a:lnTo>
                  <a:pt x="2072157" y="121081"/>
                </a:lnTo>
                <a:lnTo>
                  <a:pt x="2030209" y="103720"/>
                </a:lnTo>
                <a:lnTo>
                  <a:pt x="1987638" y="87617"/>
                </a:lnTo>
                <a:lnTo>
                  <a:pt x="1944458" y="72796"/>
                </a:lnTo>
                <a:lnTo>
                  <a:pt x="1900682" y="59270"/>
                </a:lnTo>
                <a:lnTo>
                  <a:pt x="1856346" y="47078"/>
                </a:lnTo>
                <a:lnTo>
                  <a:pt x="1811464" y="36233"/>
                </a:lnTo>
                <a:lnTo>
                  <a:pt x="1766074" y="26758"/>
                </a:lnTo>
                <a:lnTo>
                  <a:pt x="1720176" y="18669"/>
                </a:lnTo>
                <a:lnTo>
                  <a:pt x="1673809" y="12014"/>
                </a:lnTo>
                <a:lnTo>
                  <a:pt x="1626984" y="6794"/>
                </a:lnTo>
                <a:lnTo>
                  <a:pt x="1579740" y="3035"/>
                </a:lnTo>
                <a:lnTo>
                  <a:pt x="1532089" y="762"/>
                </a:lnTo>
                <a:lnTo>
                  <a:pt x="1484071" y="0"/>
                </a:lnTo>
                <a:lnTo>
                  <a:pt x="1436039" y="762"/>
                </a:lnTo>
                <a:lnTo>
                  <a:pt x="1388389" y="3035"/>
                </a:lnTo>
                <a:lnTo>
                  <a:pt x="1341145" y="6794"/>
                </a:lnTo>
                <a:lnTo>
                  <a:pt x="1294320" y="12014"/>
                </a:lnTo>
                <a:lnTo>
                  <a:pt x="1247952" y="18669"/>
                </a:lnTo>
                <a:lnTo>
                  <a:pt x="1202055" y="26758"/>
                </a:lnTo>
                <a:lnTo>
                  <a:pt x="1156665" y="36233"/>
                </a:lnTo>
                <a:lnTo>
                  <a:pt x="1111783" y="47078"/>
                </a:lnTo>
                <a:lnTo>
                  <a:pt x="1067447" y="59270"/>
                </a:lnTo>
                <a:lnTo>
                  <a:pt x="1023670" y="72796"/>
                </a:lnTo>
                <a:lnTo>
                  <a:pt x="980490" y="87617"/>
                </a:lnTo>
                <a:lnTo>
                  <a:pt x="937920" y="103720"/>
                </a:lnTo>
                <a:lnTo>
                  <a:pt x="895972" y="121081"/>
                </a:lnTo>
                <a:lnTo>
                  <a:pt x="854697" y="139661"/>
                </a:lnTo>
                <a:lnTo>
                  <a:pt x="814095" y="159473"/>
                </a:lnTo>
                <a:lnTo>
                  <a:pt x="774204" y="180454"/>
                </a:lnTo>
                <a:lnTo>
                  <a:pt x="735025" y="202615"/>
                </a:lnTo>
                <a:lnTo>
                  <a:pt x="696607" y="225907"/>
                </a:lnTo>
                <a:lnTo>
                  <a:pt x="658964" y="250317"/>
                </a:lnTo>
                <a:lnTo>
                  <a:pt x="622109" y="275831"/>
                </a:lnTo>
                <a:lnTo>
                  <a:pt x="586079" y="302412"/>
                </a:lnTo>
                <a:lnTo>
                  <a:pt x="550887" y="330034"/>
                </a:lnTo>
                <a:lnTo>
                  <a:pt x="516559" y="358686"/>
                </a:lnTo>
                <a:lnTo>
                  <a:pt x="483120" y="388353"/>
                </a:lnTo>
                <a:lnTo>
                  <a:pt x="450596" y="418985"/>
                </a:lnTo>
                <a:lnTo>
                  <a:pt x="418998" y="450583"/>
                </a:lnTo>
                <a:lnTo>
                  <a:pt x="388353" y="483108"/>
                </a:lnTo>
                <a:lnTo>
                  <a:pt x="358698" y="516547"/>
                </a:lnTo>
                <a:lnTo>
                  <a:pt x="330047" y="550875"/>
                </a:lnTo>
                <a:lnTo>
                  <a:pt x="302412" y="586066"/>
                </a:lnTo>
                <a:lnTo>
                  <a:pt x="275831" y="622096"/>
                </a:lnTo>
                <a:lnTo>
                  <a:pt x="250329" y="658952"/>
                </a:lnTo>
                <a:lnTo>
                  <a:pt x="225920" y="696607"/>
                </a:lnTo>
                <a:lnTo>
                  <a:pt x="202615" y="735025"/>
                </a:lnTo>
                <a:lnTo>
                  <a:pt x="180467" y="774192"/>
                </a:lnTo>
                <a:lnTo>
                  <a:pt x="159473" y="814095"/>
                </a:lnTo>
                <a:lnTo>
                  <a:pt x="139674" y="854684"/>
                </a:lnTo>
                <a:lnTo>
                  <a:pt x="121081" y="895972"/>
                </a:lnTo>
                <a:lnTo>
                  <a:pt x="103720" y="937907"/>
                </a:lnTo>
                <a:lnTo>
                  <a:pt x="87617" y="980478"/>
                </a:lnTo>
                <a:lnTo>
                  <a:pt x="72796" y="1023658"/>
                </a:lnTo>
                <a:lnTo>
                  <a:pt x="59283" y="1067435"/>
                </a:lnTo>
                <a:lnTo>
                  <a:pt x="47078" y="1111770"/>
                </a:lnTo>
                <a:lnTo>
                  <a:pt x="36233" y="1156652"/>
                </a:lnTo>
                <a:lnTo>
                  <a:pt x="26758" y="1202055"/>
                </a:lnTo>
                <a:lnTo>
                  <a:pt x="18681" y="1247940"/>
                </a:lnTo>
                <a:lnTo>
                  <a:pt x="12014" y="1294320"/>
                </a:lnTo>
                <a:lnTo>
                  <a:pt x="6794" y="1341132"/>
                </a:lnTo>
                <a:lnTo>
                  <a:pt x="3035" y="1388376"/>
                </a:lnTo>
                <a:lnTo>
                  <a:pt x="762" y="1436027"/>
                </a:lnTo>
                <a:lnTo>
                  <a:pt x="0" y="1484058"/>
                </a:lnTo>
                <a:lnTo>
                  <a:pt x="762" y="1532089"/>
                </a:lnTo>
                <a:lnTo>
                  <a:pt x="3035" y="1579740"/>
                </a:lnTo>
                <a:lnTo>
                  <a:pt x="6794" y="1626984"/>
                </a:lnTo>
                <a:lnTo>
                  <a:pt x="12014" y="1673796"/>
                </a:lnTo>
                <a:lnTo>
                  <a:pt x="18681" y="1720164"/>
                </a:lnTo>
                <a:lnTo>
                  <a:pt x="26758" y="1766062"/>
                </a:lnTo>
                <a:lnTo>
                  <a:pt x="36233" y="1811464"/>
                </a:lnTo>
                <a:lnTo>
                  <a:pt x="47078" y="1856346"/>
                </a:lnTo>
                <a:lnTo>
                  <a:pt x="59283" y="1900682"/>
                </a:lnTo>
                <a:lnTo>
                  <a:pt x="72796" y="1944446"/>
                </a:lnTo>
                <a:lnTo>
                  <a:pt x="87617" y="1987638"/>
                </a:lnTo>
                <a:lnTo>
                  <a:pt x="103720" y="2030209"/>
                </a:lnTo>
                <a:lnTo>
                  <a:pt x="121081" y="2072144"/>
                </a:lnTo>
                <a:lnTo>
                  <a:pt x="139674" y="2113419"/>
                </a:lnTo>
                <a:lnTo>
                  <a:pt x="159473" y="2154021"/>
                </a:lnTo>
                <a:lnTo>
                  <a:pt x="180467" y="2193925"/>
                </a:lnTo>
                <a:lnTo>
                  <a:pt x="202615" y="2233091"/>
                </a:lnTo>
                <a:lnTo>
                  <a:pt x="225920" y="2271509"/>
                </a:lnTo>
                <a:lnTo>
                  <a:pt x="250329" y="2309164"/>
                </a:lnTo>
                <a:lnTo>
                  <a:pt x="275831" y="2346007"/>
                </a:lnTo>
                <a:lnTo>
                  <a:pt x="302412" y="2382050"/>
                </a:lnTo>
                <a:lnTo>
                  <a:pt x="330047" y="2417241"/>
                </a:lnTo>
                <a:lnTo>
                  <a:pt x="358698" y="2451570"/>
                </a:lnTo>
                <a:lnTo>
                  <a:pt x="388353" y="2485009"/>
                </a:lnTo>
                <a:lnTo>
                  <a:pt x="418998" y="2517533"/>
                </a:lnTo>
                <a:lnTo>
                  <a:pt x="450596" y="2549131"/>
                </a:lnTo>
                <a:lnTo>
                  <a:pt x="483120" y="2579763"/>
                </a:lnTo>
                <a:lnTo>
                  <a:pt x="516559" y="2609418"/>
                </a:lnTo>
                <a:lnTo>
                  <a:pt x="550887" y="2638082"/>
                </a:lnTo>
                <a:lnTo>
                  <a:pt x="586079" y="2665704"/>
                </a:lnTo>
                <a:lnTo>
                  <a:pt x="622109" y="2692285"/>
                </a:lnTo>
                <a:lnTo>
                  <a:pt x="658964" y="2717800"/>
                </a:lnTo>
                <a:lnTo>
                  <a:pt x="696607" y="2742209"/>
                </a:lnTo>
                <a:lnTo>
                  <a:pt x="735025" y="2765501"/>
                </a:lnTo>
                <a:lnTo>
                  <a:pt x="774204" y="2787650"/>
                </a:lnTo>
                <a:lnTo>
                  <a:pt x="814095" y="2808643"/>
                </a:lnTo>
                <a:lnTo>
                  <a:pt x="854697" y="2828442"/>
                </a:lnTo>
                <a:lnTo>
                  <a:pt x="895972" y="2847035"/>
                </a:lnTo>
                <a:lnTo>
                  <a:pt x="937920" y="2864396"/>
                </a:lnTo>
                <a:lnTo>
                  <a:pt x="980490" y="2880499"/>
                </a:lnTo>
                <a:lnTo>
                  <a:pt x="1023670" y="2895320"/>
                </a:lnTo>
                <a:lnTo>
                  <a:pt x="1067447" y="2908846"/>
                </a:lnTo>
                <a:lnTo>
                  <a:pt x="1108100" y="2920034"/>
                </a:lnTo>
                <a:lnTo>
                  <a:pt x="1108100" y="3415423"/>
                </a:lnTo>
                <a:lnTo>
                  <a:pt x="732129" y="3415423"/>
                </a:lnTo>
                <a:lnTo>
                  <a:pt x="1484058" y="4018597"/>
                </a:lnTo>
                <a:lnTo>
                  <a:pt x="2236000" y="3415423"/>
                </a:lnTo>
                <a:lnTo>
                  <a:pt x="1860029" y="3415423"/>
                </a:lnTo>
                <a:lnTo>
                  <a:pt x="1860029" y="2920034"/>
                </a:lnTo>
                <a:lnTo>
                  <a:pt x="1900682" y="2908846"/>
                </a:lnTo>
                <a:lnTo>
                  <a:pt x="1944458" y="2895320"/>
                </a:lnTo>
                <a:lnTo>
                  <a:pt x="1987638" y="2880499"/>
                </a:lnTo>
                <a:lnTo>
                  <a:pt x="2030209" y="2864396"/>
                </a:lnTo>
                <a:lnTo>
                  <a:pt x="2072157" y="2847035"/>
                </a:lnTo>
                <a:lnTo>
                  <a:pt x="2113432" y="2828442"/>
                </a:lnTo>
                <a:lnTo>
                  <a:pt x="2154034" y="2808643"/>
                </a:lnTo>
                <a:lnTo>
                  <a:pt x="2193925" y="2787650"/>
                </a:lnTo>
                <a:lnTo>
                  <a:pt x="2233104" y="2765501"/>
                </a:lnTo>
                <a:lnTo>
                  <a:pt x="2271522" y="2742209"/>
                </a:lnTo>
                <a:lnTo>
                  <a:pt x="2309164" y="2717800"/>
                </a:lnTo>
                <a:lnTo>
                  <a:pt x="2346020" y="2692285"/>
                </a:lnTo>
                <a:lnTo>
                  <a:pt x="2382050" y="2665704"/>
                </a:lnTo>
                <a:lnTo>
                  <a:pt x="2417241" y="2638082"/>
                </a:lnTo>
                <a:lnTo>
                  <a:pt x="2451570" y="2609418"/>
                </a:lnTo>
                <a:lnTo>
                  <a:pt x="2485009" y="2579763"/>
                </a:lnTo>
                <a:lnTo>
                  <a:pt x="2517533" y="2549131"/>
                </a:lnTo>
                <a:lnTo>
                  <a:pt x="2549131" y="2517533"/>
                </a:lnTo>
                <a:lnTo>
                  <a:pt x="2579776" y="2485009"/>
                </a:lnTo>
                <a:lnTo>
                  <a:pt x="2609431" y="2451570"/>
                </a:lnTo>
                <a:lnTo>
                  <a:pt x="2638082" y="2417241"/>
                </a:lnTo>
                <a:lnTo>
                  <a:pt x="2665717" y="2382050"/>
                </a:lnTo>
                <a:lnTo>
                  <a:pt x="2692298" y="2346007"/>
                </a:lnTo>
                <a:lnTo>
                  <a:pt x="2717800" y="2309164"/>
                </a:lnTo>
                <a:lnTo>
                  <a:pt x="2742209" y="2271509"/>
                </a:lnTo>
                <a:lnTo>
                  <a:pt x="2765514" y="2233091"/>
                </a:lnTo>
                <a:lnTo>
                  <a:pt x="2787662" y="2193925"/>
                </a:lnTo>
                <a:lnTo>
                  <a:pt x="2808655" y="2154021"/>
                </a:lnTo>
                <a:lnTo>
                  <a:pt x="2828455" y="2113419"/>
                </a:lnTo>
                <a:lnTo>
                  <a:pt x="2847048" y="2072144"/>
                </a:lnTo>
                <a:lnTo>
                  <a:pt x="2864408" y="2030209"/>
                </a:lnTo>
                <a:lnTo>
                  <a:pt x="2880512" y="1987638"/>
                </a:lnTo>
                <a:lnTo>
                  <a:pt x="2895333" y="1944446"/>
                </a:lnTo>
                <a:lnTo>
                  <a:pt x="2908846" y="1900682"/>
                </a:lnTo>
                <a:lnTo>
                  <a:pt x="2921050" y="1856346"/>
                </a:lnTo>
                <a:lnTo>
                  <a:pt x="2931896" y="1811464"/>
                </a:lnTo>
                <a:lnTo>
                  <a:pt x="2941370" y="1766062"/>
                </a:lnTo>
                <a:lnTo>
                  <a:pt x="2949448" y="1720164"/>
                </a:lnTo>
                <a:lnTo>
                  <a:pt x="2956115" y="1673796"/>
                </a:lnTo>
                <a:lnTo>
                  <a:pt x="2961335" y="1626984"/>
                </a:lnTo>
                <a:lnTo>
                  <a:pt x="2965094" y="1579740"/>
                </a:lnTo>
                <a:lnTo>
                  <a:pt x="2967367" y="1532089"/>
                </a:lnTo>
                <a:lnTo>
                  <a:pt x="2968129" y="1484058"/>
                </a:lnTo>
                <a:close/>
              </a:path>
            </a:pathLst>
          </a:custGeom>
          <a:solidFill>
            <a:srgbClr val="FCB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9044120" y="6275423"/>
            <a:ext cx="1939289" cy="182118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algn="ctr" marL="12700" marR="5080" indent="75565">
              <a:lnSpc>
                <a:spcPct val="102000"/>
              </a:lnSpc>
              <a:spcBef>
                <a:spcPts val="40"/>
              </a:spcBef>
            </a:pPr>
            <a:r>
              <a:rPr dirty="0" sz="2900" spc="-85" b="1">
                <a:latin typeface="Tahoma"/>
                <a:cs typeface="Tahoma"/>
              </a:rPr>
              <a:t>Altered</a:t>
            </a:r>
            <a:r>
              <a:rPr dirty="0" sz="2900" spc="-90" b="1">
                <a:latin typeface="Tahoma"/>
                <a:cs typeface="Tahoma"/>
              </a:rPr>
              <a:t> </a:t>
            </a:r>
            <a:r>
              <a:rPr dirty="0" sz="2900" spc="-25" b="1">
                <a:latin typeface="Tahoma"/>
                <a:cs typeface="Tahoma"/>
              </a:rPr>
              <a:t>LV </a:t>
            </a:r>
            <a:r>
              <a:rPr dirty="0" sz="2900" spc="-10" b="1">
                <a:latin typeface="Tahoma"/>
                <a:cs typeface="Tahoma"/>
              </a:rPr>
              <a:t>Diastolic </a:t>
            </a:r>
            <a:r>
              <a:rPr dirty="0" sz="2900" spc="-150" b="1">
                <a:latin typeface="Tahoma"/>
                <a:cs typeface="Tahoma"/>
              </a:rPr>
              <a:t>Filling/Low </a:t>
            </a:r>
            <a:r>
              <a:rPr dirty="0" sz="2900" spc="-90" b="1">
                <a:latin typeface="Tahoma"/>
                <a:cs typeface="Tahoma"/>
              </a:rPr>
              <a:t>Stroke</a:t>
            </a:r>
            <a:r>
              <a:rPr dirty="0" sz="2900" spc="-110" b="1">
                <a:latin typeface="Tahoma"/>
                <a:cs typeface="Tahoma"/>
              </a:rPr>
              <a:t> </a:t>
            </a:r>
            <a:r>
              <a:rPr dirty="0" sz="2900" spc="-25" b="1">
                <a:latin typeface="Tahoma"/>
                <a:cs typeface="Tahoma"/>
              </a:rPr>
              <a:t>Vol</a:t>
            </a:r>
            <a:endParaRPr sz="2900">
              <a:latin typeface="Tahoma"/>
              <a:cs typeface="Tahoma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6533832" y="2638663"/>
            <a:ext cx="6974205" cy="2731770"/>
          </a:xfrm>
          <a:custGeom>
            <a:avLst/>
            <a:gdLst/>
            <a:ahLst/>
            <a:cxnLst/>
            <a:rect l="l" t="t" r="r" b="b"/>
            <a:pathLst>
              <a:path w="6974205" h="2731770">
                <a:moveTo>
                  <a:pt x="5164753" y="0"/>
                </a:moveTo>
                <a:lnTo>
                  <a:pt x="1808852" y="0"/>
                </a:lnTo>
                <a:lnTo>
                  <a:pt x="1808852" y="1024321"/>
                </a:lnTo>
                <a:lnTo>
                  <a:pt x="682886" y="1024321"/>
                </a:lnTo>
                <a:lnTo>
                  <a:pt x="682886" y="682886"/>
                </a:lnTo>
                <a:lnTo>
                  <a:pt x="0" y="1365764"/>
                </a:lnTo>
                <a:lnTo>
                  <a:pt x="682886" y="2048650"/>
                </a:lnTo>
                <a:lnTo>
                  <a:pt x="682886" y="1707207"/>
                </a:lnTo>
                <a:lnTo>
                  <a:pt x="1808852" y="1707207"/>
                </a:lnTo>
                <a:lnTo>
                  <a:pt x="1808852" y="2731529"/>
                </a:lnTo>
                <a:lnTo>
                  <a:pt x="5164753" y="2731529"/>
                </a:lnTo>
                <a:lnTo>
                  <a:pt x="5164753" y="1707207"/>
                </a:lnTo>
                <a:lnTo>
                  <a:pt x="6290729" y="1707207"/>
                </a:lnTo>
                <a:lnTo>
                  <a:pt x="6290729" y="2048650"/>
                </a:lnTo>
                <a:lnTo>
                  <a:pt x="6973609" y="1365764"/>
                </a:lnTo>
                <a:lnTo>
                  <a:pt x="6290729" y="682886"/>
                </a:lnTo>
                <a:lnTo>
                  <a:pt x="6290729" y="1024321"/>
                </a:lnTo>
                <a:lnTo>
                  <a:pt x="5164753" y="1024321"/>
                </a:lnTo>
                <a:lnTo>
                  <a:pt x="51647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8539395" y="2957581"/>
            <a:ext cx="2962275" cy="2042795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algn="ctr" marL="12700" marR="5080" indent="-635">
              <a:lnSpc>
                <a:spcPct val="102000"/>
              </a:lnSpc>
              <a:spcBef>
                <a:spcPts val="10"/>
              </a:spcBef>
            </a:pPr>
            <a:r>
              <a:rPr dirty="0" sz="4350" spc="-10" b="1">
                <a:solidFill>
                  <a:srgbClr val="FFFFFF"/>
                </a:solidFill>
                <a:latin typeface="Tahoma"/>
                <a:cs typeface="Tahoma"/>
              </a:rPr>
              <a:t>Heavily Energy </a:t>
            </a:r>
            <a:r>
              <a:rPr dirty="0" sz="4350" spc="-100" b="1">
                <a:solidFill>
                  <a:srgbClr val="FFFFFF"/>
                </a:solidFill>
                <a:latin typeface="Tahoma"/>
                <a:cs typeface="Tahoma"/>
              </a:rPr>
              <a:t>Dependent</a:t>
            </a:r>
            <a:endParaRPr sz="4350">
              <a:latin typeface="Tahoma"/>
              <a:cs typeface="Tahom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665259" y="2140853"/>
            <a:ext cx="3768725" cy="69088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4350" b="1">
                <a:solidFill>
                  <a:srgbClr val="FF6700"/>
                </a:solidFill>
                <a:latin typeface="Tahoma"/>
                <a:cs typeface="Tahoma"/>
              </a:rPr>
              <a:t>LV</a:t>
            </a:r>
            <a:r>
              <a:rPr dirty="0" sz="4350" spc="-45" b="1">
                <a:solidFill>
                  <a:srgbClr val="FF6700"/>
                </a:solidFill>
                <a:latin typeface="Tahoma"/>
                <a:cs typeface="Tahoma"/>
              </a:rPr>
              <a:t> </a:t>
            </a:r>
            <a:r>
              <a:rPr dirty="0" sz="4350" spc="-204" b="1">
                <a:solidFill>
                  <a:srgbClr val="FF6700"/>
                </a:solidFill>
                <a:latin typeface="Tahoma"/>
                <a:cs typeface="Tahoma"/>
              </a:rPr>
              <a:t>Relaxation:</a:t>
            </a:r>
            <a:endParaRPr sz="4350">
              <a:latin typeface="Tahoma"/>
              <a:cs typeface="Tahoma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979027" y="3131379"/>
            <a:ext cx="5141595" cy="1885950"/>
          </a:xfrm>
          <a:custGeom>
            <a:avLst/>
            <a:gdLst/>
            <a:ahLst/>
            <a:cxnLst/>
            <a:rect l="l" t="t" r="r" b="b"/>
            <a:pathLst>
              <a:path w="5141595" h="1885950">
                <a:moveTo>
                  <a:pt x="26177" y="1583196"/>
                </a:moveTo>
                <a:lnTo>
                  <a:pt x="15987" y="1585253"/>
                </a:lnTo>
                <a:lnTo>
                  <a:pt x="7667" y="1590863"/>
                </a:lnTo>
                <a:lnTo>
                  <a:pt x="2057" y="1599184"/>
                </a:lnTo>
                <a:lnTo>
                  <a:pt x="0" y="1609426"/>
                </a:lnTo>
                <a:lnTo>
                  <a:pt x="2057" y="1619615"/>
                </a:lnTo>
                <a:lnTo>
                  <a:pt x="7667" y="1627936"/>
                </a:lnTo>
                <a:lnTo>
                  <a:pt x="15987" y="1633546"/>
                </a:lnTo>
                <a:lnTo>
                  <a:pt x="26177" y="1635603"/>
                </a:lnTo>
                <a:lnTo>
                  <a:pt x="36366" y="1633546"/>
                </a:lnTo>
                <a:lnTo>
                  <a:pt x="44687" y="1627936"/>
                </a:lnTo>
                <a:lnTo>
                  <a:pt x="50297" y="1619615"/>
                </a:lnTo>
                <a:lnTo>
                  <a:pt x="52354" y="1609374"/>
                </a:lnTo>
                <a:lnTo>
                  <a:pt x="50297" y="1599184"/>
                </a:lnTo>
                <a:lnTo>
                  <a:pt x="44687" y="1590863"/>
                </a:lnTo>
                <a:lnTo>
                  <a:pt x="36366" y="1585253"/>
                </a:lnTo>
                <a:lnTo>
                  <a:pt x="26177" y="1583196"/>
                </a:lnTo>
                <a:close/>
              </a:path>
              <a:path w="5141595" h="1885950">
                <a:moveTo>
                  <a:pt x="26177" y="1478435"/>
                </a:moveTo>
                <a:lnTo>
                  <a:pt x="15987" y="1480492"/>
                </a:lnTo>
                <a:lnTo>
                  <a:pt x="7667" y="1486102"/>
                </a:lnTo>
                <a:lnTo>
                  <a:pt x="2057" y="1494423"/>
                </a:lnTo>
                <a:lnTo>
                  <a:pt x="0" y="1504665"/>
                </a:lnTo>
                <a:lnTo>
                  <a:pt x="2057" y="1514854"/>
                </a:lnTo>
                <a:lnTo>
                  <a:pt x="7667" y="1523175"/>
                </a:lnTo>
                <a:lnTo>
                  <a:pt x="15987" y="1528785"/>
                </a:lnTo>
                <a:lnTo>
                  <a:pt x="26177" y="1530842"/>
                </a:lnTo>
                <a:lnTo>
                  <a:pt x="36366" y="1528785"/>
                </a:lnTo>
                <a:lnTo>
                  <a:pt x="44687" y="1523175"/>
                </a:lnTo>
                <a:lnTo>
                  <a:pt x="50297" y="1514854"/>
                </a:lnTo>
                <a:lnTo>
                  <a:pt x="52354" y="1504612"/>
                </a:lnTo>
                <a:lnTo>
                  <a:pt x="50297" y="1494423"/>
                </a:lnTo>
                <a:lnTo>
                  <a:pt x="44687" y="1486102"/>
                </a:lnTo>
                <a:lnTo>
                  <a:pt x="36366" y="1480492"/>
                </a:lnTo>
                <a:lnTo>
                  <a:pt x="26177" y="1478435"/>
                </a:lnTo>
                <a:close/>
              </a:path>
              <a:path w="5141595" h="1885950">
                <a:moveTo>
                  <a:pt x="26177" y="1373674"/>
                </a:moveTo>
                <a:lnTo>
                  <a:pt x="15987" y="1375731"/>
                </a:lnTo>
                <a:lnTo>
                  <a:pt x="7667" y="1381341"/>
                </a:lnTo>
                <a:lnTo>
                  <a:pt x="2057" y="1389662"/>
                </a:lnTo>
                <a:lnTo>
                  <a:pt x="0" y="1399903"/>
                </a:lnTo>
                <a:lnTo>
                  <a:pt x="2057" y="1410093"/>
                </a:lnTo>
                <a:lnTo>
                  <a:pt x="7667" y="1418414"/>
                </a:lnTo>
                <a:lnTo>
                  <a:pt x="15987" y="1424024"/>
                </a:lnTo>
                <a:lnTo>
                  <a:pt x="26177" y="1426081"/>
                </a:lnTo>
                <a:lnTo>
                  <a:pt x="36366" y="1424024"/>
                </a:lnTo>
                <a:lnTo>
                  <a:pt x="44687" y="1418414"/>
                </a:lnTo>
                <a:lnTo>
                  <a:pt x="50297" y="1410093"/>
                </a:lnTo>
                <a:lnTo>
                  <a:pt x="52354" y="1399851"/>
                </a:lnTo>
                <a:lnTo>
                  <a:pt x="50297" y="1389662"/>
                </a:lnTo>
                <a:lnTo>
                  <a:pt x="44687" y="1381341"/>
                </a:lnTo>
                <a:lnTo>
                  <a:pt x="36366" y="1375731"/>
                </a:lnTo>
                <a:lnTo>
                  <a:pt x="26177" y="1373674"/>
                </a:lnTo>
                <a:close/>
              </a:path>
              <a:path w="5141595" h="1885950">
                <a:moveTo>
                  <a:pt x="26177" y="1268913"/>
                </a:moveTo>
                <a:lnTo>
                  <a:pt x="15987" y="1270970"/>
                </a:lnTo>
                <a:lnTo>
                  <a:pt x="7667" y="1276580"/>
                </a:lnTo>
                <a:lnTo>
                  <a:pt x="2057" y="1284901"/>
                </a:lnTo>
                <a:lnTo>
                  <a:pt x="0" y="1295142"/>
                </a:lnTo>
                <a:lnTo>
                  <a:pt x="2057" y="1305332"/>
                </a:lnTo>
                <a:lnTo>
                  <a:pt x="7667" y="1313652"/>
                </a:lnTo>
                <a:lnTo>
                  <a:pt x="15987" y="1319262"/>
                </a:lnTo>
                <a:lnTo>
                  <a:pt x="26177" y="1321319"/>
                </a:lnTo>
                <a:lnTo>
                  <a:pt x="36366" y="1319262"/>
                </a:lnTo>
                <a:lnTo>
                  <a:pt x="44687" y="1313652"/>
                </a:lnTo>
                <a:lnTo>
                  <a:pt x="50297" y="1305332"/>
                </a:lnTo>
                <a:lnTo>
                  <a:pt x="52354" y="1295090"/>
                </a:lnTo>
                <a:lnTo>
                  <a:pt x="50297" y="1284901"/>
                </a:lnTo>
                <a:lnTo>
                  <a:pt x="44687" y="1276580"/>
                </a:lnTo>
                <a:lnTo>
                  <a:pt x="36366" y="1270970"/>
                </a:lnTo>
                <a:lnTo>
                  <a:pt x="26177" y="1268913"/>
                </a:lnTo>
                <a:close/>
              </a:path>
              <a:path w="5141595" h="1885950">
                <a:moveTo>
                  <a:pt x="26177" y="1164151"/>
                </a:moveTo>
                <a:lnTo>
                  <a:pt x="15987" y="1166209"/>
                </a:lnTo>
                <a:lnTo>
                  <a:pt x="7667" y="1171819"/>
                </a:lnTo>
                <a:lnTo>
                  <a:pt x="2057" y="1180139"/>
                </a:lnTo>
                <a:lnTo>
                  <a:pt x="0" y="1190381"/>
                </a:lnTo>
                <a:lnTo>
                  <a:pt x="2057" y="1200570"/>
                </a:lnTo>
                <a:lnTo>
                  <a:pt x="7667" y="1208891"/>
                </a:lnTo>
                <a:lnTo>
                  <a:pt x="15987" y="1214501"/>
                </a:lnTo>
                <a:lnTo>
                  <a:pt x="26177" y="1216558"/>
                </a:lnTo>
                <a:lnTo>
                  <a:pt x="36366" y="1214501"/>
                </a:lnTo>
                <a:lnTo>
                  <a:pt x="44687" y="1208891"/>
                </a:lnTo>
                <a:lnTo>
                  <a:pt x="50297" y="1200570"/>
                </a:lnTo>
                <a:lnTo>
                  <a:pt x="52354" y="1190329"/>
                </a:lnTo>
                <a:lnTo>
                  <a:pt x="50297" y="1180139"/>
                </a:lnTo>
                <a:lnTo>
                  <a:pt x="44687" y="1171819"/>
                </a:lnTo>
                <a:lnTo>
                  <a:pt x="36366" y="1166209"/>
                </a:lnTo>
                <a:lnTo>
                  <a:pt x="26177" y="1164151"/>
                </a:lnTo>
                <a:close/>
              </a:path>
              <a:path w="5141595" h="1885950">
                <a:moveTo>
                  <a:pt x="26177" y="1059390"/>
                </a:moveTo>
                <a:lnTo>
                  <a:pt x="15987" y="1061447"/>
                </a:lnTo>
                <a:lnTo>
                  <a:pt x="7667" y="1067057"/>
                </a:lnTo>
                <a:lnTo>
                  <a:pt x="2057" y="1075378"/>
                </a:lnTo>
                <a:lnTo>
                  <a:pt x="0" y="1085620"/>
                </a:lnTo>
                <a:lnTo>
                  <a:pt x="2057" y="1095809"/>
                </a:lnTo>
                <a:lnTo>
                  <a:pt x="7667" y="1104130"/>
                </a:lnTo>
                <a:lnTo>
                  <a:pt x="15987" y="1109740"/>
                </a:lnTo>
                <a:lnTo>
                  <a:pt x="26177" y="1111797"/>
                </a:lnTo>
                <a:lnTo>
                  <a:pt x="36366" y="1109740"/>
                </a:lnTo>
                <a:lnTo>
                  <a:pt x="44687" y="1104130"/>
                </a:lnTo>
                <a:lnTo>
                  <a:pt x="50297" y="1095809"/>
                </a:lnTo>
                <a:lnTo>
                  <a:pt x="52354" y="1085567"/>
                </a:lnTo>
                <a:lnTo>
                  <a:pt x="50297" y="1075378"/>
                </a:lnTo>
                <a:lnTo>
                  <a:pt x="44687" y="1067057"/>
                </a:lnTo>
                <a:lnTo>
                  <a:pt x="36366" y="1061447"/>
                </a:lnTo>
                <a:lnTo>
                  <a:pt x="26177" y="1059390"/>
                </a:lnTo>
                <a:close/>
              </a:path>
              <a:path w="5141595" h="1885950">
                <a:moveTo>
                  <a:pt x="26177" y="954629"/>
                </a:moveTo>
                <a:lnTo>
                  <a:pt x="15987" y="956686"/>
                </a:lnTo>
                <a:lnTo>
                  <a:pt x="7667" y="962296"/>
                </a:lnTo>
                <a:lnTo>
                  <a:pt x="2057" y="970617"/>
                </a:lnTo>
                <a:lnTo>
                  <a:pt x="0" y="980859"/>
                </a:lnTo>
                <a:lnTo>
                  <a:pt x="2057" y="991048"/>
                </a:lnTo>
                <a:lnTo>
                  <a:pt x="7667" y="999369"/>
                </a:lnTo>
                <a:lnTo>
                  <a:pt x="15987" y="1004979"/>
                </a:lnTo>
                <a:lnTo>
                  <a:pt x="26177" y="1007036"/>
                </a:lnTo>
                <a:lnTo>
                  <a:pt x="36366" y="1004979"/>
                </a:lnTo>
                <a:lnTo>
                  <a:pt x="44687" y="999369"/>
                </a:lnTo>
                <a:lnTo>
                  <a:pt x="50297" y="991048"/>
                </a:lnTo>
                <a:lnTo>
                  <a:pt x="52354" y="980806"/>
                </a:lnTo>
                <a:lnTo>
                  <a:pt x="50297" y="970617"/>
                </a:lnTo>
                <a:lnTo>
                  <a:pt x="44687" y="962296"/>
                </a:lnTo>
                <a:lnTo>
                  <a:pt x="36366" y="956686"/>
                </a:lnTo>
                <a:lnTo>
                  <a:pt x="26177" y="954629"/>
                </a:lnTo>
                <a:close/>
              </a:path>
              <a:path w="5141595" h="1885950">
                <a:moveTo>
                  <a:pt x="26177" y="849868"/>
                </a:moveTo>
                <a:lnTo>
                  <a:pt x="15987" y="851925"/>
                </a:lnTo>
                <a:lnTo>
                  <a:pt x="7667" y="857535"/>
                </a:lnTo>
                <a:lnTo>
                  <a:pt x="2057" y="865856"/>
                </a:lnTo>
                <a:lnTo>
                  <a:pt x="0" y="876097"/>
                </a:lnTo>
                <a:lnTo>
                  <a:pt x="2057" y="886287"/>
                </a:lnTo>
                <a:lnTo>
                  <a:pt x="7667" y="894607"/>
                </a:lnTo>
                <a:lnTo>
                  <a:pt x="15987" y="900217"/>
                </a:lnTo>
                <a:lnTo>
                  <a:pt x="26177" y="902275"/>
                </a:lnTo>
                <a:lnTo>
                  <a:pt x="36366" y="900217"/>
                </a:lnTo>
                <a:lnTo>
                  <a:pt x="44687" y="894607"/>
                </a:lnTo>
                <a:lnTo>
                  <a:pt x="50297" y="886287"/>
                </a:lnTo>
                <a:lnTo>
                  <a:pt x="52354" y="876045"/>
                </a:lnTo>
                <a:lnTo>
                  <a:pt x="50297" y="865856"/>
                </a:lnTo>
                <a:lnTo>
                  <a:pt x="44687" y="857535"/>
                </a:lnTo>
                <a:lnTo>
                  <a:pt x="36366" y="851925"/>
                </a:lnTo>
                <a:lnTo>
                  <a:pt x="26177" y="849868"/>
                </a:lnTo>
                <a:close/>
              </a:path>
              <a:path w="5141595" h="1885950">
                <a:moveTo>
                  <a:pt x="26177" y="745107"/>
                </a:moveTo>
                <a:lnTo>
                  <a:pt x="15987" y="747164"/>
                </a:lnTo>
                <a:lnTo>
                  <a:pt x="7667" y="752774"/>
                </a:lnTo>
                <a:lnTo>
                  <a:pt x="2057" y="761095"/>
                </a:lnTo>
                <a:lnTo>
                  <a:pt x="0" y="771336"/>
                </a:lnTo>
                <a:lnTo>
                  <a:pt x="2057" y="781526"/>
                </a:lnTo>
                <a:lnTo>
                  <a:pt x="7667" y="789846"/>
                </a:lnTo>
                <a:lnTo>
                  <a:pt x="15987" y="795456"/>
                </a:lnTo>
                <a:lnTo>
                  <a:pt x="26177" y="797513"/>
                </a:lnTo>
                <a:lnTo>
                  <a:pt x="36366" y="795456"/>
                </a:lnTo>
                <a:lnTo>
                  <a:pt x="44687" y="789846"/>
                </a:lnTo>
                <a:lnTo>
                  <a:pt x="50297" y="781526"/>
                </a:lnTo>
                <a:lnTo>
                  <a:pt x="52354" y="771284"/>
                </a:lnTo>
                <a:lnTo>
                  <a:pt x="50297" y="761095"/>
                </a:lnTo>
                <a:lnTo>
                  <a:pt x="44687" y="752774"/>
                </a:lnTo>
                <a:lnTo>
                  <a:pt x="36366" y="747164"/>
                </a:lnTo>
                <a:lnTo>
                  <a:pt x="26177" y="745107"/>
                </a:lnTo>
                <a:close/>
              </a:path>
              <a:path w="5141595" h="1885950">
                <a:moveTo>
                  <a:pt x="26177" y="640345"/>
                </a:moveTo>
                <a:lnTo>
                  <a:pt x="15987" y="642403"/>
                </a:lnTo>
                <a:lnTo>
                  <a:pt x="7667" y="648013"/>
                </a:lnTo>
                <a:lnTo>
                  <a:pt x="2057" y="656333"/>
                </a:lnTo>
                <a:lnTo>
                  <a:pt x="0" y="666575"/>
                </a:lnTo>
                <a:lnTo>
                  <a:pt x="2057" y="676764"/>
                </a:lnTo>
                <a:lnTo>
                  <a:pt x="7667" y="685085"/>
                </a:lnTo>
                <a:lnTo>
                  <a:pt x="15987" y="690695"/>
                </a:lnTo>
                <a:lnTo>
                  <a:pt x="26177" y="692752"/>
                </a:lnTo>
                <a:lnTo>
                  <a:pt x="36366" y="690695"/>
                </a:lnTo>
                <a:lnTo>
                  <a:pt x="44687" y="685085"/>
                </a:lnTo>
                <a:lnTo>
                  <a:pt x="50297" y="676764"/>
                </a:lnTo>
                <a:lnTo>
                  <a:pt x="52354" y="666523"/>
                </a:lnTo>
                <a:lnTo>
                  <a:pt x="50297" y="656333"/>
                </a:lnTo>
                <a:lnTo>
                  <a:pt x="44687" y="648013"/>
                </a:lnTo>
                <a:lnTo>
                  <a:pt x="36366" y="642403"/>
                </a:lnTo>
                <a:lnTo>
                  <a:pt x="26177" y="640345"/>
                </a:lnTo>
                <a:close/>
              </a:path>
              <a:path w="5141595" h="1885950">
                <a:moveTo>
                  <a:pt x="26177" y="535584"/>
                </a:moveTo>
                <a:lnTo>
                  <a:pt x="15987" y="537641"/>
                </a:lnTo>
                <a:lnTo>
                  <a:pt x="7667" y="543251"/>
                </a:lnTo>
                <a:lnTo>
                  <a:pt x="2057" y="551572"/>
                </a:lnTo>
                <a:lnTo>
                  <a:pt x="0" y="561814"/>
                </a:lnTo>
                <a:lnTo>
                  <a:pt x="2057" y="572003"/>
                </a:lnTo>
                <a:lnTo>
                  <a:pt x="7667" y="580324"/>
                </a:lnTo>
                <a:lnTo>
                  <a:pt x="15987" y="585934"/>
                </a:lnTo>
                <a:lnTo>
                  <a:pt x="26177" y="587991"/>
                </a:lnTo>
                <a:lnTo>
                  <a:pt x="36366" y="585934"/>
                </a:lnTo>
                <a:lnTo>
                  <a:pt x="44687" y="580324"/>
                </a:lnTo>
                <a:lnTo>
                  <a:pt x="50297" y="572003"/>
                </a:lnTo>
                <a:lnTo>
                  <a:pt x="52354" y="561761"/>
                </a:lnTo>
                <a:lnTo>
                  <a:pt x="50297" y="551572"/>
                </a:lnTo>
                <a:lnTo>
                  <a:pt x="44687" y="543251"/>
                </a:lnTo>
                <a:lnTo>
                  <a:pt x="36366" y="537641"/>
                </a:lnTo>
                <a:lnTo>
                  <a:pt x="26177" y="535584"/>
                </a:lnTo>
                <a:close/>
              </a:path>
              <a:path w="5141595" h="1885950">
                <a:moveTo>
                  <a:pt x="26177" y="430823"/>
                </a:moveTo>
                <a:lnTo>
                  <a:pt x="15987" y="432880"/>
                </a:lnTo>
                <a:lnTo>
                  <a:pt x="7667" y="438490"/>
                </a:lnTo>
                <a:lnTo>
                  <a:pt x="2057" y="446811"/>
                </a:lnTo>
                <a:lnTo>
                  <a:pt x="0" y="457053"/>
                </a:lnTo>
                <a:lnTo>
                  <a:pt x="2057" y="467242"/>
                </a:lnTo>
                <a:lnTo>
                  <a:pt x="7667" y="475563"/>
                </a:lnTo>
                <a:lnTo>
                  <a:pt x="15987" y="481173"/>
                </a:lnTo>
                <a:lnTo>
                  <a:pt x="26177" y="483230"/>
                </a:lnTo>
                <a:lnTo>
                  <a:pt x="36366" y="481173"/>
                </a:lnTo>
                <a:lnTo>
                  <a:pt x="44687" y="475563"/>
                </a:lnTo>
                <a:lnTo>
                  <a:pt x="50297" y="467242"/>
                </a:lnTo>
                <a:lnTo>
                  <a:pt x="52354" y="457000"/>
                </a:lnTo>
                <a:lnTo>
                  <a:pt x="50297" y="446811"/>
                </a:lnTo>
                <a:lnTo>
                  <a:pt x="44687" y="438490"/>
                </a:lnTo>
                <a:lnTo>
                  <a:pt x="36366" y="432880"/>
                </a:lnTo>
                <a:lnTo>
                  <a:pt x="26177" y="430823"/>
                </a:lnTo>
                <a:close/>
              </a:path>
              <a:path w="5141595" h="1885950">
                <a:moveTo>
                  <a:pt x="26177" y="326062"/>
                </a:moveTo>
                <a:lnTo>
                  <a:pt x="15987" y="328119"/>
                </a:lnTo>
                <a:lnTo>
                  <a:pt x="7667" y="333729"/>
                </a:lnTo>
                <a:lnTo>
                  <a:pt x="2057" y="342050"/>
                </a:lnTo>
                <a:lnTo>
                  <a:pt x="0" y="352291"/>
                </a:lnTo>
                <a:lnTo>
                  <a:pt x="2057" y="362481"/>
                </a:lnTo>
                <a:lnTo>
                  <a:pt x="7667" y="370801"/>
                </a:lnTo>
                <a:lnTo>
                  <a:pt x="15987" y="376411"/>
                </a:lnTo>
                <a:lnTo>
                  <a:pt x="26177" y="378469"/>
                </a:lnTo>
                <a:lnTo>
                  <a:pt x="36366" y="376411"/>
                </a:lnTo>
                <a:lnTo>
                  <a:pt x="44687" y="370801"/>
                </a:lnTo>
                <a:lnTo>
                  <a:pt x="50297" y="362481"/>
                </a:lnTo>
                <a:lnTo>
                  <a:pt x="52354" y="352239"/>
                </a:lnTo>
                <a:lnTo>
                  <a:pt x="50297" y="342050"/>
                </a:lnTo>
                <a:lnTo>
                  <a:pt x="44687" y="333729"/>
                </a:lnTo>
                <a:lnTo>
                  <a:pt x="36366" y="328119"/>
                </a:lnTo>
                <a:lnTo>
                  <a:pt x="26177" y="326062"/>
                </a:lnTo>
                <a:close/>
              </a:path>
              <a:path w="5141595" h="1885950">
                <a:moveTo>
                  <a:pt x="26177" y="221301"/>
                </a:moveTo>
                <a:lnTo>
                  <a:pt x="15987" y="223358"/>
                </a:lnTo>
                <a:lnTo>
                  <a:pt x="7667" y="228968"/>
                </a:lnTo>
                <a:lnTo>
                  <a:pt x="2057" y="237289"/>
                </a:lnTo>
                <a:lnTo>
                  <a:pt x="0" y="247530"/>
                </a:lnTo>
                <a:lnTo>
                  <a:pt x="2057" y="257719"/>
                </a:lnTo>
                <a:lnTo>
                  <a:pt x="7667" y="266040"/>
                </a:lnTo>
                <a:lnTo>
                  <a:pt x="15987" y="271650"/>
                </a:lnTo>
                <a:lnTo>
                  <a:pt x="26177" y="273707"/>
                </a:lnTo>
                <a:lnTo>
                  <a:pt x="36366" y="271650"/>
                </a:lnTo>
                <a:lnTo>
                  <a:pt x="44687" y="266040"/>
                </a:lnTo>
                <a:lnTo>
                  <a:pt x="50297" y="257719"/>
                </a:lnTo>
                <a:lnTo>
                  <a:pt x="52354" y="247478"/>
                </a:lnTo>
                <a:lnTo>
                  <a:pt x="50297" y="237289"/>
                </a:lnTo>
                <a:lnTo>
                  <a:pt x="44687" y="228968"/>
                </a:lnTo>
                <a:lnTo>
                  <a:pt x="36366" y="223358"/>
                </a:lnTo>
                <a:lnTo>
                  <a:pt x="26177" y="221301"/>
                </a:lnTo>
                <a:close/>
              </a:path>
              <a:path w="5141595" h="1885950">
                <a:moveTo>
                  <a:pt x="43967" y="118832"/>
                </a:moveTo>
                <a:lnTo>
                  <a:pt x="34036" y="120274"/>
                </a:lnTo>
                <a:lnTo>
                  <a:pt x="25371" y="125336"/>
                </a:lnTo>
                <a:lnTo>
                  <a:pt x="19072" y="133670"/>
                </a:lnTo>
                <a:lnTo>
                  <a:pt x="16503" y="143742"/>
                </a:lnTo>
                <a:lnTo>
                  <a:pt x="17946" y="153673"/>
                </a:lnTo>
                <a:lnTo>
                  <a:pt x="23007" y="162338"/>
                </a:lnTo>
                <a:lnTo>
                  <a:pt x="31294" y="168614"/>
                </a:lnTo>
                <a:lnTo>
                  <a:pt x="41366" y="171183"/>
                </a:lnTo>
                <a:lnTo>
                  <a:pt x="51297" y="169741"/>
                </a:lnTo>
                <a:lnTo>
                  <a:pt x="59963" y="164679"/>
                </a:lnTo>
                <a:lnTo>
                  <a:pt x="66239" y="156393"/>
                </a:lnTo>
                <a:lnTo>
                  <a:pt x="68831" y="146273"/>
                </a:lnTo>
                <a:lnTo>
                  <a:pt x="67388" y="136342"/>
                </a:lnTo>
                <a:lnTo>
                  <a:pt x="62327" y="127676"/>
                </a:lnTo>
                <a:lnTo>
                  <a:pt x="54040" y="121401"/>
                </a:lnTo>
                <a:lnTo>
                  <a:pt x="43967" y="118832"/>
                </a:lnTo>
                <a:close/>
              </a:path>
              <a:path w="5141595" h="1885950">
                <a:moveTo>
                  <a:pt x="111282" y="38409"/>
                </a:moveTo>
                <a:lnTo>
                  <a:pt x="101259" y="38899"/>
                </a:lnTo>
                <a:lnTo>
                  <a:pt x="91825" y="43386"/>
                </a:lnTo>
                <a:lnTo>
                  <a:pt x="84897" y="51135"/>
                </a:lnTo>
                <a:lnTo>
                  <a:pt x="81593" y="60611"/>
                </a:lnTo>
                <a:lnTo>
                  <a:pt x="82083" y="70634"/>
                </a:lnTo>
                <a:lnTo>
                  <a:pt x="86538" y="80026"/>
                </a:lnTo>
                <a:lnTo>
                  <a:pt x="94287" y="86954"/>
                </a:lnTo>
                <a:lnTo>
                  <a:pt x="103763" y="90258"/>
                </a:lnTo>
                <a:lnTo>
                  <a:pt x="113787" y="89768"/>
                </a:lnTo>
                <a:lnTo>
                  <a:pt x="123179" y="85313"/>
                </a:lnTo>
                <a:lnTo>
                  <a:pt x="130149" y="77532"/>
                </a:lnTo>
                <a:lnTo>
                  <a:pt x="133452" y="68056"/>
                </a:lnTo>
                <a:lnTo>
                  <a:pt x="132962" y="58033"/>
                </a:lnTo>
                <a:lnTo>
                  <a:pt x="128508" y="48641"/>
                </a:lnTo>
                <a:lnTo>
                  <a:pt x="120758" y="41713"/>
                </a:lnTo>
                <a:lnTo>
                  <a:pt x="111282" y="38409"/>
                </a:lnTo>
                <a:close/>
              </a:path>
              <a:path w="5141595" h="1885950">
                <a:moveTo>
                  <a:pt x="202783" y="1036"/>
                </a:moveTo>
                <a:lnTo>
                  <a:pt x="192711" y="3604"/>
                </a:lnTo>
                <a:lnTo>
                  <a:pt x="184684" y="9627"/>
                </a:lnTo>
                <a:lnTo>
                  <a:pt x="179500" y="18220"/>
                </a:lnTo>
                <a:lnTo>
                  <a:pt x="177960" y="28500"/>
                </a:lnTo>
                <a:lnTo>
                  <a:pt x="180528" y="38572"/>
                </a:lnTo>
                <a:lnTo>
                  <a:pt x="186550" y="46600"/>
                </a:lnTo>
                <a:lnTo>
                  <a:pt x="195143" y="51783"/>
                </a:lnTo>
                <a:lnTo>
                  <a:pt x="205424" y="53324"/>
                </a:lnTo>
                <a:lnTo>
                  <a:pt x="215548" y="50753"/>
                </a:lnTo>
                <a:lnTo>
                  <a:pt x="223576" y="44730"/>
                </a:lnTo>
                <a:lnTo>
                  <a:pt x="228759" y="36137"/>
                </a:lnTo>
                <a:lnTo>
                  <a:pt x="230299" y="25857"/>
                </a:lnTo>
                <a:lnTo>
                  <a:pt x="227731" y="15784"/>
                </a:lnTo>
                <a:lnTo>
                  <a:pt x="221709" y="7757"/>
                </a:lnTo>
                <a:lnTo>
                  <a:pt x="213116" y="2574"/>
                </a:lnTo>
                <a:lnTo>
                  <a:pt x="202783" y="1036"/>
                </a:lnTo>
                <a:close/>
              </a:path>
              <a:path w="5141595" h="1885950">
                <a:moveTo>
                  <a:pt x="308839" y="0"/>
                </a:moveTo>
                <a:lnTo>
                  <a:pt x="298650" y="2057"/>
                </a:lnTo>
                <a:lnTo>
                  <a:pt x="290329" y="7667"/>
                </a:lnTo>
                <a:lnTo>
                  <a:pt x="284719" y="15987"/>
                </a:lnTo>
                <a:lnTo>
                  <a:pt x="282662" y="26177"/>
                </a:lnTo>
                <a:lnTo>
                  <a:pt x="284719" y="36366"/>
                </a:lnTo>
                <a:lnTo>
                  <a:pt x="290329" y="44687"/>
                </a:lnTo>
                <a:lnTo>
                  <a:pt x="298650" y="50297"/>
                </a:lnTo>
                <a:lnTo>
                  <a:pt x="308892" y="52354"/>
                </a:lnTo>
                <a:lnTo>
                  <a:pt x="319081" y="50297"/>
                </a:lnTo>
                <a:lnTo>
                  <a:pt x="327402" y="44687"/>
                </a:lnTo>
                <a:lnTo>
                  <a:pt x="333012" y="36366"/>
                </a:lnTo>
                <a:lnTo>
                  <a:pt x="335069" y="26177"/>
                </a:lnTo>
                <a:lnTo>
                  <a:pt x="333012" y="15987"/>
                </a:lnTo>
                <a:lnTo>
                  <a:pt x="327402" y="7667"/>
                </a:lnTo>
                <a:lnTo>
                  <a:pt x="319081" y="2057"/>
                </a:lnTo>
                <a:lnTo>
                  <a:pt x="308839" y="0"/>
                </a:lnTo>
                <a:close/>
              </a:path>
              <a:path w="5141595" h="1885950">
                <a:moveTo>
                  <a:pt x="413601" y="0"/>
                </a:moveTo>
                <a:lnTo>
                  <a:pt x="403411" y="2057"/>
                </a:lnTo>
                <a:lnTo>
                  <a:pt x="395090" y="7667"/>
                </a:lnTo>
                <a:lnTo>
                  <a:pt x="389480" y="15987"/>
                </a:lnTo>
                <a:lnTo>
                  <a:pt x="387423" y="26177"/>
                </a:lnTo>
                <a:lnTo>
                  <a:pt x="389480" y="36366"/>
                </a:lnTo>
                <a:lnTo>
                  <a:pt x="395090" y="44687"/>
                </a:lnTo>
                <a:lnTo>
                  <a:pt x="403411" y="50297"/>
                </a:lnTo>
                <a:lnTo>
                  <a:pt x="413653" y="52354"/>
                </a:lnTo>
                <a:lnTo>
                  <a:pt x="423842" y="50297"/>
                </a:lnTo>
                <a:lnTo>
                  <a:pt x="432163" y="44687"/>
                </a:lnTo>
                <a:lnTo>
                  <a:pt x="437773" y="36366"/>
                </a:lnTo>
                <a:lnTo>
                  <a:pt x="439830" y="26177"/>
                </a:lnTo>
                <a:lnTo>
                  <a:pt x="437773" y="15987"/>
                </a:lnTo>
                <a:lnTo>
                  <a:pt x="432163" y="7667"/>
                </a:lnTo>
                <a:lnTo>
                  <a:pt x="423842" y="2057"/>
                </a:lnTo>
                <a:lnTo>
                  <a:pt x="413601" y="0"/>
                </a:lnTo>
                <a:close/>
              </a:path>
              <a:path w="5141595" h="1885950">
                <a:moveTo>
                  <a:pt x="518362" y="0"/>
                </a:moveTo>
                <a:lnTo>
                  <a:pt x="508172" y="2057"/>
                </a:lnTo>
                <a:lnTo>
                  <a:pt x="499852" y="7667"/>
                </a:lnTo>
                <a:lnTo>
                  <a:pt x="494242" y="15987"/>
                </a:lnTo>
                <a:lnTo>
                  <a:pt x="492185" y="26177"/>
                </a:lnTo>
                <a:lnTo>
                  <a:pt x="494242" y="36366"/>
                </a:lnTo>
                <a:lnTo>
                  <a:pt x="499852" y="44687"/>
                </a:lnTo>
                <a:lnTo>
                  <a:pt x="508172" y="50297"/>
                </a:lnTo>
                <a:lnTo>
                  <a:pt x="518414" y="52354"/>
                </a:lnTo>
                <a:lnTo>
                  <a:pt x="528603" y="50297"/>
                </a:lnTo>
                <a:lnTo>
                  <a:pt x="536924" y="44687"/>
                </a:lnTo>
                <a:lnTo>
                  <a:pt x="542534" y="36366"/>
                </a:lnTo>
                <a:lnTo>
                  <a:pt x="544591" y="26177"/>
                </a:lnTo>
                <a:lnTo>
                  <a:pt x="542534" y="15987"/>
                </a:lnTo>
                <a:lnTo>
                  <a:pt x="536924" y="7667"/>
                </a:lnTo>
                <a:lnTo>
                  <a:pt x="528603" y="2057"/>
                </a:lnTo>
                <a:lnTo>
                  <a:pt x="518362" y="0"/>
                </a:lnTo>
                <a:close/>
              </a:path>
              <a:path w="5141595" h="1885950">
                <a:moveTo>
                  <a:pt x="623123" y="0"/>
                </a:moveTo>
                <a:lnTo>
                  <a:pt x="612934" y="2057"/>
                </a:lnTo>
                <a:lnTo>
                  <a:pt x="604613" y="7667"/>
                </a:lnTo>
                <a:lnTo>
                  <a:pt x="599003" y="15987"/>
                </a:lnTo>
                <a:lnTo>
                  <a:pt x="596946" y="26177"/>
                </a:lnTo>
                <a:lnTo>
                  <a:pt x="599003" y="36366"/>
                </a:lnTo>
                <a:lnTo>
                  <a:pt x="604613" y="44687"/>
                </a:lnTo>
                <a:lnTo>
                  <a:pt x="612934" y="50297"/>
                </a:lnTo>
                <a:lnTo>
                  <a:pt x="623175" y="52354"/>
                </a:lnTo>
                <a:lnTo>
                  <a:pt x="633365" y="50297"/>
                </a:lnTo>
                <a:lnTo>
                  <a:pt x="641685" y="44687"/>
                </a:lnTo>
                <a:lnTo>
                  <a:pt x="647295" y="36366"/>
                </a:lnTo>
                <a:lnTo>
                  <a:pt x="649353" y="26177"/>
                </a:lnTo>
                <a:lnTo>
                  <a:pt x="647295" y="15987"/>
                </a:lnTo>
                <a:lnTo>
                  <a:pt x="641685" y="7667"/>
                </a:lnTo>
                <a:lnTo>
                  <a:pt x="633365" y="2057"/>
                </a:lnTo>
                <a:lnTo>
                  <a:pt x="623123" y="0"/>
                </a:lnTo>
                <a:close/>
              </a:path>
              <a:path w="5141595" h="1885950">
                <a:moveTo>
                  <a:pt x="727884" y="0"/>
                </a:moveTo>
                <a:lnTo>
                  <a:pt x="717695" y="2057"/>
                </a:lnTo>
                <a:lnTo>
                  <a:pt x="709374" y="7667"/>
                </a:lnTo>
                <a:lnTo>
                  <a:pt x="703764" y="15987"/>
                </a:lnTo>
                <a:lnTo>
                  <a:pt x="701707" y="26177"/>
                </a:lnTo>
                <a:lnTo>
                  <a:pt x="703764" y="36366"/>
                </a:lnTo>
                <a:lnTo>
                  <a:pt x="709374" y="44687"/>
                </a:lnTo>
                <a:lnTo>
                  <a:pt x="717695" y="50297"/>
                </a:lnTo>
                <a:lnTo>
                  <a:pt x="727936" y="52354"/>
                </a:lnTo>
                <a:lnTo>
                  <a:pt x="738126" y="50297"/>
                </a:lnTo>
                <a:lnTo>
                  <a:pt x="746447" y="44687"/>
                </a:lnTo>
                <a:lnTo>
                  <a:pt x="752057" y="36366"/>
                </a:lnTo>
                <a:lnTo>
                  <a:pt x="754114" y="26177"/>
                </a:lnTo>
                <a:lnTo>
                  <a:pt x="752057" y="15987"/>
                </a:lnTo>
                <a:lnTo>
                  <a:pt x="746447" y="7667"/>
                </a:lnTo>
                <a:lnTo>
                  <a:pt x="738126" y="2057"/>
                </a:lnTo>
                <a:lnTo>
                  <a:pt x="727884" y="0"/>
                </a:lnTo>
                <a:close/>
              </a:path>
              <a:path w="5141595" h="1885950">
                <a:moveTo>
                  <a:pt x="832645" y="0"/>
                </a:moveTo>
                <a:lnTo>
                  <a:pt x="822456" y="2057"/>
                </a:lnTo>
                <a:lnTo>
                  <a:pt x="814135" y="7667"/>
                </a:lnTo>
                <a:lnTo>
                  <a:pt x="808525" y="15987"/>
                </a:lnTo>
                <a:lnTo>
                  <a:pt x="806468" y="26177"/>
                </a:lnTo>
                <a:lnTo>
                  <a:pt x="808525" y="36366"/>
                </a:lnTo>
                <a:lnTo>
                  <a:pt x="814135" y="44687"/>
                </a:lnTo>
                <a:lnTo>
                  <a:pt x="822456" y="50297"/>
                </a:lnTo>
                <a:lnTo>
                  <a:pt x="832698" y="52354"/>
                </a:lnTo>
                <a:lnTo>
                  <a:pt x="842887" y="50297"/>
                </a:lnTo>
                <a:lnTo>
                  <a:pt x="851208" y="44687"/>
                </a:lnTo>
                <a:lnTo>
                  <a:pt x="856818" y="36366"/>
                </a:lnTo>
                <a:lnTo>
                  <a:pt x="858875" y="26177"/>
                </a:lnTo>
                <a:lnTo>
                  <a:pt x="856818" y="15987"/>
                </a:lnTo>
                <a:lnTo>
                  <a:pt x="851208" y="7667"/>
                </a:lnTo>
                <a:lnTo>
                  <a:pt x="842887" y="2057"/>
                </a:lnTo>
                <a:lnTo>
                  <a:pt x="832645" y="0"/>
                </a:lnTo>
                <a:close/>
              </a:path>
              <a:path w="5141595" h="1885950">
                <a:moveTo>
                  <a:pt x="937407" y="0"/>
                </a:moveTo>
                <a:lnTo>
                  <a:pt x="927217" y="2057"/>
                </a:lnTo>
                <a:lnTo>
                  <a:pt x="918897" y="7667"/>
                </a:lnTo>
                <a:lnTo>
                  <a:pt x="913286" y="15987"/>
                </a:lnTo>
                <a:lnTo>
                  <a:pt x="911229" y="26177"/>
                </a:lnTo>
                <a:lnTo>
                  <a:pt x="913286" y="36366"/>
                </a:lnTo>
                <a:lnTo>
                  <a:pt x="918897" y="44687"/>
                </a:lnTo>
                <a:lnTo>
                  <a:pt x="927217" y="50297"/>
                </a:lnTo>
                <a:lnTo>
                  <a:pt x="937459" y="52354"/>
                </a:lnTo>
                <a:lnTo>
                  <a:pt x="947648" y="50297"/>
                </a:lnTo>
                <a:lnTo>
                  <a:pt x="955969" y="44687"/>
                </a:lnTo>
                <a:lnTo>
                  <a:pt x="961579" y="36366"/>
                </a:lnTo>
                <a:lnTo>
                  <a:pt x="963636" y="26177"/>
                </a:lnTo>
                <a:lnTo>
                  <a:pt x="961579" y="15987"/>
                </a:lnTo>
                <a:lnTo>
                  <a:pt x="955969" y="7667"/>
                </a:lnTo>
                <a:lnTo>
                  <a:pt x="947648" y="2057"/>
                </a:lnTo>
                <a:lnTo>
                  <a:pt x="937407" y="0"/>
                </a:lnTo>
                <a:close/>
              </a:path>
              <a:path w="5141595" h="1885950">
                <a:moveTo>
                  <a:pt x="1042168" y="0"/>
                </a:moveTo>
                <a:lnTo>
                  <a:pt x="1031978" y="2057"/>
                </a:lnTo>
                <a:lnTo>
                  <a:pt x="1023658" y="7667"/>
                </a:lnTo>
                <a:lnTo>
                  <a:pt x="1018048" y="15987"/>
                </a:lnTo>
                <a:lnTo>
                  <a:pt x="1015991" y="26177"/>
                </a:lnTo>
                <a:lnTo>
                  <a:pt x="1018048" y="36366"/>
                </a:lnTo>
                <a:lnTo>
                  <a:pt x="1023658" y="44687"/>
                </a:lnTo>
                <a:lnTo>
                  <a:pt x="1031978" y="50297"/>
                </a:lnTo>
                <a:lnTo>
                  <a:pt x="1042220" y="52354"/>
                </a:lnTo>
                <a:lnTo>
                  <a:pt x="1052409" y="50297"/>
                </a:lnTo>
                <a:lnTo>
                  <a:pt x="1060730" y="44687"/>
                </a:lnTo>
                <a:lnTo>
                  <a:pt x="1066340" y="36366"/>
                </a:lnTo>
                <a:lnTo>
                  <a:pt x="1068397" y="26177"/>
                </a:lnTo>
                <a:lnTo>
                  <a:pt x="1066340" y="15987"/>
                </a:lnTo>
                <a:lnTo>
                  <a:pt x="1060730" y="7667"/>
                </a:lnTo>
                <a:lnTo>
                  <a:pt x="1052409" y="2057"/>
                </a:lnTo>
                <a:lnTo>
                  <a:pt x="1042168" y="0"/>
                </a:lnTo>
                <a:close/>
              </a:path>
              <a:path w="5141595" h="1885950">
                <a:moveTo>
                  <a:pt x="1146929" y="0"/>
                </a:moveTo>
                <a:lnTo>
                  <a:pt x="1136740" y="2057"/>
                </a:lnTo>
                <a:lnTo>
                  <a:pt x="1128419" y="7667"/>
                </a:lnTo>
                <a:lnTo>
                  <a:pt x="1122809" y="15987"/>
                </a:lnTo>
                <a:lnTo>
                  <a:pt x="1120752" y="26177"/>
                </a:lnTo>
                <a:lnTo>
                  <a:pt x="1122809" y="36366"/>
                </a:lnTo>
                <a:lnTo>
                  <a:pt x="1128419" y="44687"/>
                </a:lnTo>
                <a:lnTo>
                  <a:pt x="1136740" y="50297"/>
                </a:lnTo>
                <a:lnTo>
                  <a:pt x="1146981" y="52354"/>
                </a:lnTo>
                <a:lnTo>
                  <a:pt x="1157171" y="50297"/>
                </a:lnTo>
                <a:lnTo>
                  <a:pt x="1165491" y="44687"/>
                </a:lnTo>
                <a:lnTo>
                  <a:pt x="1171101" y="36366"/>
                </a:lnTo>
                <a:lnTo>
                  <a:pt x="1173159" y="26177"/>
                </a:lnTo>
                <a:lnTo>
                  <a:pt x="1171101" y="15987"/>
                </a:lnTo>
                <a:lnTo>
                  <a:pt x="1165491" y="7667"/>
                </a:lnTo>
                <a:lnTo>
                  <a:pt x="1157171" y="2057"/>
                </a:lnTo>
                <a:lnTo>
                  <a:pt x="1146929" y="0"/>
                </a:lnTo>
                <a:close/>
              </a:path>
              <a:path w="5141595" h="1885950">
                <a:moveTo>
                  <a:pt x="1251690" y="0"/>
                </a:moveTo>
                <a:lnTo>
                  <a:pt x="1241501" y="2057"/>
                </a:lnTo>
                <a:lnTo>
                  <a:pt x="1233180" y="7667"/>
                </a:lnTo>
                <a:lnTo>
                  <a:pt x="1227570" y="15987"/>
                </a:lnTo>
                <a:lnTo>
                  <a:pt x="1225513" y="26177"/>
                </a:lnTo>
                <a:lnTo>
                  <a:pt x="1227570" y="36366"/>
                </a:lnTo>
                <a:lnTo>
                  <a:pt x="1233180" y="44687"/>
                </a:lnTo>
                <a:lnTo>
                  <a:pt x="1241501" y="50297"/>
                </a:lnTo>
                <a:lnTo>
                  <a:pt x="1251743" y="52354"/>
                </a:lnTo>
                <a:lnTo>
                  <a:pt x="1261932" y="50297"/>
                </a:lnTo>
                <a:lnTo>
                  <a:pt x="1270253" y="44687"/>
                </a:lnTo>
                <a:lnTo>
                  <a:pt x="1275863" y="36366"/>
                </a:lnTo>
                <a:lnTo>
                  <a:pt x="1277920" y="26177"/>
                </a:lnTo>
                <a:lnTo>
                  <a:pt x="1275863" y="15987"/>
                </a:lnTo>
                <a:lnTo>
                  <a:pt x="1270253" y="7667"/>
                </a:lnTo>
                <a:lnTo>
                  <a:pt x="1261932" y="2057"/>
                </a:lnTo>
                <a:lnTo>
                  <a:pt x="1251690" y="0"/>
                </a:lnTo>
                <a:close/>
              </a:path>
              <a:path w="5141595" h="1885950">
                <a:moveTo>
                  <a:pt x="1356451" y="0"/>
                </a:moveTo>
                <a:lnTo>
                  <a:pt x="1346262" y="2057"/>
                </a:lnTo>
                <a:lnTo>
                  <a:pt x="1337941" y="7667"/>
                </a:lnTo>
                <a:lnTo>
                  <a:pt x="1332331" y="15987"/>
                </a:lnTo>
                <a:lnTo>
                  <a:pt x="1330274" y="26177"/>
                </a:lnTo>
                <a:lnTo>
                  <a:pt x="1332331" y="36366"/>
                </a:lnTo>
                <a:lnTo>
                  <a:pt x="1337941" y="44687"/>
                </a:lnTo>
                <a:lnTo>
                  <a:pt x="1346262" y="50297"/>
                </a:lnTo>
                <a:lnTo>
                  <a:pt x="1356504" y="52354"/>
                </a:lnTo>
                <a:lnTo>
                  <a:pt x="1366693" y="50297"/>
                </a:lnTo>
                <a:lnTo>
                  <a:pt x="1375014" y="44687"/>
                </a:lnTo>
                <a:lnTo>
                  <a:pt x="1380624" y="36366"/>
                </a:lnTo>
                <a:lnTo>
                  <a:pt x="1382681" y="26177"/>
                </a:lnTo>
                <a:lnTo>
                  <a:pt x="1380624" y="15987"/>
                </a:lnTo>
                <a:lnTo>
                  <a:pt x="1375014" y="7667"/>
                </a:lnTo>
                <a:lnTo>
                  <a:pt x="1366693" y="2057"/>
                </a:lnTo>
                <a:lnTo>
                  <a:pt x="1356451" y="0"/>
                </a:lnTo>
                <a:close/>
              </a:path>
              <a:path w="5141595" h="1885950">
                <a:moveTo>
                  <a:pt x="1461213" y="0"/>
                </a:moveTo>
                <a:lnTo>
                  <a:pt x="1451023" y="2057"/>
                </a:lnTo>
                <a:lnTo>
                  <a:pt x="1442703" y="7667"/>
                </a:lnTo>
                <a:lnTo>
                  <a:pt x="1437093" y="15987"/>
                </a:lnTo>
                <a:lnTo>
                  <a:pt x="1435035" y="26177"/>
                </a:lnTo>
                <a:lnTo>
                  <a:pt x="1437093" y="36366"/>
                </a:lnTo>
                <a:lnTo>
                  <a:pt x="1442703" y="44687"/>
                </a:lnTo>
                <a:lnTo>
                  <a:pt x="1451023" y="50297"/>
                </a:lnTo>
                <a:lnTo>
                  <a:pt x="1461265" y="52354"/>
                </a:lnTo>
                <a:lnTo>
                  <a:pt x="1471454" y="50297"/>
                </a:lnTo>
                <a:lnTo>
                  <a:pt x="1479775" y="44687"/>
                </a:lnTo>
                <a:lnTo>
                  <a:pt x="1485385" y="36366"/>
                </a:lnTo>
                <a:lnTo>
                  <a:pt x="1487442" y="26177"/>
                </a:lnTo>
                <a:lnTo>
                  <a:pt x="1485385" y="15987"/>
                </a:lnTo>
                <a:lnTo>
                  <a:pt x="1479775" y="7667"/>
                </a:lnTo>
                <a:lnTo>
                  <a:pt x="1471454" y="2057"/>
                </a:lnTo>
                <a:lnTo>
                  <a:pt x="1461213" y="0"/>
                </a:lnTo>
                <a:close/>
              </a:path>
              <a:path w="5141595" h="1885950">
                <a:moveTo>
                  <a:pt x="1565974" y="0"/>
                </a:moveTo>
                <a:lnTo>
                  <a:pt x="1555785" y="2057"/>
                </a:lnTo>
                <a:lnTo>
                  <a:pt x="1547464" y="7667"/>
                </a:lnTo>
                <a:lnTo>
                  <a:pt x="1541854" y="15987"/>
                </a:lnTo>
                <a:lnTo>
                  <a:pt x="1539797" y="26177"/>
                </a:lnTo>
                <a:lnTo>
                  <a:pt x="1541854" y="36366"/>
                </a:lnTo>
                <a:lnTo>
                  <a:pt x="1547464" y="44687"/>
                </a:lnTo>
                <a:lnTo>
                  <a:pt x="1555785" y="50297"/>
                </a:lnTo>
                <a:lnTo>
                  <a:pt x="1566026" y="52354"/>
                </a:lnTo>
                <a:lnTo>
                  <a:pt x="1576215" y="50297"/>
                </a:lnTo>
                <a:lnTo>
                  <a:pt x="1584536" y="44687"/>
                </a:lnTo>
                <a:lnTo>
                  <a:pt x="1590146" y="36366"/>
                </a:lnTo>
                <a:lnTo>
                  <a:pt x="1592203" y="26177"/>
                </a:lnTo>
                <a:lnTo>
                  <a:pt x="1590146" y="15987"/>
                </a:lnTo>
                <a:lnTo>
                  <a:pt x="1584536" y="7667"/>
                </a:lnTo>
                <a:lnTo>
                  <a:pt x="1576215" y="2057"/>
                </a:lnTo>
                <a:lnTo>
                  <a:pt x="1565974" y="0"/>
                </a:lnTo>
                <a:close/>
              </a:path>
              <a:path w="5141595" h="1885950">
                <a:moveTo>
                  <a:pt x="1670735" y="0"/>
                </a:moveTo>
                <a:lnTo>
                  <a:pt x="1660546" y="2057"/>
                </a:lnTo>
                <a:lnTo>
                  <a:pt x="1652225" y="7667"/>
                </a:lnTo>
                <a:lnTo>
                  <a:pt x="1646615" y="15987"/>
                </a:lnTo>
                <a:lnTo>
                  <a:pt x="1644558" y="26177"/>
                </a:lnTo>
                <a:lnTo>
                  <a:pt x="1646615" y="36366"/>
                </a:lnTo>
                <a:lnTo>
                  <a:pt x="1652225" y="44687"/>
                </a:lnTo>
                <a:lnTo>
                  <a:pt x="1660546" y="50297"/>
                </a:lnTo>
                <a:lnTo>
                  <a:pt x="1670787" y="52354"/>
                </a:lnTo>
                <a:lnTo>
                  <a:pt x="1680977" y="50297"/>
                </a:lnTo>
                <a:lnTo>
                  <a:pt x="1689297" y="44687"/>
                </a:lnTo>
                <a:lnTo>
                  <a:pt x="1694907" y="36366"/>
                </a:lnTo>
                <a:lnTo>
                  <a:pt x="1696965" y="26177"/>
                </a:lnTo>
                <a:lnTo>
                  <a:pt x="1694907" y="15987"/>
                </a:lnTo>
                <a:lnTo>
                  <a:pt x="1689297" y="7667"/>
                </a:lnTo>
                <a:lnTo>
                  <a:pt x="1680977" y="2057"/>
                </a:lnTo>
                <a:lnTo>
                  <a:pt x="1670735" y="0"/>
                </a:lnTo>
                <a:close/>
              </a:path>
              <a:path w="5141595" h="1885950">
                <a:moveTo>
                  <a:pt x="1775496" y="0"/>
                </a:moveTo>
                <a:lnTo>
                  <a:pt x="1765307" y="2057"/>
                </a:lnTo>
                <a:lnTo>
                  <a:pt x="1756986" y="7667"/>
                </a:lnTo>
                <a:lnTo>
                  <a:pt x="1751376" y="15987"/>
                </a:lnTo>
                <a:lnTo>
                  <a:pt x="1749319" y="26177"/>
                </a:lnTo>
                <a:lnTo>
                  <a:pt x="1751376" y="36366"/>
                </a:lnTo>
                <a:lnTo>
                  <a:pt x="1756986" y="44687"/>
                </a:lnTo>
                <a:lnTo>
                  <a:pt x="1765307" y="50297"/>
                </a:lnTo>
                <a:lnTo>
                  <a:pt x="1775549" y="52354"/>
                </a:lnTo>
                <a:lnTo>
                  <a:pt x="1785738" y="50297"/>
                </a:lnTo>
                <a:lnTo>
                  <a:pt x="1794059" y="44687"/>
                </a:lnTo>
                <a:lnTo>
                  <a:pt x="1799669" y="36366"/>
                </a:lnTo>
                <a:lnTo>
                  <a:pt x="1801726" y="26177"/>
                </a:lnTo>
                <a:lnTo>
                  <a:pt x="1799669" y="15987"/>
                </a:lnTo>
                <a:lnTo>
                  <a:pt x="1794059" y="7667"/>
                </a:lnTo>
                <a:lnTo>
                  <a:pt x="1785738" y="2057"/>
                </a:lnTo>
                <a:lnTo>
                  <a:pt x="1775496" y="0"/>
                </a:lnTo>
                <a:close/>
              </a:path>
              <a:path w="5141595" h="1885950">
                <a:moveTo>
                  <a:pt x="1880257" y="0"/>
                </a:moveTo>
                <a:lnTo>
                  <a:pt x="1870068" y="2057"/>
                </a:lnTo>
                <a:lnTo>
                  <a:pt x="1861747" y="7667"/>
                </a:lnTo>
                <a:lnTo>
                  <a:pt x="1856137" y="15987"/>
                </a:lnTo>
                <a:lnTo>
                  <a:pt x="1854080" y="26177"/>
                </a:lnTo>
                <a:lnTo>
                  <a:pt x="1856137" y="36366"/>
                </a:lnTo>
                <a:lnTo>
                  <a:pt x="1861747" y="44687"/>
                </a:lnTo>
                <a:lnTo>
                  <a:pt x="1870068" y="50297"/>
                </a:lnTo>
                <a:lnTo>
                  <a:pt x="1880310" y="52354"/>
                </a:lnTo>
                <a:lnTo>
                  <a:pt x="1890499" y="50297"/>
                </a:lnTo>
                <a:lnTo>
                  <a:pt x="1898820" y="44687"/>
                </a:lnTo>
                <a:lnTo>
                  <a:pt x="1904430" y="36366"/>
                </a:lnTo>
                <a:lnTo>
                  <a:pt x="1906487" y="26177"/>
                </a:lnTo>
                <a:lnTo>
                  <a:pt x="1904430" y="15987"/>
                </a:lnTo>
                <a:lnTo>
                  <a:pt x="1898820" y="7667"/>
                </a:lnTo>
                <a:lnTo>
                  <a:pt x="1890499" y="2057"/>
                </a:lnTo>
                <a:lnTo>
                  <a:pt x="1880257" y="0"/>
                </a:lnTo>
                <a:close/>
              </a:path>
              <a:path w="5141595" h="1885950">
                <a:moveTo>
                  <a:pt x="1985019" y="0"/>
                </a:moveTo>
                <a:lnTo>
                  <a:pt x="1974829" y="2057"/>
                </a:lnTo>
                <a:lnTo>
                  <a:pt x="1966509" y="7667"/>
                </a:lnTo>
                <a:lnTo>
                  <a:pt x="1960899" y="15987"/>
                </a:lnTo>
                <a:lnTo>
                  <a:pt x="1958841" y="26177"/>
                </a:lnTo>
                <a:lnTo>
                  <a:pt x="1960899" y="36366"/>
                </a:lnTo>
                <a:lnTo>
                  <a:pt x="1966509" y="44687"/>
                </a:lnTo>
                <a:lnTo>
                  <a:pt x="1974829" y="50297"/>
                </a:lnTo>
                <a:lnTo>
                  <a:pt x="1985071" y="52354"/>
                </a:lnTo>
                <a:lnTo>
                  <a:pt x="1995260" y="50297"/>
                </a:lnTo>
                <a:lnTo>
                  <a:pt x="2003581" y="44687"/>
                </a:lnTo>
                <a:lnTo>
                  <a:pt x="2009191" y="36366"/>
                </a:lnTo>
                <a:lnTo>
                  <a:pt x="2011248" y="26177"/>
                </a:lnTo>
                <a:lnTo>
                  <a:pt x="2009191" y="15987"/>
                </a:lnTo>
                <a:lnTo>
                  <a:pt x="2003581" y="7667"/>
                </a:lnTo>
                <a:lnTo>
                  <a:pt x="1995260" y="2057"/>
                </a:lnTo>
                <a:lnTo>
                  <a:pt x="1985019" y="0"/>
                </a:lnTo>
                <a:close/>
              </a:path>
              <a:path w="5141595" h="1885950">
                <a:moveTo>
                  <a:pt x="2089780" y="0"/>
                </a:moveTo>
                <a:lnTo>
                  <a:pt x="2079591" y="2057"/>
                </a:lnTo>
                <a:lnTo>
                  <a:pt x="2071270" y="7667"/>
                </a:lnTo>
                <a:lnTo>
                  <a:pt x="2065660" y="15987"/>
                </a:lnTo>
                <a:lnTo>
                  <a:pt x="2063603" y="26177"/>
                </a:lnTo>
                <a:lnTo>
                  <a:pt x="2065660" y="36366"/>
                </a:lnTo>
                <a:lnTo>
                  <a:pt x="2071270" y="44687"/>
                </a:lnTo>
                <a:lnTo>
                  <a:pt x="2079591" y="50297"/>
                </a:lnTo>
                <a:lnTo>
                  <a:pt x="2089832" y="52354"/>
                </a:lnTo>
                <a:lnTo>
                  <a:pt x="2100022" y="50297"/>
                </a:lnTo>
                <a:lnTo>
                  <a:pt x="2108342" y="44687"/>
                </a:lnTo>
                <a:lnTo>
                  <a:pt x="2113952" y="36366"/>
                </a:lnTo>
                <a:lnTo>
                  <a:pt x="2116009" y="26177"/>
                </a:lnTo>
                <a:lnTo>
                  <a:pt x="2113952" y="15987"/>
                </a:lnTo>
                <a:lnTo>
                  <a:pt x="2108342" y="7667"/>
                </a:lnTo>
                <a:lnTo>
                  <a:pt x="2100022" y="2057"/>
                </a:lnTo>
                <a:lnTo>
                  <a:pt x="2089780" y="0"/>
                </a:lnTo>
                <a:close/>
              </a:path>
              <a:path w="5141595" h="1885950">
                <a:moveTo>
                  <a:pt x="2194541" y="0"/>
                </a:moveTo>
                <a:lnTo>
                  <a:pt x="2184352" y="2057"/>
                </a:lnTo>
                <a:lnTo>
                  <a:pt x="2176031" y="7667"/>
                </a:lnTo>
                <a:lnTo>
                  <a:pt x="2170421" y="15987"/>
                </a:lnTo>
                <a:lnTo>
                  <a:pt x="2168364" y="26177"/>
                </a:lnTo>
                <a:lnTo>
                  <a:pt x="2170421" y="36366"/>
                </a:lnTo>
                <a:lnTo>
                  <a:pt x="2176031" y="44687"/>
                </a:lnTo>
                <a:lnTo>
                  <a:pt x="2184352" y="50297"/>
                </a:lnTo>
                <a:lnTo>
                  <a:pt x="2194593" y="52354"/>
                </a:lnTo>
                <a:lnTo>
                  <a:pt x="2204783" y="50297"/>
                </a:lnTo>
                <a:lnTo>
                  <a:pt x="2213103" y="44687"/>
                </a:lnTo>
                <a:lnTo>
                  <a:pt x="2218713" y="36366"/>
                </a:lnTo>
                <a:lnTo>
                  <a:pt x="2220771" y="26177"/>
                </a:lnTo>
                <a:lnTo>
                  <a:pt x="2218713" y="15987"/>
                </a:lnTo>
                <a:lnTo>
                  <a:pt x="2213103" y="7667"/>
                </a:lnTo>
                <a:lnTo>
                  <a:pt x="2204783" y="2057"/>
                </a:lnTo>
                <a:lnTo>
                  <a:pt x="2194541" y="0"/>
                </a:lnTo>
                <a:close/>
              </a:path>
              <a:path w="5141595" h="1885950">
                <a:moveTo>
                  <a:pt x="2299302" y="0"/>
                </a:moveTo>
                <a:lnTo>
                  <a:pt x="2289113" y="2057"/>
                </a:lnTo>
                <a:lnTo>
                  <a:pt x="2280792" y="7667"/>
                </a:lnTo>
                <a:lnTo>
                  <a:pt x="2275182" y="15987"/>
                </a:lnTo>
                <a:lnTo>
                  <a:pt x="2273125" y="26177"/>
                </a:lnTo>
                <a:lnTo>
                  <a:pt x="2275182" y="36366"/>
                </a:lnTo>
                <a:lnTo>
                  <a:pt x="2280792" y="44687"/>
                </a:lnTo>
                <a:lnTo>
                  <a:pt x="2289113" y="50297"/>
                </a:lnTo>
                <a:lnTo>
                  <a:pt x="2299355" y="52354"/>
                </a:lnTo>
                <a:lnTo>
                  <a:pt x="2309544" y="50297"/>
                </a:lnTo>
                <a:lnTo>
                  <a:pt x="2317865" y="44687"/>
                </a:lnTo>
                <a:lnTo>
                  <a:pt x="2323475" y="36366"/>
                </a:lnTo>
                <a:lnTo>
                  <a:pt x="2325532" y="26177"/>
                </a:lnTo>
                <a:lnTo>
                  <a:pt x="2323475" y="15987"/>
                </a:lnTo>
                <a:lnTo>
                  <a:pt x="2317865" y="7667"/>
                </a:lnTo>
                <a:lnTo>
                  <a:pt x="2309544" y="2057"/>
                </a:lnTo>
                <a:lnTo>
                  <a:pt x="2299302" y="0"/>
                </a:lnTo>
                <a:close/>
              </a:path>
              <a:path w="5141595" h="1885950">
                <a:moveTo>
                  <a:pt x="2404063" y="0"/>
                </a:moveTo>
                <a:lnTo>
                  <a:pt x="2393874" y="2057"/>
                </a:lnTo>
                <a:lnTo>
                  <a:pt x="2385553" y="7667"/>
                </a:lnTo>
                <a:lnTo>
                  <a:pt x="2379943" y="15987"/>
                </a:lnTo>
                <a:lnTo>
                  <a:pt x="2377886" y="26177"/>
                </a:lnTo>
                <a:lnTo>
                  <a:pt x="2379943" y="36366"/>
                </a:lnTo>
                <a:lnTo>
                  <a:pt x="2385553" y="44687"/>
                </a:lnTo>
                <a:lnTo>
                  <a:pt x="2393874" y="50297"/>
                </a:lnTo>
                <a:lnTo>
                  <a:pt x="2404116" y="52354"/>
                </a:lnTo>
                <a:lnTo>
                  <a:pt x="2414305" y="50297"/>
                </a:lnTo>
                <a:lnTo>
                  <a:pt x="2422626" y="44687"/>
                </a:lnTo>
                <a:lnTo>
                  <a:pt x="2428236" y="36366"/>
                </a:lnTo>
                <a:lnTo>
                  <a:pt x="2430293" y="26177"/>
                </a:lnTo>
                <a:lnTo>
                  <a:pt x="2428236" y="15987"/>
                </a:lnTo>
                <a:lnTo>
                  <a:pt x="2422626" y="7667"/>
                </a:lnTo>
                <a:lnTo>
                  <a:pt x="2414305" y="2057"/>
                </a:lnTo>
                <a:lnTo>
                  <a:pt x="2404063" y="0"/>
                </a:lnTo>
                <a:close/>
              </a:path>
              <a:path w="5141595" h="1885950">
                <a:moveTo>
                  <a:pt x="2508825" y="0"/>
                </a:moveTo>
                <a:lnTo>
                  <a:pt x="2498635" y="2057"/>
                </a:lnTo>
                <a:lnTo>
                  <a:pt x="2490315" y="7667"/>
                </a:lnTo>
                <a:lnTo>
                  <a:pt x="2484705" y="15987"/>
                </a:lnTo>
                <a:lnTo>
                  <a:pt x="2482647" y="26177"/>
                </a:lnTo>
                <a:lnTo>
                  <a:pt x="2484705" y="36366"/>
                </a:lnTo>
                <a:lnTo>
                  <a:pt x="2490315" y="44687"/>
                </a:lnTo>
                <a:lnTo>
                  <a:pt x="2498635" y="50297"/>
                </a:lnTo>
                <a:lnTo>
                  <a:pt x="2508877" y="52354"/>
                </a:lnTo>
                <a:lnTo>
                  <a:pt x="2519066" y="50297"/>
                </a:lnTo>
                <a:lnTo>
                  <a:pt x="2527387" y="44687"/>
                </a:lnTo>
                <a:lnTo>
                  <a:pt x="2532997" y="36366"/>
                </a:lnTo>
                <a:lnTo>
                  <a:pt x="2535054" y="26177"/>
                </a:lnTo>
                <a:lnTo>
                  <a:pt x="2532997" y="15987"/>
                </a:lnTo>
                <a:lnTo>
                  <a:pt x="2527387" y="7667"/>
                </a:lnTo>
                <a:lnTo>
                  <a:pt x="2519066" y="2057"/>
                </a:lnTo>
                <a:lnTo>
                  <a:pt x="2508825" y="0"/>
                </a:lnTo>
                <a:close/>
              </a:path>
              <a:path w="5141595" h="1885950">
                <a:moveTo>
                  <a:pt x="2613586" y="0"/>
                </a:moveTo>
                <a:lnTo>
                  <a:pt x="2603397" y="2057"/>
                </a:lnTo>
                <a:lnTo>
                  <a:pt x="2595076" y="7667"/>
                </a:lnTo>
                <a:lnTo>
                  <a:pt x="2589466" y="15987"/>
                </a:lnTo>
                <a:lnTo>
                  <a:pt x="2587409" y="26177"/>
                </a:lnTo>
                <a:lnTo>
                  <a:pt x="2589466" y="36366"/>
                </a:lnTo>
                <a:lnTo>
                  <a:pt x="2595076" y="44687"/>
                </a:lnTo>
                <a:lnTo>
                  <a:pt x="2603397" y="50297"/>
                </a:lnTo>
                <a:lnTo>
                  <a:pt x="2613638" y="52354"/>
                </a:lnTo>
                <a:lnTo>
                  <a:pt x="2623828" y="50297"/>
                </a:lnTo>
                <a:lnTo>
                  <a:pt x="2632148" y="44687"/>
                </a:lnTo>
                <a:lnTo>
                  <a:pt x="2637758" y="36366"/>
                </a:lnTo>
                <a:lnTo>
                  <a:pt x="2639815" y="26177"/>
                </a:lnTo>
                <a:lnTo>
                  <a:pt x="2637758" y="15987"/>
                </a:lnTo>
                <a:lnTo>
                  <a:pt x="2632148" y="7667"/>
                </a:lnTo>
                <a:lnTo>
                  <a:pt x="2623828" y="2057"/>
                </a:lnTo>
                <a:lnTo>
                  <a:pt x="2613586" y="0"/>
                </a:lnTo>
                <a:close/>
              </a:path>
              <a:path w="5141595" h="1885950">
                <a:moveTo>
                  <a:pt x="2718347" y="0"/>
                </a:moveTo>
                <a:lnTo>
                  <a:pt x="2708158" y="2057"/>
                </a:lnTo>
                <a:lnTo>
                  <a:pt x="2699837" y="7667"/>
                </a:lnTo>
                <a:lnTo>
                  <a:pt x="2694227" y="15987"/>
                </a:lnTo>
                <a:lnTo>
                  <a:pt x="2692170" y="26177"/>
                </a:lnTo>
                <a:lnTo>
                  <a:pt x="2694227" y="36366"/>
                </a:lnTo>
                <a:lnTo>
                  <a:pt x="2699837" y="44687"/>
                </a:lnTo>
                <a:lnTo>
                  <a:pt x="2708158" y="50297"/>
                </a:lnTo>
                <a:lnTo>
                  <a:pt x="2718399" y="52354"/>
                </a:lnTo>
                <a:lnTo>
                  <a:pt x="2728589" y="50297"/>
                </a:lnTo>
                <a:lnTo>
                  <a:pt x="2736909" y="44687"/>
                </a:lnTo>
                <a:lnTo>
                  <a:pt x="2742520" y="36366"/>
                </a:lnTo>
                <a:lnTo>
                  <a:pt x="2744577" y="26177"/>
                </a:lnTo>
                <a:lnTo>
                  <a:pt x="2742520" y="15987"/>
                </a:lnTo>
                <a:lnTo>
                  <a:pt x="2736909" y="7667"/>
                </a:lnTo>
                <a:lnTo>
                  <a:pt x="2728589" y="2057"/>
                </a:lnTo>
                <a:lnTo>
                  <a:pt x="2718347" y="0"/>
                </a:lnTo>
                <a:close/>
              </a:path>
              <a:path w="5141595" h="1885950">
                <a:moveTo>
                  <a:pt x="2823108" y="0"/>
                </a:moveTo>
                <a:lnTo>
                  <a:pt x="2812919" y="2057"/>
                </a:lnTo>
                <a:lnTo>
                  <a:pt x="2804598" y="7667"/>
                </a:lnTo>
                <a:lnTo>
                  <a:pt x="2798988" y="15987"/>
                </a:lnTo>
                <a:lnTo>
                  <a:pt x="2796931" y="26177"/>
                </a:lnTo>
                <a:lnTo>
                  <a:pt x="2798988" y="36366"/>
                </a:lnTo>
                <a:lnTo>
                  <a:pt x="2804598" y="44687"/>
                </a:lnTo>
                <a:lnTo>
                  <a:pt x="2812919" y="50297"/>
                </a:lnTo>
                <a:lnTo>
                  <a:pt x="2823161" y="52354"/>
                </a:lnTo>
                <a:lnTo>
                  <a:pt x="2833350" y="50297"/>
                </a:lnTo>
                <a:lnTo>
                  <a:pt x="2841671" y="44687"/>
                </a:lnTo>
                <a:lnTo>
                  <a:pt x="2847281" y="36366"/>
                </a:lnTo>
                <a:lnTo>
                  <a:pt x="2849338" y="26177"/>
                </a:lnTo>
                <a:lnTo>
                  <a:pt x="2847281" y="15987"/>
                </a:lnTo>
                <a:lnTo>
                  <a:pt x="2841671" y="7667"/>
                </a:lnTo>
                <a:lnTo>
                  <a:pt x="2833350" y="2057"/>
                </a:lnTo>
                <a:lnTo>
                  <a:pt x="2823108" y="0"/>
                </a:lnTo>
                <a:close/>
              </a:path>
              <a:path w="5141595" h="1885950">
                <a:moveTo>
                  <a:pt x="2927870" y="0"/>
                </a:moveTo>
                <a:lnTo>
                  <a:pt x="2917680" y="2057"/>
                </a:lnTo>
                <a:lnTo>
                  <a:pt x="2909359" y="7667"/>
                </a:lnTo>
                <a:lnTo>
                  <a:pt x="2903749" y="15987"/>
                </a:lnTo>
                <a:lnTo>
                  <a:pt x="2901692" y="26177"/>
                </a:lnTo>
                <a:lnTo>
                  <a:pt x="2903749" y="36366"/>
                </a:lnTo>
                <a:lnTo>
                  <a:pt x="2909359" y="44687"/>
                </a:lnTo>
                <a:lnTo>
                  <a:pt x="2917680" y="50297"/>
                </a:lnTo>
                <a:lnTo>
                  <a:pt x="2927922" y="52354"/>
                </a:lnTo>
                <a:lnTo>
                  <a:pt x="2938111" y="50297"/>
                </a:lnTo>
                <a:lnTo>
                  <a:pt x="2946432" y="44687"/>
                </a:lnTo>
                <a:lnTo>
                  <a:pt x="2952042" y="36366"/>
                </a:lnTo>
                <a:lnTo>
                  <a:pt x="2954099" y="26177"/>
                </a:lnTo>
                <a:lnTo>
                  <a:pt x="2952042" y="15987"/>
                </a:lnTo>
                <a:lnTo>
                  <a:pt x="2946432" y="7667"/>
                </a:lnTo>
                <a:lnTo>
                  <a:pt x="2938111" y="2057"/>
                </a:lnTo>
                <a:lnTo>
                  <a:pt x="2927870" y="0"/>
                </a:lnTo>
                <a:close/>
              </a:path>
              <a:path w="5141595" h="1885950">
                <a:moveTo>
                  <a:pt x="3032631" y="0"/>
                </a:moveTo>
                <a:lnTo>
                  <a:pt x="3022441" y="2057"/>
                </a:lnTo>
                <a:lnTo>
                  <a:pt x="3014121" y="7667"/>
                </a:lnTo>
                <a:lnTo>
                  <a:pt x="3008511" y="15987"/>
                </a:lnTo>
                <a:lnTo>
                  <a:pt x="3006454" y="26177"/>
                </a:lnTo>
                <a:lnTo>
                  <a:pt x="3008511" y="36366"/>
                </a:lnTo>
                <a:lnTo>
                  <a:pt x="3014121" y="44687"/>
                </a:lnTo>
                <a:lnTo>
                  <a:pt x="3022441" y="50297"/>
                </a:lnTo>
                <a:lnTo>
                  <a:pt x="3032683" y="52354"/>
                </a:lnTo>
                <a:lnTo>
                  <a:pt x="3042872" y="50297"/>
                </a:lnTo>
                <a:lnTo>
                  <a:pt x="3051193" y="44687"/>
                </a:lnTo>
                <a:lnTo>
                  <a:pt x="3056803" y="36366"/>
                </a:lnTo>
                <a:lnTo>
                  <a:pt x="3058860" y="26177"/>
                </a:lnTo>
                <a:lnTo>
                  <a:pt x="3056803" y="15987"/>
                </a:lnTo>
                <a:lnTo>
                  <a:pt x="3051193" y="7667"/>
                </a:lnTo>
                <a:lnTo>
                  <a:pt x="3042872" y="2057"/>
                </a:lnTo>
                <a:lnTo>
                  <a:pt x="3032631" y="0"/>
                </a:lnTo>
                <a:close/>
              </a:path>
              <a:path w="5141595" h="1885950">
                <a:moveTo>
                  <a:pt x="3137392" y="0"/>
                </a:moveTo>
                <a:lnTo>
                  <a:pt x="3127203" y="2057"/>
                </a:lnTo>
                <a:lnTo>
                  <a:pt x="3118882" y="7667"/>
                </a:lnTo>
                <a:lnTo>
                  <a:pt x="3113272" y="15987"/>
                </a:lnTo>
                <a:lnTo>
                  <a:pt x="3111215" y="26177"/>
                </a:lnTo>
                <a:lnTo>
                  <a:pt x="3113272" y="36366"/>
                </a:lnTo>
                <a:lnTo>
                  <a:pt x="3118882" y="44687"/>
                </a:lnTo>
                <a:lnTo>
                  <a:pt x="3127203" y="50297"/>
                </a:lnTo>
                <a:lnTo>
                  <a:pt x="3137444" y="52354"/>
                </a:lnTo>
                <a:lnTo>
                  <a:pt x="3147634" y="50297"/>
                </a:lnTo>
                <a:lnTo>
                  <a:pt x="3155954" y="44687"/>
                </a:lnTo>
                <a:lnTo>
                  <a:pt x="3161564" y="36366"/>
                </a:lnTo>
                <a:lnTo>
                  <a:pt x="3163621" y="26177"/>
                </a:lnTo>
                <a:lnTo>
                  <a:pt x="3161564" y="15987"/>
                </a:lnTo>
                <a:lnTo>
                  <a:pt x="3155954" y="7667"/>
                </a:lnTo>
                <a:lnTo>
                  <a:pt x="3147634" y="2057"/>
                </a:lnTo>
                <a:lnTo>
                  <a:pt x="3137392" y="0"/>
                </a:lnTo>
                <a:close/>
              </a:path>
              <a:path w="5141595" h="1885950">
                <a:moveTo>
                  <a:pt x="3242153" y="0"/>
                </a:moveTo>
                <a:lnTo>
                  <a:pt x="3231964" y="2057"/>
                </a:lnTo>
                <a:lnTo>
                  <a:pt x="3223643" y="7667"/>
                </a:lnTo>
                <a:lnTo>
                  <a:pt x="3218033" y="15987"/>
                </a:lnTo>
                <a:lnTo>
                  <a:pt x="3215976" y="26177"/>
                </a:lnTo>
                <a:lnTo>
                  <a:pt x="3218033" y="36366"/>
                </a:lnTo>
                <a:lnTo>
                  <a:pt x="3223643" y="44687"/>
                </a:lnTo>
                <a:lnTo>
                  <a:pt x="3231964" y="50297"/>
                </a:lnTo>
                <a:lnTo>
                  <a:pt x="3242205" y="52354"/>
                </a:lnTo>
                <a:lnTo>
                  <a:pt x="3252395" y="50297"/>
                </a:lnTo>
                <a:lnTo>
                  <a:pt x="3260716" y="44687"/>
                </a:lnTo>
                <a:lnTo>
                  <a:pt x="3266326" y="36366"/>
                </a:lnTo>
                <a:lnTo>
                  <a:pt x="3268383" y="26177"/>
                </a:lnTo>
                <a:lnTo>
                  <a:pt x="3266326" y="15987"/>
                </a:lnTo>
                <a:lnTo>
                  <a:pt x="3260716" y="7667"/>
                </a:lnTo>
                <a:lnTo>
                  <a:pt x="3252395" y="2057"/>
                </a:lnTo>
                <a:lnTo>
                  <a:pt x="3242153" y="0"/>
                </a:lnTo>
                <a:close/>
              </a:path>
              <a:path w="5141595" h="1885950">
                <a:moveTo>
                  <a:pt x="3346914" y="0"/>
                </a:moveTo>
                <a:lnTo>
                  <a:pt x="3336725" y="2057"/>
                </a:lnTo>
                <a:lnTo>
                  <a:pt x="3328404" y="7667"/>
                </a:lnTo>
                <a:lnTo>
                  <a:pt x="3322794" y="15987"/>
                </a:lnTo>
                <a:lnTo>
                  <a:pt x="3320737" y="26177"/>
                </a:lnTo>
                <a:lnTo>
                  <a:pt x="3322794" y="36366"/>
                </a:lnTo>
                <a:lnTo>
                  <a:pt x="3328404" y="44687"/>
                </a:lnTo>
                <a:lnTo>
                  <a:pt x="3336725" y="50297"/>
                </a:lnTo>
                <a:lnTo>
                  <a:pt x="3346967" y="52354"/>
                </a:lnTo>
                <a:lnTo>
                  <a:pt x="3357156" y="50297"/>
                </a:lnTo>
                <a:lnTo>
                  <a:pt x="3365477" y="44687"/>
                </a:lnTo>
                <a:lnTo>
                  <a:pt x="3371087" y="36366"/>
                </a:lnTo>
                <a:lnTo>
                  <a:pt x="3373144" y="26177"/>
                </a:lnTo>
                <a:lnTo>
                  <a:pt x="3371087" y="15987"/>
                </a:lnTo>
                <a:lnTo>
                  <a:pt x="3365477" y="7667"/>
                </a:lnTo>
                <a:lnTo>
                  <a:pt x="3357156" y="2057"/>
                </a:lnTo>
                <a:lnTo>
                  <a:pt x="3346914" y="0"/>
                </a:lnTo>
                <a:close/>
              </a:path>
              <a:path w="5141595" h="1885950">
                <a:moveTo>
                  <a:pt x="3451676" y="0"/>
                </a:moveTo>
                <a:lnTo>
                  <a:pt x="3441486" y="2057"/>
                </a:lnTo>
                <a:lnTo>
                  <a:pt x="3433166" y="7667"/>
                </a:lnTo>
                <a:lnTo>
                  <a:pt x="3427555" y="15987"/>
                </a:lnTo>
                <a:lnTo>
                  <a:pt x="3425498" y="26177"/>
                </a:lnTo>
                <a:lnTo>
                  <a:pt x="3427555" y="36366"/>
                </a:lnTo>
                <a:lnTo>
                  <a:pt x="3433166" y="44687"/>
                </a:lnTo>
                <a:lnTo>
                  <a:pt x="3441486" y="50297"/>
                </a:lnTo>
                <a:lnTo>
                  <a:pt x="3451728" y="52354"/>
                </a:lnTo>
                <a:lnTo>
                  <a:pt x="3461917" y="50297"/>
                </a:lnTo>
                <a:lnTo>
                  <a:pt x="3470238" y="44687"/>
                </a:lnTo>
                <a:lnTo>
                  <a:pt x="3475848" y="36366"/>
                </a:lnTo>
                <a:lnTo>
                  <a:pt x="3477905" y="26177"/>
                </a:lnTo>
                <a:lnTo>
                  <a:pt x="3475848" y="15987"/>
                </a:lnTo>
                <a:lnTo>
                  <a:pt x="3470238" y="7667"/>
                </a:lnTo>
                <a:lnTo>
                  <a:pt x="3461917" y="2057"/>
                </a:lnTo>
                <a:lnTo>
                  <a:pt x="3451676" y="0"/>
                </a:lnTo>
                <a:close/>
              </a:path>
              <a:path w="5141595" h="1885950">
                <a:moveTo>
                  <a:pt x="3556437" y="0"/>
                </a:moveTo>
                <a:lnTo>
                  <a:pt x="3546247" y="2057"/>
                </a:lnTo>
                <a:lnTo>
                  <a:pt x="3537927" y="7667"/>
                </a:lnTo>
                <a:lnTo>
                  <a:pt x="3532317" y="15987"/>
                </a:lnTo>
                <a:lnTo>
                  <a:pt x="3530260" y="26177"/>
                </a:lnTo>
                <a:lnTo>
                  <a:pt x="3532317" y="36366"/>
                </a:lnTo>
                <a:lnTo>
                  <a:pt x="3537927" y="44687"/>
                </a:lnTo>
                <a:lnTo>
                  <a:pt x="3546247" y="50297"/>
                </a:lnTo>
                <a:lnTo>
                  <a:pt x="3556489" y="52354"/>
                </a:lnTo>
                <a:lnTo>
                  <a:pt x="3566678" y="50297"/>
                </a:lnTo>
                <a:lnTo>
                  <a:pt x="3574999" y="44687"/>
                </a:lnTo>
                <a:lnTo>
                  <a:pt x="3580609" y="36366"/>
                </a:lnTo>
                <a:lnTo>
                  <a:pt x="3582666" y="26177"/>
                </a:lnTo>
                <a:lnTo>
                  <a:pt x="3580609" y="15987"/>
                </a:lnTo>
                <a:lnTo>
                  <a:pt x="3574999" y="7667"/>
                </a:lnTo>
                <a:lnTo>
                  <a:pt x="3566678" y="2057"/>
                </a:lnTo>
                <a:lnTo>
                  <a:pt x="3556437" y="0"/>
                </a:lnTo>
                <a:close/>
              </a:path>
              <a:path w="5141595" h="1885950">
                <a:moveTo>
                  <a:pt x="3661198" y="0"/>
                </a:moveTo>
                <a:lnTo>
                  <a:pt x="3651009" y="2057"/>
                </a:lnTo>
                <a:lnTo>
                  <a:pt x="3642688" y="7667"/>
                </a:lnTo>
                <a:lnTo>
                  <a:pt x="3637078" y="15987"/>
                </a:lnTo>
                <a:lnTo>
                  <a:pt x="3635021" y="26177"/>
                </a:lnTo>
                <a:lnTo>
                  <a:pt x="3637078" y="36366"/>
                </a:lnTo>
                <a:lnTo>
                  <a:pt x="3642688" y="44687"/>
                </a:lnTo>
                <a:lnTo>
                  <a:pt x="3651009" y="50297"/>
                </a:lnTo>
                <a:lnTo>
                  <a:pt x="3661250" y="52354"/>
                </a:lnTo>
                <a:lnTo>
                  <a:pt x="3671440" y="50297"/>
                </a:lnTo>
                <a:lnTo>
                  <a:pt x="3679760" y="44687"/>
                </a:lnTo>
                <a:lnTo>
                  <a:pt x="3685370" y="36366"/>
                </a:lnTo>
                <a:lnTo>
                  <a:pt x="3687428" y="26177"/>
                </a:lnTo>
                <a:lnTo>
                  <a:pt x="3685370" y="15987"/>
                </a:lnTo>
                <a:lnTo>
                  <a:pt x="3679760" y="7667"/>
                </a:lnTo>
                <a:lnTo>
                  <a:pt x="3671440" y="2057"/>
                </a:lnTo>
                <a:lnTo>
                  <a:pt x="3661198" y="0"/>
                </a:lnTo>
                <a:close/>
              </a:path>
              <a:path w="5141595" h="1885950">
                <a:moveTo>
                  <a:pt x="3765959" y="0"/>
                </a:moveTo>
                <a:lnTo>
                  <a:pt x="3755770" y="2057"/>
                </a:lnTo>
                <a:lnTo>
                  <a:pt x="3747449" y="7667"/>
                </a:lnTo>
                <a:lnTo>
                  <a:pt x="3741839" y="15987"/>
                </a:lnTo>
                <a:lnTo>
                  <a:pt x="3739782" y="26177"/>
                </a:lnTo>
                <a:lnTo>
                  <a:pt x="3741839" y="36366"/>
                </a:lnTo>
                <a:lnTo>
                  <a:pt x="3747449" y="44687"/>
                </a:lnTo>
                <a:lnTo>
                  <a:pt x="3755770" y="50297"/>
                </a:lnTo>
                <a:lnTo>
                  <a:pt x="3766012" y="52354"/>
                </a:lnTo>
                <a:lnTo>
                  <a:pt x="3776201" y="50297"/>
                </a:lnTo>
                <a:lnTo>
                  <a:pt x="3784522" y="44687"/>
                </a:lnTo>
                <a:lnTo>
                  <a:pt x="3790132" y="36366"/>
                </a:lnTo>
                <a:lnTo>
                  <a:pt x="3792189" y="26177"/>
                </a:lnTo>
                <a:lnTo>
                  <a:pt x="3790132" y="15987"/>
                </a:lnTo>
                <a:lnTo>
                  <a:pt x="3784522" y="7667"/>
                </a:lnTo>
                <a:lnTo>
                  <a:pt x="3776201" y="2057"/>
                </a:lnTo>
                <a:lnTo>
                  <a:pt x="3765959" y="0"/>
                </a:lnTo>
                <a:close/>
              </a:path>
              <a:path w="5141595" h="1885950">
                <a:moveTo>
                  <a:pt x="3870720" y="0"/>
                </a:moveTo>
                <a:lnTo>
                  <a:pt x="3860531" y="2057"/>
                </a:lnTo>
                <a:lnTo>
                  <a:pt x="3852210" y="7667"/>
                </a:lnTo>
                <a:lnTo>
                  <a:pt x="3846600" y="15987"/>
                </a:lnTo>
                <a:lnTo>
                  <a:pt x="3844543" y="26177"/>
                </a:lnTo>
                <a:lnTo>
                  <a:pt x="3846600" y="36366"/>
                </a:lnTo>
                <a:lnTo>
                  <a:pt x="3852210" y="44687"/>
                </a:lnTo>
                <a:lnTo>
                  <a:pt x="3860531" y="50297"/>
                </a:lnTo>
                <a:lnTo>
                  <a:pt x="3870773" y="52354"/>
                </a:lnTo>
                <a:lnTo>
                  <a:pt x="3880962" y="50297"/>
                </a:lnTo>
                <a:lnTo>
                  <a:pt x="3889283" y="44687"/>
                </a:lnTo>
                <a:lnTo>
                  <a:pt x="3894893" y="36366"/>
                </a:lnTo>
                <a:lnTo>
                  <a:pt x="3896950" y="26177"/>
                </a:lnTo>
                <a:lnTo>
                  <a:pt x="3894893" y="15987"/>
                </a:lnTo>
                <a:lnTo>
                  <a:pt x="3889283" y="7667"/>
                </a:lnTo>
                <a:lnTo>
                  <a:pt x="3880962" y="2057"/>
                </a:lnTo>
                <a:lnTo>
                  <a:pt x="3870720" y="0"/>
                </a:lnTo>
                <a:close/>
              </a:path>
              <a:path w="5141595" h="1885950">
                <a:moveTo>
                  <a:pt x="3975482" y="0"/>
                </a:moveTo>
                <a:lnTo>
                  <a:pt x="3965292" y="2057"/>
                </a:lnTo>
                <a:lnTo>
                  <a:pt x="3956972" y="7667"/>
                </a:lnTo>
                <a:lnTo>
                  <a:pt x="3951362" y="15987"/>
                </a:lnTo>
                <a:lnTo>
                  <a:pt x="3949304" y="26177"/>
                </a:lnTo>
                <a:lnTo>
                  <a:pt x="3951362" y="36366"/>
                </a:lnTo>
                <a:lnTo>
                  <a:pt x="3956972" y="44687"/>
                </a:lnTo>
                <a:lnTo>
                  <a:pt x="3965292" y="50297"/>
                </a:lnTo>
                <a:lnTo>
                  <a:pt x="3975534" y="52354"/>
                </a:lnTo>
                <a:lnTo>
                  <a:pt x="3985723" y="50297"/>
                </a:lnTo>
                <a:lnTo>
                  <a:pt x="3994044" y="44687"/>
                </a:lnTo>
                <a:lnTo>
                  <a:pt x="3999654" y="36366"/>
                </a:lnTo>
                <a:lnTo>
                  <a:pt x="4001711" y="26177"/>
                </a:lnTo>
                <a:lnTo>
                  <a:pt x="3999654" y="15987"/>
                </a:lnTo>
                <a:lnTo>
                  <a:pt x="3994044" y="7667"/>
                </a:lnTo>
                <a:lnTo>
                  <a:pt x="3985723" y="2057"/>
                </a:lnTo>
                <a:lnTo>
                  <a:pt x="3975482" y="0"/>
                </a:lnTo>
                <a:close/>
              </a:path>
              <a:path w="5141595" h="1885950">
                <a:moveTo>
                  <a:pt x="4080243" y="0"/>
                </a:moveTo>
                <a:lnTo>
                  <a:pt x="4070054" y="2057"/>
                </a:lnTo>
                <a:lnTo>
                  <a:pt x="4061733" y="7667"/>
                </a:lnTo>
                <a:lnTo>
                  <a:pt x="4056123" y="15987"/>
                </a:lnTo>
                <a:lnTo>
                  <a:pt x="4054066" y="26177"/>
                </a:lnTo>
                <a:lnTo>
                  <a:pt x="4056123" y="36366"/>
                </a:lnTo>
                <a:lnTo>
                  <a:pt x="4061733" y="44687"/>
                </a:lnTo>
                <a:lnTo>
                  <a:pt x="4070054" y="50297"/>
                </a:lnTo>
                <a:lnTo>
                  <a:pt x="4080295" y="52354"/>
                </a:lnTo>
                <a:lnTo>
                  <a:pt x="4090484" y="50297"/>
                </a:lnTo>
                <a:lnTo>
                  <a:pt x="4098805" y="44687"/>
                </a:lnTo>
                <a:lnTo>
                  <a:pt x="4104415" y="36366"/>
                </a:lnTo>
                <a:lnTo>
                  <a:pt x="4106472" y="26177"/>
                </a:lnTo>
                <a:lnTo>
                  <a:pt x="4104415" y="15987"/>
                </a:lnTo>
                <a:lnTo>
                  <a:pt x="4098805" y="7667"/>
                </a:lnTo>
                <a:lnTo>
                  <a:pt x="4090484" y="2057"/>
                </a:lnTo>
                <a:lnTo>
                  <a:pt x="4080243" y="0"/>
                </a:lnTo>
                <a:close/>
              </a:path>
              <a:path w="5141595" h="1885950">
                <a:moveTo>
                  <a:pt x="4185004" y="0"/>
                </a:moveTo>
                <a:lnTo>
                  <a:pt x="4174815" y="2057"/>
                </a:lnTo>
                <a:lnTo>
                  <a:pt x="4166494" y="7667"/>
                </a:lnTo>
                <a:lnTo>
                  <a:pt x="4160884" y="15987"/>
                </a:lnTo>
                <a:lnTo>
                  <a:pt x="4158827" y="26177"/>
                </a:lnTo>
                <a:lnTo>
                  <a:pt x="4160884" y="36366"/>
                </a:lnTo>
                <a:lnTo>
                  <a:pt x="4166494" y="44687"/>
                </a:lnTo>
                <a:lnTo>
                  <a:pt x="4174815" y="50297"/>
                </a:lnTo>
                <a:lnTo>
                  <a:pt x="4185056" y="52354"/>
                </a:lnTo>
                <a:lnTo>
                  <a:pt x="4195246" y="50297"/>
                </a:lnTo>
                <a:lnTo>
                  <a:pt x="4203566" y="44687"/>
                </a:lnTo>
                <a:lnTo>
                  <a:pt x="4209176" y="36366"/>
                </a:lnTo>
                <a:lnTo>
                  <a:pt x="4211234" y="26177"/>
                </a:lnTo>
                <a:lnTo>
                  <a:pt x="4209176" y="15987"/>
                </a:lnTo>
                <a:lnTo>
                  <a:pt x="4203566" y="7667"/>
                </a:lnTo>
                <a:lnTo>
                  <a:pt x="4195246" y="2057"/>
                </a:lnTo>
                <a:lnTo>
                  <a:pt x="4185004" y="0"/>
                </a:lnTo>
                <a:close/>
              </a:path>
              <a:path w="5141595" h="1885950">
                <a:moveTo>
                  <a:pt x="4289765" y="0"/>
                </a:moveTo>
                <a:lnTo>
                  <a:pt x="4279576" y="2057"/>
                </a:lnTo>
                <a:lnTo>
                  <a:pt x="4271255" y="7667"/>
                </a:lnTo>
                <a:lnTo>
                  <a:pt x="4265645" y="15987"/>
                </a:lnTo>
                <a:lnTo>
                  <a:pt x="4263588" y="26177"/>
                </a:lnTo>
                <a:lnTo>
                  <a:pt x="4265645" y="36366"/>
                </a:lnTo>
                <a:lnTo>
                  <a:pt x="4271255" y="44687"/>
                </a:lnTo>
                <a:lnTo>
                  <a:pt x="4279576" y="50297"/>
                </a:lnTo>
                <a:lnTo>
                  <a:pt x="4289818" y="52354"/>
                </a:lnTo>
                <a:lnTo>
                  <a:pt x="4300007" y="50297"/>
                </a:lnTo>
                <a:lnTo>
                  <a:pt x="4308328" y="44687"/>
                </a:lnTo>
                <a:lnTo>
                  <a:pt x="4313938" y="36366"/>
                </a:lnTo>
                <a:lnTo>
                  <a:pt x="4315995" y="26177"/>
                </a:lnTo>
                <a:lnTo>
                  <a:pt x="4313938" y="15987"/>
                </a:lnTo>
                <a:lnTo>
                  <a:pt x="4308328" y="7667"/>
                </a:lnTo>
                <a:lnTo>
                  <a:pt x="4300007" y="2057"/>
                </a:lnTo>
                <a:lnTo>
                  <a:pt x="4289765" y="0"/>
                </a:lnTo>
                <a:close/>
              </a:path>
              <a:path w="5141595" h="1885950">
                <a:moveTo>
                  <a:pt x="4394526" y="0"/>
                </a:moveTo>
                <a:lnTo>
                  <a:pt x="4384337" y="2057"/>
                </a:lnTo>
                <a:lnTo>
                  <a:pt x="4376016" y="7667"/>
                </a:lnTo>
                <a:lnTo>
                  <a:pt x="4370406" y="15987"/>
                </a:lnTo>
                <a:lnTo>
                  <a:pt x="4368349" y="26177"/>
                </a:lnTo>
                <a:lnTo>
                  <a:pt x="4370406" y="36366"/>
                </a:lnTo>
                <a:lnTo>
                  <a:pt x="4376016" y="44687"/>
                </a:lnTo>
                <a:lnTo>
                  <a:pt x="4384337" y="50297"/>
                </a:lnTo>
                <a:lnTo>
                  <a:pt x="4394579" y="52354"/>
                </a:lnTo>
                <a:lnTo>
                  <a:pt x="4404768" y="50297"/>
                </a:lnTo>
                <a:lnTo>
                  <a:pt x="4413089" y="44687"/>
                </a:lnTo>
                <a:lnTo>
                  <a:pt x="4418699" y="36366"/>
                </a:lnTo>
                <a:lnTo>
                  <a:pt x="4420756" y="26177"/>
                </a:lnTo>
                <a:lnTo>
                  <a:pt x="4418699" y="15987"/>
                </a:lnTo>
                <a:lnTo>
                  <a:pt x="4413089" y="7667"/>
                </a:lnTo>
                <a:lnTo>
                  <a:pt x="4404768" y="2057"/>
                </a:lnTo>
                <a:lnTo>
                  <a:pt x="4394526" y="0"/>
                </a:lnTo>
                <a:close/>
              </a:path>
              <a:path w="5141595" h="1885950">
                <a:moveTo>
                  <a:pt x="4499288" y="0"/>
                </a:moveTo>
                <a:lnTo>
                  <a:pt x="4489098" y="2057"/>
                </a:lnTo>
                <a:lnTo>
                  <a:pt x="4480778" y="7667"/>
                </a:lnTo>
                <a:lnTo>
                  <a:pt x="4475168" y="15987"/>
                </a:lnTo>
                <a:lnTo>
                  <a:pt x="4473110" y="26177"/>
                </a:lnTo>
                <a:lnTo>
                  <a:pt x="4475168" y="36366"/>
                </a:lnTo>
                <a:lnTo>
                  <a:pt x="4480778" y="44687"/>
                </a:lnTo>
                <a:lnTo>
                  <a:pt x="4489098" y="50297"/>
                </a:lnTo>
                <a:lnTo>
                  <a:pt x="4499340" y="52354"/>
                </a:lnTo>
                <a:lnTo>
                  <a:pt x="4509529" y="50297"/>
                </a:lnTo>
                <a:lnTo>
                  <a:pt x="4517850" y="44687"/>
                </a:lnTo>
                <a:lnTo>
                  <a:pt x="4523460" y="36366"/>
                </a:lnTo>
                <a:lnTo>
                  <a:pt x="4525517" y="26177"/>
                </a:lnTo>
                <a:lnTo>
                  <a:pt x="4523460" y="15987"/>
                </a:lnTo>
                <a:lnTo>
                  <a:pt x="4517850" y="7667"/>
                </a:lnTo>
                <a:lnTo>
                  <a:pt x="4509529" y="2057"/>
                </a:lnTo>
                <a:lnTo>
                  <a:pt x="4499288" y="0"/>
                </a:lnTo>
                <a:close/>
              </a:path>
              <a:path w="5141595" h="1885950">
                <a:moveTo>
                  <a:pt x="4604049" y="0"/>
                </a:moveTo>
                <a:lnTo>
                  <a:pt x="4593860" y="2057"/>
                </a:lnTo>
                <a:lnTo>
                  <a:pt x="4585539" y="7667"/>
                </a:lnTo>
                <a:lnTo>
                  <a:pt x="4579929" y="15987"/>
                </a:lnTo>
                <a:lnTo>
                  <a:pt x="4577872" y="26177"/>
                </a:lnTo>
                <a:lnTo>
                  <a:pt x="4579929" y="36366"/>
                </a:lnTo>
                <a:lnTo>
                  <a:pt x="4585539" y="44687"/>
                </a:lnTo>
                <a:lnTo>
                  <a:pt x="4593860" y="50297"/>
                </a:lnTo>
                <a:lnTo>
                  <a:pt x="4604101" y="52354"/>
                </a:lnTo>
                <a:lnTo>
                  <a:pt x="4614290" y="50297"/>
                </a:lnTo>
                <a:lnTo>
                  <a:pt x="4622611" y="44687"/>
                </a:lnTo>
                <a:lnTo>
                  <a:pt x="4628221" y="36366"/>
                </a:lnTo>
                <a:lnTo>
                  <a:pt x="4630278" y="26177"/>
                </a:lnTo>
                <a:lnTo>
                  <a:pt x="4628221" y="15987"/>
                </a:lnTo>
                <a:lnTo>
                  <a:pt x="4622611" y="7667"/>
                </a:lnTo>
                <a:lnTo>
                  <a:pt x="4614290" y="2057"/>
                </a:lnTo>
                <a:lnTo>
                  <a:pt x="4604049" y="0"/>
                </a:lnTo>
                <a:close/>
              </a:path>
              <a:path w="5141595" h="1885950">
                <a:moveTo>
                  <a:pt x="4708810" y="0"/>
                </a:moveTo>
                <a:lnTo>
                  <a:pt x="4698621" y="2057"/>
                </a:lnTo>
                <a:lnTo>
                  <a:pt x="4690300" y="7667"/>
                </a:lnTo>
                <a:lnTo>
                  <a:pt x="4684690" y="15987"/>
                </a:lnTo>
                <a:lnTo>
                  <a:pt x="4682633" y="26177"/>
                </a:lnTo>
                <a:lnTo>
                  <a:pt x="4684690" y="36366"/>
                </a:lnTo>
                <a:lnTo>
                  <a:pt x="4690300" y="44687"/>
                </a:lnTo>
                <a:lnTo>
                  <a:pt x="4698621" y="50297"/>
                </a:lnTo>
                <a:lnTo>
                  <a:pt x="4708862" y="52354"/>
                </a:lnTo>
                <a:lnTo>
                  <a:pt x="4719052" y="50297"/>
                </a:lnTo>
                <a:lnTo>
                  <a:pt x="4727372" y="44687"/>
                </a:lnTo>
                <a:lnTo>
                  <a:pt x="4732982" y="36366"/>
                </a:lnTo>
                <a:lnTo>
                  <a:pt x="4735040" y="26177"/>
                </a:lnTo>
                <a:lnTo>
                  <a:pt x="4732982" y="15987"/>
                </a:lnTo>
                <a:lnTo>
                  <a:pt x="4727372" y="7667"/>
                </a:lnTo>
                <a:lnTo>
                  <a:pt x="4719052" y="2057"/>
                </a:lnTo>
                <a:lnTo>
                  <a:pt x="4708810" y="0"/>
                </a:lnTo>
                <a:close/>
              </a:path>
              <a:path w="5141595" h="1885950">
                <a:moveTo>
                  <a:pt x="4813571" y="0"/>
                </a:moveTo>
                <a:lnTo>
                  <a:pt x="4803382" y="2057"/>
                </a:lnTo>
                <a:lnTo>
                  <a:pt x="4795061" y="7667"/>
                </a:lnTo>
                <a:lnTo>
                  <a:pt x="4789451" y="15987"/>
                </a:lnTo>
                <a:lnTo>
                  <a:pt x="4787394" y="26177"/>
                </a:lnTo>
                <a:lnTo>
                  <a:pt x="4789451" y="36366"/>
                </a:lnTo>
                <a:lnTo>
                  <a:pt x="4795061" y="44687"/>
                </a:lnTo>
                <a:lnTo>
                  <a:pt x="4803382" y="50297"/>
                </a:lnTo>
                <a:lnTo>
                  <a:pt x="4813624" y="52354"/>
                </a:lnTo>
                <a:lnTo>
                  <a:pt x="4823813" y="50297"/>
                </a:lnTo>
                <a:lnTo>
                  <a:pt x="4832134" y="44687"/>
                </a:lnTo>
                <a:lnTo>
                  <a:pt x="4837744" y="36366"/>
                </a:lnTo>
                <a:lnTo>
                  <a:pt x="4839801" y="26177"/>
                </a:lnTo>
                <a:lnTo>
                  <a:pt x="4837744" y="15987"/>
                </a:lnTo>
                <a:lnTo>
                  <a:pt x="4832134" y="7667"/>
                </a:lnTo>
                <a:lnTo>
                  <a:pt x="4823813" y="2057"/>
                </a:lnTo>
                <a:lnTo>
                  <a:pt x="4813571" y="0"/>
                </a:lnTo>
                <a:close/>
              </a:path>
              <a:path w="5141595" h="1885950">
                <a:moveTo>
                  <a:pt x="4919650" y="87"/>
                </a:moveTo>
                <a:lnTo>
                  <a:pt x="4909369" y="1629"/>
                </a:lnTo>
                <a:lnTo>
                  <a:pt x="4900777" y="6813"/>
                </a:lnTo>
                <a:lnTo>
                  <a:pt x="4894755" y="14841"/>
                </a:lnTo>
                <a:lnTo>
                  <a:pt x="4892187" y="24914"/>
                </a:lnTo>
                <a:lnTo>
                  <a:pt x="4893728" y="35194"/>
                </a:lnTo>
                <a:lnTo>
                  <a:pt x="4898912" y="43786"/>
                </a:lnTo>
                <a:lnTo>
                  <a:pt x="4906940" y="49808"/>
                </a:lnTo>
                <a:lnTo>
                  <a:pt x="4917012" y="52376"/>
                </a:lnTo>
                <a:lnTo>
                  <a:pt x="4927345" y="50837"/>
                </a:lnTo>
                <a:lnTo>
                  <a:pt x="4935937" y="45653"/>
                </a:lnTo>
                <a:lnTo>
                  <a:pt x="4941959" y="37626"/>
                </a:lnTo>
                <a:lnTo>
                  <a:pt x="4944527" y="27553"/>
                </a:lnTo>
                <a:lnTo>
                  <a:pt x="4942986" y="17273"/>
                </a:lnTo>
                <a:lnTo>
                  <a:pt x="4937802" y="8680"/>
                </a:lnTo>
                <a:lnTo>
                  <a:pt x="4929775" y="2658"/>
                </a:lnTo>
                <a:lnTo>
                  <a:pt x="4919650" y="87"/>
                </a:lnTo>
                <a:close/>
              </a:path>
              <a:path w="5141595" h="1885950">
                <a:moveTo>
                  <a:pt x="5021801" y="28095"/>
                </a:moveTo>
                <a:lnTo>
                  <a:pt x="5011778" y="28589"/>
                </a:lnTo>
                <a:lnTo>
                  <a:pt x="5002671" y="32804"/>
                </a:lnTo>
                <a:lnTo>
                  <a:pt x="4995637" y="40458"/>
                </a:lnTo>
                <a:lnTo>
                  <a:pt x="4992123" y="50241"/>
                </a:lnTo>
                <a:lnTo>
                  <a:pt x="4992617" y="60264"/>
                </a:lnTo>
                <a:lnTo>
                  <a:pt x="4996832" y="69371"/>
                </a:lnTo>
                <a:lnTo>
                  <a:pt x="5004486" y="76405"/>
                </a:lnTo>
                <a:lnTo>
                  <a:pt x="5014314" y="79946"/>
                </a:lnTo>
                <a:lnTo>
                  <a:pt x="5024337" y="79453"/>
                </a:lnTo>
                <a:lnTo>
                  <a:pt x="5033444" y="75237"/>
                </a:lnTo>
                <a:lnTo>
                  <a:pt x="5040477" y="67584"/>
                </a:lnTo>
                <a:lnTo>
                  <a:pt x="5043992" y="57801"/>
                </a:lnTo>
                <a:lnTo>
                  <a:pt x="5043498" y="47777"/>
                </a:lnTo>
                <a:lnTo>
                  <a:pt x="5039283" y="38671"/>
                </a:lnTo>
                <a:lnTo>
                  <a:pt x="5031585" y="31609"/>
                </a:lnTo>
                <a:lnTo>
                  <a:pt x="5021801" y="28095"/>
                </a:lnTo>
                <a:close/>
              </a:path>
              <a:path w="5141595" h="1885950">
                <a:moveTo>
                  <a:pt x="5086417" y="102278"/>
                </a:moveTo>
                <a:lnTo>
                  <a:pt x="5076642" y="105814"/>
                </a:lnTo>
                <a:lnTo>
                  <a:pt x="5069004" y="112865"/>
                </a:lnTo>
                <a:lnTo>
                  <a:pt x="5064809" y="121982"/>
                </a:lnTo>
                <a:lnTo>
                  <a:pt x="5064339" y="132006"/>
                </a:lnTo>
                <a:lnTo>
                  <a:pt x="5067875" y="141782"/>
                </a:lnTo>
                <a:lnTo>
                  <a:pt x="5074953" y="149463"/>
                </a:lnTo>
                <a:lnTo>
                  <a:pt x="5084069" y="153659"/>
                </a:lnTo>
                <a:lnTo>
                  <a:pt x="5094094" y="154129"/>
                </a:lnTo>
                <a:lnTo>
                  <a:pt x="5103869" y="150593"/>
                </a:lnTo>
                <a:lnTo>
                  <a:pt x="5111507" y="143542"/>
                </a:lnTo>
                <a:lnTo>
                  <a:pt x="5115702" y="134425"/>
                </a:lnTo>
                <a:lnTo>
                  <a:pt x="5116172" y="124401"/>
                </a:lnTo>
                <a:lnTo>
                  <a:pt x="5112609" y="114581"/>
                </a:lnTo>
                <a:lnTo>
                  <a:pt x="5105558" y="106944"/>
                </a:lnTo>
                <a:lnTo>
                  <a:pt x="5096441" y="102749"/>
                </a:lnTo>
                <a:lnTo>
                  <a:pt x="5086417" y="102278"/>
                </a:lnTo>
                <a:close/>
              </a:path>
              <a:path w="5141595" h="1885950">
                <a:moveTo>
                  <a:pt x="5115027" y="202560"/>
                </a:moveTo>
                <a:lnTo>
                  <a:pt x="5104838" y="204617"/>
                </a:lnTo>
                <a:lnTo>
                  <a:pt x="5096517" y="210227"/>
                </a:lnTo>
                <a:lnTo>
                  <a:pt x="5090907" y="218547"/>
                </a:lnTo>
                <a:lnTo>
                  <a:pt x="5088850" y="228789"/>
                </a:lnTo>
                <a:lnTo>
                  <a:pt x="5090907" y="238979"/>
                </a:lnTo>
                <a:lnTo>
                  <a:pt x="5096517" y="247299"/>
                </a:lnTo>
                <a:lnTo>
                  <a:pt x="5104838" y="252909"/>
                </a:lnTo>
                <a:lnTo>
                  <a:pt x="5115027" y="254967"/>
                </a:lnTo>
                <a:lnTo>
                  <a:pt x="5125216" y="252909"/>
                </a:lnTo>
                <a:lnTo>
                  <a:pt x="5133537" y="247299"/>
                </a:lnTo>
                <a:lnTo>
                  <a:pt x="5139147" y="238979"/>
                </a:lnTo>
                <a:lnTo>
                  <a:pt x="5141204" y="228737"/>
                </a:lnTo>
                <a:lnTo>
                  <a:pt x="5139147" y="218547"/>
                </a:lnTo>
                <a:lnTo>
                  <a:pt x="5133537" y="210227"/>
                </a:lnTo>
                <a:lnTo>
                  <a:pt x="5125216" y="204617"/>
                </a:lnTo>
                <a:lnTo>
                  <a:pt x="5115027" y="202560"/>
                </a:lnTo>
                <a:close/>
              </a:path>
              <a:path w="5141595" h="1885950">
                <a:moveTo>
                  <a:pt x="5115027" y="307321"/>
                </a:moveTo>
                <a:lnTo>
                  <a:pt x="5104838" y="309378"/>
                </a:lnTo>
                <a:lnTo>
                  <a:pt x="5096517" y="314988"/>
                </a:lnTo>
                <a:lnTo>
                  <a:pt x="5090907" y="323309"/>
                </a:lnTo>
                <a:lnTo>
                  <a:pt x="5088850" y="333551"/>
                </a:lnTo>
                <a:lnTo>
                  <a:pt x="5090907" y="343740"/>
                </a:lnTo>
                <a:lnTo>
                  <a:pt x="5096517" y="352061"/>
                </a:lnTo>
                <a:lnTo>
                  <a:pt x="5104838" y="357671"/>
                </a:lnTo>
                <a:lnTo>
                  <a:pt x="5115027" y="359728"/>
                </a:lnTo>
                <a:lnTo>
                  <a:pt x="5125216" y="357671"/>
                </a:lnTo>
                <a:lnTo>
                  <a:pt x="5133537" y="352061"/>
                </a:lnTo>
                <a:lnTo>
                  <a:pt x="5139147" y="343740"/>
                </a:lnTo>
                <a:lnTo>
                  <a:pt x="5141204" y="333498"/>
                </a:lnTo>
                <a:lnTo>
                  <a:pt x="5139147" y="323309"/>
                </a:lnTo>
                <a:lnTo>
                  <a:pt x="5133537" y="314988"/>
                </a:lnTo>
                <a:lnTo>
                  <a:pt x="5125216" y="309378"/>
                </a:lnTo>
                <a:lnTo>
                  <a:pt x="5115027" y="307321"/>
                </a:lnTo>
                <a:close/>
              </a:path>
              <a:path w="5141595" h="1885950">
                <a:moveTo>
                  <a:pt x="5115027" y="412082"/>
                </a:moveTo>
                <a:lnTo>
                  <a:pt x="5104838" y="414139"/>
                </a:lnTo>
                <a:lnTo>
                  <a:pt x="5096517" y="419749"/>
                </a:lnTo>
                <a:lnTo>
                  <a:pt x="5090907" y="428070"/>
                </a:lnTo>
                <a:lnTo>
                  <a:pt x="5088850" y="438312"/>
                </a:lnTo>
                <a:lnTo>
                  <a:pt x="5090907" y="448501"/>
                </a:lnTo>
                <a:lnTo>
                  <a:pt x="5096517" y="456822"/>
                </a:lnTo>
                <a:lnTo>
                  <a:pt x="5104838" y="462432"/>
                </a:lnTo>
                <a:lnTo>
                  <a:pt x="5115027" y="464489"/>
                </a:lnTo>
                <a:lnTo>
                  <a:pt x="5125216" y="462432"/>
                </a:lnTo>
                <a:lnTo>
                  <a:pt x="5133537" y="456822"/>
                </a:lnTo>
                <a:lnTo>
                  <a:pt x="5139147" y="448501"/>
                </a:lnTo>
                <a:lnTo>
                  <a:pt x="5141204" y="438259"/>
                </a:lnTo>
                <a:lnTo>
                  <a:pt x="5139147" y="428070"/>
                </a:lnTo>
                <a:lnTo>
                  <a:pt x="5133537" y="419749"/>
                </a:lnTo>
                <a:lnTo>
                  <a:pt x="5125216" y="414139"/>
                </a:lnTo>
                <a:lnTo>
                  <a:pt x="5115027" y="412082"/>
                </a:lnTo>
                <a:close/>
              </a:path>
              <a:path w="5141595" h="1885950">
                <a:moveTo>
                  <a:pt x="5115027" y="516843"/>
                </a:moveTo>
                <a:lnTo>
                  <a:pt x="5104838" y="518900"/>
                </a:lnTo>
                <a:lnTo>
                  <a:pt x="5096517" y="524510"/>
                </a:lnTo>
                <a:lnTo>
                  <a:pt x="5090907" y="532831"/>
                </a:lnTo>
                <a:lnTo>
                  <a:pt x="5088850" y="543073"/>
                </a:lnTo>
                <a:lnTo>
                  <a:pt x="5090907" y="553262"/>
                </a:lnTo>
                <a:lnTo>
                  <a:pt x="5096517" y="561583"/>
                </a:lnTo>
                <a:lnTo>
                  <a:pt x="5104838" y="567193"/>
                </a:lnTo>
                <a:lnTo>
                  <a:pt x="5115027" y="569250"/>
                </a:lnTo>
                <a:lnTo>
                  <a:pt x="5125216" y="567193"/>
                </a:lnTo>
                <a:lnTo>
                  <a:pt x="5133537" y="561583"/>
                </a:lnTo>
                <a:lnTo>
                  <a:pt x="5139147" y="553262"/>
                </a:lnTo>
                <a:lnTo>
                  <a:pt x="5141204" y="543021"/>
                </a:lnTo>
                <a:lnTo>
                  <a:pt x="5139147" y="532831"/>
                </a:lnTo>
                <a:lnTo>
                  <a:pt x="5133537" y="524510"/>
                </a:lnTo>
                <a:lnTo>
                  <a:pt x="5125216" y="518900"/>
                </a:lnTo>
                <a:lnTo>
                  <a:pt x="5115027" y="516843"/>
                </a:lnTo>
                <a:close/>
              </a:path>
              <a:path w="5141595" h="1885950">
                <a:moveTo>
                  <a:pt x="5115027" y="621605"/>
                </a:moveTo>
                <a:lnTo>
                  <a:pt x="5104838" y="623662"/>
                </a:lnTo>
                <a:lnTo>
                  <a:pt x="5096517" y="629271"/>
                </a:lnTo>
                <a:lnTo>
                  <a:pt x="5090907" y="637592"/>
                </a:lnTo>
                <a:lnTo>
                  <a:pt x="5088850" y="647834"/>
                </a:lnTo>
                <a:lnTo>
                  <a:pt x="5090907" y="658024"/>
                </a:lnTo>
                <a:lnTo>
                  <a:pt x="5096517" y="666344"/>
                </a:lnTo>
                <a:lnTo>
                  <a:pt x="5104838" y="671954"/>
                </a:lnTo>
                <a:lnTo>
                  <a:pt x="5115027" y="674011"/>
                </a:lnTo>
                <a:lnTo>
                  <a:pt x="5125216" y="671954"/>
                </a:lnTo>
                <a:lnTo>
                  <a:pt x="5133537" y="666344"/>
                </a:lnTo>
                <a:lnTo>
                  <a:pt x="5139147" y="658024"/>
                </a:lnTo>
                <a:lnTo>
                  <a:pt x="5141204" y="647782"/>
                </a:lnTo>
                <a:lnTo>
                  <a:pt x="5139147" y="637592"/>
                </a:lnTo>
                <a:lnTo>
                  <a:pt x="5133537" y="629271"/>
                </a:lnTo>
                <a:lnTo>
                  <a:pt x="5125216" y="623662"/>
                </a:lnTo>
                <a:lnTo>
                  <a:pt x="5115027" y="621605"/>
                </a:lnTo>
                <a:close/>
              </a:path>
              <a:path w="5141595" h="1885950">
                <a:moveTo>
                  <a:pt x="5115027" y="726366"/>
                </a:moveTo>
                <a:lnTo>
                  <a:pt x="5104838" y="728423"/>
                </a:lnTo>
                <a:lnTo>
                  <a:pt x="5096517" y="734033"/>
                </a:lnTo>
                <a:lnTo>
                  <a:pt x="5090907" y="742353"/>
                </a:lnTo>
                <a:lnTo>
                  <a:pt x="5088850" y="752595"/>
                </a:lnTo>
                <a:lnTo>
                  <a:pt x="5090907" y="762785"/>
                </a:lnTo>
                <a:lnTo>
                  <a:pt x="5096517" y="771105"/>
                </a:lnTo>
                <a:lnTo>
                  <a:pt x="5104838" y="776715"/>
                </a:lnTo>
                <a:lnTo>
                  <a:pt x="5115027" y="778773"/>
                </a:lnTo>
                <a:lnTo>
                  <a:pt x="5125216" y="776715"/>
                </a:lnTo>
                <a:lnTo>
                  <a:pt x="5133537" y="771105"/>
                </a:lnTo>
                <a:lnTo>
                  <a:pt x="5139147" y="762785"/>
                </a:lnTo>
                <a:lnTo>
                  <a:pt x="5141204" y="752543"/>
                </a:lnTo>
                <a:lnTo>
                  <a:pt x="5139147" y="742353"/>
                </a:lnTo>
                <a:lnTo>
                  <a:pt x="5133537" y="734033"/>
                </a:lnTo>
                <a:lnTo>
                  <a:pt x="5125216" y="728423"/>
                </a:lnTo>
                <a:lnTo>
                  <a:pt x="5115027" y="726366"/>
                </a:lnTo>
                <a:close/>
              </a:path>
              <a:path w="5141595" h="1885950">
                <a:moveTo>
                  <a:pt x="5115027" y="831127"/>
                </a:moveTo>
                <a:lnTo>
                  <a:pt x="5104838" y="833184"/>
                </a:lnTo>
                <a:lnTo>
                  <a:pt x="5096517" y="838794"/>
                </a:lnTo>
                <a:lnTo>
                  <a:pt x="5090907" y="847115"/>
                </a:lnTo>
                <a:lnTo>
                  <a:pt x="5088850" y="857357"/>
                </a:lnTo>
                <a:lnTo>
                  <a:pt x="5090907" y="867546"/>
                </a:lnTo>
                <a:lnTo>
                  <a:pt x="5096517" y="875867"/>
                </a:lnTo>
                <a:lnTo>
                  <a:pt x="5104838" y="881477"/>
                </a:lnTo>
                <a:lnTo>
                  <a:pt x="5115027" y="883534"/>
                </a:lnTo>
                <a:lnTo>
                  <a:pt x="5125216" y="881477"/>
                </a:lnTo>
                <a:lnTo>
                  <a:pt x="5133537" y="875867"/>
                </a:lnTo>
                <a:lnTo>
                  <a:pt x="5139147" y="867546"/>
                </a:lnTo>
                <a:lnTo>
                  <a:pt x="5141204" y="857304"/>
                </a:lnTo>
                <a:lnTo>
                  <a:pt x="5139147" y="847115"/>
                </a:lnTo>
                <a:lnTo>
                  <a:pt x="5133537" y="838794"/>
                </a:lnTo>
                <a:lnTo>
                  <a:pt x="5125216" y="833184"/>
                </a:lnTo>
                <a:lnTo>
                  <a:pt x="5115027" y="831127"/>
                </a:lnTo>
                <a:close/>
              </a:path>
              <a:path w="5141595" h="1885950">
                <a:moveTo>
                  <a:pt x="5115027" y="935888"/>
                </a:moveTo>
                <a:lnTo>
                  <a:pt x="5104838" y="937945"/>
                </a:lnTo>
                <a:lnTo>
                  <a:pt x="5096517" y="943555"/>
                </a:lnTo>
                <a:lnTo>
                  <a:pt x="5090907" y="951876"/>
                </a:lnTo>
                <a:lnTo>
                  <a:pt x="5088850" y="962118"/>
                </a:lnTo>
                <a:lnTo>
                  <a:pt x="5090907" y="972307"/>
                </a:lnTo>
                <a:lnTo>
                  <a:pt x="5096517" y="980628"/>
                </a:lnTo>
                <a:lnTo>
                  <a:pt x="5104838" y="986238"/>
                </a:lnTo>
                <a:lnTo>
                  <a:pt x="5115027" y="988295"/>
                </a:lnTo>
                <a:lnTo>
                  <a:pt x="5125216" y="986238"/>
                </a:lnTo>
                <a:lnTo>
                  <a:pt x="5133537" y="980628"/>
                </a:lnTo>
                <a:lnTo>
                  <a:pt x="5139147" y="972307"/>
                </a:lnTo>
                <a:lnTo>
                  <a:pt x="5141204" y="962065"/>
                </a:lnTo>
                <a:lnTo>
                  <a:pt x="5139147" y="951876"/>
                </a:lnTo>
                <a:lnTo>
                  <a:pt x="5133537" y="943555"/>
                </a:lnTo>
                <a:lnTo>
                  <a:pt x="5125216" y="937945"/>
                </a:lnTo>
                <a:lnTo>
                  <a:pt x="5115027" y="935888"/>
                </a:lnTo>
                <a:close/>
              </a:path>
              <a:path w="5141595" h="1885950">
                <a:moveTo>
                  <a:pt x="5115027" y="1040649"/>
                </a:moveTo>
                <a:lnTo>
                  <a:pt x="5104838" y="1042706"/>
                </a:lnTo>
                <a:lnTo>
                  <a:pt x="5096517" y="1048316"/>
                </a:lnTo>
                <a:lnTo>
                  <a:pt x="5090907" y="1056637"/>
                </a:lnTo>
                <a:lnTo>
                  <a:pt x="5088850" y="1066879"/>
                </a:lnTo>
                <a:lnTo>
                  <a:pt x="5090907" y="1077068"/>
                </a:lnTo>
                <a:lnTo>
                  <a:pt x="5096517" y="1085389"/>
                </a:lnTo>
                <a:lnTo>
                  <a:pt x="5104838" y="1090999"/>
                </a:lnTo>
                <a:lnTo>
                  <a:pt x="5115027" y="1093056"/>
                </a:lnTo>
                <a:lnTo>
                  <a:pt x="5125216" y="1090999"/>
                </a:lnTo>
                <a:lnTo>
                  <a:pt x="5133537" y="1085389"/>
                </a:lnTo>
                <a:lnTo>
                  <a:pt x="5139147" y="1077068"/>
                </a:lnTo>
                <a:lnTo>
                  <a:pt x="5141204" y="1066827"/>
                </a:lnTo>
                <a:lnTo>
                  <a:pt x="5139147" y="1056637"/>
                </a:lnTo>
                <a:lnTo>
                  <a:pt x="5133537" y="1048316"/>
                </a:lnTo>
                <a:lnTo>
                  <a:pt x="5125216" y="1042706"/>
                </a:lnTo>
                <a:lnTo>
                  <a:pt x="5115027" y="1040649"/>
                </a:lnTo>
                <a:close/>
              </a:path>
              <a:path w="5141595" h="1885950">
                <a:moveTo>
                  <a:pt x="5115027" y="1145411"/>
                </a:moveTo>
                <a:lnTo>
                  <a:pt x="5104838" y="1147468"/>
                </a:lnTo>
                <a:lnTo>
                  <a:pt x="5096517" y="1153077"/>
                </a:lnTo>
                <a:lnTo>
                  <a:pt x="5090907" y="1161398"/>
                </a:lnTo>
                <a:lnTo>
                  <a:pt x="5088850" y="1171639"/>
                </a:lnTo>
                <a:lnTo>
                  <a:pt x="5090907" y="1181829"/>
                </a:lnTo>
                <a:lnTo>
                  <a:pt x="5096517" y="1190150"/>
                </a:lnTo>
                <a:lnTo>
                  <a:pt x="5104838" y="1195759"/>
                </a:lnTo>
                <a:lnTo>
                  <a:pt x="5115027" y="1197816"/>
                </a:lnTo>
                <a:lnTo>
                  <a:pt x="5125216" y="1195759"/>
                </a:lnTo>
                <a:lnTo>
                  <a:pt x="5133537" y="1190150"/>
                </a:lnTo>
                <a:lnTo>
                  <a:pt x="5139147" y="1181829"/>
                </a:lnTo>
                <a:lnTo>
                  <a:pt x="5141204" y="1171587"/>
                </a:lnTo>
                <a:lnTo>
                  <a:pt x="5139147" y="1161398"/>
                </a:lnTo>
                <a:lnTo>
                  <a:pt x="5133537" y="1153077"/>
                </a:lnTo>
                <a:lnTo>
                  <a:pt x="5125216" y="1147468"/>
                </a:lnTo>
                <a:lnTo>
                  <a:pt x="5115027" y="1145411"/>
                </a:lnTo>
                <a:close/>
              </a:path>
              <a:path w="5141595" h="1885950">
                <a:moveTo>
                  <a:pt x="5115027" y="1250171"/>
                </a:moveTo>
                <a:lnTo>
                  <a:pt x="5104838" y="1252228"/>
                </a:lnTo>
                <a:lnTo>
                  <a:pt x="5096517" y="1257838"/>
                </a:lnTo>
                <a:lnTo>
                  <a:pt x="5090907" y="1266159"/>
                </a:lnTo>
                <a:lnTo>
                  <a:pt x="5088850" y="1276400"/>
                </a:lnTo>
                <a:lnTo>
                  <a:pt x="5090907" y="1286590"/>
                </a:lnTo>
                <a:lnTo>
                  <a:pt x="5096517" y="1294911"/>
                </a:lnTo>
                <a:lnTo>
                  <a:pt x="5104838" y="1300521"/>
                </a:lnTo>
                <a:lnTo>
                  <a:pt x="5115027" y="1302578"/>
                </a:lnTo>
                <a:lnTo>
                  <a:pt x="5125216" y="1300521"/>
                </a:lnTo>
                <a:lnTo>
                  <a:pt x="5133537" y="1294911"/>
                </a:lnTo>
                <a:lnTo>
                  <a:pt x="5139147" y="1286590"/>
                </a:lnTo>
                <a:lnTo>
                  <a:pt x="5141204" y="1276348"/>
                </a:lnTo>
                <a:lnTo>
                  <a:pt x="5139147" y="1266159"/>
                </a:lnTo>
                <a:lnTo>
                  <a:pt x="5133537" y="1257838"/>
                </a:lnTo>
                <a:lnTo>
                  <a:pt x="5125216" y="1252228"/>
                </a:lnTo>
                <a:lnTo>
                  <a:pt x="5115027" y="1250171"/>
                </a:lnTo>
                <a:close/>
              </a:path>
              <a:path w="5141595" h="1885950">
                <a:moveTo>
                  <a:pt x="5115027" y="1354932"/>
                </a:moveTo>
                <a:lnTo>
                  <a:pt x="5104838" y="1356989"/>
                </a:lnTo>
                <a:lnTo>
                  <a:pt x="5096517" y="1362599"/>
                </a:lnTo>
                <a:lnTo>
                  <a:pt x="5090907" y="1370920"/>
                </a:lnTo>
                <a:lnTo>
                  <a:pt x="5088850" y="1381162"/>
                </a:lnTo>
                <a:lnTo>
                  <a:pt x="5090907" y="1391351"/>
                </a:lnTo>
                <a:lnTo>
                  <a:pt x="5096517" y="1399672"/>
                </a:lnTo>
                <a:lnTo>
                  <a:pt x="5104838" y="1405282"/>
                </a:lnTo>
                <a:lnTo>
                  <a:pt x="5115027" y="1407339"/>
                </a:lnTo>
                <a:lnTo>
                  <a:pt x="5125216" y="1405282"/>
                </a:lnTo>
                <a:lnTo>
                  <a:pt x="5133537" y="1399672"/>
                </a:lnTo>
                <a:lnTo>
                  <a:pt x="5139147" y="1391351"/>
                </a:lnTo>
                <a:lnTo>
                  <a:pt x="5141204" y="1381109"/>
                </a:lnTo>
                <a:lnTo>
                  <a:pt x="5139147" y="1370920"/>
                </a:lnTo>
                <a:lnTo>
                  <a:pt x="5133537" y="1362599"/>
                </a:lnTo>
                <a:lnTo>
                  <a:pt x="5125216" y="1356989"/>
                </a:lnTo>
                <a:lnTo>
                  <a:pt x="5115027" y="1354932"/>
                </a:lnTo>
                <a:close/>
              </a:path>
              <a:path w="5141595" h="1885950">
                <a:moveTo>
                  <a:pt x="5115027" y="1459693"/>
                </a:moveTo>
                <a:lnTo>
                  <a:pt x="5104838" y="1461750"/>
                </a:lnTo>
                <a:lnTo>
                  <a:pt x="5096517" y="1467360"/>
                </a:lnTo>
                <a:lnTo>
                  <a:pt x="5090907" y="1475681"/>
                </a:lnTo>
                <a:lnTo>
                  <a:pt x="5088850" y="1485923"/>
                </a:lnTo>
                <a:lnTo>
                  <a:pt x="5090907" y="1496113"/>
                </a:lnTo>
                <a:lnTo>
                  <a:pt x="5096517" y="1504433"/>
                </a:lnTo>
                <a:lnTo>
                  <a:pt x="5104838" y="1510043"/>
                </a:lnTo>
                <a:lnTo>
                  <a:pt x="5115027" y="1512100"/>
                </a:lnTo>
                <a:lnTo>
                  <a:pt x="5125216" y="1510043"/>
                </a:lnTo>
                <a:lnTo>
                  <a:pt x="5133537" y="1504433"/>
                </a:lnTo>
                <a:lnTo>
                  <a:pt x="5139147" y="1496113"/>
                </a:lnTo>
                <a:lnTo>
                  <a:pt x="5141204" y="1485870"/>
                </a:lnTo>
                <a:lnTo>
                  <a:pt x="5139147" y="1475681"/>
                </a:lnTo>
                <a:lnTo>
                  <a:pt x="5133537" y="1467360"/>
                </a:lnTo>
                <a:lnTo>
                  <a:pt x="5125216" y="1461750"/>
                </a:lnTo>
                <a:lnTo>
                  <a:pt x="5115027" y="1459693"/>
                </a:lnTo>
                <a:close/>
              </a:path>
              <a:path w="5141595" h="1885950">
                <a:moveTo>
                  <a:pt x="5115027" y="1564454"/>
                </a:moveTo>
                <a:lnTo>
                  <a:pt x="5104838" y="1566512"/>
                </a:lnTo>
                <a:lnTo>
                  <a:pt x="5096517" y="1572122"/>
                </a:lnTo>
                <a:lnTo>
                  <a:pt x="5090907" y="1580442"/>
                </a:lnTo>
                <a:lnTo>
                  <a:pt x="5088850" y="1590684"/>
                </a:lnTo>
                <a:lnTo>
                  <a:pt x="5090907" y="1600874"/>
                </a:lnTo>
                <a:lnTo>
                  <a:pt x="5096517" y="1609194"/>
                </a:lnTo>
                <a:lnTo>
                  <a:pt x="5104838" y="1614804"/>
                </a:lnTo>
                <a:lnTo>
                  <a:pt x="5115027" y="1616861"/>
                </a:lnTo>
                <a:lnTo>
                  <a:pt x="5125216" y="1614804"/>
                </a:lnTo>
                <a:lnTo>
                  <a:pt x="5133537" y="1609194"/>
                </a:lnTo>
                <a:lnTo>
                  <a:pt x="5139147" y="1600874"/>
                </a:lnTo>
                <a:lnTo>
                  <a:pt x="5141204" y="1590632"/>
                </a:lnTo>
                <a:lnTo>
                  <a:pt x="5139147" y="1580442"/>
                </a:lnTo>
                <a:lnTo>
                  <a:pt x="5133537" y="1572122"/>
                </a:lnTo>
                <a:lnTo>
                  <a:pt x="5125216" y="1566512"/>
                </a:lnTo>
                <a:lnTo>
                  <a:pt x="5115027" y="1564454"/>
                </a:lnTo>
                <a:close/>
              </a:path>
              <a:path w="5141595" h="1885950">
                <a:moveTo>
                  <a:pt x="5115908" y="1669333"/>
                </a:moveTo>
                <a:lnTo>
                  <a:pt x="5105525" y="1669842"/>
                </a:lnTo>
                <a:lnTo>
                  <a:pt x="5096459" y="1674143"/>
                </a:lnTo>
                <a:lnTo>
                  <a:pt x="5089666" y="1681530"/>
                </a:lnTo>
                <a:lnTo>
                  <a:pt x="5086107" y="1691297"/>
                </a:lnTo>
                <a:lnTo>
                  <a:pt x="5086608" y="1701731"/>
                </a:lnTo>
                <a:lnTo>
                  <a:pt x="5090910" y="1710798"/>
                </a:lnTo>
                <a:lnTo>
                  <a:pt x="5098297" y="1717590"/>
                </a:lnTo>
                <a:lnTo>
                  <a:pt x="5108063" y="1721149"/>
                </a:lnTo>
                <a:lnTo>
                  <a:pt x="5118446" y="1720640"/>
                </a:lnTo>
                <a:lnTo>
                  <a:pt x="5127512" y="1716339"/>
                </a:lnTo>
                <a:lnTo>
                  <a:pt x="5134305" y="1708951"/>
                </a:lnTo>
                <a:lnTo>
                  <a:pt x="5137872" y="1699133"/>
                </a:lnTo>
                <a:lnTo>
                  <a:pt x="5137363" y="1688750"/>
                </a:lnTo>
                <a:lnTo>
                  <a:pt x="5133062" y="1679684"/>
                </a:lnTo>
                <a:lnTo>
                  <a:pt x="5125674" y="1672892"/>
                </a:lnTo>
                <a:lnTo>
                  <a:pt x="5115908" y="1669333"/>
                </a:lnTo>
                <a:close/>
              </a:path>
              <a:path w="5141595" h="1885950">
                <a:moveTo>
                  <a:pt x="5067165" y="1762966"/>
                </a:moveTo>
                <a:lnTo>
                  <a:pt x="5057423" y="1765375"/>
                </a:lnTo>
                <a:lnTo>
                  <a:pt x="5049064" y="1771553"/>
                </a:lnTo>
                <a:lnTo>
                  <a:pt x="5043721" y="1780529"/>
                </a:lnTo>
                <a:lnTo>
                  <a:pt x="5042301" y="1790463"/>
                </a:lnTo>
                <a:lnTo>
                  <a:pt x="5044710" y="1800205"/>
                </a:lnTo>
                <a:lnTo>
                  <a:pt x="5050888" y="1808565"/>
                </a:lnTo>
                <a:lnTo>
                  <a:pt x="5059825" y="1813873"/>
                </a:lnTo>
                <a:lnTo>
                  <a:pt x="5069759" y="1815293"/>
                </a:lnTo>
                <a:lnTo>
                  <a:pt x="5079501" y="1812884"/>
                </a:lnTo>
                <a:lnTo>
                  <a:pt x="5087896" y="1806667"/>
                </a:lnTo>
                <a:lnTo>
                  <a:pt x="5093204" y="1797730"/>
                </a:lnTo>
                <a:lnTo>
                  <a:pt x="5094624" y="1787795"/>
                </a:lnTo>
                <a:lnTo>
                  <a:pt x="5092215" y="1778054"/>
                </a:lnTo>
                <a:lnTo>
                  <a:pt x="5086037" y="1769694"/>
                </a:lnTo>
                <a:lnTo>
                  <a:pt x="5077100" y="1764386"/>
                </a:lnTo>
                <a:lnTo>
                  <a:pt x="5067165" y="1762966"/>
                </a:lnTo>
                <a:close/>
              </a:path>
              <a:path w="5141595" h="1885950">
                <a:moveTo>
                  <a:pt x="4984649" y="1821847"/>
                </a:moveTo>
                <a:lnTo>
                  <a:pt x="4974373" y="1823413"/>
                </a:lnTo>
                <a:lnTo>
                  <a:pt x="4965460" y="1828861"/>
                </a:lnTo>
                <a:lnTo>
                  <a:pt x="4959571" y="1836986"/>
                </a:lnTo>
                <a:lnTo>
                  <a:pt x="4957158" y="1846727"/>
                </a:lnTo>
                <a:lnTo>
                  <a:pt x="4958725" y="1857004"/>
                </a:lnTo>
                <a:lnTo>
                  <a:pt x="4964155" y="1865868"/>
                </a:lnTo>
                <a:lnTo>
                  <a:pt x="4972281" y="1871757"/>
                </a:lnTo>
                <a:lnTo>
                  <a:pt x="4982022" y="1874169"/>
                </a:lnTo>
                <a:lnTo>
                  <a:pt x="4992347" y="1872584"/>
                </a:lnTo>
                <a:lnTo>
                  <a:pt x="5001211" y="1867154"/>
                </a:lnTo>
                <a:lnTo>
                  <a:pt x="5007100" y="1859029"/>
                </a:lnTo>
                <a:lnTo>
                  <a:pt x="5009512" y="1849288"/>
                </a:lnTo>
                <a:lnTo>
                  <a:pt x="5007946" y="1839012"/>
                </a:lnTo>
                <a:lnTo>
                  <a:pt x="5002516" y="1830148"/>
                </a:lnTo>
                <a:lnTo>
                  <a:pt x="4994390" y="1824259"/>
                </a:lnTo>
                <a:lnTo>
                  <a:pt x="4984649" y="1821847"/>
                </a:lnTo>
                <a:close/>
              </a:path>
              <a:path w="5141595" h="1885950">
                <a:moveTo>
                  <a:pt x="4879890" y="1833386"/>
                </a:moveTo>
                <a:lnTo>
                  <a:pt x="4869700" y="1835443"/>
                </a:lnTo>
                <a:lnTo>
                  <a:pt x="4861380" y="1841053"/>
                </a:lnTo>
                <a:lnTo>
                  <a:pt x="4855770" y="1849373"/>
                </a:lnTo>
                <a:lnTo>
                  <a:pt x="4853712" y="1859563"/>
                </a:lnTo>
                <a:lnTo>
                  <a:pt x="4855770" y="1869752"/>
                </a:lnTo>
                <a:lnTo>
                  <a:pt x="4861380" y="1878073"/>
                </a:lnTo>
                <a:lnTo>
                  <a:pt x="4869700" y="1883683"/>
                </a:lnTo>
                <a:lnTo>
                  <a:pt x="4879942" y="1885740"/>
                </a:lnTo>
                <a:lnTo>
                  <a:pt x="4890131" y="1883683"/>
                </a:lnTo>
                <a:lnTo>
                  <a:pt x="4898452" y="1878073"/>
                </a:lnTo>
                <a:lnTo>
                  <a:pt x="4904062" y="1869752"/>
                </a:lnTo>
                <a:lnTo>
                  <a:pt x="4906119" y="1859563"/>
                </a:lnTo>
                <a:lnTo>
                  <a:pt x="4904062" y="1849373"/>
                </a:lnTo>
                <a:lnTo>
                  <a:pt x="4898452" y="1841053"/>
                </a:lnTo>
                <a:lnTo>
                  <a:pt x="4890131" y="1835443"/>
                </a:lnTo>
                <a:lnTo>
                  <a:pt x="4879890" y="1833386"/>
                </a:lnTo>
                <a:close/>
              </a:path>
              <a:path w="5141595" h="1885950">
                <a:moveTo>
                  <a:pt x="4775128" y="1833386"/>
                </a:moveTo>
                <a:lnTo>
                  <a:pt x="4764939" y="1835443"/>
                </a:lnTo>
                <a:lnTo>
                  <a:pt x="4756618" y="1841053"/>
                </a:lnTo>
                <a:lnTo>
                  <a:pt x="4751008" y="1849373"/>
                </a:lnTo>
                <a:lnTo>
                  <a:pt x="4748951" y="1859563"/>
                </a:lnTo>
                <a:lnTo>
                  <a:pt x="4751008" y="1869752"/>
                </a:lnTo>
                <a:lnTo>
                  <a:pt x="4756618" y="1878073"/>
                </a:lnTo>
                <a:lnTo>
                  <a:pt x="4764939" y="1883683"/>
                </a:lnTo>
                <a:lnTo>
                  <a:pt x="4775181" y="1885740"/>
                </a:lnTo>
                <a:lnTo>
                  <a:pt x="4785370" y="1883683"/>
                </a:lnTo>
                <a:lnTo>
                  <a:pt x="4793691" y="1878073"/>
                </a:lnTo>
                <a:lnTo>
                  <a:pt x="4799301" y="1869752"/>
                </a:lnTo>
                <a:lnTo>
                  <a:pt x="4801358" y="1859563"/>
                </a:lnTo>
                <a:lnTo>
                  <a:pt x="4799301" y="1849373"/>
                </a:lnTo>
                <a:lnTo>
                  <a:pt x="4793691" y="1841053"/>
                </a:lnTo>
                <a:lnTo>
                  <a:pt x="4785370" y="1835443"/>
                </a:lnTo>
                <a:lnTo>
                  <a:pt x="4775128" y="1833386"/>
                </a:lnTo>
                <a:close/>
              </a:path>
              <a:path w="5141595" h="1885950">
                <a:moveTo>
                  <a:pt x="4670367" y="1833386"/>
                </a:moveTo>
                <a:lnTo>
                  <a:pt x="4660178" y="1835443"/>
                </a:lnTo>
                <a:lnTo>
                  <a:pt x="4651857" y="1841053"/>
                </a:lnTo>
                <a:lnTo>
                  <a:pt x="4646247" y="1849373"/>
                </a:lnTo>
                <a:lnTo>
                  <a:pt x="4644190" y="1859563"/>
                </a:lnTo>
                <a:lnTo>
                  <a:pt x="4646247" y="1869752"/>
                </a:lnTo>
                <a:lnTo>
                  <a:pt x="4651857" y="1878073"/>
                </a:lnTo>
                <a:lnTo>
                  <a:pt x="4660178" y="1883683"/>
                </a:lnTo>
                <a:lnTo>
                  <a:pt x="4670420" y="1885740"/>
                </a:lnTo>
                <a:lnTo>
                  <a:pt x="4680609" y="1883683"/>
                </a:lnTo>
                <a:lnTo>
                  <a:pt x="4688930" y="1878073"/>
                </a:lnTo>
                <a:lnTo>
                  <a:pt x="4694540" y="1869752"/>
                </a:lnTo>
                <a:lnTo>
                  <a:pt x="4696597" y="1859563"/>
                </a:lnTo>
                <a:lnTo>
                  <a:pt x="4694540" y="1849373"/>
                </a:lnTo>
                <a:lnTo>
                  <a:pt x="4688930" y="1841053"/>
                </a:lnTo>
                <a:lnTo>
                  <a:pt x="4680609" y="1835443"/>
                </a:lnTo>
                <a:lnTo>
                  <a:pt x="4670367" y="1833386"/>
                </a:lnTo>
                <a:close/>
              </a:path>
              <a:path w="5141595" h="1885950">
                <a:moveTo>
                  <a:pt x="4565606" y="1833386"/>
                </a:moveTo>
                <a:lnTo>
                  <a:pt x="4555417" y="1835443"/>
                </a:lnTo>
                <a:lnTo>
                  <a:pt x="4547096" y="1841053"/>
                </a:lnTo>
                <a:lnTo>
                  <a:pt x="4541486" y="1849373"/>
                </a:lnTo>
                <a:lnTo>
                  <a:pt x="4539429" y="1859563"/>
                </a:lnTo>
                <a:lnTo>
                  <a:pt x="4541486" y="1869752"/>
                </a:lnTo>
                <a:lnTo>
                  <a:pt x="4547096" y="1878073"/>
                </a:lnTo>
                <a:lnTo>
                  <a:pt x="4555417" y="1883683"/>
                </a:lnTo>
                <a:lnTo>
                  <a:pt x="4565658" y="1885740"/>
                </a:lnTo>
                <a:lnTo>
                  <a:pt x="4575848" y="1883683"/>
                </a:lnTo>
                <a:lnTo>
                  <a:pt x="4584168" y="1878073"/>
                </a:lnTo>
                <a:lnTo>
                  <a:pt x="4589778" y="1869752"/>
                </a:lnTo>
                <a:lnTo>
                  <a:pt x="4591836" y="1859563"/>
                </a:lnTo>
                <a:lnTo>
                  <a:pt x="4589778" y="1849373"/>
                </a:lnTo>
                <a:lnTo>
                  <a:pt x="4584168" y="1841053"/>
                </a:lnTo>
                <a:lnTo>
                  <a:pt x="4575848" y="1835443"/>
                </a:lnTo>
                <a:lnTo>
                  <a:pt x="4565606" y="1833386"/>
                </a:lnTo>
                <a:close/>
              </a:path>
              <a:path w="5141595" h="1885950">
                <a:moveTo>
                  <a:pt x="4460845" y="1833386"/>
                </a:moveTo>
                <a:lnTo>
                  <a:pt x="4450656" y="1835443"/>
                </a:lnTo>
                <a:lnTo>
                  <a:pt x="4442335" y="1841053"/>
                </a:lnTo>
                <a:lnTo>
                  <a:pt x="4436725" y="1849373"/>
                </a:lnTo>
                <a:lnTo>
                  <a:pt x="4434668" y="1859563"/>
                </a:lnTo>
                <a:lnTo>
                  <a:pt x="4436725" y="1869752"/>
                </a:lnTo>
                <a:lnTo>
                  <a:pt x="4442335" y="1878073"/>
                </a:lnTo>
                <a:lnTo>
                  <a:pt x="4450656" y="1883683"/>
                </a:lnTo>
                <a:lnTo>
                  <a:pt x="4460897" y="1885740"/>
                </a:lnTo>
                <a:lnTo>
                  <a:pt x="4471086" y="1883683"/>
                </a:lnTo>
                <a:lnTo>
                  <a:pt x="4479407" y="1878073"/>
                </a:lnTo>
                <a:lnTo>
                  <a:pt x="4485017" y="1869752"/>
                </a:lnTo>
                <a:lnTo>
                  <a:pt x="4487074" y="1859563"/>
                </a:lnTo>
                <a:lnTo>
                  <a:pt x="4485017" y="1849373"/>
                </a:lnTo>
                <a:lnTo>
                  <a:pt x="4479407" y="1841053"/>
                </a:lnTo>
                <a:lnTo>
                  <a:pt x="4471086" y="1835443"/>
                </a:lnTo>
                <a:lnTo>
                  <a:pt x="4460845" y="1833386"/>
                </a:lnTo>
                <a:close/>
              </a:path>
              <a:path w="5141595" h="1885950">
                <a:moveTo>
                  <a:pt x="4356084" y="1833386"/>
                </a:moveTo>
                <a:lnTo>
                  <a:pt x="4345894" y="1835443"/>
                </a:lnTo>
                <a:lnTo>
                  <a:pt x="4337574" y="1841053"/>
                </a:lnTo>
                <a:lnTo>
                  <a:pt x="4331964" y="1849373"/>
                </a:lnTo>
                <a:lnTo>
                  <a:pt x="4329906" y="1859563"/>
                </a:lnTo>
                <a:lnTo>
                  <a:pt x="4331964" y="1869752"/>
                </a:lnTo>
                <a:lnTo>
                  <a:pt x="4337574" y="1878073"/>
                </a:lnTo>
                <a:lnTo>
                  <a:pt x="4345894" y="1883683"/>
                </a:lnTo>
                <a:lnTo>
                  <a:pt x="4356136" y="1885740"/>
                </a:lnTo>
                <a:lnTo>
                  <a:pt x="4366325" y="1883683"/>
                </a:lnTo>
                <a:lnTo>
                  <a:pt x="4374646" y="1878073"/>
                </a:lnTo>
                <a:lnTo>
                  <a:pt x="4380256" y="1869752"/>
                </a:lnTo>
                <a:lnTo>
                  <a:pt x="4382313" y="1859563"/>
                </a:lnTo>
                <a:lnTo>
                  <a:pt x="4380256" y="1849373"/>
                </a:lnTo>
                <a:lnTo>
                  <a:pt x="4374646" y="1841053"/>
                </a:lnTo>
                <a:lnTo>
                  <a:pt x="4366325" y="1835443"/>
                </a:lnTo>
                <a:lnTo>
                  <a:pt x="4356084" y="1833386"/>
                </a:lnTo>
                <a:close/>
              </a:path>
              <a:path w="5141595" h="1885950">
                <a:moveTo>
                  <a:pt x="4251322" y="1833386"/>
                </a:moveTo>
                <a:lnTo>
                  <a:pt x="4241133" y="1835443"/>
                </a:lnTo>
                <a:lnTo>
                  <a:pt x="4232812" y="1841053"/>
                </a:lnTo>
                <a:lnTo>
                  <a:pt x="4227202" y="1849373"/>
                </a:lnTo>
                <a:lnTo>
                  <a:pt x="4225145" y="1859563"/>
                </a:lnTo>
                <a:lnTo>
                  <a:pt x="4227202" y="1869752"/>
                </a:lnTo>
                <a:lnTo>
                  <a:pt x="4232812" y="1878073"/>
                </a:lnTo>
                <a:lnTo>
                  <a:pt x="4241133" y="1883683"/>
                </a:lnTo>
                <a:lnTo>
                  <a:pt x="4251375" y="1885740"/>
                </a:lnTo>
                <a:lnTo>
                  <a:pt x="4261564" y="1883683"/>
                </a:lnTo>
                <a:lnTo>
                  <a:pt x="4269885" y="1878073"/>
                </a:lnTo>
                <a:lnTo>
                  <a:pt x="4275495" y="1869752"/>
                </a:lnTo>
                <a:lnTo>
                  <a:pt x="4277552" y="1859563"/>
                </a:lnTo>
                <a:lnTo>
                  <a:pt x="4275495" y="1849373"/>
                </a:lnTo>
                <a:lnTo>
                  <a:pt x="4269885" y="1841053"/>
                </a:lnTo>
                <a:lnTo>
                  <a:pt x="4261564" y="1835443"/>
                </a:lnTo>
                <a:lnTo>
                  <a:pt x="4251322" y="1833386"/>
                </a:lnTo>
                <a:close/>
              </a:path>
              <a:path w="5141595" h="1885950">
                <a:moveTo>
                  <a:pt x="4146561" y="1833386"/>
                </a:moveTo>
                <a:lnTo>
                  <a:pt x="4136372" y="1835443"/>
                </a:lnTo>
                <a:lnTo>
                  <a:pt x="4128051" y="1841053"/>
                </a:lnTo>
                <a:lnTo>
                  <a:pt x="4122441" y="1849373"/>
                </a:lnTo>
                <a:lnTo>
                  <a:pt x="4120384" y="1859563"/>
                </a:lnTo>
                <a:lnTo>
                  <a:pt x="4122441" y="1869752"/>
                </a:lnTo>
                <a:lnTo>
                  <a:pt x="4128051" y="1878073"/>
                </a:lnTo>
                <a:lnTo>
                  <a:pt x="4136372" y="1883683"/>
                </a:lnTo>
                <a:lnTo>
                  <a:pt x="4146614" y="1885740"/>
                </a:lnTo>
                <a:lnTo>
                  <a:pt x="4156803" y="1883683"/>
                </a:lnTo>
                <a:lnTo>
                  <a:pt x="4165124" y="1878073"/>
                </a:lnTo>
                <a:lnTo>
                  <a:pt x="4170734" y="1869752"/>
                </a:lnTo>
                <a:lnTo>
                  <a:pt x="4172791" y="1859563"/>
                </a:lnTo>
                <a:lnTo>
                  <a:pt x="4170734" y="1849373"/>
                </a:lnTo>
                <a:lnTo>
                  <a:pt x="4165124" y="1841053"/>
                </a:lnTo>
                <a:lnTo>
                  <a:pt x="4156803" y="1835443"/>
                </a:lnTo>
                <a:lnTo>
                  <a:pt x="4146561" y="1833386"/>
                </a:lnTo>
                <a:close/>
              </a:path>
              <a:path w="5141595" h="1885950">
                <a:moveTo>
                  <a:pt x="4041800" y="1833386"/>
                </a:moveTo>
                <a:lnTo>
                  <a:pt x="4031611" y="1835443"/>
                </a:lnTo>
                <a:lnTo>
                  <a:pt x="4023290" y="1841053"/>
                </a:lnTo>
                <a:lnTo>
                  <a:pt x="4017680" y="1849373"/>
                </a:lnTo>
                <a:lnTo>
                  <a:pt x="4015623" y="1859563"/>
                </a:lnTo>
                <a:lnTo>
                  <a:pt x="4017680" y="1869752"/>
                </a:lnTo>
                <a:lnTo>
                  <a:pt x="4023290" y="1878073"/>
                </a:lnTo>
                <a:lnTo>
                  <a:pt x="4031611" y="1883683"/>
                </a:lnTo>
                <a:lnTo>
                  <a:pt x="4041852" y="1885740"/>
                </a:lnTo>
                <a:lnTo>
                  <a:pt x="4052042" y="1883683"/>
                </a:lnTo>
                <a:lnTo>
                  <a:pt x="4060362" y="1878073"/>
                </a:lnTo>
                <a:lnTo>
                  <a:pt x="4065972" y="1869752"/>
                </a:lnTo>
                <a:lnTo>
                  <a:pt x="4068030" y="1859563"/>
                </a:lnTo>
                <a:lnTo>
                  <a:pt x="4065972" y="1849373"/>
                </a:lnTo>
                <a:lnTo>
                  <a:pt x="4060362" y="1841053"/>
                </a:lnTo>
                <a:lnTo>
                  <a:pt x="4052042" y="1835443"/>
                </a:lnTo>
                <a:lnTo>
                  <a:pt x="4041800" y="1833386"/>
                </a:lnTo>
                <a:close/>
              </a:path>
              <a:path w="5141595" h="1885950">
                <a:moveTo>
                  <a:pt x="3937039" y="1833386"/>
                </a:moveTo>
                <a:lnTo>
                  <a:pt x="3926849" y="1835443"/>
                </a:lnTo>
                <a:lnTo>
                  <a:pt x="3918529" y="1841053"/>
                </a:lnTo>
                <a:lnTo>
                  <a:pt x="3912919" y="1849373"/>
                </a:lnTo>
                <a:lnTo>
                  <a:pt x="3910862" y="1859563"/>
                </a:lnTo>
                <a:lnTo>
                  <a:pt x="3912919" y="1869752"/>
                </a:lnTo>
                <a:lnTo>
                  <a:pt x="3918529" y="1878073"/>
                </a:lnTo>
                <a:lnTo>
                  <a:pt x="3926849" y="1883683"/>
                </a:lnTo>
                <a:lnTo>
                  <a:pt x="3937091" y="1885740"/>
                </a:lnTo>
                <a:lnTo>
                  <a:pt x="3947280" y="1883683"/>
                </a:lnTo>
                <a:lnTo>
                  <a:pt x="3955601" y="1878073"/>
                </a:lnTo>
                <a:lnTo>
                  <a:pt x="3961211" y="1869752"/>
                </a:lnTo>
                <a:lnTo>
                  <a:pt x="3963268" y="1859563"/>
                </a:lnTo>
                <a:lnTo>
                  <a:pt x="3961211" y="1849373"/>
                </a:lnTo>
                <a:lnTo>
                  <a:pt x="3955601" y="1841053"/>
                </a:lnTo>
                <a:lnTo>
                  <a:pt x="3947280" y="1835443"/>
                </a:lnTo>
                <a:lnTo>
                  <a:pt x="3937039" y="1833386"/>
                </a:lnTo>
                <a:close/>
              </a:path>
              <a:path w="5141595" h="1885950">
                <a:moveTo>
                  <a:pt x="3832278" y="1833386"/>
                </a:moveTo>
                <a:lnTo>
                  <a:pt x="3822088" y="1835443"/>
                </a:lnTo>
                <a:lnTo>
                  <a:pt x="3813768" y="1841053"/>
                </a:lnTo>
                <a:lnTo>
                  <a:pt x="3808158" y="1849373"/>
                </a:lnTo>
                <a:lnTo>
                  <a:pt x="3806100" y="1859563"/>
                </a:lnTo>
                <a:lnTo>
                  <a:pt x="3808158" y="1869752"/>
                </a:lnTo>
                <a:lnTo>
                  <a:pt x="3813768" y="1878073"/>
                </a:lnTo>
                <a:lnTo>
                  <a:pt x="3822088" y="1883683"/>
                </a:lnTo>
                <a:lnTo>
                  <a:pt x="3832330" y="1885740"/>
                </a:lnTo>
                <a:lnTo>
                  <a:pt x="3842519" y="1883683"/>
                </a:lnTo>
                <a:lnTo>
                  <a:pt x="3850840" y="1878073"/>
                </a:lnTo>
                <a:lnTo>
                  <a:pt x="3856450" y="1869752"/>
                </a:lnTo>
                <a:lnTo>
                  <a:pt x="3858507" y="1859563"/>
                </a:lnTo>
                <a:lnTo>
                  <a:pt x="3856450" y="1849373"/>
                </a:lnTo>
                <a:lnTo>
                  <a:pt x="3850840" y="1841053"/>
                </a:lnTo>
                <a:lnTo>
                  <a:pt x="3842519" y="1835443"/>
                </a:lnTo>
                <a:lnTo>
                  <a:pt x="3832278" y="1833386"/>
                </a:lnTo>
                <a:close/>
              </a:path>
              <a:path w="5141595" h="1885950">
                <a:moveTo>
                  <a:pt x="3727516" y="1833386"/>
                </a:moveTo>
                <a:lnTo>
                  <a:pt x="3717327" y="1835443"/>
                </a:lnTo>
                <a:lnTo>
                  <a:pt x="3709006" y="1841053"/>
                </a:lnTo>
                <a:lnTo>
                  <a:pt x="3703396" y="1849373"/>
                </a:lnTo>
                <a:lnTo>
                  <a:pt x="3701339" y="1859563"/>
                </a:lnTo>
                <a:lnTo>
                  <a:pt x="3703396" y="1869752"/>
                </a:lnTo>
                <a:lnTo>
                  <a:pt x="3709006" y="1878073"/>
                </a:lnTo>
                <a:lnTo>
                  <a:pt x="3717327" y="1883683"/>
                </a:lnTo>
                <a:lnTo>
                  <a:pt x="3727569" y="1885740"/>
                </a:lnTo>
                <a:lnTo>
                  <a:pt x="3737758" y="1883683"/>
                </a:lnTo>
                <a:lnTo>
                  <a:pt x="3746079" y="1878073"/>
                </a:lnTo>
                <a:lnTo>
                  <a:pt x="3751689" y="1869752"/>
                </a:lnTo>
                <a:lnTo>
                  <a:pt x="3753746" y="1859563"/>
                </a:lnTo>
                <a:lnTo>
                  <a:pt x="3751689" y="1849373"/>
                </a:lnTo>
                <a:lnTo>
                  <a:pt x="3746079" y="1841053"/>
                </a:lnTo>
                <a:lnTo>
                  <a:pt x="3737758" y="1835443"/>
                </a:lnTo>
                <a:lnTo>
                  <a:pt x="3727516" y="1833386"/>
                </a:lnTo>
                <a:close/>
              </a:path>
              <a:path w="5141595" h="1885950">
                <a:moveTo>
                  <a:pt x="3622755" y="1833386"/>
                </a:moveTo>
                <a:lnTo>
                  <a:pt x="3612566" y="1835443"/>
                </a:lnTo>
                <a:lnTo>
                  <a:pt x="3604245" y="1841053"/>
                </a:lnTo>
                <a:lnTo>
                  <a:pt x="3598635" y="1849373"/>
                </a:lnTo>
                <a:lnTo>
                  <a:pt x="3596578" y="1859563"/>
                </a:lnTo>
                <a:lnTo>
                  <a:pt x="3598635" y="1869752"/>
                </a:lnTo>
                <a:lnTo>
                  <a:pt x="3604245" y="1878073"/>
                </a:lnTo>
                <a:lnTo>
                  <a:pt x="3612566" y="1883683"/>
                </a:lnTo>
                <a:lnTo>
                  <a:pt x="3622808" y="1885740"/>
                </a:lnTo>
                <a:lnTo>
                  <a:pt x="3632997" y="1883683"/>
                </a:lnTo>
                <a:lnTo>
                  <a:pt x="3641318" y="1878073"/>
                </a:lnTo>
                <a:lnTo>
                  <a:pt x="3646928" y="1869752"/>
                </a:lnTo>
                <a:lnTo>
                  <a:pt x="3648985" y="1859563"/>
                </a:lnTo>
                <a:lnTo>
                  <a:pt x="3646928" y="1849373"/>
                </a:lnTo>
                <a:lnTo>
                  <a:pt x="3641318" y="1841053"/>
                </a:lnTo>
                <a:lnTo>
                  <a:pt x="3632997" y="1835443"/>
                </a:lnTo>
                <a:lnTo>
                  <a:pt x="3622755" y="1833386"/>
                </a:lnTo>
                <a:close/>
              </a:path>
              <a:path w="5141595" h="1885950">
                <a:moveTo>
                  <a:pt x="3517994" y="1833386"/>
                </a:moveTo>
                <a:lnTo>
                  <a:pt x="3507805" y="1835443"/>
                </a:lnTo>
                <a:lnTo>
                  <a:pt x="3499484" y="1841053"/>
                </a:lnTo>
                <a:lnTo>
                  <a:pt x="3493874" y="1849373"/>
                </a:lnTo>
                <a:lnTo>
                  <a:pt x="3491817" y="1859563"/>
                </a:lnTo>
                <a:lnTo>
                  <a:pt x="3493874" y="1869752"/>
                </a:lnTo>
                <a:lnTo>
                  <a:pt x="3499484" y="1878073"/>
                </a:lnTo>
                <a:lnTo>
                  <a:pt x="3507805" y="1883683"/>
                </a:lnTo>
                <a:lnTo>
                  <a:pt x="3518046" y="1885740"/>
                </a:lnTo>
                <a:lnTo>
                  <a:pt x="3528236" y="1883683"/>
                </a:lnTo>
                <a:lnTo>
                  <a:pt x="3536556" y="1878073"/>
                </a:lnTo>
                <a:lnTo>
                  <a:pt x="3542166" y="1869752"/>
                </a:lnTo>
                <a:lnTo>
                  <a:pt x="3544224" y="1859563"/>
                </a:lnTo>
                <a:lnTo>
                  <a:pt x="3542166" y="1849373"/>
                </a:lnTo>
                <a:lnTo>
                  <a:pt x="3536556" y="1841053"/>
                </a:lnTo>
                <a:lnTo>
                  <a:pt x="3528236" y="1835443"/>
                </a:lnTo>
                <a:lnTo>
                  <a:pt x="3517994" y="1833386"/>
                </a:lnTo>
                <a:close/>
              </a:path>
              <a:path w="5141595" h="1885950">
                <a:moveTo>
                  <a:pt x="3413233" y="1833386"/>
                </a:moveTo>
                <a:lnTo>
                  <a:pt x="3403043" y="1835443"/>
                </a:lnTo>
                <a:lnTo>
                  <a:pt x="3394723" y="1841053"/>
                </a:lnTo>
                <a:lnTo>
                  <a:pt x="3389113" y="1849373"/>
                </a:lnTo>
                <a:lnTo>
                  <a:pt x="3387056" y="1859563"/>
                </a:lnTo>
                <a:lnTo>
                  <a:pt x="3389113" y="1869752"/>
                </a:lnTo>
                <a:lnTo>
                  <a:pt x="3394723" y="1878073"/>
                </a:lnTo>
                <a:lnTo>
                  <a:pt x="3403043" y="1883683"/>
                </a:lnTo>
                <a:lnTo>
                  <a:pt x="3413285" y="1885740"/>
                </a:lnTo>
                <a:lnTo>
                  <a:pt x="3423474" y="1883683"/>
                </a:lnTo>
                <a:lnTo>
                  <a:pt x="3431795" y="1878073"/>
                </a:lnTo>
                <a:lnTo>
                  <a:pt x="3437405" y="1869752"/>
                </a:lnTo>
                <a:lnTo>
                  <a:pt x="3439462" y="1859563"/>
                </a:lnTo>
                <a:lnTo>
                  <a:pt x="3437405" y="1849373"/>
                </a:lnTo>
                <a:lnTo>
                  <a:pt x="3431795" y="1841053"/>
                </a:lnTo>
                <a:lnTo>
                  <a:pt x="3423474" y="1835443"/>
                </a:lnTo>
                <a:lnTo>
                  <a:pt x="3413233" y="1833386"/>
                </a:lnTo>
                <a:close/>
              </a:path>
              <a:path w="5141595" h="1885950">
                <a:moveTo>
                  <a:pt x="3308472" y="1833386"/>
                </a:moveTo>
                <a:lnTo>
                  <a:pt x="3298282" y="1835443"/>
                </a:lnTo>
                <a:lnTo>
                  <a:pt x="3289961" y="1841053"/>
                </a:lnTo>
                <a:lnTo>
                  <a:pt x="3284351" y="1849373"/>
                </a:lnTo>
                <a:lnTo>
                  <a:pt x="3282294" y="1859563"/>
                </a:lnTo>
                <a:lnTo>
                  <a:pt x="3284351" y="1869752"/>
                </a:lnTo>
                <a:lnTo>
                  <a:pt x="3289961" y="1878073"/>
                </a:lnTo>
                <a:lnTo>
                  <a:pt x="3298282" y="1883683"/>
                </a:lnTo>
                <a:lnTo>
                  <a:pt x="3308524" y="1885740"/>
                </a:lnTo>
                <a:lnTo>
                  <a:pt x="3318713" y="1883683"/>
                </a:lnTo>
                <a:lnTo>
                  <a:pt x="3327034" y="1878073"/>
                </a:lnTo>
                <a:lnTo>
                  <a:pt x="3332644" y="1869752"/>
                </a:lnTo>
                <a:lnTo>
                  <a:pt x="3334701" y="1859563"/>
                </a:lnTo>
                <a:lnTo>
                  <a:pt x="3332644" y="1849373"/>
                </a:lnTo>
                <a:lnTo>
                  <a:pt x="3327034" y="1841053"/>
                </a:lnTo>
                <a:lnTo>
                  <a:pt x="3318713" y="1835443"/>
                </a:lnTo>
                <a:lnTo>
                  <a:pt x="3308472" y="1833386"/>
                </a:lnTo>
                <a:close/>
              </a:path>
              <a:path w="5141595" h="1885950">
                <a:moveTo>
                  <a:pt x="3203710" y="1833386"/>
                </a:moveTo>
                <a:lnTo>
                  <a:pt x="3193521" y="1835443"/>
                </a:lnTo>
                <a:lnTo>
                  <a:pt x="3185200" y="1841053"/>
                </a:lnTo>
                <a:lnTo>
                  <a:pt x="3179590" y="1849373"/>
                </a:lnTo>
                <a:lnTo>
                  <a:pt x="3177533" y="1859563"/>
                </a:lnTo>
                <a:lnTo>
                  <a:pt x="3179590" y="1869752"/>
                </a:lnTo>
                <a:lnTo>
                  <a:pt x="3185200" y="1878073"/>
                </a:lnTo>
                <a:lnTo>
                  <a:pt x="3193521" y="1883683"/>
                </a:lnTo>
                <a:lnTo>
                  <a:pt x="3203763" y="1885740"/>
                </a:lnTo>
                <a:lnTo>
                  <a:pt x="3213952" y="1883683"/>
                </a:lnTo>
                <a:lnTo>
                  <a:pt x="3222273" y="1878073"/>
                </a:lnTo>
                <a:lnTo>
                  <a:pt x="3227883" y="1869752"/>
                </a:lnTo>
                <a:lnTo>
                  <a:pt x="3229940" y="1859563"/>
                </a:lnTo>
                <a:lnTo>
                  <a:pt x="3227883" y="1849373"/>
                </a:lnTo>
                <a:lnTo>
                  <a:pt x="3222273" y="1841053"/>
                </a:lnTo>
                <a:lnTo>
                  <a:pt x="3213952" y="1835443"/>
                </a:lnTo>
                <a:lnTo>
                  <a:pt x="3203710" y="1833386"/>
                </a:lnTo>
                <a:close/>
              </a:path>
              <a:path w="5141595" h="1885950">
                <a:moveTo>
                  <a:pt x="3098949" y="1833386"/>
                </a:moveTo>
                <a:lnTo>
                  <a:pt x="3088760" y="1835443"/>
                </a:lnTo>
                <a:lnTo>
                  <a:pt x="3080439" y="1841053"/>
                </a:lnTo>
                <a:lnTo>
                  <a:pt x="3074829" y="1849373"/>
                </a:lnTo>
                <a:lnTo>
                  <a:pt x="3072772" y="1859563"/>
                </a:lnTo>
                <a:lnTo>
                  <a:pt x="3074829" y="1869752"/>
                </a:lnTo>
                <a:lnTo>
                  <a:pt x="3080439" y="1878073"/>
                </a:lnTo>
                <a:lnTo>
                  <a:pt x="3088760" y="1883683"/>
                </a:lnTo>
                <a:lnTo>
                  <a:pt x="3099001" y="1885740"/>
                </a:lnTo>
                <a:lnTo>
                  <a:pt x="3109191" y="1883683"/>
                </a:lnTo>
                <a:lnTo>
                  <a:pt x="3117512" y="1878073"/>
                </a:lnTo>
                <a:lnTo>
                  <a:pt x="3123122" y="1869752"/>
                </a:lnTo>
                <a:lnTo>
                  <a:pt x="3125179" y="1859563"/>
                </a:lnTo>
                <a:lnTo>
                  <a:pt x="3123122" y="1849373"/>
                </a:lnTo>
                <a:lnTo>
                  <a:pt x="3117512" y="1841053"/>
                </a:lnTo>
                <a:lnTo>
                  <a:pt x="3109191" y="1835443"/>
                </a:lnTo>
                <a:lnTo>
                  <a:pt x="3098949" y="1833386"/>
                </a:lnTo>
                <a:close/>
              </a:path>
              <a:path w="5141595" h="1885950">
                <a:moveTo>
                  <a:pt x="2994188" y="1833386"/>
                </a:moveTo>
                <a:lnTo>
                  <a:pt x="2983999" y="1835443"/>
                </a:lnTo>
                <a:lnTo>
                  <a:pt x="2975678" y="1841053"/>
                </a:lnTo>
                <a:lnTo>
                  <a:pt x="2970068" y="1849373"/>
                </a:lnTo>
                <a:lnTo>
                  <a:pt x="2968011" y="1859563"/>
                </a:lnTo>
                <a:lnTo>
                  <a:pt x="2970068" y="1869752"/>
                </a:lnTo>
                <a:lnTo>
                  <a:pt x="2975678" y="1878073"/>
                </a:lnTo>
                <a:lnTo>
                  <a:pt x="2983999" y="1883683"/>
                </a:lnTo>
                <a:lnTo>
                  <a:pt x="2994240" y="1885740"/>
                </a:lnTo>
                <a:lnTo>
                  <a:pt x="3004430" y="1883683"/>
                </a:lnTo>
                <a:lnTo>
                  <a:pt x="3012750" y="1878073"/>
                </a:lnTo>
                <a:lnTo>
                  <a:pt x="3018360" y="1869752"/>
                </a:lnTo>
                <a:lnTo>
                  <a:pt x="3020417" y="1859563"/>
                </a:lnTo>
                <a:lnTo>
                  <a:pt x="3018360" y="1849373"/>
                </a:lnTo>
                <a:lnTo>
                  <a:pt x="3012750" y="1841053"/>
                </a:lnTo>
                <a:lnTo>
                  <a:pt x="3004430" y="1835443"/>
                </a:lnTo>
                <a:lnTo>
                  <a:pt x="2994188" y="1833386"/>
                </a:lnTo>
                <a:close/>
              </a:path>
              <a:path w="5141595" h="1885950">
                <a:moveTo>
                  <a:pt x="2889427" y="1833386"/>
                </a:moveTo>
                <a:lnTo>
                  <a:pt x="2879237" y="1835443"/>
                </a:lnTo>
                <a:lnTo>
                  <a:pt x="2870917" y="1841053"/>
                </a:lnTo>
                <a:lnTo>
                  <a:pt x="2865307" y="1849373"/>
                </a:lnTo>
                <a:lnTo>
                  <a:pt x="2863249" y="1859563"/>
                </a:lnTo>
                <a:lnTo>
                  <a:pt x="2865307" y="1869752"/>
                </a:lnTo>
                <a:lnTo>
                  <a:pt x="2870917" y="1878073"/>
                </a:lnTo>
                <a:lnTo>
                  <a:pt x="2879237" y="1883683"/>
                </a:lnTo>
                <a:lnTo>
                  <a:pt x="2889479" y="1885740"/>
                </a:lnTo>
                <a:lnTo>
                  <a:pt x="2899668" y="1883683"/>
                </a:lnTo>
                <a:lnTo>
                  <a:pt x="2907989" y="1878073"/>
                </a:lnTo>
                <a:lnTo>
                  <a:pt x="2913599" y="1869752"/>
                </a:lnTo>
                <a:lnTo>
                  <a:pt x="2915656" y="1859563"/>
                </a:lnTo>
                <a:lnTo>
                  <a:pt x="2913599" y="1849373"/>
                </a:lnTo>
                <a:lnTo>
                  <a:pt x="2907989" y="1841053"/>
                </a:lnTo>
                <a:lnTo>
                  <a:pt x="2899668" y="1835443"/>
                </a:lnTo>
                <a:lnTo>
                  <a:pt x="2889427" y="1833386"/>
                </a:lnTo>
                <a:close/>
              </a:path>
              <a:path w="5141595" h="1885950">
                <a:moveTo>
                  <a:pt x="2784665" y="1833386"/>
                </a:moveTo>
                <a:lnTo>
                  <a:pt x="2774476" y="1835443"/>
                </a:lnTo>
                <a:lnTo>
                  <a:pt x="2766155" y="1841053"/>
                </a:lnTo>
                <a:lnTo>
                  <a:pt x="2760545" y="1849373"/>
                </a:lnTo>
                <a:lnTo>
                  <a:pt x="2758488" y="1859563"/>
                </a:lnTo>
                <a:lnTo>
                  <a:pt x="2760545" y="1869752"/>
                </a:lnTo>
                <a:lnTo>
                  <a:pt x="2766155" y="1878073"/>
                </a:lnTo>
                <a:lnTo>
                  <a:pt x="2774476" y="1883683"/>
                </a:lnTo>
                <a:lnTo>
                  <a:pt x="2784718" y="1885740"/>
                </a:lnTo>
                <a:lnTo>
                  <a:pt x="2794907" y="1883683"/>
                </a:lnTo>
                <a:lnTo>
                  <a:pt x="2803228" y="1878073"/>
                </a:lnTo>
                <a:lnTo>
                  <a:pt x="2808838" y="1869752"/>
                </a:lnTo>
                <a:lnTo>
                  <a:pt x="2810895" y="1859563"/>
                </a:lnTo>
                <a:lnTo>
                  <a:pt x="2808838" y="1849373"/>
                </a:lnTo>
                <a:lnTo>
                  <a:pt x="2803228" y="1841053"/>
                </a:lnTo>
                <a:lnTo>
                  <a:pt x="2794907" y="1835443"/>
                </a:lnTo>
                <a:lnTo>
                  <a:pt x="2784665" y="1833386"/>
                </a:lnTo>
                <a:close/>
              </a:path>
              <a:path w="5141595" h="1885950">
                <a:moveTo>
                  <a:pt x="2679904" y="1833386"/>
                </a:moveTo>
                <a:lnTo>
                  <a:pt x="2669715" y="1835443"/>
                </a:lnTo>
                <a:lnTo>
                  <a:pt x="2661394" y="1841053"/>
                </a:lnTo>
                <a:lnTo>
                  <a:pt x="2655784" y="1849373"/>
                </a:lnTo>
                <a:lnTo>
                  <a:pt x="2653727" y="1859563"/>
                </a:lnTo>
                <a:lnTo>
                  <a:pt x="2655784" y="1869752"/>
                </a:lnTo>
                <a:lnTo>
                  <a:pt x="2661394" y="1878073"/>
                </a:lnTo>
                <a:lnTo>
                  <a:pt x="2669715" y="1883683"/>
                </a:lnTo>
                <a:lnTo>
                  <a:pt x="2679957" y="1885740"/>
                </a:lnTo>
                <a:lnTo>
                  <a:pt x="2690146" y="1883683"/>
                </a:lnTo>
                <a:lnTo>
                  <a:pt x="2698467" y="1878073"/>
                </a:lnTo>
                <a:lnTo>
                  <a:pt x="2704077" y="1869752"/>
                </a:lnTo>
                <a:lnTo>
                  <a:pt x="2706134" y="1859563"/>
                </a:lnTo>
                <a:lnTo>
                  <a:pt x="2704077" y="1849373"/>
                </a:lnTo>
                <a:lnTo>
                  <a:pt x="2698467" y="1841053"/>
                </a:lnTo>
                <a:lnTo>
                  <a:pt x="2690146" y="1835443"/>
                </a:lnTo>
                <a:lnTo>
                  <a:pt x="2679904" y="1833386"/>
                </a:lnTo>
                <a:close/>
              </a:path>
              <a:path w="5141595" h="1885950">
                <a:moveTo>
                  <a:pt x="2575143" y="1833386"/>
                </a:moveTo>
                <a:lnTo>
                  <a:pt x="2564954" y="1835443"/>
                </a:lnTo>
                <a:lnTo>
                  <a:pt x="2556633" y="1841053"/>
                </a:lnTo>
                <a:lnTo>
                  <a:pt x="2551023" y="1849373"/>
                </a:lnTo>
                <a:lnTo>
                  <a:pt x="2548966" y="1859563"/>
                </a:lnTo>
                <a:lnTo>
                  <a:pt x="2551023" y="1869752"/>
                </a:lnTo>
                <a:lnTo>
                  <a:pt x="2556633" y="1878073"/>
                </a:lnTo>
                <a:lnTo>
                  <a:pt x="2564954" y="1883683"/>
                </a:lnTo>
                <a:lnTo>
                  <a:pt x="2575195" y="1885740"/>
                </a:lnTo>
                <a:lnTo>
                  <a:pt x="2585385" y="1883683"/>
                </a:lnTo>
                <a:lnTo>
                  <a:pt x="2593705" y="1878073"/>
                </a:lnTo>
                <a:lnTo>
                  <a:pt x="2599315" y="1869752"/>
                </a:lnTo>
                <a:lnTo>
                  <a:pt x="2601373" y="1859563"/>
                </a:lnTo>
                <a:lnTo>
                  <a:pt x="2599315" y="1849373"/>
                </a:lnTo>
                <a:lnTo>
                  <a:pt x="2593705" y="1841053"/>
                </a:lnTo>
                <a:lnTo>
                  <a:pt x="2585385" y="1835443"/>
                </a:lnTo>
                <a:lnTo>
                  <a:pt x="2575143" y="1833386"/>
                </a:lnTo>
                <a:close/>
              </a:path>
              <a:path w="5141595" h="1885950">
                <a:moveTo>
                  <a:pt x="2470382" y="1833386"/>
                </a:moveTo>
                <a:lnTo>
                  <a:pt x="2460193" y="1835443"/>
                </a:lnTo>
                <a:lnTo>
                  <a:pt x="2451872" y="1841053"/>
                </a:lnTo>
                <a:lnTo>
                  <a:pt x="2446262" y="1849373"/>
                </a:lnTo>
                <a:lnTo>
                  <a:pt x="2444205" y="1859563"/>
                </a:lnTo>
                <a:lnTo>
                  <a:pt x="2446262" y="1869752"/>
                </a:lnTo>
                <a:lnTo>
                  <a:pt x="2451872" y="1878073"/>
                </a:lnTo>
                <a:lnTo>
                  <a:pt x="2460193" y="1883683"/>
                </a:lnTo>
                <a:lnTo>
                  <a:pt x="2470434" y="1885740"/>
                </a:lnTo>
                <a:lnTo>
                  <a:pt x="2480624" y="1883683"/>
                </a:lnTo>
                <a:lnTo>
                  <a:pt x="2488944" y="1878073"/>
                </a:lnTo>
                <a:lnTo>
                  <a:pt x="2494554" y="1869752"/>
                </a:lnTo>
                <a:lnTo>
                  <a:pt x="2496611" y="1859563"/>
                </a:lnTo>
                <a:lnTo>
                  <a:pt x="2494554" y="1849373"/>
                </a:lnTo>
                <a:lnTo>
                  <a:pt x="2488944" y="1841053"/>
                </a:lnTo>
                <a:lnTo>
                  <a:pt x="2480624" y="1835443"/>
                </a:lnTo>
                <a:lnTo>
                  <a:pt x="2470382" y="1833386"/>
                </a:lnTo>
                <a:close/>
              </a:path>
              <a:path w="5141595" h="1885950">
                <a:moveTo>
                  <a:pt x="2365621" y="1833386"/>
                </a:moveTo>
                <a:lnTo>
                  <a:pt x="2355431" y="1835443"/>
                </a:lnTo>
                <a:lnTo>
                  <a:pt x="2347111" y="1841053"/>
                </a:lnTo>
                <a:lnTo>
                  <a:pt x="2341501" y="1849373"/>
                </a:lnTo>
                <a:lnTo>
                  <a:pt x="2339443" y="1859563"/>
                </a:lnTo>
                <a:lnTo>
                  <a:pt x="2341501" y="1869752"/>
                </a:lnTo>
                <a:lnTo>
                  <a:pt x="2347111" y="1878073"/>
                </a:lnTo>
                <a:lnTo>
                  <a:pt x="2355431" y="1883683"/>
                </a:lnTo>
                <a:lnTo>
                  <a:pt x="2365673" y="1885740"/>
                </a:lnTo>
                <a:lnTo>
                  <a:pt x="2375862" y="1883683"/>
                </a:lnTo>
                <a:lnTo>
                  <a:pt x="2384183" y="1878073"/>
                </a:lnTo>
                <a:lnTo>
                  <a:pt x="2389793" y="1869752"/>
                </a:lnTo>
                <a:lnTo>
                  <a:pt x="2391850" y="1859563"/>
                </a:lnTo>
                <a:lnTo>
                  <a:pt x="2389793" y="1849373"/>
                </a:lnTo>
                <a:lnTo>
                  <a:pt x="2384183" y="1841053"/>
                </a:lnTo>
                <a:lnTo>
                  <a:pt x="2375862" y="1835443"/>
                </a:lnTo>
                <a:lnTo>
                  <a:pt x="2365621" y="1833386"/>
                </a:lnTo>
                <a:close/>
              </a:path>
              <a:path w="5141595" h="1885950">
                <a:moveTo>
                  <a:pt x="2260859" y="1833386"/>
                </a:moveTo>
                <a:lnTo>
                  <a:pt x="2250670" y="1835443"/>
                </a:lnTo>
                <a:lnTo>
                  <a:pt x="2242349" y="1841053"/>
                </a:lnTo>
                <a:lnTo>
                  <a:pt x="2236739" y="1849373"/>
                </a:lnTo>
                <a:lnTo>
                  <a:pt x="2234682" y="1859563"/>
                </a:lnTo>
                <a:lnTo>
                  <a:pt x="2236739" y="1869752"/>
                </a:lnTo>
                <a:lnTo>
                  <a:pt x="2242349" y="1878073"/>
                </a:lnTo>
                <a:lnTo>
                  <a:pt x="2250670" y="1883683"/>
                </a:lnTo>
                <a:lnTo>
                  <a:pt x="2260912" y="1885740"/>
                </a:lnTo>
                <a:lnTo>
                  <a:pt x="2271101" y="1883683"/>
                </a:lnTo>
                <a:lnTo>
                  <a:pt x="2279422" y="1878073"/>
                </a:lnTo>
                <a:lnTo>
                  <a:pt x="2285032" y="1869752"/>
                </a:lnTo>
                <a:lnTo>
                  <a:pt x="2287089" y="1859563"/>
                </a:lnTo>
                <a:lnTo>
                  <a:pt x="2285032" y="1849373"/>
                </a:lnTo>
                <a:lnTo>
                  <a:pt x="2279422" y="1841053"/>
                </a:lnTo>
                <a:lnTo>
                  <a:pt x="2271101" y="1835443"/>
                </a:lnTo>
                <a:lnTo>
                  <a:pt x="2260859" y="1833386"/>
                </a:lnTo>
                <a:close/>
              </a:path>
              <a:path w="5141595" h="1885950">
                <a:moveTo>
                  <a:pt x="2156098" y="1833386"/>
                </a:moveTo>
                <a:lnTo>
                  <a:pt x="2145909" y="1835443"/>
                </a:lnTo>
                <a:lnTo>
                  <a:pt x="2137588" y="1841053"/>
                </a:lnTo>
                <a:lnTo>
                  <a:pt x="2131978" y="1849373"/>
                </a:lnTo>
                <a:lnTo>
                  <a:pt x="2129921" y="1859563"/>
                </a:lnTo>
                <a:lnTo>
                  <a:pt x="2131978" y="1869752"/>
                </a:lnTo>
                <a:lnTo>
                  <a:pt x="2137588" y="1878073"/>
                </a:lnTo>
                <a:lnTo>
                  <a:pt x="2145909" y="1883683"/>
                </a:lnTo>
                <a:lnTo>
                  <a:pt x="2156151" y="1885740"/>
                </a:lnTo>
                <a:lnTo>
                  <a:pt x="2166340" y="1883683"/>
                </a:lnTo>
                <a:lnTo>
                  <a:pt x="2174661" y="1878073"/>
                </a:lnTo>
                <a:lnTo>
                  <a:pt x="2180271" y="1869752"/>
                </a:lnTo>
                <a:lnTo>
                  <a:pt x="2182328" y="1859563"/>
                </a:lnTo>
                <a:lnTo>
                  <a:pt x="2180271" y="1849373"/>
                </a:lnTo>
                <a:lnTo>
                  <a:pt x="2174661" y="1841053"/>
                </a:lnTo>
                <a:lnTo>
                  <a:pt x="2166340" y="1835443"/>
                </a:lnTo>
                <a:lnTo>
                  <a:pt x="2156098" y="1833386"/>
                </a:lnTo>
                <a:close/>
              </a:path>
              <a:path w="5141595" h="1885950">
                <a:moveTo>
                  <a:pt x="2051337" y="1833386"/>
                </a:moveTo>
                <a:lnTo>
                  <a:pt x="2041148" y="1835443"/>
                </a:lnTo>
                <a:lnTo>
                  <a:pt x="2032827" y="1841053"/>
                </a:lnTo>
                <a:lnTo>
                  <a:pt x="2027217" y="1849373"/>
                </a:lnTo>
                <a:lnTo>
                  <a:pt x="2025160" y="1859563"/>
                </a:lnTo>
                <a:lnTo>
                  <a:pt x="2027217" y="1869752"/>
                </a:lnTo>
                <a:lnTo>
                  <a:pt x="2032827" y="1878073"/>
                </a:lnTo>
                <a:lnTo>
                  <a:pt x="2041148" y="1883683"/>
                </a:lnTo>
                <a:lnTo>
                  <a:pt x="2051389" y="1885740"/>
                </a:lnTo>
                <a:lnTo>
                  <a:pt x="2061579" y="1883683"/>
                </a:lnTo>
                <a:lnTo>
                  <a:pt x="2069899" y="1878073"/>
                </a:lnTo>
                <a:lnTo>
                  <a:pt x="2075509" y="1869752"/>
                </a:lnTo>
                <a:lnTo>
                  <a:pt x="2077567" y="1859563"/>
                </a:lnTo>
                <a:lnTo>
                  <a:pt x="2075509" y="1849373"/>
                </a:lnTo>
                <a:lnTo>
                  <a:pt x="2069899" y="1841053"/>
                </a:lnTo>
                <a:lnTo>
                  <a:pt x="2061579" y="1835443"/>
                </a:lnTo>
                <a:lnTo>
                  <a:pt x="2051337" y="1833386"/>
                </a:lnTo>
                <a:close/>
              </a:path>
              <a:path w="5141595" h="1885950">
                <a:moveTo>
                  <a:pt x="1946576" y="1833386"/>
                </a:moveTo>
                <a:lnTo>
                  <a:pt x="1936387" y="1835443"/>
                </a:lnTo>
                <a:lnTo>
                  <a:pt x="1928066" y="1841053"/>
                </a:lnTo>
                <a:lnTo>
                  <a:pt x="1922456" y="1849373"/>
                </a:lnTo>
                <a:lnTo>
                  <a:pt x="1920399" y="1859563"/>
                </a:lnTo>
                <a:lnTo>
                  <a:pt x="1922456" y="1869752"/>
                </a:lnTo>
                <a:lnTo>
                  <a:pt x="1928066" y="1878073"/>
                </a:lnTo>
                <a:lnTo>
                  <a:pt x="1936387" y="1883683"/>
                </a:lnTo>
                <a:lnTo>
                  <a:pt x="1946628" y="1885740"/>
                </a:lnTo>
                <a:lnTo>
                  <a:pt x="1956817" y="1883683"/>
                </a:lnTo>
                <a:lnTo>
                  <a:pt x="1965138" y="1878073"/>
                </a:lnTo>
                <a:lnTo>
                  <a:pt x="1970748" y="1869752"/>
                </a:lnTo>
                <a:lnTo>
                  <a:pt x="1972805" y="1859563"/>
                </a:lnTo>
                <a:lnTo>
                  <a:pt x="1970748" y="1849373"/>
                </a:lnTo>
                <a:lnTo>
                  <a:pt x="1965138" y="1841053"/>
                </a:lnTo>
                <a:lnTo>
                  <a:pt x="1956817" y="1835443"/>
                </a:lnTo>
                <a:lnTo>
                  <a:pt x="1946576" y="1833386"/>
                </a:lnTo>
                <a:close/>
              </a:path>
              <a:path w="5141595" h="1885950">
                <a:moveTo>
                  <a:pt x="1841815" y="1833386"/>
                </a:moveTo>
                <a:lnTo>
                  <a:pt x="1831625" y="1835443"/>
                </a:lnTo>
                <a:lnTo>
                  <a:pt x="1823305" y="1841053"/>
                </a:lnTo>
                <a:lnTo>
                  <a:pt x="1817695" y="1849373"/>
                </a:lnTo>
                <a:lnTo>
                  <a:pt x="1815637" y="1859563"/>
                </a:lnTo>
                <a:lnTo>
                  <a:pt x="1817695" y="1869752"/>
                </a:lnTo>
                <a:lnTo>
                  <a:pt x="1823305" y="1878073"/>
                </a:lnTo>
                <a:lnTo>
                  <a:pt x="1831625" y="1883683"/>
                </a:lnTo>
                <a:lnTo>
                  <a:pt x="1841867" y="1885740"/>
                </a:lnTo>
                <a:lnTo>
                  <a:pt x="1852056" y="1883683"/>
                </a:lnTo>
                <a:lnTo>
                  <a:pt x="1860377" y="1878073"/>
                </a:lnTo>
                <a:lnTo>
                  <a:pt x="1865987" y="1869752"/>
                </a:lnTo>
                <a:lnTo>
                  <a:pt x="1868044" y="1859563"/>
                </a:lnTo>
                <a:lnTo>
                  <a:pt x="1865987" y="1849373"/>
                </a:lnTo>
                <a:lnTo>
                  <a:pt x="1860377" y="1841053"/>
                </a:lnTo>
                <a:lnTo>
                  <a:pt x="1852056" y="1835443"/>
                </a:lnTo>
                <a:lnTo>
                  <a:pt x="1841815" y="1833386"/>
                </a:lnTo>
                <a:close/>
              </a:path>
              <a:path w="5141595" h="1885950">
                <a:moveTo>
                  <a:pt x="1737053" y="1833386"/>
                </a:moveTo>
                <a:lnTo>
                  <a:pt x="1726864" y="1835443"/>
                </a:lnTo>
                <a:lnTo>
                  <a:pt x="1718543" y="1841053"/>
                </a:lnTo>
                <a:lnTo>
                  <a:pt x="1712933" y="1849373"/>
                </a:lnTo>
                <a:lnTo>
                  <a:pt x="1710876" y="1859563"/>
                </a:lnTo>
                <a:lnTo>
                  <a:pt x="1712933" y="1869752"/>
                </a:lnTo>
                <a:lnTo>
                  <a:pt x="1718543" y="1878073"/>
                </a:lnTo>
                <a:lnTo>
                  <a:pt x="1726864" y="1883683"/>
                </a:lnTo>
                <a:lnTo>
                  <a:pt x="1737106" y="1885740"/>
                </a:lnTo>
                <a:lnTo>
                  <a:pt x="1747295" y="1883683"/>
                </a:lnTo>
                <a:lnTo>
                  <a:pt x="1755616" y="1878073"/>
                </a:lnTo>
                <a:lnTo>
                  <a:pt x="1761226" y="1869752"/>
                </a:lnTo>
                <a:lnTo>
                  <a:pt x="1763283" y="1859563"/>
                </a:lnTo>
                <a:lnTo>
                  <a:pt x="1761226" y="1849373"/>
                </a:lnTo>
                <a:lnTo>
                  <a:pt x="1755616" y="1841053"/>
                </a:lnTo>
                <a:lnTo>
                  <a:pt x="1747295" y="1835443"/>
                </a:lnTo>
                <a:lnTo>
                  <a:pt x="1737053" y="1833386"/>
                </a:lnTo>
                <a:close/>
              </a:path>
              <a:path w="5141595" h="1885950">
                <a:moveTo>
                  <a:pt x="1632292" y="1833386"/>
                </a:moveTo>
                <a:lnTo>
                  <a:pt x="1622103" y="1835443"/>
                </a:lnTo>
                <a:lnTo>
                  <a:pt x="1613782" y="1841053"/>
                </a:lnTo>
                <a:lnTo>
                  <a:pt x="1608172" y="1849373"/>
                </a:lnTo>
                <a:lnTo>
                  <a:pt x="1606115" y="1859563"/>
                </a:lnTo>
                <a:lnTo>
                  <a:pt x="1608172" y="1869752"/>
                </a:lnTo>
                <a:lnTo>
                  <a:pt x="1613782" y="1878073"/>
                </a:lnTo>
                <a:lnTo>
                  <a:pt x="1622103" y="1883683"/>
                </a:lnTo>
                <a:lnTo>
                  <a:pt x="1632345" y="1885740"/>
                </a:lnTo>
                <a:lnTo>
                  <a:pt x="1642534" y="1883683"/>
                </a:lnTo>
                <a:lnTo>
                  <a:pt x="1650855" y="1878073"/>
                </a:lnTo>
                <a:lnTo>
                  <a:pt x="1656465" y="1869752"/>
                </a:lnTo>
                <a:lnTo>
                  <a:pt x="1658522" y="1859563"/>
                </a:lnTo>
                <a:lnTo>
                  <a:pt x="1656465" y="1849373"/>
                </a:lnTo>
                <a:lnTo>
                  <a:pt x="1650855" y="1841053"/>
                </a:lnTo>
                <a:lnTo>
                  <a:pt x="1642534" y="1835443"/>
                </a:lnTo>
                <a:lnTo>
                  <a:pt x="1632292" y="1833386"/>
                </a:lnTo>
                <a:close/>
              </a:path>
              <a:path w="5141595" h="1885950">
                <a:moveTo>
                  <a:pt x="1527531" y="1833386"/>
                </a:moveTo>
                <a:lnTo>
                  <a:pt x="1517342" y="1835443"/>
                </a:lnTo>
                <a:lnTo>
                  <a:pt x="1509021" y="1841053"/>
                </a:lnTo>
                <a:lnTo>
                  <a:pt x="1503411" y="1849373"/>
                </a:lnTo>
                <a:lnTo>
                  <a:pt x="1501354" y="1859563"/>
                </a:lnTo>
                <a:lnTo>
                  <a:pt x="1503411" y="1869752"/>
                </a:lnTo>
                <a:lnTo>
                  <a:pt x="1509021" y="1878073"/>
                </a:lnTo>
                <a:lnTo>
                  <a:pt x="1517342" y="1883683"/>
                </a:lnTo>
                <a:lnTo>
                  <a:pt x="1527583" y="1885740"/>
                </a:lnTo>
                <a:lnTo>
                  <a:pt x="1537773" y="1883683"/>
                </a:lnTo>
                <a:lnTo>
                  <a:pt x="1546093" y="1878073"/>
                </a:lnTo>
                <a:lnTo>
                  <a:pt x="1551703" y="1869752"/>
                </a:lnTo>
                <a:lnTo>
                  <a:pt x="1553761" y="1859563"/>
                </a:lnTo>
                <a:lnTo>
                  <a:pt x="1551703" y="1849373"/>
                </a:lnTo>
                <a:lnTo>
                  <a:pt x="1546093" y="1841053"/>
                </a:lnTo>
                <a:lnTo>
                  <a:pt x="1537773" y="1835443"/>
                </a:lnTo>
                <a:lnTo>
                  <a:pt x="1527531" y="1833386"/>
                </a:lnTo>
                <a:close/>
              </a:path>
              <a:path w="5141595" h="1885950">
                <a:moveTo>
                  <a:pt x="1422770" y="1833386"/>
                </a:moveTo>
                <a:lnTo>
                  <a:pt x="1412580" y="1835443"/>
                </a:lnTo>
                <a:lnTo>
                  <a:pt x="1404260" y="1841053"/>
                </a:lnTo>
                <a:lnTo>
                  <a:pt x="1398650" y="1849373"/>
                </a:lnTo>
                <a:lnTo>
                  <a:pt x="1396593" y="1859563"/>
                </a:lnTo>
                <a:lnTo>
                  <a:pt x="1398650" y="1869752"/>
                </a:lnTo>
                <a:lnTo>
                  <a:pt x="1404260" y="1878073"/>
                </a:lnTo>
                <a:lnTo>
                  <a:pt x="1412580" y="1883683"/>
                </a:lnTo>
                <a:lnTo>
                  <a:pt x="1422822" y="1885740"/>
                </a:lnTo>
                <a:lnTo>
                  <a:pt x="1433011" y="1883683"/>
                </a:lnTo>
                <a:lnTo>
                  <a:pt x="1441332" y="1878073"/>
                </a:lnTo>
                <a:lnTo>
                  <a:pt x="1446942" y="1869752"/>
                </a:lnTo>
                <a:lnTo>
                  <a:pt x="1448999" y="1859563"/>
                </a:lnTo>
                <a:lnTo>
                  <a:pt x="1446942" y="1849373"/>
                </a:lnTo>
                <a:lnTo>
                  <a:pt x="1441332" y="1841053"/>
                </a:lnTo>
                <a:lnTo>
                  <a:pt x="1433011" y="1835443"/>
                </a:lnTo>
                <a:lnTo>
                  <a:pt x="1422770" y="1833386"/>
                </a:lnTo>
                <a:close/>
              </a:path>
              <a:path w="5141595" h="1885950">
                <a:moveTo>
                  <a:pt x="1318009" y="1833386"/>
                </a:moveTo>
                <a:lnTo>
                  <a:pt x="1307819" y="1835443"/>
                </a:lnTo>
                <a:lnTo>
                  <a:pt x="1299499" y="1841053"/>
                </a:lnTo>
                <a:lnTo>
                  <a:pt x="1293889" y="1849373"/>
                </a:lnTo>
                <a:lnTo>
                  <a:pt x="1291831" y="1859563"/>
                </a:lnTo>
                <a:lnTo>
                  <a:pt x="1293889" y="1869752"/>
                </a:lnTo>
                <a:lnTo>
                  <a:pt x="1299499" y="1878073"/>
                </a:lnTo>
                <a:lnTo>
                  <a:pt x="1307819" y="1883683"/>
                </a:lnTo>
                <a:lnTo>
                  <a:pt x="1318061" y="1885740"/>
                </a:lnTo>
                <a:lnTo>
                  <a:pt x="1328250" y="1883683"/>
                </a:lnTo>
                <a:lnTo>
                  <a:pt x="1336571" y="1878073"/>
                </a:lnTo>
                <a:lnTo>
                  <a:pt x="1342181" y="1869752"/>
                </a:lnTo>
                <a:lnTo>
                  <a:pt x="1344238" y="1859563"/>
                </a:lnTo>
                <a:lnTo>
                  <a:pt x="1342181" y="1849373"/>
                </a:lnTo>
                <a:lnTo>
                  <a:pt x="1336571" y="1841053"/>
                </a:lnTo>
                <a:lnTo>
                  <a:pt x="1328250" y="1835443"/>
                </a:lnTo>
                <a:lnTo>
                  <a:pt x="1318009" y="1833386"/>
                </a:lnTo>
                <a:close/>
              </a:path>
              <a:path w="5141595" h="1885950">
                <a:moveTo>
                  <a:pt x="1213247" y="1833386"/>
                </a:moveTo>
                <a:lnTo>
                  <a:pt x="1203058" y="1835443"/>
                </a:lnTo>
                <a:lnTo>
                  <a:pt x="1194737" y="1841053"/>
                </a:lnTo>
                <a:lnTo>
                  <a:pt x="1189127" y="1849373"/>
                </a:lnTo>
                <a:lnTo>
                  <a:pt x="1187070" y="1859563"/>
                </a:lnTo>
                <a:lnTo>
                  <a:pt x="1189127" y="1869752"/>
                </a:lnTo>
                <a:lnTo>
                  <a:pt x="1194737" y="1878073"/>
                </a:lnTo>
                <a:lnTo>
                  <a:pt x="1203058" y="1883683"/>
                </a:lnTo>
                <a:lnTo>
                  <a:pt x="1213300" y="1885740"/>
                </a:lnTo>
                <a:lnTo>
                  <a:pt x="1223489" y="1883683"/>
                </a:lnTo>
                <a:lnTo>
                  <a:pt x="1231810" y="1878073"/>
                </a:lnTo>
                <a:lnTo>
                  <a:pt x="1237420" y="1869752"/>
                </a:lnTo>
                <a:lnTo>
                  <a:pt x="1239477" y="1859563"/>
                </a:lnTo>
                <a:lnTo>
                  <a:pt x="1237420" y="1849373"/>
                </a:lnTo>
                <a:lnTo>
                  <a:pt x="1231810" y="1841053"/>
                </a:lnTo>
                <a:lnTo>
                  <a:pt x="1223489" y="1835443"/>
                </a:lnTo>
                <a:lnTo>
                  <a:pt x="1213247" y="1833386"/>
                </a:lnTo>
                <a:close/>
              </a:path>
              <a:path w="5141595" h="1885950">
                <a:moveTo>
                  <a:pt x="1108486" y="1833386"/>
                </a:moveTo>
                <a:lnTo>
                  <a:pt x="1098297" y="1835443"/>
                </a:lnTo>
                <a:lnTo>
                  <a:pt x="1089976" y="1841053"/>
                </a:lnTo>
                <a:lnTo>
                  <a:pt x="1084366" y="1849373"/>
                </a:lnTo>
                <a:lnTo>
                  <a:pt x="1082309" y="1859563"/>
                </a:lnTo>
                <a:lnTo>
                  <a:pt x="1084366" y="1869752"/>
                </a:lnTo>
                <a:lnTo>
                  <a:pt x="1089976" y="1878073"/>
                </a:lnTo>
                <a:lnTo>
                  <a:pt x="1098297" y="1883683"/>
                </a:lnTo>
                <a:lnTo>
                  <a:pt x="1108539" y="1885740"/>
                </a:lnTo>
                <a:lnTo>
                  <a:pt x="1118728" y="1883683"/>
                </a:lnTo>
                <a:lnTo>
                  <a:pt x="1127049" y="1878073"/>
                </a:lnTo>
                <a:lnTo>
                  <a:pt x="1132659" y="1869752"/>
                </a:lnTo>
                <a:lnTo>
                  <a:pt x="1134716" y="1859563"/>
                </a:lnTo>
                <a:lnTo>
                  <a:pt x="1132659" y="1849373"/>
                </a:lnTo>
                <a:lnTo>
                  <a:pt x="1127049" y="1841053"/>
                </a:lnTo>
                <a:lnTo>
                  <a:pt x="1118728" y="1835443"/>
                </a:lnTo>
                <a:lnTo>
                  <a:pt x="1108486" y="1833386"/>
                </a:lnTo>
                <a:close/>
              </a:path>
              <a:path w="5141595" h="1885950">
                <a:moveTo>
                  <a:pt x="1003725" y="1833386"/>
                </a:moveTo>
                <a:lnTo>
                  <a:pt x="993536" y="1835443"/>
                </a:lnTo>
                <a:lnTo>
                  <a:pt x="985215" y="1841053"/>
                </a:lnTo>
                <a:lnTo>
                  <a:pt x="979605" y="1849373"/>
                </a:lnTo>
                <a:lnTo>
                  <a:pt x="977548" y="1859563"/>
                </a:lnTo>
                <a:lnTo>
                  <a:pt x="979605" y="1869752"/>
                </a:lnTo>
                <a:lnTo>
                  <a:pt x="985215" y="1878073"/>
                </a:lnTo>
                <a:lnTo>
                  <a:pt x="993536" y="1883683"/>
                </a:lnTo>
                <a:lnTo>
                  <a:pt x="1003777" y="1885740"/>
                </a:lnTo>
                <a:lnTo>
                  <a:pt x="1013967" y="1883683"/>
                </a:lnTo>
                <a:lnTo>
                  <a:pt x="1022287" y="1878073"/>
                </a:lnTo>
                <a:lnTo>
                  <a:pt x="1027897" y="1869752"/>
                </a:lnTo>
                <a:lnTo>
                  <a:pt x="1029955" y="1859563"/>
                </a:lnTo>
                <a:lnTo>
                  <a:pt x="1027897" y="1849373"/>
                </a:lnTo>
                <a:lnTo>
                  <a:pt x="1022287" y="1841053"/>
                </a:lnTo>
                <a:lnTo>
                  <a:pt x="1013967" y="1835443"/>
                </a:lnTo>
                <a:lnTo>
                  <a:pt x="1003725" y="1833386"/>
                </a:lnTo>
                <a:close/>
              </a:path>
              <a:path w="5141595" h="1885950">
                <a:moveTo>
                  <a:pt x="898964" y="1833386"/>
                </a:moveTo>
                <a:lnTo>
                  <a:pt x="888774" y="1835443"/>
                </a:lnTo>
                <a:lnTo>
                  <a:pt x="880454" y="1841053"/>
                </a:lnTo>
                <a:lnTo>
                  <a:pt x="874844" y="1849373"/>
                </a:lnTo>
                <a:lnTo>
                  <a:pt x="872787" y="1859563"/>
                </a:lnTo>
                <a:lnTo>
                  <a:pt x="874844" y="1869752"/>
                </a:lnTo>
                <a:lnTo>
                  <a:pt x="880454" y="1878073"/>
                </a:lnTo>
                <a:lnTo>
                  <a:pt x="888774" y="1883683"/>
                </a:lnTo>
                <a:lnTo>
                  <a:pt x="899016" y="1885740"/>
                </a:lnTo>
                <a:lnTo>
                  <a:pt x="909205" y="1883683"/>
                </a:lnTo>
                <a:lnTo>
                  <a:pt x="917526" y="1878073"/>
                </a:lnTo>
                <a:lnTo>
                  <a:pt x="923136" y="1869752"/>
                </a:lnTo>
                <a:lnTo>
                  <a:pt x="925193" y="1859563"/>
                </a:lnTo>
                <a:lnTo>
                  <a:pt x="923136" y="1849373"/>
                </a:lnTo>
                <a:lnTo>
                  <a:pt x="917526" y="1841053"/>
                </a:lnTo>
                <a:lnTo>
                  <a:pt x="909205" y="1835443"/>
                </a:lnTo>
                <a:lnTo>
                  <a:pt x="898964" y="1833386"/>
                </a:lnTo>
                <a:close/>
              </a:path>
              <a:path w="5141595" h="1885950">
                <a:moveTo>
                  <a:pt x="794203" y="1833386"/>
                </a:moveTo>
                <a:lnTo>
                  <a:pt x="784013" y="1835443"/>
                </a:lnTo>
                <a:lnTo>
                  <a:pt x="775693" y="1841053"/>
                </a:lnTo>
                <a:lnTo>
                  <a:pt x="770082" y="1849373"/>
                </a:lnTo>
                <a:lnTo>
                  <a:pt x="768025" y="1859563"/>
                </a:lnTo>
                <a:lnTo>
                  <a:pt x="770082" y="1869752"/>
                </a:lnTo>
                <a:lnTo>
                  <a:pt x="775693" y="1878073"/>
                </a:lnTo>
                <a:lnTo>
                  <a:pt x="784013" y="1883683"/>
                </a:lnTo>
                <a:lnTo>
                  <a:pt x="794255" y="1885740"/>
                </a:lnTo>
                <a:lnTo>
                  <a:pt x="804444" y="1883683"/>
                </a:lnTo>
                <a:lnTo>
                  <a:pt x="812765" y="1878073"/>
                </a:lnTo>
                <a:lnTo>
                  <a:pt x="818375" y="1869752"/>
                </a:lnTo>
                <a:lnTo>
                  <a:pt x="820432" y="1859563"/>
                </a:lnTo>
                <a:lnTo>
                  <a:pt x="818375" y="1849373"/>
                </a:lnTo>
                <a:lnTo>
                  <a:pt x="812765" y="1841053"/>
                </a:lnTo>
                <a:lnTo>
                  <a:pt x="804444" y="1835443"/>
                </a:lnTo>
                <a:lnTo>
                  <a:pt x="794203" y="1833386"/>
                </a:lnTo>
                <a:close/>
              </a:path>
              <a:path w="5141595" h="1885950">
                <a:moveTo>
                  <a:pt x="689441" y="1833386"/>
                </a:moveTo>
                <a:lnTo>
                  <a:pt x="679252" y="1835443"/>
                </a:lnTo>
                <a:lnTo>
                  <a:pt x="670931" y="1841053"/>
                </a:lnTo>
                <a:lnTo>
                  <a:pt x="665321" y="1849373"/>
                </a:lnTo>
                <a:lnTo>
                  <a:pt x="663264" y="1859563"/>
                </a:lnTo>
                <a:lnTo>
                  <a:pt x="665321" y="1869752"/>
                </a:lnTo>
                <a:lnTo>
                  <a:pt x="670931" y="1878073"/>
                </a:lnTo>
                <a:lnTo>
                  <a:pt x="679252" y="1883683"/>
                </a:lnTo>
                <a:lnTo>
                  <a:pt x="689494" y="1885740"/>
                </a:lnTo>
                <a:lnTo>
                  <a:pt x="699683" y="1883683"/>
                </a:lnTo>
                <a:lnTo>
                  <a:pt x="708004" y="1878073"/>
                </a:lnTo>
                <a:lnTo>
                  <a:pt x="713614" y="1869752"/>
                </a:lnTo>
                <a:lnTo>
                  <a:pt x="715671" y="1859563"/>
                </a:lnTo>
                <a:lnTo>
                  <a:pt x="713614" y="1849373"/>
                </a:lnTo>
                <a:lnTo>
                  <a:pt x="708004" y="1841053"/>
                </a:lnTo>
                <a:lnTo>
                  <a:pt x="699683" y="1835443"/>
                </a:lnTo>
                <a:lnTo>
                  <a:pt x="689441" y="1833386"/>
                </a:lnTo>
                <a:close/>
              </a:path>
              <a:path w="5141595" h="1885950">
                <a:moveTo>
                  <a:pt x="584680" y="1833386"/>
                </a:moveTo>
                <a:lnTo>
                  <a:pt x="574491" y="1835443"/>
                </a:lnTo>
                <a:lnTo>
                  <a:pt x="566170" y="1841053"/>
                </a:lnTo>
                <a:lnTo>
                  <a:pt x="560560" y="1849373"/>
                </a:lnTo>
                <a:lnTo>
                  <a:pt x="558503" y="1859563"/>
                </a:lnTo>
                <a:lnTo>
                  <a:pt x="560560" y="1869752"/>
                </a:lnTo>
                <a:lnTo>
                  <a:pt x="566170" y="1878073"/>
                </a:lnTo>
                <a:lnTo>
                  <a:pt x="574491" y="1883683"/>
                </a:lnTo>
                <a:lnTo>
                  <a:pt x="584732" y="1885740"/>
                </a:lnTo>
                <a:lnTo>
                  <a:pt x="594922" y="1883683"/>
                </a:lnTo>
                <a:lnTo>
                  <a:pt x="603243" y="1878073"/>
                </a:lnTo>
                <a:lnTo>
                  <a:pt x="608853" y="1869752"/>
                </a:lnTo>
                <a:lnTo>
                  <a:pt x="610910" y="1859563"/>
                </a:lnTo>
                <a:lnTo>
                  <a:pt x="608853" y="1849373"/>
                </a:lnTo>
                <a:lnTo>
                  <a:pt x="603243" y="1841053"/>
                </a:lnTo>
                <a:lnTo>
                  <a:pt x="594922" y="1835443"/>
                </a:lnTo>
                <a:lnTo>
                  <a:pt x="584680" y="1833386"/>
                </a:lnTo>
                <a:close/>
              </a:path>
              <a:path w="5141595" h="1885950">
                <a:moveTo>
                  <a:pt x="479919" y="1833386"/>
                </a:moveTo>
                <a:lnTo>
                  <a:pt x="469730" y="1835443"/>
                </a:lnTo>
                <a:lnTo>
                  <a:pt x="461409" y="1841053"/>
                </a:lnTo>
                <a:lnTo>
                  <a:pt x="455799" y="1849373"/>
                </a:lnTo>
                <a:lnTo>
                  <a:pt x="453742" y="1859563"/>
                </a:lnTo>
                <a:lnTo>
                  <a:pt x="455799" y="1869752"/>
                </a:lnTo>
                <a:lnTo>
                  <a:pt x="461409" y="1878073"/>
                </a:lnTo>
                <a:lnTo>
                  <a:pt x="469730" y="1883683"/>
                </a:lnTo>
                <a:lnTo>
                  <a:pt x="479971" y="1885740"/>
                </a:lnTo>
                <a:lnTo>
                  <a:pt x="490161" y="1883683"/>
                </a:lnTo>
                <a:lnTo>
                  <a:pt x="498482" y="1878073"/>
                </a:lnTo>
                <a:lnTo>
                  <a:pt x="504091" y="1869752"/>
                </a:lnTo>
                <a:lnTo>
                  <a:pt x="506148" y="1859563"/>
                </a:lnTo>
                <a:lnTo>
                  <a:pt x="504091" y="1849373"/>
                </a:lnTo>
                <a:lnTo>
                  <a:pt x="498482" y="1841053"/>
                </a:lnTo>
                <a:lnTo>
                  <a:pt x="490161" y="1835443"/>
                </a:lnTo>
                <a:lnTo>
                  <a:pt x="479919" y="1833386"/>
                </a:lnTo>
                <a:close/>
              </a:path>
              <a:path w="5141595" h="1885950">
                <a:moveTo>
                  <a:pt x="375159" y="1833386"/>
                </a:moveTo>
                <a:lnTo>
                  <a:pt x="364969" y="1835443"/>
                </a:lnTo>
                <a:lnTo>
                  <a:pt x="356648" y="1841053"/>
                </a:lnTo>
                <a:lnTo>
                  <a:pt x="351039" y="1849373"/>
                </a:lnTo>
                <a:lnTo>
                  <a:pt x="348982" y="1859563"/>
                </a:lnTo>
                <a:lnTo>
                  <a:pt x="351039" y="1869752"/>
                </a:lnTo>
                <a:lnTo>
                  <a:pt x="356648" y="1878073"/>
                </a:lnTo>
                <a:lnTo>
                  <a:pt x="364969" y="1883683"/>
                </a:lnTo>
                <a:lnTo>
                  <a:pt x="375211" y="1885740"/>
                </a:lnTo>
                <a:lnTo>
                  <a:pt x="385400" y="1883683"/>
                </a:lnTo>
                <a:lnTo>
                  <a:pt x="393721" y="1878073"/>
                </a:lnTo>
                <a:lnTo>
                  <a:pt x="399331" y="1869752"/>
                </a:lnTo>
                <a:lnTo>
                  <a:pt x="401388" y="1859563"/>
                </a:lnTo>
                <a:lnTo>
                  <a:pt x="399331" y="1849373"/>
                </a:lnTo>
                <a:lnTo>
                  <a:pt x="393721" y="1841053"/>
                </a:lnTo>
                <a:lnTo>
                  <a:pt x="385400" y="1835443"/>
                </a:lnTo>
                <a:lnTo>
                  <a:pt x="375159" y="1833386"/>
                </a:lnTo>
                <a:close/>
              </a:path>
              <a:path w="5141595" h="1885950">
                <a:moveTo>
                  <a:pt x="270398" y="1833386"/>
                </a:moveTo>
                <a:lnTo>
                  <a:pt x="260208" y="1835443"/>
                </a:lnTo>
                <a:lnTo>
                  <a:pt x="251887" y="1841053"/>
                </a:lnTo>
                <a:lnTo>
                  <a:pt x="246277" y="1849373"/>
                </a:lnTo>
                <a:lnTo>
                  <a:pt x="244220" y="1859563"/>
                </a:lnTo>
                <a:lnTo>
                  <a:pt x="246277" y="1869752"/>
                </a:lnTo>
                <a:lnTo>
                  <a:pt x="251887" y="1878073"/>
                </a:lnTo>
                <a:lnTo>
                  <a:pt x="260208" y="1883683"/>
                </a:lnTo>
                <a:lnTo>
                  <a:pt x="270450" y="1885740"/>
                </a:lnTo>
                <a:lnTo>
                  <a:pt x="280639" y="1883683"/>
                </a:lnTo>
                <a:lnTo>
                  <a:pt x="288960" y="1878073"/>
                </a:lnTo>
                <a:lnTo>
                  <a:pt x="294570" y="1869752"/>
                </a:lnTo>
                <a:lnTo>
                  <a:pt x="296627" y="1859563"/>
                </a:lnTo>
                <a:lnTo>
                  <a:pt x="294570" y="1849373"/>
                </a:lnTo>
                <a:lnTo>
                  <a:pt x="288960" y="1841053"/>
                </a:lnTo>
                <a:lnTo>
                  <a:pt x="280639" y="1835443"/>
                </a:lnTo>
                <a:lnTo>
                  <a:pt x="270398" y="1833386"/>
                </a:lnTo>
                <a:close/>
              </a:path>
              <a:path w="5141595" h="1885950">
                <a:moveTo>
                  <a:pt x="162576" y="1825116"/>
                </a:moveTo>
                <a:lnTo>
                  <a:pt x="153124" y="1828486"/>
                </a:lnTo>
                <a:lnTo>
                  <a:pt x="145625" y="1835155"/>
                </a:lnTo>
                <a:lnTo>
                  <a:pt x="141104" y="1844515"/>
                </a:lnTo>
                <a:lnTo>
                  <a:pt x="140569" y="1854897"/>
                </a:lnTo>
                <a:lnTo>
                  <a:pt x="143939" y="1864349"/>
                </a:lnTo>
                <a:lnTo>
                  <a:pt x="150608" y="1871848"/>
                </a:lnTo>
                <a:lnTo>
                  <a:pt x="160019" y="1876382"/>
                </a:lnTo>
                <a:lnTo>
                  <a:pt x="170400" y="1876917"/>
                </a:lnTo>
                <a:lnTo>
                  <a:pt x="179853" y="1873547"/>
                </a:lnTo>
                <a:lnTo>
                  <a:pt x="187352" y="1866878"/>
                </a:lnTo>
                <a:lnTo>
                  <a:pt x="191872" y="1857518"/>
                </a:lnTo>
                <a:lnTo>
                  <a:pt x="192407" y="1847136"/>
                </a:lnTo>
                <a:lnTo>
                  <a:pt x="189037" y="1837684"/>
                </a:lnTo>
                <a:lnTo>
                  <a:pt x="182368" y="1830185"/>
                </a:lnTo>
                <a:lnTo>
                  <a:pt x="173008" y="1825664"/>
                </a:lnTo>
                <a:lnTo>
                  <a:pt x="162576" y="1825116"/>
                </a:lnTo>
                <a:close/>
              </a:path>
              <a:path w="5141595" h="1885950">
                <a:moveTo>
                  <a:pt x="80120" y="1769724"/>
                </a:moveTo>
                <a:lnTo>
                  <a:pt x="70189" y="1771167"/>
                </a:lnTo>
                <a:lnTo>
                  <a:pt x="61264" y="1776497"/>
                </a:lnTo>
                <a:lnTo>
                  <a:pt x="55107" y="1784872"/>
                </a:lnTo>
                <a:lnTo>
                  <a:pt x="52721" y="1794619"/>
                </a:lnTo>
                <a:lnTo>
                  <a:pt x="54165" y="1804550"/>
                </a:lnTo>
                <a:lnTo>
                  <a:pt x="59530" y="1813514"/>
                </a:lnTo>
                <a:lnTo>
                  <a:pt x="67905" y="1819672"/>
                </a:lnTo>
                <a:lnTo>
                  <a:pt x="77653" y="1822057"/>
                </a:lnTo>
                <a:lnTo>
                  <a:pt x="87583" y="1820613"/>
                </a:lnTo>
                <a:lnTo>
                  <a:pt x="96508" y="1815283"/>
                </a:lnTo>
                <a:lnTo>
                  <a:pt x="102665" y="1806909"/>
                </a:lnTo>
                <a:lnTo>
                  <a:pt x="105051" y="1797161"/>
                </a:lnTo>
                <a:lnTo>
                  <a:pt x="103607" y="1787230"/>
                </a:lnTo>
                <a:lnTo>
                  <a:pt x="98277" y="1778306"/>
                </a:lnTo>
                <a:lnTo>
                  <a:pt x="89867" y="1772109"/>
                </a:lnTo>
                <a:lnTo>
                  <a:pt x="80120" y="1769724"/>
                </a:lnTo>
                <a:close/>
              </a:path>
              <a:path w="5141595" h="1885950">
                <a:moveTo>
                  <a:pt x="34713" y="1678296"/>
                </a:moveTo>
                <a:lnTo>
                  <a:pt x="24333" y="1678841"/>
                </a:lnTo>
                <a:lnTo>
                  <a:pt x="14977" y="1683370"/>
                </a:lnTo>
                <a:lnTo>
                  <a:pt x="8315" y="1690876"/>
                </a:lnTo>
                <a:lnTo>
                  <a:pt x="4954" y="1700331"/>
                </a:lnTo>
                <a:lnTo>
                  <a:pt x="5512" y="1710762"/>
                </a:lnTo>
                <a:lnTo>
                  <a:pt x="10042" y="1720119"/>
                </a:lnTo>
                <a:lnTo>
                  <a:pt x="17547" y="1726780"/>
                </a:lnTo>
                <a:lnTo>
                  <a:pt x="27002" y="1730142"/>
                </a:lnTo>
                <a:lnTo>
                  <a:pt x="37383" y="1729596"/>
                </a:lnTo>
                <a:lnTo>
                  <a:pt x="46739" y="1725067"/>
                </a:lnTo>
                <a:lnTo>
                  <a:pt x="53401" y="1717561"/>
                </a:lnTo>
                <a:lnTo>
                  <a:pt x="56762" y="1708106"/>
                </a:lnTo>
                <a:lnTo>
                  <a:pt x="56217" y="1697725"/>
                </a:lnTo>
                <a:lnTo>
                  <a:pt x="51674" y="1688319"/>
                </a:lnTo>
                <a:lnTo>
                  <a:pt x="44169" y="1681657"/>
                </a:lnTo>
                <a:lnTo>
                  <a:pt x="34713" y="1678296"/>
                </a:lnTo>
                <a:close/>
              </a:path>
            </a:pathLst>
          </a:custGeom>
          <a:solidFill>
            <a:srgbClr val="E55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1407152" y="3259812"/>
            <a:ext cx="4091940" cy="1397000"/>
          </a:xfrm>
          <a:prstGeom prst="rect">
            <a:avLst/>
          </a:prstGeom>
        </p:spPr>
        <p:txBody>
          <a:bodyPr wrap="square" lIns="0" tIns="249555" rIns="0" bIns="0" rtlCol="0" vert="horz">
            <a:spAutoFit/>
          </a:bodyPr>
          <a:lstStyle/>
          <a:p>
            <a:pPr marL="483234" indent="-470534">
              <a:lnSpc>
                <a:spcPct val="100000"/>
              </a:lnSpc>
              <a:spcBef>
                <a:spcPts val="1965"/>
              </a:spcBef>
              <a:buClr>
                <a:srgbClr val="FF6700"/>
              </a:buClr>
              <a:buSzPct val="101724"/>
              <a:buFont typeface="Arial"/>
              <a:buChar char="■"/>
              <a:tabLst>
                <a:tab pos="483234" algn="l"/>
              </a:tabLst>
            </a:pPr>
            <a:r>
              <a:rPr dirty="0" sz="2900" b="1">
                <a:latin typeface="Tahoma"/>
                <a:cs typeface="Tahoma"/>
              </a:rPr>
              <a:t>LV</a:t>
            </a:r>
            <a:r>
              <a:rPr dirty="0" sz="2900" spc="-60" b="1">
                <a:latin typeface="Tahoma"/>
                <a:cs typeface="Tahoma"/>
              </a:rPr>
              <a:t> </a:t>
            </a:r>
            <a:r>
              <a:rPr dirty="0" sz="2900" spc="-10" b="1">
                <a:latin typeface="Tahoma"/>
                <a:cs typeface="Tahoma"/>
              </a:rPr>
              <a:t>Hypertrophy</a:t>
            </a:r>
            <a:endParaRPr sz="2900">
              <a:latin typeface="Tahoma"/>
              <a:cs typeface="Tahoma"/>
            </a:endParaRPr>
          </a:p>
          <a:p>
            <a:pPr marL="483234" indent="-470534">
              <a:lnSpc>
                <a:spcPct val="100000"/>
              </a:lnSpc>
              <a:spcBef>
                <a:spcPts val="1960"/>
              </a:spcBef>
              <a:buClr>
                <a:srgbClr val="FF6700"/>
              </a:buClr>
              <a:buSzPct val="101724"/>
              <a:buFont typeface="Arial"/>
              <a:buChar char="■"/>
              <a:tabLst>
                <a:tab pos="483234" algn="l"/>
              </a:tabLst>
            </a:pPr>
            <a:r>
              <a:rPr dirty="0" sz="2900" spc="-65" b="1">
                <a:latin typeface="Tahoma"/>
                <a:cs typeface="Tahoma"/>
              </a:rPr>
              <a:t>Myocardial</a:t>
            </a:r>
            <a:r>
              <a:rPr dirty="0" sz="2900" spc="-135" b="1">
                <a:latin typeface="Tahoma"/>
                <a:cs typeface="Tahoma"/>
              </a:rPr>
              <a:t> </a:t>
            </a:r>
            <a:r>
              <a:rPr dirty="0" sz="2900" spc="-130" b="1">
                <a:latin typeface="Tahoma"/>
                <a:cs typeface="Tahoma"/>
              </a:rPr>
              <a:t>Ischemia</a:t>
            </a:r>
            <a:endParaRPr sz="2900">
              <a:latin typeface="Tahoma"/>
              <a:cs typeface="Tahom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4204584" y="2140853"/>
            <a:ext cx="4386580" cy="69088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4350" b="1">
                <a:solidFill>
                  <a:srgbClr val="270AA8"/>
                </a:solidFill>
                <a:latin typeface="Tahoma"/>
                <a:cs typeface="Tahoma"/>
              </a:rPr>
              <a:t>LV</a:t>
            </a:r>
            <a:r>
              <a:rPr dirty="0" sz="4350" spc="-4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4350" spc="-170" b="1">
                <a:solidFill>
                  <a:srgbClr val="270AA8"/>
                </a:solidFill>
                <a:latin typeface="Tahoma"/>
                <a:cs typeface="Tahoma"/>
              </a:rPr>
              <a:t>Distensibility:</a:t>
            </a:r>
            <a:endParaRPr sz="4350">
              <a:latin typeface="Tahoma"/>
              <a:cs typeface="Tahoma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13827244" y="3131378"/>
            <a:ext cx="5141595" cy="3252470"/>
          </a:xfrm>
          <a:custGeom>
            <a:avLst/>
            <a:gdLst/>
            <a:ahLst/>
            <a:cxnLst/>
            <a:rect l="l" t="t" r="r" b="b"/>
            <a:pathLst>
              <a:path w="5141594" h="3252470">
                <a:moveTo>
                  <a:pt x="26177" y="2755845"/>
                </a:moveTo>
                <a:lnTo>
                  <a:pt x="15986" y="2757903"/>
                </a:lnTo>
                <a:lnTo>
                  <a:pt x="7665" y="2763513"/>
                </a:lnTo>
                <a:lnTo>
                  <a:pt x="2056" y="2771833"/>
                </a:lnTo>
                <a:lnTo>
                  <a:pt x="0" y="2782075"/>
                </a:lnTo>
                <a:lnTo>
                  <a:pt x="2056" y="2792264"/>
                </a:lnTo>
                <a:lnTo>
                  <a:pt x="7665" y="2800585"/>
                </a:lnTo>
                <a:lnTo>
                  <a:pt x="15986" y="2806195"/>
                </a:lnTo>
                <a:lnTo>
                  <a:pt x="26177" y="2808252"/>
                </a:lnTo>
                <a:lnTo>
                  <a:pt x="36363" y="2806195"/>
                </a:lnTo>
                <a:lnTo>
                  <a:pt x="44684" y="2800585"/>
                </a:lnTo>
                <a:lnTo>
                  <a:pt x="50296" y="2792264"/>
                </a:lnTo>
                <a:lnTo>
                  <a:pt x="52354" y="2782023"/>
                </a:lnTo>
                <a:lnTo>
                  <a:pt x="50296" y="2771833"/>
                </a:lnTo>
                <a:lnTo>
                  <a:pt x="44684" y="2763513"/>
                </a:lnTo>
                <a:lnTo>
                  <a:pt x="36363" y="2757903"/>
                </a:lnTo>
                <a:lnTo>
                  <a:pt x="26177" y="2755845"/>
                </a:lnTo>
                <a:close/>
              </a:path>
              <a:path w="5141594" h="3252470">
                <a:moveTo>
                  <a:pt x="26177" y="2651084"/>
                </a:moveTo>
                <a:lnTo>
                  <a:pt x="15986" y="2653141"/>
                </a:lnTo>
                <a:lnTo>
                  <a:pt x="7665" y="2658751"/>
                </a:lnTo>
                <a:lnTo>
                  <a:pt x="2056" y="2667072"/>
                </a:lnTo>
                <a:lnTo>
                  <a:pt x="0" y="2677314"/>
                </a:lnTo>
                <a:lnTo>
                  <a:pt x="2056" y="2687503"/>
                </a:lnTo>
                <a:lnTo>
                  <a:pt x="7665" y="2695824"/>
                </a:lnTo>
                <a:lnTo>
                  <a:pt x="15986" y="2701434"/>
                </a:lnTo>
                <a:lnTo>
                  <a:pt x="26177" y="2703491"/>
                </a:lnTo>
                <a:lnTo>
                  <a:pt x="36363" y="2701434"/>
                </a:lnTo>
                <a:lnTo>
                  <a:pt x="44684" y="2695824"/>
                </a:lnTo>
                <a:lnTo>
                  <a:pt x="50296" y="2687503"/>
                </a:lnTo>
                <a:lnTo>
                  <a:pt x="52354" y="2677261"/>
                </a:lnTo>
                <a:lnTo>
                  <a:pt x="50296" y="2667072"/>
                </a:lnTo>
                <a:lnTo>
                  <a:pt x="44684" y="2658751"/>
                </a:lnTo>
                <a:lnTo>
                  <a:pt x="36363" y="2653141"/>
                </a:lnTo>
                <a:lnTo>
                  <a:pt x="26177" y="2651084"/>
                </a:lnTo>
                <a:close/>
              </a:path>
              <a:path w="5141594" h="3252470">
                <a:moveTo>
                  <a:pt x="26177" y="2546323"/>
                </a:moveTo>
                <a:lnTo>
                  <a:pt x="15986" y="2548380"/>
                </a:lnTo>
                <a:lnTo>
                  <a:pt x="7665" y="2553990"/>
                </a:lnTo>
                <a:lnTo>
                  <a:pt x="2056" y="2562311"/>
                </a:lnTo>
                <a:lnTo>
                  <a:pt x="0" y="2572553"/>
                </a:lnTo>
                <a:lnTo>
                  <a:pt x="2056" y="2582742"/>
                </a:lnTo>
                <a:lnTo>
                  <a:pt x="7665" y="2591063"/>
                </a:lnTo>
                <a:lnTo>
                  <a:pt x="15986" y="2596673"/>
                </a:lnTo>
                <a:lnTo>
                  <a:pt x="26177" y="2598730"/>
                </a:lnTo>
                <a:lnTo>
                  <a:pt x="36363" y="2596673"/>
                </a:lnTo>
                <a:lnTo>
                  <a:pt x="44684" y="2591063"/>
                </a:lnTo>
                <a:lnTo>
                  <a:pt x="50296" y="2582742"/>
                </a:lnTo>
                <a:lnTo>
                  <a:pt x="52354" y="2572500"/>
                </a:lnTo>
                <a:lnTo>
                  <a:pt x="50296" y="2562311"/>
                </a:lnTo>
                <a:lnTo>
                  <a:pt x="44684" y="2553990"/>
                </a:lnTo>
                <a:lnTo>
                  <a:pt x="36363" y="2548380"/>
                </a:lnTo>
                <a:lnTo>
                  <a:pt x="26177" y="2546323"/>
                </a:lnTo>
                <a:close/>
              </a:path>
              <a:path w="5141594" h="3252470">
                <a:moveTo>
                  <a:pt x="26177" y="2441562"/>
                </a:moveTo>
                <a:lnTo>
                  <a:pt x="15986" y="2443619"/>
                </a:lnTo>
                <a:lnTo>
                  <a:pt x="7665" y="2449229"/>
                </a:lnTo>
                <a:lnTo>
                  <a:pt x="2056" y="2457550"/>
                </a:lnTo>
                <a:lnTo>
                  <a:pt x="0" y="2467791"/>
                </a:lnTo>
                <a:lnTo>
                  <a:pt x="2056" y="2477981"/>
                </a:lnTo>
                <a:lnTo>
                  <a:pt x="7665" y="2486301"/>
                </a:lnTo>
                <a:lnTo>
                  <a:pt x="15986" y="2491911"/>
                </a:lnTo>
                <a:lnTo>
                  <a:pt x="26177" y="2493969"/>
                </a:lnTo>
                <a:lnTo>
                  <a:pt x="36363" y="2491911"/>
                </a:lnTo>
                <a:lnTo>
                  <a:pt x="44684" y="2486301"/>
                </a:lnTo>
                <a:lnTo>
                  <a:pt x="50296" y="2477981"/>
                </a:lnTo>
                <a:lnTo>
                  <a:pt x="52354" y="2467739"/>
                </a:lnTo>
                <a:lnTo>
                  <a:pt x="50296" y="2457550"/>
                </a:lnTo>
                <a:lnTo>
                  <a:pt x="44684" y="2449229"/>
                </a:lnTo>
                <a:lnTo>
                  <a:pt x="36363" y="2443619"/>
                </a:lnTo>
                <a:lnTo>
                  <a:pt x="26177" y="2441562"/>
                </a:lnTo>
                <a:close/>
              </a:path>
              <a:path w="5141594" h="3252470">
                <a:moveTo>
                  <a:pt x="26177" y="2336801"/>
                </a:moveTo>
                <a:lnTo>
                  <a:pt x="15986" y="2338858"/>
                </a:lnTo>
                <a:lnTo>
                  <a:pt x="7665" y="2344468"/>
                </a:lnTo>
                <a:lnTo>
                  <a:pt x="2056" y="2352789"/>
                </a:lnTo>
                <a:lnTo>
                  <a:pt x="0" y="2363030"/>
                </a:lnTo>
                <a:lnTo>
                  <a:pt x="2056" y="2373219"/>
                </a:lnTo>
                <a:lnTo>
                  <a:pt x="7665" y="2381540"/>
                </a:lnTo>
                <a:lnTo>
                  <a:pt x="15986" y="2387150"/>
                </a:lnTo>
                <a:lnTo>
                  <a:pt x="26177" y="2389207"/>
                </a:lnTo>
                <a:lnTo>
                  <a:pt x="36363" y="2387150"/>
                </a:lnTo>
                <a:lnTo>
                  <a:pt x="44684" y="2381540"/>
                </a:lnTo>
                <a:lnTo>
                  <a:pt x="50296" y="2373219"/>
                </a:lnTo>
                <a:lnTo>
                  <a:pt x="52354" y="2362978"/>
                </a:lnTo>
                <a:lnTo>
                  <a:pt x="50296" y="2352789"/>
                </a:lnTo>
                <a:lnTo>
                  <a:pt x="44684" y="2344468"/>
                </a:lnTo>
                <a:lnTo>
                  <a:pt x="36363" y="2338858"/>
                </a:lnTo>
                <a:lnTo>
                  <a:pt x="26177" y="2336801"/>
                </a:lnTo>
                <a:close/>
              </a:path>
              <a:path w="5141594" h="3252470">
                <a:moveTo>
                  <a:pt x="26177" y="2232039"/>
                </a:moveTo>
                <a:lnTo>
                  <a:pt x="15986" y="2234097"/>
                </a:lnTo>
                <a:lnTo>
                  <a:pt x="7665" y="2239707"/>
                </a:lnTo>
                <a:lnTo>
                  <a:pt x="2056" y="2248027"/>
                </a:lnTo>
                <a:lnTo>
                  <a:pt x="0" y="2258269"/>
                </a:lnTo>
                <a:lnTo>
                  <a:pt x="2056" y="2268458"/>
                </a:lnTo>
                <a:lnTo>
                  <a:pt x="7665" y="2276779"/>
                </a:lnTo>
                <a:lnTo>
                  <a:pt x="15986" y="2282389"/>
                </a:lnTo>
                <a:lnTo>
                  <a:pt x="26177" y="2284446"/>
                </a:lnTo>
                <a:lnTo>
                  <a:pt x="36363" y="2282389"/>
                </a:lnTo>
                <a:lnTo>
                  <a:pt x="44684" y="2276779"/>
                </a:lnTo>
                <a:lnTo>
                  <a:pt x="50296" y="2268458"/>
                </a:lnTo>
                <a:lnTo>
                  <a:pt x="52354" y="2258217"/>
                </a:lnTo>
                <a:lnTo>
                  <a:pt x="50296" y="2248027"/>
                </a:lnTo>
                <a:lnTo>
                  <a:pt x="44684" y="2239707"/>
                </a:lnTo>
                <a:lnTo>
                  <a:pt x="36363" y="2234097"/>
                </a:lnTo>
                <a:lnTo>
                  <a:pt x="26177" y="2232039"/>
                </a:lnTo>
                <a:close/>
              </a:path>
              <a:path w="5141594" h="3252470">
                <a:moveTo>
                  <a:pt x="26177" y="2127278"/>
                </a:moveTo>
                <a:lnTo>
                  <a:pt x="15986" y="2129335"/>
                </a:lnTo>
                <a:lnTo>
                  <a:pt x="7665" y="2134945"/>
                </a:lnTo>
                <a:lnTo>
                  <a:pt x="2056" y="2143266"/>
                </a:lnTo>
                <a:lnTo>
                  <a:pt x="0" y="2153508"/>
                </a:lnTo>
                <a:lnTo>
                  <a:pt x="2056" y="2163697"/>
                </a:lnTo>
                <a:lnTo>
                  <a:pt x="7665" y="2172018"/>
                </a:lnTo>
                <a:lnTo>
                  <a:pt x="15986" y="2177628"/>
                </a:lnTo>
                <a:lnTo>
                  <a:pt x="26177" y="2179685"/>
                </a:lnTo>
                <a:lnTo>
                  <a:pt x="36363" y="2177628"/>
                </a:lnTo>
                <a:lnTo>
                  <a:pt x="44684" y="2172018"/>
                </a:lnTo>
                <a:lnTo>
                  <a:pt x="50296" y="2163697"/>
                </a:lnTo>
                <a:lnTo>
                  <a:pt x="52354" y="2153455"/>
                </a:lnTo>
                <a:lnTo>
                  <a:pt x="50296" y="2143266"/>
                </a:lnTo>
                <a:lnTo>
                  <a:pt x="44684" y="2134945"/>
                </a:lnTo>
                <a:lnTo>
                  <a:pt x="36363" y="2129335"/>
                </a:lnTo>
                <a:lnTo>
                  <a:pt x="26177" y="2127278"/>
                </a:lnTo>
                <a:close/>
              </a:path>
              <a:path w="5141594" h="3252470">
                <a:moveTo>
                  <a:pt x="26177" y="2022517"/>
                </a:moveTo>
                <a:lnTo>
                  <a:pt x="15986" y="2024574"/>
                </a:lnTo>
                <a:lnTo>
                  <a:pt x="7665" y="2030184"/>
                </a:lnTo>
                <a:lnTo>
                  <a:pt x="2056" y="2038505"/>
                </a:lnTo>
                <a:lnTo>
                  <a:pt x="0" y="2048747"/>
                </a:lnTo>
                <a:lnTo>
                  <a:pt x="2056" y="2058936"/>
                </a:lnTo>
                <a:lnTo>
                  <a:pt x="7665" y="2067257"/>
                </a:lnTo>
                <a:lnTo>
                  <a:pt x="15986" y="2072867"/>
                </a:lnTo>
                <a:lnTo>
                  <a:pt x="26177" y="2074924"/>
                </a:lnTo>
                <a:lnTo>
                  <a:pt x="36363" y="2072867"/>
                </a:lnTo>
                <a:lnTo>
                  <a:pt x="44684" y="2067257"/>
                </a:lnTo>
                <a:lnTo>
                  <a:pt x="50296" y="2058936"/>
                </a:lnTo>
                <a:lnTo>
                  <a:pt x="52354" y="2048694"/>
                </a:lnTo>
                <a:lnTo>
                  <a:pt x="50296" y="2038505"/>
                </a:lnTo>
                <a:lnTo>
                  <a:pt x="44684" y="2030184"/>
                </a:lnTo>
                <a:lnTo>
                  <a:pt x="36363" y="2024574"/>
                </a:lnTo>
                <a:lnTo>
                  <a:pt x="26177" y="2022517"/>
                </a:lnTo>
                <a:close/>
              </a:path>
              <a:path w="5141594" h="3252470">
                <a:moveTo>
                  <a:pt x="26177" y="1917756"/>
                </a:moveTo>
                <a:lnTo>
                  <a:pt x="15986" y="1919813"/>
                </a:lnTo>
                <a:lnTo>
                  <a:pt x="7665" y="1925423"/>
                </a:lnTo>
                <a:lnTo>
                  <a:pt x="2056" y="1933744"/>
                </a:lnTo>
                <a:lnTo>
                  <a:pt x="0" y="1943985"/>
                </a:lnTo>
                <a:lnTo>
                  <a:pt x="2056" y="1954175"/>
                </a:lnTo>
                <a:lnTo>
                  <a:pt x="7665" y="1962495"/>
                </a:lnTo>
                <a:lnTo>
                  <a:pt x="15986" y="1968105"/>
                </a:lnTo>
                <a:lnTo>
                  <a:pt x="26177" y="1970163"/>
                </a:lnTo>
                <a:lnTo>
                  <a:pt x="36363" y="1968105"/>
                </a:lnTo>
                <a:lnTo>
                  <a:pt x="44684" y="1962495"/>
                </a:lnTo>
                <a:lnTo>
                  <a:pt x="50296" y="1954175"/>
                </a:lnTo>
                <a:lnTo>
                  <a:pt x="52354" y="1943933"/>
                </a:lnTo>
                <a:lnTo>
                  <a:pt x="50296" y="1933744"/>
                </a:lnTo>
                <a:lnTo>
                  <a:pt x="44684" y="1925423"/>
                </a:lnTo>
                <a:lnTo>
                  <a:pt x="36363" y="1919813"/>
                </a:lnTo>
                <a:lnTo>
                  <a:pt x="26177" y="1917756"/>
                </a:lnTo>
                <a:close/>
              </a:path>
              <a:path w="5141594" h="3252470">
                <a:moveTo>
                  <a:pt x="26177" y="1812995"/>
                </a:moveTo>
                <a:lnTo>
                  <a:pt x="15986" y="1815052"/>
                </a:lnTo>
                <a:lnTo>
                  <a:pt x="7665" y="1820662"/>
                </a:lnTo>
                <a:lnTo>
                  <a:pt x="2056" y="1828982"/>
                </a:lnTo>
                <a:lnTo>
                  <a:pt x="0" y="1839224"/>
                </a:lnTo>
                <a:lnTo>
                  <a:pt x="2056" y="1849413"/>
                </a:lnTo>
                <a:lnTo>
                  <a:pt x="7665" y="1857734"/>
                </a:lnTo>
                <a:lnTo>
                  <a:pt x="15986" y="1863344"/>
                </a:lnTo>
                <a:lnTo>
                  <a:pt x="26177" y="1865401"/>
                </a:lnTo>
                <a:lnTo>
                  <a:pt x="36363" y="1863344"/>
                </a:lnTo>
                <a:lnTo>
                  <a:pt x="44684" y="1857734"/>
                </a:lnTo>
                <a:lnTo>
                  <a:pt x="50296" y="1849413"/>
                </a:lnTo>
                <a:lnTo>
                  <a:pt x="52354" y="1839172"/>
                </a:lnTo>
                <a:lnTo>
                  <a:pt x="50296" y="1828982"/>
                </a:lnTo>
                <a:lnTo>
                  <a:pt x="44684" y="1820662"/>
                </a:lnTo>
                <a:lnTo>
                  <a:pt x="36363" y="1815052"/>
                </a:lnTo>
                <a:lnTo>
                  <a:pt x="26177" y="1812995"/>
                </a:lnTo>
                <a:close/>
              </a:path>
              <a:path w="5141594" h="3252470">
                <a:moveTo>
                  <a:pt x="26177" y="1708233"/>
                </a:moveTo>
                <a:lnTo>
                  <a:pt x="15986" y="1710291"/>
                </a:lnTo>
                <a:lnTo>
                  <a:pt x="7665" y="1715901"/>
                </a:lnTo>
                <a:lnTo>
                  <a:pt x="2056" y="1724221"/>
                </a:lnTo>
                <a:lnTo>
                  <a:pt x="0" y="1734463"/>
                </a:lnTo>
                <a:lnTo>
                  <a:pt x="2056" y="1744652"/>
                </a:lnTo>
                <a:lnTo>
                  <a:pt x="7665" y="1752973"/>
                </a:lnTo>
                <a:lnTo>
                  <a:pt x="15986" y="1758583"/>
                </a:lnTo>
                <a:lnTo>
                  <a:pt x="26177" y="1760640"/>
                </a:lnTo>
                <a:lnTo>
                  <a:pt x="36363" y="1758583"/>
                </a:lnTo>
                <a:lnTo>
                  <a:pt x="44684" y="1752973"/>
                </a:lnTo>
                <a:lnTo>
                  <a:pt x="50296" y="1744652"/>
                </a:lnTo>
                <a:lnTo>
                  <a:pt x="52354" y="1734411"/>
                </a:lnTo>
                <a:lnTo>
                  <a:pt x="50296" y="1724221"/>
                </a:lnTo>
                <a:lnTo>
                  <a:pt x="44684" y="1715901"/>
                </a:lnTo>
                <a:lnTo>
                  <a:pt x="36363" y="1710291"/>
                </a:lnTo>
                <a:lnTo>
                  <a:pt x="26177" y="1708233"/>
                </a:lnTo>
                <a:close/>
              </a:path>
              <a:path w="5141594" h="3252470">
                <a:moveTo>
                  <a:pt x="26177" y="1603472"/>
                </a:moveTo>
                <a:lnTo>
                  <a:pt x="15986" y="1605529"/>
                </a:lnTo>
                <a:lnTo>
                  <a:pt x="7665" y="1611139"/>
                </a:lnTo>
                <a:lnTo>
                  <a:pt x="2056" y="1619460"/>
                </a:lnTo>
                <a:lnTo>
                  <a:pt x="0" y="1629702"/>
                </a:lnTo>
                <a:lnTo>
                  <a:pt x="2056" y="1639891"/>
                </a:lnTo>
                <a:lnTo>
                  <a:pt x="7665" y="1648212"/>
                </a:lnTo>
                <a:lnTo>
                  <a:pt x="15986" y="1653822"/>
                </a:lnTo>
                <a:lnTo>
                  <a:pt x="26177" y="1655879"/>
                </a:lnTo>
                <a:lnTo>
                  <a:pt x="36363" y="1653822"/>
                </a:lnTo>
                <a:lnTo>
                  <a:pt x="44684" y="1648212"/>
                </a:lnTo>
                <a:lnTo>
                  <a:pt x="50296" y="1639891"/>
                </a:lnTo>
                <a:lnTo>
                  <a:pt x="52354" y="1629649"/>
                </a:lnTo>
                <a:lnTo>
                  <a:pt x="50296" y="1619460"/>
                </a:lnTo>
                <a:lnTo>
                  <a:pt x="44684" y="1611139"/>
                </a:lnTo>
                <a:lnTo>
                  <a:pt x="36363" y="1605529"/>
                </a:lnTo>
                <a:lnTo>
                  <a:pt x="26177" y="1603472"/>
                </a:lnTo>
                <a:close/>
              </a:path>
              <a:path w="5141594" h="3252470">
                <a:moveTo>
                  <a:pt x="26177" y="1498711"/>
                </a:moveTo>
                <a:lnTo>
                  <a:pt x="15986" y="1500768"/>
                </a:lnTo>
                <a:lnTo>
                  <a:pt x="7665" y="1506378"/>
                </a:lnTo>
                <a:lnTo>
                  <a:pt x="2056" y="1514699"/>
                </a:lnTo>
                <a:lnTo>
                  <a:pt x="0" y="1524941"/>
                </a:lnTo>
                <a:lnTo>
                  <a:pt x="2056" y="1535130"/>
                </a:lnTo>
                <a:lnTo>
                  <a:pt x="7665" y="1543451"/>
                </a:lnTo>
                <a:lnTo>
                  <a:pt x="15986" y="1549061"/>
                </a:lnTo>
                <a:lnTo>
                  <a:pt x="26177" y="1551118"/>
                </a:lnTo>
                <a:lnTo>
                  <a:pt x="36363" y="1549061"/>
                </a:lnTo>
                <a:lnTo>
                  <a:pt x="44684" y="1543451"/>
                </a:lnTo>
                <a:lnTo>
                  <a:pt x="50296" y="1535130"/>
                </a:lnTo>
                <a:lnTo>
                  <a:pt x="52354" y="1524888"/>
                </a:lnTo>
                <a:lnTo>
                  <a:pt x="50296" y="1514699"/>
                </a:lnTo>
                <a:lnTo>
                  <a:pt x="44684" y="1506378"/>
                </a:lnTo>
                <a:lnTo>
                  <a:pt x="36363" y="1500768"/>
                </a:lnTo>
                <a:lnTo>
                  <a:pt x="26177" y="1498711"/>
                </a:lnTo>
                <a:close/>
              </a:path>
              <a:path w="5141594" h="3252470">
                <a:moveTo>
                  <a:pt x="26177" y="1393950"/>
                </a:moveTo>
                <a:lnTo>
                  <a:pt x="15986" y="1396007"/>
                </a:lnTo>
                <a:lnTo>
                  <a:pt x="7665" y="1401617"/>
                </a:lnTo>
                <a:lnTo>
                  <a:pt x="2056" y="1409938"/>
                </a:lnTo>
                <a:lnTo>
                  <a:pt x="0" y="1420179"/>
                </a:lnTo>
                <a:lnTo>
                  <a:pt x="2056" y="1430369"/>
                </a:lnTo>
                <a:lnTo>
                  <a:pt x="7665" y="1438689"/>
                </a:lnTo>
                <a:lnTo>
                  <a:pt x="15986" y="1444299"/>
                </a:lnTo>
                <a:lnTo>
                  <a:pt x="26177" y="1446357"/>
                </a:lnTo>
                <a:lnTo>
                  <a:pt x="36363" y="1444299"/>
                </a:lnTo>
                <a:lnTo>
                  <a:pt x="44684" y="1438689"/>
                </a:lnTo>
                <a:lnTo>
                  <a:pt x="50296" y="1430369"/>
                </a:lnTo>
                <a:lnTo>
                  <a:pt x="52354" y="1420127"/>
                </a:lnTo>
                <a:lnTo>
                  <a:pt x="50296" y="1409938"/>
                </a:lnTo>
                <a:lnTo>
                  <a:pt x="44684" y="1401617"/>
                </a:lnTo>
                <a:lnTo>
                  <a:pt x="36363" y="1396007"/>
                </a:lnTo>
                <a:lnTo>
                  <a:pt x="26177" y="1393950"/>
                </a:lnTo>
                <a:close/>
              </a:path>
              <a:path w="5141594" h="3252470">
                <a:moveTo>
                  <a:pt x="26177" y="1289189"/>
                </a:moveTo>
                <a:lnTo>
                  <a:pt x="15986" y="1291246"/>
                </a:lnTo>
                <a:lnTo>
                  <a:pt x="7665" y="1296856"/>
                </a:lnTo>
                <a:lnTo>
                  <a:pt x="2056" y="1305176"/>
                </a:lnTo>
                <a:lnTo>
                  <a:pt x="0" y="1315418"/>
                </a:lnTo>
                <a:lnTo>
                  <a:pt x="2056" y="1325607"/>
                </a:lnTo>
                <a:lnTo>
                  <a:pt x="7665" y="1333928"/>
                </a:lnTo>
                <a:lnTo>
                  <a:pt x="15986" y="1339538"/>
                </a:lnTo>
                <a:lnTo>
                  <a:pt x="26177" y="1341595"/>
                </a:lnTo>
                <a:lnTo>
                  <a:pt x="36363" y="1339538"/>
                </a:lnTo>
                <a:lnTo>
                  <a:pt x="44684" y="1333928"/>
                </a:lnTo>
                <a:lnTo>
                  <a:pt x="50296" y="1325607"/>
                </a:lnTo>
                <a:lnTo>
                  <a:pt x="52354" y="1315366"/>
                </a:lnTo>
                <a:lnTo>
                  <a:pt x="50296" y="1305176"/>
                </a:lnTo>
                <a:lnTo>
                  <a:pt x="44684" y="1296856"/>
                </a:lnTo>
                <a:lnTo>
                  <a:pt x="36363" y="1291246"/>
                </a:lnTo>
                <a:lnTo>
                  <a:pt x="26177" y="1289189"/>
                </a:lnTo>
                <a:close/>
              </a:path>
              <a:path w="5141594" h="3252470">
                <a:moveTo>
                  <a:pt x="26177" y="1184427"/>
                </a:moveTo>
                <a:lnTo>
                  <a:pt x="15986" y="1186484"/>
                </a:lnTo>
                <a:lnTo>
                  <a:pt x="7665" y="1192094"/>
                </a:lnTo>
                <a:lnTo>
                  <a:pt x="2056" y="1200415"/>
                </a:lnTo>
                <a:lnTo>
                  <a:pt x="0" y="1210657"/>
                </a:lnTo>
                <a:lnTo>
                  <a:pt x="2056" y="1220846"/>
                </a:lnTo>
                <a:lnTo>
                  <a:pt x="7665" y="1229167"/>
                </a:lnTo>
                <a:lnTo>
                  <a:pt x="15986" y="1234777"/>
                </a:lnTo>
                <a:lnTo>
                  <a:pt x="26177" y="1236834"/>
                </a:lnTo>
                <a:lnTo>
                  <a:pt x="36363" y="1234777"/>
                </a:lnTo>
                <a:lnTo>
                  <a:pt x="44684" y="1229167"/>
                </a:lnTo>
                <a:lnTo>
                  <a:pt x="50296" y="1220846"/>
                </a:lnTo>
                <a:lnTo>
                  <a:pt x="52354" y="1210605"/>
                </a:lnTo>
                <a:lnTo>
                  <a:pt x="50296" y="1200415"/>
                </a:lnTo>
                <a:lnTo>
                  <a:pt x="44684" y="1192094"/>
                </a:lnTo>
                <a:lnTo>
                  <a:pt x="36363" y="1186484"/>
                </a:lnTo>
                <a:lnTo>
                  <a:pt x="26177" y="1184427"/>
                </a:lnTo>
                <a:close/>
              </a:path>
              <a:path w="5141594" h="3252470">
                <a:moveTo>
                  <a:pt x="26177" y="1079666"/>
                </a:moveTo>
                <a:lnTo>
                  <a:pt x="15986" y="1081723"/>
                </a:lnTo>
                <a:lnTo>
                  <a:pt x="7665" y="1087333"/>
                </a:lnTo>
                <a:lnTo>
                  <a:pt x="2056" y="1095654"/>
                </a:lnTo>
                <a:lnTo>
                  <a:pt x="0" y="1105896"/>
                </a:lnTo>
                <a:lnTo>
                  <a:pt x="2056" y="1116085"/>
                </a:lnTo>
                <a:lnTo>
                  <a:pt x="7665" y="1124406"/>
                </a:lnTo>
                <a:lnTo>
                  <a:pt x="15986" y="1130016"/>
                </a:lnTo>
                <a:lnTo>
                  <a:pt x="26177" y="1132073"/>
                </a:lnTo>
                <a:lnTo>
                  <a:pt x="36363" y="1130016"/>
                </a:lnTo>
                <a:lnTo>
                  <a:pt x="44684" y="1124406"/>
                </a:lnTo>
                <a:lnTo>
                  <a:pt x="50296" y="1116085"/>
                </a:lnTo>
                <a:lnTo>
                  <a:pt x="52354" y="1105843"/>
                </a:lnTo>
                <a:lnTo>
                  <a:pt x="50296" y="1095654"/>
                </a:lnTo>
                <a:lnTo>
                  <a:pt x="44684" y="1087333"/>
                </a:lnTo>
                <a:lnTo>
                  <a:pt x="36363" y="1081723"/>
                </a:lnTo>
                <a:lnTo>
                  <a:pt x="26177" y="1079666"/>
                </a:lnTo>
                <a:close/>
              </a:path>
              <a:path w="5141594" h="3252470">
                <a:moveTo>
                  <a:pt x="26177" y="974905"/>
                </a:moveTo>
                <a:lnTo>
                  <a:pt x="15986" y="976962"/>
                </a:lnTo>
                <a:lnTo>
                  <a:pt x="7665" y="982572"/>
                </a:lnTo>
                <a:lnTo>
                  <a:pt x="2056" y="990893"/>
                </a:lnTo>
                <a:lnTo>
                  <a:pt x="0" y="1001134"/>
                </a:lnTo>
                <a:lnTo>
                  <a:pt x="2056" y="1011324"/>
                </a:lnTo>
                <a:lnTo>
                  <a:pt x="7665" y="1019645"/>
                </a:lnTo>
                <a:lnTo>
                  <a:pt x="15986" y="1025255"/>
                </a:lnTo>
                <a:lnTo>
                  <a:pt x="26177" y="1027312"/>
                </a:lnTo>
                <a:lnTo>
                  <a:pt x="36363" y="1025255"/>
                </a:lnTo>
                <a:lnTo>
                  <a:pt x="44684" y="1019645"/>
                </a:lnTo>
                <a:lnTo>
                  <a:pt x="50296" y="1011324"/>
                </a:lnTo>
                <a:lnTo>
                  <a:pt x="52354" y="1001082"/>
                </a:lnTo>
                <a:lnTo>
                  <a:pt x="50296" y="990893"/>
                </a:lnTo>
                <a:lnTo>
                  <a:pt x="44684" y="982572"/>
                </a:lnTo>
                <a:lnTo>
                  <a:pt x="36363" y="976962"/>
                </a:lnTo>
                <a:lnTo>
                  <a:pt x="26177" y="974905"/>
                </a:lnTo>
                <a:close/>
              </a:path>
              <a:path w="5141594" h="3252470">
                <a:moveTo>
                  <a:pt x="26177" y="870144"/>
                </a:moveTo>
                <a:lnTo>
                  <a:pt x="15986" y="872201"/>
                </a:lnTo>
                <a:lnTo>
                  <a:pt x="7665" y="877811"/>
                </a:lnTo>
                <a:lnTo>
                  <a:pt x="2056" y="886132"/>
                </a:lnTo>
                <a:lnTo>
                  <a:pt x="0" y="896373"/>
                </a:lnTo>
                <a:lnTo>
                  <a:pt x="2056" y="906563"/>
                </a:lnTo>
                <a:lnTo>
                  <a:pt x="7665" y="914883"/>
                </a:lnTo>
                <a:lnTo>
                  <a:pt x="15986" y="920493"/>
                </a:lnTo>
                <a:lnTo>
                  <a:pt x="26177" y="922550"/>
                </a:lnTo>
                <a:lnTo>
                  <a:pt x="36363" y="920493"/>
                </a:lnTo>
                <a:lnTo>
                  <a:pt x="44684" y="914883"/>
                </a:lnTo>
                <a:lnTo>
                  <a:pt x="50296" y="906563"/>
                </a:lnTo>
                <a:lnTo>
                  <a:pt x="52354" y="896321"/>
                </a:lnTo>
                <a:lnTo>
                  <a:pt x="50296" y="886132"/>
                </a:lnTo>
                <a:lnTo>
                  <a:pt x="44684" y="877811"/>
                </a:lnTo>
                <a:lnTo>
                  <a:pt x="36363" y="872201"/>
                </a:lnTo>
                <a:lnTo>
                  <a:pt x="26177" y="870144"/>
                </a:lnTo>
                <a:close/>
              </a:path>
              <a:path w="5141594" h="3252470">
                <a:moveTo>
                  <a:pt x="26177" y="765382"/>
                </a:moveTo>
                <a:lnTo>
                  <a:pt x="15986" y="767440"/>
                </a:lnTo>
                <a:lnTo>
                  <a:pt x="7665" y="773050"/>
                </a:lnTo>
                <a:lnTo>
                  <a:pt x="2056" y="781370"/>
                </a:lnTo>
                <a:lnTo>
                  <a:pt x="0" y="791612"/>
                </a:lnTo>
                <a:lnTo>
                  <a:pt x="2056" y="801801"/>
                </a:lnTo>
                <a:lnTo>
                  <a:pt x="7665" y="810122"/>
                </a:lnTo>
                <a:lnTo>
                  <a:pt x="15986" y="815732"/>
                </a:lnTo>
                <a:lnTo>
                  <a:pt x="26177" y="817789"/>
                </a:lnTo>
                <a:lnTo>
                  <a:pt x="36363" y="815732"/>
                </a:lnTo>
                <a:lnTo>
                  <a:pt x="44684" y="810122"/>
                </a:lnTo>
                <a:lnTo>
                  <a:pt x="50296" y="801801"/>
                </a:lnTo>
                <a:lnTo>
                  <a:pt x="52354" y="791560"/>
                </a:lnTo>
                <a:lnTo>
                  <a:pt x="50296" y="781370"/>
                </a:lnTo>
                <a:lnTo>
                  <a:pt x="44684" y="773050"/>
                </a:lnTo>
                <a:lnTo>
                  <a:pt x="36363" y="767440"/>
                </a:lnTo>
                <a:lnTo>
                  <a:pt x="26177" y="765382"/>
                </a:lnTo>
                <a:close/>
              </a:path>
              <a:path w="5141594" h="3252470">
                <a:moveTo>
                  <a:pt x="26177" y="660621"/>
                </a:moveTo>
                <a:lnTo>
                  <a:pt x="15986" y="662678"/>
                </a:lnTo>
                <a:lnTo>
                  <a:pt x="7665" y="668288"/>
                </a:lnTo>
                <a:lnTo>
                  <a:pt x="2056" y="676609"/>
                </a:lnTo>
                <a:lnTo>
                  <a:pt x="0" y="686851"/>
                </a:lnTo>
                <a:lnTo>
                  <a:pt x="2056" y="697040"/>
                </a:lnTo>
                <a:lnTo>
                  <a:pt x="7665" y="705361"/>
                </a:lnTo>
                <a:lnTo>
                  <a:pt x="15986" y="710971"/>
                </a:lnTo>
                <a:lnTo>
                  <a:pt x="26177" y="713028"/>
                </a:lnTo>
                <a:lnTo>
                  <a:pt x="36363" y="710971"/>
                </a:lnTo>
                <a:lnTo>
                  <a:pt x="44684" y="705361"/>
                </a:lnTo>
                <a:lnTo>
                  <a:pt x="50296" y="697040"/>
                </a:lnTo>
                <a:lnTo>
                  <a:pt x="52354" y="686798"/>
                </a:lnTo>
                <a:lnTo>
                  <a:pt x="50296" y="676609"/>
                </a:lnTo>
                <a:lnTo>
                  <a:pt x="44684" y="668288"/>
                </a:lnTo>
                <a:lnTo>
                  <a:pt x="36363" y="662678"/>
                </a:lnTo>
                <a:lnTo>
                  <a:pt x="26177" y="660621"/>
                </a:lnTo>
                <a:close/>
              </a:path>
              <a:path w="5141594" h="3252470">
                <a:moveTo>
                  <a:pt x="26177" y="555860"/>
                </a:moveTo>
                <a:lnTo>
                  <a:pt x="15986" y="557917"/>
                </a:lnTo>
                <a:lnTo>
                  <a:pt x="7665" y="563527"/>
                </a:lnTo>
                <a:lnTo>
                  <a:pt x="2056" y="571848"/>
                </a:lnTo>
                <a:lnTo>
                  <a:pt x="0" y="582090"/>
                </a:lnTo>
                <a:lnTo>
                  <a:pt x="2056" y="592279"/>
                </a:lnTo>
                <a:lnTo>
                  <a:pt x="7665" y="600600"/>
                </a:lnTo>
                <a:lnTo>
                  <a:pt x="15986" y="606210"/>
                </a:lnTo>
                <a:lnTo>
                  <a:pt x="26177" y="608267"/>
                </a:lnTo>
                <a:lnTo>
                  <a:pt x="36363" y="606210"/>
                </a:lnTo>
                <a:lnTo>
                  <a:pt x="44684" y="600600"/>
                </a:lnTo>
                <a:lnTo>
                  <a:pt x="50296" y="592279"/>
                </a:lnTo>
                <a:lnTo>
                  <a:pt x="52354" y="582037"/>
                </a:lnTo>
                <a:lnTo>
                  <a:pt x="50296" y="571848"/>
                </a:lnTo>
                <a:lnTo>
                  <a:pt x="44684" y="563527"/>
                </a:lnTo>
                <a:lnTo>
                  <a:pt x="36363" y="557917"/>
                </a:lnTo>
                <a:lnTo>
                  <a:pt x="26177" y="555860"/>
                </a:lnTo>
                <a:close/>
              </a:path>
              <a:path w="5141594" h="3252470">
                <a:moveTo>
                  <a:pt x="26177" y="451099"/>
                </a:moveTo>
                <a:lnTo>
                  <a:pt x="15986" y="453156"/>
                </a:lnTo>
                <a:lnTo>
                  <a:pt x="7665" y="458766"/>
                </a:lnTo>
                <a:lnTo>
                  <a:pt x="2056" y="467087"/>
                </a:lnTo>
                <a:lnTo>
                  <a:pt x="0" y="477328"/>
                </a:lnTo>
                <a:lnTo>
                  <a:pt x="2056" y="487518"/>
                </a:lnTo>
                <a:lnTo>
                  <a:pt x="7665" y="495838"/>
                </a:lnTo>
                <a:lnTo>
                  <a:pt x="15986" y="501448"/>
                </a:lnTo>
                <a:lnTo>
                  <a:pt x="26177" y="503506"/>
                </a:lnTo>
                <a:lnTo>
                  <a:pt x="36363" y="501448"/>
                </a:lnTo>
                <a:lnTo>
                  <a:pt x="44684" y="495838"/>
                </a:lnTo>
                <a:lnTo>
                  <a:pt x="50296" y="487518"/>
                </a:lnTo>
                <a:lnTo>
                  <a:pt x="52354" y="477276"/>
                </a:lnTo>
                <a:lnTo>
                  <a:pt x="50296" y="467087"/>
                </a:lnTo>
                <a:lnTo>
                  <a:pt x="44684" y="458766"/>
                </a:lnTo>
                <a:lnTo>
                  <a:pt x="36363" y="453156"/>
                </a:lnTo>
                <a:lnTo>
                  <a:pt x="26177" y="451099"/>
                </a:lnTo>
                <a:close/>
              </a:path>
              <a:path w="5141594" h="3252470">
                <a:moveTo>
                  <a:pt x="32177" y="346654"/>
                </a:moveTo>
                <a:lnTo>
                  <a:pt x="21808" y="347410"/>
                </a:lnTo>
                <a:lnTo>
                  <a:pt x="12847" y="351926"/>
                </a:lnTo>
                <a:lnTo>
                  <a:pt x="6235" y="359473"/>
                </a:lnTo>
                <a:lnTo>
                  <a:pt x="2900" y="369375"/>
                </a:lnTo>
                <a:lnTo>
                  <a:pt x="3656" y="379742"/>
                </a:lnTo>
                <a:lnTo>
                  <a:pt x="8172" y="388703"/>
                </a:lnTo>
                <a:lnTo>
                  <a:pt x="15719" y="395317"/>
                </a:lnTo>
                <a:lnTo>
                  <a:pt x="25569" y="398642"/>
                </a:lnTo>
                <a:lnTo>
                  <a:pt x="35938" y="397886"/>
                </a:lnTo>
                <a:lnTo>
                  <a:pt x="44899" y="393369"/>
                </a:lnTo>
                <a:lnTo>
                  <a:pt x="51511" y="385822"/>
                </a:lnTo>
                <a:lnTo>
                  <a:pt x="54846" y="375921"/>
                </a:lnTo>
                <a:lnTo>
                  <a:pt x="54088" y="365554"/>
                </a:lnTo>
                <a:lnTo>
                  <a:pt x="49570" y="356592"/>
                </a:lnTo>
                <a:lnTo>
                  <a:pt x="42022" y="349979"/>
                </a:lnTo>
                <a:lnTo>
                  <a:pt x="32177" y="346654"/>
                </a:lnTo>
                <a:close/>
              </a:path>
              <a:path w="5141594" h="3252470">
                <a:moveTo>
                  <a:pt x="53510" y="245299"/>
                </a:moveTo>
                <a:lnTo>
                  <a:pt x="43766" y="247707"/>
                </a:lnTo>
                <a:lnTo>
                  <a:pt x="35639" y="253593"/>
                </a:lnTo>
                <a:lnTo>
                  <a:pt x="30187" y="262504"/>
                </a:lnTo>
                <a:lnTo>
                  <a:pt x="28620" y="272779"/>
                </a:lnTo>
                <a:lnTo>
                  <a:pt x="31029" y="282521"/>
                </a:lnTo>
                <a:lnTo>
                  <a:pt x="36915" y="290649"/>
                </a:lnTo>
                <a:lnTo>
                  <a:pt x="45778" y="296084"/>
                </a:lnTo>
                <a:lnTo>
                  <a:pt x="56051" y="297654"/>
                </a:lnTo>
                <a:lnTo>
                  <a:pt x="65792" y="295246"/>
                </a:lnTo>
                <a:lnTo>
                  <a:pt x="73921" y="289360"/>
                </a:lnTo>
                <a:lnTo>
                  <a:pt x="79358" y="280499"/>
                </a:lnTo>
                <a:lnTo>
                  <a:pt x="80941" y="270174"/>
                </a:lnTo>
                <a:lnTo>
                  <a:pt x="78532" y="260432"/>
                </a:lnTo>
                <a:lnTo>
                  <a:pt x="72647" y="252304"/>
                </a:lnTo>
                <a:lnTo>
                  <a:pt x="63788" y="246869"/>
                </a:lnTo>
                <a:lnTo>
                  <a:pt x="53510" y="245299"/>
                </a:lnTo>
                <a:close/>
              </a:path>
              <a:path w="5141594" h="3252470">
                <a:moveTo>
                  <a:pt x="102890" y="154931"/>
                </a:moveTo>
                <a:lnTo>
                  <a:pt x="93413" y="158236"/>
                </a:lnTo>
                <a:lnTo>
                  <a:pt x="85630" y="165206"/>
                </a:lnTo>
                <a:lnTo>
                  <a:pt x="81181" y="174598"/>
                </a:lnTo>
                <a:lnTo>
                  <a:pt x="80692" y="184621"/>
                </a:lnTo>
                <a:lnTo>
                  <a:pt x="83994" y="194097"/>
                </a:lnTo>
                <a:lnTo>
                  <a:pt x="90918" y="201846"/>
                </a:lnTo>
                <a:lnTo>
                  <a:pt x="100312" y="206300"/>
                </a:lnTo>
                <a:lnTo>
                  <a:pt x="110338" y="206791"/>
                </a:lnTo>
                <a:lnTo>
                  <a:pt x="119815" y="203486"/>
                </a:lnTo>
                <a:lnTo>
                  <a:pt x="127566" y="196558"/>
                </a:lnTo>
                <a:lnTo>
                  <a:pt x="132053" y="187124"/>
                </a:lnTo>
                <a:lnTo>
                  <a:pt x="132544" y="177101"/>
                </a:lnTo>
                <a:lnTo>
                  <a:pt x="129240" y="167625"/>
                </a:lnTo>
                <a:lnTo>
                  <a:pt x="122310" y="159876"/>
                </a:lnTo>
                <a:lnTo>
                  <a:pt x="112916" y="155422"/>
                </a:lnTo>
                <a:lnTo>
                  <a:pt x="102890" y="154931"/>
                </a:lnTo>
                <a:close/>
              </a:path>
              <a:path w="5141594" h="3252470">
                <a:moveTo>
                  <a:pt x="184116" y="81071"/>
                </a:moveTo>
                <a:lnTo>
                  <a:pt x="174090" y="81561"/>
                </a:lnTo>
                <a:lnTo>
                  <a:pt x="164654" y="86047"/>
                </a:lnTo>
                <a:lnTo>
                  <a:pt x="157729" y="93796"/>
                </a:lnTo>
                <a:lnTo>
                  <a:pt x="154424" y="103272"/>
                </a:lnTo>
                <a:lnTo>
                  <a:pt x="154912" y="113295"/>
                </a:lnTo>
                <a:lnTo>
                  <a:pt x="159366" y="122687"/>
                </a:lnTo>
                <a:lnTo>
                  <a:pt x="167117" y="129615"/>
                </a:lnTo>
                <a:lnTo>
                  <a:pt x="176595" y="132920"/>
                </a:lnTo>
                <a:lnTo>
                  <a:pt x="186620" y="132429"/>
                </a:lnTo>
                <a:lnTo>
                  <a:pt x="196014" y="127975"/>
                </a:lnTo>
                <a:lnTo>
                  <a:pt x="202980" y="120194"/>
                </a:lnTo>
                <a:lnTo>
                  <a:pt x="206282" y="110719"/>
                </a:lnTo>
                <a:lnTo>
                  <a:pt x="205794" y="100695"/>
                </a:lnTo>
                <a:lnTo>
                  <a:pt x="201344" y="91304"/>
                </a:lnTo>
                <a:lnTo>
                  <a:pt x="193593" y="84375"/>
                </a:lnTo>
                <a:lnTo>
                  <a:pt x="184116" y="81071"/>
                </a:lnTo>
                <a:close/>
              </a:path>
              <a:path w="5141594" h="3252470">
                <a:moveTo>
                  <a:pt x="272186" y="28838"/>
                </a:moveTo>
                <a:lnTo>
                  <a:pt x="261866" y="30427"/>
                </a:lnTo>
                <a:lnTo>
                  <a:pt x="253002" y="35861"/>
                </a:lnTo>
                <a:lnTo>
                  <a:pt x="247116" y="43989"/>
                </a:lnTo>
                <a:lnTo>
                  <a:pt x="244707" y="53731"/>
                </a:lnTo>
                <a:lnTo>
                  <a:pt x="246275" y="64007"/>
                </a:lnTo>
                <a:lnTo>
                  <a:pt x="251712" y="72868"/>
                </a:lnTo>
                <a:lnTo>
                  <a:pt x="259841" y="78754"/>
                </a:lnTo>
                <a:lnTo>
                  <a:pt x="269582" y="81162"/>
                </a:lnTo>
                <a:lnTo>
                  <a:pt x="279855" y="79592"/>
                </a:lnTo>
                <a:lnTo>
                  <a:pt x="288766" y="74139"/>
                </a:lnTo>
                <a:lnTo>
                  <a:pt x="294652" y="66011"/>
                </a:lnTo>
                <a:lnTo>
                  <a:pt x="297060" y="56269"/>
                </a:lnTo>
                <a:lnTo>
                  <a:pt x="295488" y="45994"/>
                </a:lnTo>
                <a:lnTo>
                  <a:pt x="290057" y="37132"/>
                </a:lnTo>
                <a:lnTo>
                  <a:pt x="281929" y="31247"/>
                </a:lnTo>
                <a:lnTo>
                  <a:pt x="272186" y="28838"/>
                </a:lnTo>
                <a:close/>
              </a:path>
              <a:path w="5141594" h="3252470">
                <a:moveTo>
                  <a:pt x="368700" y="2990"/>
                </a:moveTo>
                <a:lnTo>
                  <a:pt x="358850" y="6315"/>
                </a:lnTo>
                <a:lnTo>
                  <a:pt x="351303" y="12929"/>
                </a:lnTo>
                <a:lnTo>
                  <a:pt x="346787" y="21891"/>
                </a:lnTo>
                <a:lnTo>
                  <a:pt x="346031" y="32258"/>
                </a:lnTo>
                <a:lnTo>
                  <a:pt x="349355" y="42107"/>
                </a:lnTo>
                <a:lnTo>
                  <a:pt x="355968" y="49654"/>
                </a:lnTo>
                <a:lnTo>
                  <a:pt x="364929" y="54170"/>
                </a:lnTo>
                <a:lnTo>
                  <a:pt x="375297" y="54927"/>
                </a:lnTo>
                <a:lnTo>
                  <a:pt x="385195" y="51595"/>
                </a:lnTo>
                <a:lnTo>
                  <a:pt x="392743" y="44981"/>
                </a:lnTo>
                <a:lnTo>
                  <a:pt x="397261" y="36020"/>
                </a:lnTo>
                <a:lnTo>
                  <a:pt x="398019" y="25652"/>
                </a:lnTo>
                <a:lnTo>
                  <a:pt x="394693" y="15803"/>
                </a:lnTo>
                <a:lnTo>
                  <a:pt x="388078" y="8256"/>
                </a:lnTo>
                <a:lnTo>
                  <a:pt x="379117" y="3740"/>
                </a:lnTo>
                <a:lnTo>
                  <a:pt x="368700" y="2990"/>
                </a:lnTo>
                <a:close/>
              </a:path>
              <a:path w="5141594" h="3252470">
                <a:moveTo>
                  <a:pt x="476645" y="0"/>
                </a:moveTo>
                <a:lnTo>
                  <a:pt x="466454" y="2057"/>
                </a:lnTo>
                <a:lnTo>
                  <a:pt x="458133" y="7667"/>
                </a:lnTo>
                <a:lnTo>
                  <a:pt x="452524" y="15987"/>
                </a:lnTo>
                <a:lnTo>
                  <a:pt x="450467" y="26177"/>
                </a:lnTo>
                <a:lnTo>
                  <a:pt x="452524" y="36366"/>
                </a:lnTo>
                <a:lnTo>
                  <a:pt x="458133" y="44687"/>
                </a:lnTo>
                <a:lnTo>
                  <a:pt x="466454" y="50297"/>
                </a:lnTo>
                <a:lnTo>
                  <a:pt x="476697" y="52354"/>
                </a:lnTo>
                <a:lnTo>
                  <a:pt x="486888" y="50297"/>
                </a:lnTo>
                <a:lnTo>
                  <a:pt x="495208" y="44687"/>
                </a:lnTo>
                <a:lnTo>
                  <a:pt x="500818" y="36366"/>
                </a:lnTo>
                <a:lnTo>
                  <a:pt x="502874" y="26177"/>
                </a:lnTo>
                <a:lnTo>
                  <a:pt x="500818" y="15987"/>
                </a:lnTo>
                <a:lnTo>
                  <a:pt x="495208" y="7667"/>
                </a:lnTo>
                <a:lnTo>
                  <a:pt x="486888" y="2057"/>
                </a:lnTo>
                <a:lnTo>
                  <a:pt x="476645" y="0"/>
                </a:lnTo>
                <a:close/>
              </a:path>
              <a:path w="5141594" h="3252470">
                <a:moveTo>
                  <a:pt x="581406" y="0"/>
                </a:moveTo>
                <a:lnTo>
                  <a:pt x="571215" y="2057"/>
                </a:lnTo>
                <a:lnTo>
                  <a:pt x="562895" y="7667"/>
                </a:lnTo>
                <a:lnTo>
                  <a:pt x="557285" y="15987"/>
                </a:lnTo>
                <a:lnTo>
                  <a:pt x="555229" y="26177"/>
                </a:lnTo>
                <a:lnTo>
                  <a:pt x="557285" y="36366"/>
                </a:lnTo>
                <a:lnTo>
                  <a:pt x="562895" y="44687"/>
                </a:lnTo>
                <a:lnTo>
                  <a:pt x="571215" y="50297"/>
                </a:lnTo>
                <a:lnTo>
                  <a:pt x="581458" y="52354"/>
                </a:lnTo>
                <a:lnTo>
                  <a:pt x="591649" y="50297"/>
                </a:lnTo>
                <a:lnTo>
                  <a:pt x="599969" y="44687"/>
                </a:lnTo>
                <a:lnTo>
                  <a:pt x="605579" y="36366"/>
                </a:lnTo>
                <a:lnTo>
                  <a:pt x="607635" y="26177"/>
                </a:lnTo>
                <a:lnTo>
                  <a:pt x="605579" y="15987"/>
                </a:lnTo>
                <a:lnTo>
                  <a:pt x="599969" y="7667"/>
                </a:lnTo>
                <a:lnTo>
                  <a:pt x="591649" y="2057"/>
                </a:lnTo>
                <a:lnTo>
                  <a:pt x="581406" y="0"/>
                </a:lnTo>
                <a:close/>
              </a:path>
              <a:path w="5141594" h="3252470">
                <a:moveTo>
                  <a:pt x="686167" y="0"/>
                </a:moveTo>
                <a:lnTo>
                  <a:pt x="675976" y="2057"/>
                </a:lnTo>
                <a:lnTo>
                  <a:pt x="667656" y="7667"/>
                </a:lnTo>
                <a:lnTo>
                  <a:pt x="662047" y="15987"/>
                </a:lnTo>
                <a:lnTo>
                  <a:pt x="659990" y="26177"/>
                </a:lnTo>
                <a:lnTo>
                  <a:pt x="662047" y="36366"/>
                </a:lnTo>
                <a:lnTo>
                  <a:pt x="667656" y="44687"/>
                </a:lnTo>
                <a:lnTo>
                  <a:pt x="675976" y="50297"/>
                </a:lnTo>
                <a:lnTo>
                  <a:pt x="686219" y="52354"/>
                </a:lnTo>
                <a:lnTo>
                  <a:pt x="696410" y="50297"/>
                </a:lnTo>
                <a:lnTo>
                  <a:pt x="704731" y="44687"/>
                </a:lnTo>
                <a:lnTo>
                  <a:pt x="710340" y="36366"/>
                </a:lnTo>
                <a:lnTo>
                  <a:pt x="712397" y="26177"/>
                </a:lnTo>
                <a:lnTo>
                  <a:pt x="710340" y="15987"/>
                </a:lnTo>
                <a:lnTo>
                  <a:pt x="704731" y="7667"/>
                </a:lnTo>
                <a:lnTo>
                  <a:pt x="696410" y="2057"/>
                </a:lnTo>
                <a:lnTo>
                  <a:pt x="686167" y="0"/>
                </a:lnTo>
                <a:close/>
              </a:path>
              <a:path w="5141594" h="3252470">
                <a:moveTo>
                  <a:pt x="790928" y="0"/>
                </a:moveTo>
                <a:lnTo>
                  <a:pt x="780738" y="2057"/>
                </a:lnTo>
                <a:lnTo>
                  <a:pt x="772417" y="7667"/>
                </a:lnTo>
                <a:lnTo>
                  <a:pt x="766808" y="15987"/>
                </a:lnTo>
                <a:lnTo>
                  <a:pt x="764751" y="26177"/>
                </a:lnTo>
                <a:lnTo>
                  <a:pt x="766808" y="36366"/>
                </a:lnTo>
                <a:lnTo>
                  <a:pt x="772417" y="44687"/>
                </a:lnTo>
                <a:lnTo>
                  <a:pt x="780738" y="50297"/>
                </a:lnTo>
                <a:lnTo>
                  <a:pt x="790981" y="52354"/>
                </a:lnTo>
                <a:lnTo>
                  <a:pt x="801171" y="50297"/>
                </a:lnTo>
                <a:lnTo>
                  <a:pt x="809492" y="44687"/>
                </a:lnTo>
                <a:lnTo>
                  <a:pt x="815101" y="36366"/>
                </a:lnTo>
                <a:lnTo>
                  <a:pt x="817158" y="26177"/>
                </a:lnTo>
                <a:lnTo>
                  <a:pt x="815101" y="15987"/>
                </a:lnTo>
                <a:lnTo>
                  <a:pt x="809492" y="7667"/>
                </a:lnTo>
                <a:lnTo>
                  <a:pt x="801171" y="2057"/>
                </a:lnTo>
                <a:lnTo>
                  <a:pt x="790928" y="0"/>
                </a:lnTo>
                <a:close/>
              </a:path>
              <a:path w="5141594" h="3252470">
                <a:moveTo>
                  <a:pt x="895690" y="0"/>
                </a:moveTo>
                <a:lnTo>
                  <a:pt x="885499" y="2057"/>
                </a:lnTo>
                <a:lnTo>
                  <a:pt x="877178" y="7667"/>
                </a:lnTo>
                <a:lnTo>
                  <a:pt x="871569" y="15987"/>
                </a:lnTo>
                <a:lnTo>
                  <a:pt x="869512" y="26177"/>
                </a:lnTo>
                <a:lnTo>
                  <a:pt x="871569" y="36366"/>
                </a:lnTo>
                <a:lnTo>
                  <a:pt x="877178" y="44687"/>
                </a:lnTo>
                <a:lnTo>
                  <a:pt x="885499" y="50297"/>
                </a:lnTo>
                <a:lnTo>
                  <a:pt x="895742" y="52354"/>
                </a:lnTo>
                <a:lnTo>
                  <a:pt x="905932" y="50297"/>
                </a:lnTo>
                <a:lnTo>
                  <a:pt x="914253" y="44687"/>
                </a:lnTo>
                <a:lnTo>
                  <a:pt x="919862" y="36366"/>
                </a:lnTo>
                <a:lnTo>
                  <a:pt x="921919" y="26177"/>
                </a:lnTo>
                <a:lnTo>
                  <a:pt x="919862" y="15987"/>
                </a:lnTo>
                <a:lnTo>
                  <a:pt x="914253" y="7667"/>
                </a:lnTo>
                <a:lnTo>
                  <a:pt x="905932" y="2057"/>
                </a:lnTo>
                <a:lnTo>
                  <a:pt x="895690" y="0"/>
                </a:lnTo>
                <a:close/>
              </a:path>
              <a:path w="5141594" h="3252470">
                <a:moveTo>
                  <a:pt x="1000451" y="0"/>
                </a:moveTo>
                <a:lnTo>
                  <a:pt x="990260" y="2057"/>
                </a:lnTo>
                <a:lnTo>
                  <a:pt x="981939" y="7667"/>
                </a:lnTo>
                <a:lnTo>
                  <a:pt x="976330" y="15987"/>
                </a:lnTo>
                <a:lnTo>
                  <a:pt x="974273" y="26177"/>
                </a:lnTo>
                <a:lnTo>
                  <a:pt x="976330" y="36366"/>
                </a:lnTo>
                <a:lnTo>
                  <a:pt x="981939" y="44687"/>
                </a:lnTo>
                <a:lnTo>
                  <a:pt x="990260" y="50297"/>
                </a:lnTo>
                <a:lnTo>
                  <a:pt x="1000503" y="52354"/>
                </a:lnTo>
                <a:lnTo>
                  <a:pt x="1010694" y="50297"/>
                </a:lnTo>
                <a:lnTo>
                  <a:pt x="1019014" y="44687"/>
                </a:lnTo>
                <a:lnTo>
                  <a:pt x="1024624" y="36366"/>
                </a:lnTo>
                <a:lnTo>
                  <a:pt x="1026680" y="26177"/>
                </a:lnTo>
                <a:lnTo>
                  <a:pt x="1024624" y="15987"/>
                </a:lnTo>
                <a:lnTo>
                  <a:pt x="1019014" y="7667"/>
                </a:lnTo>
                <a:lnTo>
                  <a:pt x="1010694" y="2057"/>
                </a:lnTo>
                <a:lnTo>
                  <a:pt x="1000451" y="0"/>
                </a:lnTo>
                <a:close/>
              </a:path>
              <a:path w="5141594" h="3252470">
                <a:moveTo>
                  <a:pt x="1105212" y="0"/>
                </a:moveTo>
                <a:lnTo>
                  <a:pt x="1095021" y="2057"/>
                </a:lnTo>
                <a:lnTo>
                  <a:pt x="1086701" y="7667"/>
                </a:lnTo>
                <a:lnTo>
                  <a:pt x="1081091" y="15987"/>
                </a:lnTo>
                <a:lnTo>
                  <a:pt x="1079035" y="26177"/>
                </a:lnTo>
                <a:lnTo>
                  <a:pt x="1081091" y="36366"/>
                </a:lnTo>
                <a:lnTo>
                  <a:pt x="1086701" y="44687"/>
                </a:lnTo>
                <a:lnTo>
                  <a:pt x="1095021" y="50297"/>
                </a:lnTo>
                <a:lnTo>
                  <a:pt x="1105264" y="52354"/>
                </a:lnTo>
                <a:lnTo>
                  <a:pt x="1115455" y="50297"/>
                </a:lnTo>
                <a:lnTo>
                  <a:pt x="1123775" y="44687"/>
                </a:lnTo>
                <a:lnTo>
                  <a:pt x="1129385" y="36366"/>
                </a:lnTo>
                <a:lnTo>
                  <a:pt x="1131441" y="26177"/>
                </a:lnTo>
                <a:lnTo>
                  <a:pt x="1129385" y="15987"/>
                </a:lnTo>
                <a:lnTo>
                  <a:pt x="1123775" y="7667"/>
                </a:lnTo>
                <a:lnTo>
                  <a:pt x="1115455" y="2057"/>
                </a:lnTo>
                <a:lnTo>
                  <a:pt x="1105212" y="0"/>
                </a:lnTo>
                <a:close/>
              </a:path>
              <a:path w="5141594" h="3252470">
                <a:moveTo>
                  <a:pt x="1209973" y="0"/>
                </a:moveTo>
                <a:lnTo>
                  <a:pt x="1199783" y="2057"/>
                </a:lnTo>
                <a:lnTo>
                  <a:pt x="1191462" y="7667"/>
                </a:lnTo>
                <a:lnTo>
                  <a:pt x="1185853" y="15987"/>
                </a:lnTo>
                <a:lnTo>
                  <a:pt x="1183796" y="26177"/>
                </a:lnTo>
                <a:lnTo>
                  <a:pt x="1185853" y="36366"/>
                </a:lnTo>
                <a:lnTo>
                  <a:pt x="1191462" y="44687"/>
                </a:lnTo>
                <a:lnTo>
                  <a:pt x="1199783" y="50297"/>
                </a:lnTo>
                <a:lnTo>
                  <a:pt x="1210025" y="52354"/>
                </a:lnTo>
                <a:lnTo>
                  <a:pt x="1220216" y="50297"/>
                </a:lnTo>
                <a:lnTo>
                  <a:pt x="1228537" y="44687"/>
                </a:lnTo>
                <a:lnTo>
                  <a:pt x="1234146" y="36366"/>
                </a:lnTo>
                <a:lnTo>
                  <a:pt x="1236203" y="26177"/>
                </a:lnTo>
                <a:lnTo>
                  <a:pt x="1234146" y="15987"/>
                </a:lnTo>
                <a:lnTo>
                  <a:pt x="1228537" y="7667"/>
                </a:lnTo>
                <a:lnTo>
                  <a:pt x="1220216" y="2057"/>
                </a:lnTo>
                <a:lnTo>
                  <a:pt x="1209973" y="0"/>
                </a:lnTo>
                <a:close/>
              </a:path>
              <a:path w="5141594" h="3252470">
                <a:moveTo>
                  <a:pt x="1314734" y="0"/>
                </a:moveTo>
                <a:lnTo>
                  <a:pt x="1304544" y="2057"/>
                </a:lnTo>
                <a:lnTo>
                  <a:pt x="1296223" y="7667"/>
                </a:lnTo>
                <a:lnTo>
                  <a:pt x="1290614" y="15987"/>
                </a:lnTo>
                <a:lnTo>
                  <a:pt x="1288557" y="26177"/>
                </a:lnTo>
                <a:lnTo>
                  <a:pt x="1290614" y="36366"/>
                </a:lnTo>
                <a:lnTo>
                  <a:pt x="1296223" y="44687"/>
                </a:lnTo>
                <a:lnTo>
                  <a:pt x="1304544" y="50297"/>
                </a:lnTo>
                <a:lnTo>
                  <a:pt x="1314787" y="52354"/>
                </a:lnTo>
                <a:lnTo>
                  <a:pt x="1324977" y="50297"/>
                </a:lnTo>
                <a:lnTo>
                  <a:pt x="1333298" y="44687"/>
                </a:lnTo>
                <a:lnTo>
                  <a:pt x="1338907" y="36366"/>
                </a:lnTo>
                <a:lnTo>
                  <a:pt x="1340964" y="26177"/>
                </a:lnTo>
                <a:lnTo>
                  <a:pt x="1338907" y="15987"/>
                </a:lnTo>
                <a:lnTo>
                  <a:pt x="1333298" y="7667"/>
                </a:lnTo>
                <a:lnTo>
                  <a:pt x="1324977" y="2057"/>
                </a:lnTo>
                <a:lnTo>
                  <a:pt x="1314734" y="0"/>
                </a:lnTo>
                <a:close/>
              </a:path>
              <a:path w="5141594" h="3252470">
                <a:moveTo>
                  <a:pt x="1419496" y="0"/>
                </a:moveTo>
                <a:lnTo>
                  <a:pt x="1409305" y="2057"/>
                </a:lnTo>
                <a:lnTo>
                  <a:pt x="1400984" y="7667"/>
                </a:lnTo>
                <a:lnTo>
                  <a:pt x="1395375" y="15987"/>
                </a:lnTo>
                <a:lnTo>
                  <a:pt x="1393318" y="26177"/>
                </a:lnTo>
                <a:lnTo>
                  <a:pt x="1395375" y="36366"/>
                </a:lnTo>
                <a:lnTo>
                  <a:pt x="1400984" y="44687"/>
                </a:lnTo>
                <a:lnTo>
                  <a:pt x="1409305" y="50297"/>
                </a:lnTo>
                <a:lnTo>
                  <a:pt x="1419548" y="52354"/>
                </a:lnTo>
                <a:lnTo>
                  <a:pt x="1429739" y="50297"/>
                </a:lnTo>
                <a:lnTo>
                  <a:pt x="1438059" y="44687"/>
                </a:lnTo>
                <a:lnTo>
                  <a:pt x="1443668" y="36366"/>
                </a:lnTo>
                <a:lnTo>
                  <a:pt x="1445725" y="26177"/>
                </a:lnTo>
                <a:lnTo>
                  <a:pt x="1443668" y="15987"/>
                </a:lnTo>
                <a:lnTo>
                  <a:pt x="1438059" y="7667"/>
                </a:lnTo>
                <a:lnTo>
                  <a:pt x="1429739" y="2057"/>
                </a:lnTo>
                <a:lnTo>
                  <a:pt x="1419496" y="0"/>
                </a:lnTo>
                <a:close/>
              </a:path>
              <a:path w="5141594" h="3252470">
                <a:moveTo>
                  <a:pt x="1524257" y="0"/>
                </a:moveTo>
                <a:lnTo>
                  <a:pt x="1514066" y="2057"/>
                </a:lnTo>
                <a:lnTo>
                  <a:pt x="1505746" y="7667"/>
                </a:lnTo>
                <a:lnTo>
                  <a:pt x="1500136" y="15987"/>
                </a:lnTo>
                <a:lnTo>
                  <a:pt x="1498080" y="26177"/>
                </a:lnTo>
                <a:lnTo>
                  <a:pt x="1500136" y="36366"/>
                </a:lnTo>
                <a:lnTo>
                  <a:pt x="1505746" y="44687"/>
                </a:lnTo>
                <a:lnTo>
                  <a:pt x="1514066" y="50297"/>
                </a:lnTo>
                <a:lnTo>
                  <a:pt x="1524309" y="52354"/>
                </a:lnTo>
                <a:lnTo>
                  <a:pt x="1534500" y="50297"/>
                </a:lnTo>
                <a:lnTo>
                  <a:pt x="1542820" y="44687"/>
                </a:lnTo>
                <a:lnTo>
                  <a:pt x="1548430" y="36366"/>
                </a:lnTo>
                <a:lnTo>
                  <a:pt x="1550486" y="26177"/>
                </a:lnTo>
                <a:lnTo>
                  <a:pt x="1548430" y="15987"/>
                </a:lnTo>
                <a:lnTo>
                  <a:pt x="1542820" y="7667"/>
                </a:lnTo>
                <a:lnTo>
                  <a:pt x="1534500" y="2057"/>
                </a:lnTo>
                <a:lnTo>
                  <a:pt x="1524257" y="0"/>
                </a:lnTo>
                <a:close/>
              </a:path>
              <a:path w="5141594" h="3252470">
                <a:moveTo>
                  <a:pt x="1629018" y="0"/>
                </a:moveTo>
                <a:lnTo>
                  <a:pt x="1618827" y="2057"/>
                </a:lnTo>
                <a:lnTo>
                  <a:pt x="1610507" y="7667"/>
                </a:lnTo>
                <a:lnTo>
                  <a:pt x="1604897" y="15987"/>
                </a:lnTo>
                <a:lnTo>
                  <a:pt x="1602841" y="26177"/>
                </a:lnTo>
                <a:lnTo>
                  <a:pt x="1604897" y="36366"/>
                </a:lnTo>
                <a:lnTo>
                  <a:pt x="1610507" y="44687"/>
                </a:lnTo>
                <a:lnTo>
                  <a:pt x="1618827" y="50297"/>
                </a:lnTo>
                <a:lnTo>
                  <a:pt x="1629070" y="52354"/>
                </a:lnTo>
                <a:lnTo>
                  <a:pt x="1639261" y="50297"/>
                </a:lnTo>
                <a:lnTo>
                  <a:pt x="1647582" y="44687"/>
                </a:lnTo>
                <a:lnTo>
                  <a:pt x="1653191" y="36366"/>
                </a:lnTo>
                <a:lnTo>
                  <a:pt x="1655248" y="26177"/>
                </a:lnTo>
                <a:lnTo>
                  <a:pt x="1653191" y="15987"/>
                </a:lnTo>
                <a:lnTo>
                  <a:pt x="1647582" y="7667"/>
                </a:lnTo>
                <a:lnTo>
                  <a:pt x="1639261" y="2057"/>
                </a:lnTo>
                <a:lnTo>
                  <a:pt x="1629018" y="0"/>
                </a:lnTo>
                <a:close/>
              </a:path>
              <a:path w="5141594" h="3252470">
                <a:moveTo>
                  <a:pt x="1733779" y="0"/>
                </a:moveTo>
                <a:lnTo>
                  <a:pt x="1723589" y="2057"/>
                </a:lnTo>
                <a:lnTo>
                  <a:pt x="1715268" y="7667"/>
                </a:lnTo>
                <a:lnTo>
                  <a:pt x="1709659" y="15987"/>
                </a:lnTo>
                <a:lnTo>
                  <a:pt x="1707602" y="26177"/>
                </a:lnTo>
                <a:lnTo>
                  <a:pt x="1709659" y="36366"/>
                </a:lnTo>
                <a:lnTo>
                  <a:pt x="1715268" y="44687"/>
                </a:lnTo>
                <a:lnTo>
                  <a:pt x="1723589" y="50297"/>
                </a:lnTo>
                <a:lnTo>
                  <a:pt x="1733832" y="52354"/>
                </a:lnTo>
                <a:lnTo>
                  <a:pt x="1744022" y="50297"/>
                </a:lnTo>
                <a:lnTo>
                  <a:pt x="1752343" y="44687"/>
                </a:lnTo>
                <a:lnTo>
                  <a:pt x="1757952" y="36366"/>
                </a:lnTo>
                <a:lnTo>
                  <a:pt x="1760009" y="26177"/>
                </a:lnTo>
                <a:lnTo>
                  <a:pt x="1757952" y="15987"/>
                </a:lnTo>
                <a:lnTo>
                  <a:pt x="1752343" y="7667"/>
                </a:lnTo>
                <a:lnTo>
                  <a:pt x="1744022" y="2057"/>
                </a:lnTo>
                <a:lnTo>
                  <a:pt x="1733779" y="0"/>
                </a:lnTo>
                <a:close/>
              </a:path>
              <a:path w="5141594" h="3252470">
                <a:moveTo>
                  <a:pt x="1838540" y="0"/>
                </a:moveTo>
                <a:lnTo>
                  <a:pt x="1828350" y="2057"/>
                </a:lnTo>
                <a:lnTo>
                  <a:pt x="1820029" y="7667"/>
                </a:lnTo>
                <a:lnTo>
                  <a:pt x="1814420" y="15987"/>
                </a:lnTo>
                <a:lnTo>
                  <a:pt x="1812363" y="26177"/>
                </a:lnTo>
                <a:lnTo>
                  <a:pt x="1814420" y="36366"/>
                </a:lnTo>
                <a:lnTo>
                  <a:pt x="1820029" y="44687"/>
                </a:lnTo>
                <a:lnTo>
                  <a:pt x="1828350" y="50297"/>
                </a:lnTo>
                <a:lnTo>
                  <a:pt x="1838593" y="52354"/>
                </a:lnTo>
                <a:lnTo>
                  <a:pt x="1848783" y="50297"/>
                </a:lnTo>
                <a:lnTo>
                  <a:pt x="1857104" y="44687"/>
                </a:lnTo>
                <a:lnTo>
                  <a:pt x="1862713" y="36366"/>
                </a:lnTo>
                <a:lnTo>
                  <a:pt x="1864770" y="26177"/>
                </a:lnTo>
                <a:lnTo>
                  <a:pt x="1862713" y="15987"/>
                </a:lnTo>
                <a:lnTo>
                  <a:pt x="1857104" y="7667"/>
                </a:lnTo>
                <a:lnTo>
                  <a:pt x="1848783" y="2057"/>
                </a:lnTo>
                <a:lnTo>
                  <a:pt x="1838540" y="0"/>
                </a:lnTo>
                <a:close/>
              </a:path>
              <a:path w="5141594" h="3252470">
                <a:moveTo>
                  <a:pt x="1943302" y="0"/>
                </a:moveTo>
                <a:lnTo>
                  <a:pt x="1933111" y="2057"/>
                </a:lnTo>
                <a:lnTo>
                  <a:pt x="1924790" y="7667"/>
                </a:lnTo>
                <a:lnTo>
                  <a:pt x="1919181" y="15987"/>
                </a:lnTo>
                <a:lnTo>
                  <a:pt x="1917124" y="26177"/>
                </a:lnTo>
                <a:lnTo>
                  <a:pt x="1919181" y="36366"/>
                </a:lnTo>
                <a:lnTo>
                  <a:pt x="1924790" y="44687"/>
                </a:lnTo>
                <a:lnTo>
                  <a:pt x="1933111" y="50297"/>
                </a:lnTo>
                <a:lnTo>
                  <a:pt x="1943354" y="52354"/>
                </a:lnTo>
                <a:lnTo>
                  <a:pt x="1953545" y="50297"/>
                </a:lnTo>
                <a:lnTo>
                  <a:pt x="1961865" y="44687"/>
                </a:lnTo>
                <a:lnTo>
                  <a:pt x="1967474" y="36366"/>
                </a:lnTo>
                <a:lnTo>
                  <a:pt x="1969531" y="26177"/>
                </a:lnTo>
                <a:lnTo>
                  <a:pt x="1967474" y="15987"/>
                </a:lnTo>
                <a:lnTo>
                  <a:pt x="1961865" y="7667"/>
                </a:lnTo>
                <a:lnTo>
                  <a:pt x="1953545" y="2057"/>
                </a:lnTo>
                <a:lnTo>
                  <a:pt x="1943302" y="0"/>
                </a:lnTo>
                <a:close/>
              </a:path>
              <a:path w="5141594" h="3252470">
                <a:moveTo>
                  <a:pt x="2048063" y="0"/>
                </a:moveTo>
                <a:lnTo>
                  <a:pt x="2037872" y="2057"/>
                </a:lnTo>
                <a:lnTo>
                  <a:pt x="2029552" y="7667"/>
                </a:lnTo>
                <a:lnTo>
                  <a:pt x="2023942" y="15987"/>
                </a:lnTo>
                <a:lnTo>
                  <a:pt x="2021886" y="26177"/>
                </a:lnTo>
                <a:lnTo>
                  <a:pt x="2023942" y="36366"/>
                </a:lnTo>
                <a:lnTo>
                  <a:pt x="2029552" y="44687"/>
                </a:lnTo>
                <a:lnTo>
                  <a:pt x="2037872" y="50297"/>
                </a:lnTo>
                <a:lnTo>
                  <a:pt x="2048115" y="52354"/>
                </a:lnTo>
                <a:lnTo>
                  <a:pt x="2058306" y="50297"/>
                </a:lnTo>
                <a:lnTo>
                  <a:pt x="2066626" y="44687"/>
                </a:lnTo>
                <a:lnTo>
                  <a:pt x="2072236" y="36366"/>
                </a:lnTo>
                <a:lnTo>
                  <a:pt x="2074292" y="26177"/>
                </a:lnTo>
                <a:lnTo>
                  <a:pt x="2072236" y="15987"/>
                </a:lnTo>
                <a:lnTo>
                  <a:pt x="2066626" y="7667"/>
                </a:lnTo>
                <a:lnTo>
                  <a:pt x="2058306" y="2057"/>
                </a:lnTo>
                <a:lnTo>
                  <a:pt x="2048063" y="0"/>
                </a:lnTo>
                <a:close/>
              </a:path>
              <a:path w="5141594" h="3252470">
                <a:moveTo>
                  <a:pt x="2152824" y="0"/>
                </a:moveTo>
                <a:lnTo>
                  <a:pt x="2142633" y="2057"/>
                </a:lnTo>
                <a:lnTo>
                  <a:pt x="2134313" y="7667"/>
                </a:lnTo>
                <a:lnTo>
                  <a:pt x="2128703" y="15987"/>
                </a:lnTo>
                <a:lnTo>
                  <a:pt x="2126647" y="26177"/>
                </a:lnTo>
                <a:lnTo>
                  <a:pt x="2128703" y="36366"/>
                </a:lnTo>
                <a:lnTo>
                  <a:pt x="2134313" y="44687"/>
                </a:lnTo>
                <a:lnTo>
                  <a:pt x="2142633" y="50297"/>
                </a:lnTo>
                <a:lnTo>
                  <a:pt x="2152876" y="52354"/>
                </a:lnTo>
                <a:lnTo>
                  <a:pt x="2163067" y="50297"/>
                </a:lnTo>
                <a:lnTo>
                  <a:pt x="2171388" y="44687"/>
                </a:lnTo>
                <a:lnTo>
                  <a:pt x="2176997" y="36366"/>
                </a:lnTo>
                <a:lnTo>
                  <a:pt x="2179054" y="26177"/>
                </a:lnTo>
                <a:lnTo>
                  <a:pt x="2176997" y="15987"/>
                </a:lnTo>
                <a:lnTo>
                  <a:pt x="2171388" y="7667"/>
                </a:lnTo>
                <a:lnTo>
                  <a:pt x="2163067" y="2057"/>
                </a:lnTo>
                <a:lnTo>
                  <a:pt x="2152824" y="0"/>
                </a:lnTo>
                <a:close/>
              </a:path>
              <a:path w="5141594" h="3252470">
                <a:moveTo>
                  <a:pt x="2257585" y="0"/>
                </a:moveTo>
                <a:lnTo>
                  <a:pt x="2247395" y="2057"/>
                </a:lnTo>
                <a:lnTo>
                  <a:pt x="2239074" y="7667"/>
                </a:lnTo>
                <a:lnTo>
                  <a:pt x="2233465" y="15987"/>
                </a:lnTo>
                <a:lnTo>
                  <a:pt x="2231408" y="26177"/>
                </a:lnTo>
                <a:lnTo>
                  <a:pt x="2233465" y="36366"/>
                </a:lnTo>
                <a:lnTo>
                  <a:pt x="2239074" y="44687"/>
                </a:lnTo>
                <a:lnTo>
                  <a:pt x="2247395" y="50297"/>
                </a:lnTo>
                <a:lnTo>
                  <a:pt x="2257638" y="52354"/>
                </a:lnTo>
                <a:lnTo>
                  <a:pt x="2267828" y="50297"/>
                </a:lnTo>
                <a:lnTo>
                  <a:pt x="2276149" y="44687"/>
                </a:lnTo>
                <a:lnTo>
                  <a:pt x="2281758" y="36366"/>
                </a:lnTo>
                <a:lnTo>
                  <a:pt x="2283815" y="26177"/>
                </a:lnTo>
                <a:lnTo>
                  <a:pt x="2281758" y="15987"/>
                </a:lnTo>
                <a:lnTo>
                  <a:pt x="2276149" y="7667"/>
                </a:lnTo>
                <a:lnTo>
                  <a:pt x="2267828" y="2057"/>
                </a:lnTo>
                <a:lnTo>
                  <a:pt x="2257585" y="0"/>
                </a:lnTo>
                <a:close/>
              </a:path>
              <a:path w="5141594" h="3252470">
                <a:moveTo>
                  <a:pt x="2362346" y="0"/>
                </a:moveTo>
                <a:lnTo>
                  <a:pt x="2352156" y="2057"/>
                </a:lnTo>
                <a:lnTo>
                  <a:pt x="2343835" y="7667"/>
                </a:lnTo>
                <a:lnTo>
                  <a:pt x="2338226" y="15987"/>
                </a:lnTo>
                <a:lnTo>
                  <a:pt x="2336169" y="26177"/>
                </a:lnTo>
                <a:lnTo>
                  <a:pt x="2338226" y="36366"/>
                </a:lnTo>
                <a:lnTo>
                  <a:pt x="2343835" y="44687"/>
                </a:lnTo>
                <a:lnTo>
                  <a:pt x="2352156" y="50297"/>
                </a:lnTo>
                <a:lnTo>
                  <a:pt x="2362399" y="52354"/>
                </a:lnTo>
                <a:lnTo>
                  <a:pt x="2372589" y="50297"/>
                </a:lnTo>
                <a:lnTo>
                  <a:pt x="2380910" y="44687"/>
                </a:lnTo>
                <a:lnTo>
                  <a:pt x="2386519" y="36366"/>
                </a:lnTo>
                <a:lnTo>
                  <a:pt x="2388576" y="26177"/>
                </a:lnTo>
                <a:lnTo>
                  <a:pt x="2386519" y="15987"/>
                </a:lnTo>
                <a:lnTo>
                  <a:pt x="2380910" y="7667"/>
                </a:lnTo>
                <a:lnTo>
                  <a:pt x="2372589" y="2057"/>
                </a:lnTo>
                <a:lnTo>
                  <a:pt x="2362346" y="0"/>
                </a:lnTo>
                <a:close/>
              </a:path>
              <a:path w="5141594" h="3252470">
                <a:moveTo>
                  <a:pt x="2467108" y="0"/>
                </a:moveTo>
                <a:lnTo>
                  <a:pt x="2456917" y="2057"/>
                </a:lnTo>
                <a:lnTo>
                  <a:pt x="2448596" y="7667"/>
                </a:lnTo>
                <a:lnTo>
                  <a:pt x="2442987" y="15987"/>
                </a:lnTo>
                <a:lnTo>
                  <a:pt x="2440930" y="26177"/>
                </a:lnTo>
                <a:lnTo>
                  <a:pt x="2442987" y="36366"/>
                </a:lnTo>
                <a:lnTo>
                  <a:pt x="2448596" y="44687"/>
                </a:lnTo>
                <a:lnTo>
                  <a:pt x="2456917" y="50297"/>
                </a:lnTo>
                <a:lnTo>
                  <a:pt x="2467160" y="52354"/>
                </a:lnTo>
                <a:lnTo>
                  <a:pt x="2477351" y="50297"/>
                </a:lnTo>
                <a:lnTo>
                  <a:pt x="2485671" y="44687"/>
                </a:lnTo>
                <a:lnTo>
                  <a:pt x="2491280" y="36366"/>
                </a:lnTo>
                <a:lnTo>
                  <a:pt x="2493337" y="26177"/>
                </a:lnTo>
                <a:lnTo>
                  <a:pt x="2491280" y="15987"/>
                </a:lnTo>
                <a:lnTo>
                  <a:pt x="2485671" y="7667"/>
                </a:lnTo>
                <a:lnTo>
                  <a:pt x="2477351" y="2057"/>
                </a:lnTo>
                <a:lnTo>
                  <a:pt x="2467108" y="0"/>
                </a:lnTo>
                <a:close/>
              </a:path>
              <a:path w="5141594" h="3252470">
                <a:moveTo>
                  <a:pt x="2571869" y="0"/>
                </a:moveTo>
                <a:lnTo>
                  <a:pt x="2561678" y="2057"/>
                </a:lnTo>
                <a:lnTo>
                  <a:pt x="2553358" y="7667"/>
                </a:lnTo>
                <a:lnTo>
                  <a:pt x="2547748" y="15987"/>
                </a:lnTo>
                <a:lnTo>
                  <a:pt x="2545692" y="26177"/>
                </a:lnTo>
                <a:lnTo>
                  <a:pt x="2547748" y="36366"/>
                </a:lnTo>
                <a:lnTo>
                  <a:pt x="2553358" y="44687"/>
                </a:lnTo>
                <a:lnTo>
                  <a:pt x="2561678" y="50297"/>
                </a:lnTo>
                <a:lnTo>
                  <a:pt x="2571921" y="52354"/>
                </a:lnTo>
                <a:lnTo>
                  <a:pt x="2582112" y="50297"/>
                </a:lnTo>
                <a:lnTo>
                  <a:pt x="2590432" y="44687"/>
                </a:lnTo>
                <a:lnTo>
                  <a:pt x="2596042" y="36366"/>
                </a:lnTo>
                <a:lnTo>
                  <a:pt x="2598098" y="26177"/>
                </a:lnTo>
                <a:lnTo>
                  <a:pt x="2596042" y="15987"/>
                </a:lnTo>
                <a:lnTo>
                  <a:pt x="2590432" y="7667"/>
                </a:lnTo>
                <a:lnTo>
                  <a:pt x="2582112" y="2057"/>
                </a:lnTo>
                <a:lnTo>
                  <a:pt x="2571869" y="0"/>
                </a:lnTo>
                <a:close/>
              </a:path>
              <a:path w="5141594" h="3252470">
                <a:moveTo>
                  <a:pt x="2676630" y="0"/>
                </a:moveTo>
                <a:lnTo>
                  <a:pt x="2666439" y="2057"/>
                </a:lnTo>
                <a:lnTo>
                  <a:pt x="2658119" y="7667"/>
                </a:lnTo>
                <a:lnTo>
                  <a:pt x="2652510" y="15987"/>
                </a:lnTo>
                <a:lnTo>
                  <a:pt x="2650453" y="26177"/>
                </a:lnTo>
                <a:lnTo>
                  <a:pt x="2652510" y="36366"/>
                </a:lnTo>
                <a:lnTo>
                  <a:pt x="2658119" y="44687"/>
                </a:lnTo>
                <a:lnTo>
                  <a:pt x="2666439" y="50297"/>
                </a:lnTo>
                <a:lnTo>
                  <a:pt x="2676682" y="52354"/>
                </a:lnTo>
                <a:lnTo>
                  <a:pt x="2686873" y="50297"/>
                </a:lnTo>
                <a:lnTo>
                  <a:pt x="2695194" y="44687"/>
                </a:lnTo>
                <a:lnTo>
                  <a:pt x="2700803" y="36366"/>
                </a:lnTo>
                <a:lnTo>
                  <a:pt x="2702860" y="26177"/>
                </a:lnTo>
                <a:lnTo>
                  <a:pt x="2700803" y="15987"/>
                </a:lnTo>
                <a:lnTo>
                  <a:pt x="2695194" y="7667"/>
                </a:lnTo>
                <a:lnTo>
                  <a:pt x="2686873" y="2057"/>
                </a:lnTo>
                <a:lnTo>
                  <a:pt x="2676630" y="0"/>
                </a:lnTo>
                <a:close/>
              </a:path>
              <a:path w="5141594" h="3252470">
                <a:moveTo>
                  <a:pt x="2781391" y="0"/>
                </a:moveTo>
                <a:lnTo>
                  <a:pt x="2771201" y="2057"/>
                </a:lnTo>
                <a:lnTo>
                  <a:pt x="2762880" y="7667"/>
                </a:lnTo>
                <a:lnTo>
                  <a:pt x="2757271" y="15987"/>
                </a:lnTo>
                <a:lnTo>
                  <a:pt x="2755214" y="26177"/>
                </a:lnTo>
                <a:lnTo>
                  <a:pt x="2757271" y="36366"/>
                </a:lnTo>
                <a:lnTo>
                  <a:pt x="2762880" y="44687"/>
                </a:lnTo>
                <a:lnTo>
                  <a:pt x="2771201" y="50297"/>
                </a:lnTo>
                <a:lnTo>
                  <a:pt x="2781444" y="52354"/>
                </a:lnTo>
                <a:lnTo>
                  <a:pt x="2791634" y="50297"/>
                </a:lnTo>
                <a:lnTo>
                  <a:pt x="2799955" y="44687"/>
                </a:lnTo>
                <a:lnTo>
                  <a:pt x="2805564" y="36366"/>
                </a:lnTo>
                <a:lnTo>
                  <a:pt x="2807621" y="26177"/>
                </a:lnTo>
                <a:lnTo>
                  <a:pt x="2805564" y="15987"/>
                </a:lnTo>
                <a:lnTo>
                  <a:pt x="2799955" y="7667"/>
                </a:lnTo>
                <a:lnTo>
                  <a:pt x="2791634" y="2057"/>
                </a:lnTo>
                <a:lnTo>
                  <a:pt x="2781391" y="0"/>
                </a:lnTo>
                <a:close/>
              </a:path>
              <a:path w="5141594" h="3252470">
                <a:moveTo>
                  <a:pt x="2886152" y="0"/>
                </a:moveTo>
                <a:lnTo>
                  <a:pt x="2875962" y="2057"/>
                </a:lnTo>
                <a:lnTo>
                  <a:pt x="2867641" y="7667"/>
                </a:lnTo>
                <a:lnTo>
                  <a:pt x="2862032" y="15987"/>
                </a:lnTo>
                <a:lnTo>
                  <a:pt x="2859975" y="26177"/>
                </a:lnTo>
                <a:lnTo>
                  <a:pt x="2862032" y="36366"/>
                </a:lnTo>
                <a:lnTo>
                  <a:pt x="2867641" y="44687"/>
                </a:lnTo>
                <a:lnTo>
                  <a:pt x="2875962" y="50297"/>
                </a:lnTo>
                <a:lnTo>
                  <a:pt x="2886205" y="52354"/>
                </a:lnTo>
                <a:lnTo>
                  <a:pt x="2896395" y="50297"/>
                </a:lnTo>
                <a:lnTo>
                  <a:pt x="2904716" y="44687"/>
                </a:lnTo>
                <a:lnTo>
                  <a:pt x="2910325" y="36366"/>
                </a:lnTo>
                <a:lnTo>
                  <a:pt x="2912382" y="26177"/>
                </a:lnTo>
                <a:lnTo>
                  <a:pt x="2910325" y="15987"/>
                </a:lnTo>
                <a:lnTo>
                  <a:pt x="2904716" y="7667"/>
                </a:lnTo>
                <a:lnTo>
                  <a:pt x="2896395" y="2057"/>
                </a:lnTo>
                <a:lnTo>
                  <a:pt x="2886152" y="0"/>
                </a:lnTo>
                <a:close/>
              </a:path>
              <a:path w="5141594" h="3252470">
                <a:moveTo>
                  <a:pt x="2990914" y="0"/>
                </a:moveTo>
                <a:lnTo>
                  <a:pt x="2980723" y="2057"/>
                </a:lnTo>
                <a:lnTo>
                  <a:pt x="2972402" y="7667"/>
                </a:lnTo>
                <a:lnTo>
                  <a:pt x="2966793" y="15987"/>
                </a:lnTo>
                <a:lnTo>
                  <a:pt x="2964736" y="26177"/>
                </a:lnTo>
                <a:lnTo>
                  <a:pt x="2966793" y="36366"/>
                </a:lnTo>
                <a:lnTo>
                  <a:pt x="2972402" y="44687"/>
                </a:lnTo>
                <a:lnTo>
                  <a:pt x="2980723" y="50297"/>
                </a:lnTo>
                <a:lnTo>
                  <a:pt x="2990966" y="52354"/>
                </a:lnTo>
                <a:lnTo>
                  <a:pt x="3001157" y="50297"/>
                </a:lnTo>
                <a:lnTo>
                  <a:pt x="3009477" y="44687"/>
                </a:lnTo>
                <a:lnTo>
                  <a:pt x="3015087" y="36366"/>
                </a:lnTo>
                <a:lnTo>
                  <a:pt x="3017143" y="26177"/>
                </a:lnTo>
                <a:lnTo>
                  <a:pt x="3015087" y="15987"/>
                </a:lnTo>
                <a:lnTo>
                  <a:pt x="3009477" y="7667"/>
                </a:lnTo>
                <a:lnTo>
                  <a:pt x="3001157" y="2057"/>
                </a:lnTo>
                <a:lnTo>
                  <a:pt x="2990914" y="0"/>
                </a:lnTo>
                <a:close/>
              </a:path>
              <a:path w="5141594" h="3252470">
                <a:moveTo>
                  <a:pt x="3095675" y="0"/>
                </a:moveTo>
                <a:lnTo>
                  <a:pt x="3085484" y="2057"/>
                </a:lnTo>
                <a:lnTo>
                  <a:pt x="3077164" y="7667"/>
                </a:lnTo>
                <a:lnTo>
                  <a:pt x="3071554" y="15987"/>
                </a:lnTo>
                <a:lnTo>
                  <a:pt x="3069498" y="26177"/>
                </a:lnTo>
                <a:lnTo>
                  <a:pt x="3071554" y="36366"/>
                </a:lnTo>
                <a:lnTo>
                  <a:pt x="3077164" y="44687"/>
                </a:lnTo>
                <a:lnTo>
                  <a:pt x="3085484" y="50297"/>
                </a:lnTo>
                <a:lnTo>
                  <a:pt x="3095727" y="52354"/>
                </a:lnTo>
                <a:lnTo>
                  <a:pt x="3105918" y="50297"/>
                </a:lnTo>
                <a:lnTo>
                  <a:pt x="3114238" y="44687"/>
                </a:lnTo>
                <a:lnTo>
                  <a:pt x="3119848" y="36366"/>
                </a:lnTo>
                <a:lnTo>
                  <a:pt x="3121904" y="26177"/>
                </a:lnTo>
                <a:lnTo>
                  <a:pt x="3119848" y="15987"/>
                </a:lnTo>
                <a:lnTo>
                  <a:pt x="3114238" y="7667"/>
                </a:lnTo>
                <a:lnTo>
                  <a:pt x="3105918" y="2057"/>
                </a:lnTo>
                <a:lnTo>
                  <a:pt x="3095675" y="0"/>
                </a:lnTo>
                <a:close/>
              </a:path>
              <a:path w="5141594" h="3252470">
                <a:moveTo>
                  <a:pt x="3200436" y="0"/>
                </a:moveTo>
                <a:lnTo>
                  <a:pt x="3190245" y="2057"/>
                </a:lnTo>
                <a:lnTo>
                  <a:pt x="3181925" y="7667"/>
                </a:lnTo>
                <a:lnTo>
                  <a:pt x="3176316" y="15987"/>
                </a:lnTo>
                <a:lnTo>
                  <a:pt x="3174259" y="26177"/>
                </a:lnTo>
                <a:lnTo>
                  <a:pt x="3176316" y="36366"/>
                </a:lnTo>
                <a:lnTo>
                  <a:pt x="3181925" y="44687"/>
                </a:lnTo>
                <a:lnTo>
                  <a:pt x="3190245" y="50297"/>
                </a:lnTo>
                <a:lnTo>
                  <a:pt x="3200488" y="52354"/>
                </a:lnTo>
                <a:lnTo>
                  <a:pt x="3210679" y="50297"/>
                </a:lnTo>
                <a:lnTo>
                  <a:pt x="3219000" y="44687"/>
                </a:lnTo>
                <a:lnTo>
                  <a:pt x="3224609" y="36366"/>
                </a:lnTo>
                <a:lnTo>
                  <a:pt x="3226666" y="26177"/>
                </a:lnTo>
                <a:lnTo>
                  <a:pt x="3224609" y="15987"/>
                </a:lnTo>
                <a:lnTo>
                  <a:pt x="3219000" y="7667"/>
                </a:lnTo>
                <a:lnTo>
                  <a:pt x="3210679" y="2057"/>
                </a:lnTo>
                <a:lnTo>
                  <a:pt x="3200436" y="0"/>
                </a:lnTo>
                <a:close/>
              </a:path>
              <a:path w="5141594" h="3252470">
                <a:moveTo>
                  <a:pt x="3305197" y="0"/>
                </a:moveTo>
                <a:lnTo>
                  <a:pt x="3295007" y="2057"/>
                </a:lnTo>
                <a:lnTo>
                  <a:pt x="3286686" y="7667"/>
                </a:lnTo>
                <a:lnTo>
                  <a:pt x="3281077" y="15987"/>
                </a:lnTo>
                <a:lnTo>
                  <a:pt x="3279020" y="26177"/>
                </a:lnTo>
                <a:lnTo>
                  <a:pt x="3281077" y="36366"/>
                </a:lnTo>
                <a:lnTo>
                  <a:pt x="3286686" y="44687"/>
                </a:lnTo>
                <a:lnTo>
                  <a:pt x="3295007" y="50297"/>
                </a:lnTo>
                <a:lnTo>
                  <a:pt x="3305250" y="52354"/>
                </a:lnTo>
                <a:lnTo>
                  <a:pt x="3315440" y="50297"/>
                </a:lnTo>
                <a:lnTo>
                  <a:pt x="3323761" y="44687"/>
                </a:lnTo>
                <a:lnTo>
                  <a:pt x="3329370" y="36366"/>
                </a:lnTo>
                <a:lnTo>
                  <a:pt x="3331427" y="26177"/>
                </a:lnTo>
                <a:lnTo>
                  <a:pt x="3329370" y="15987"/>
                </a:lnTo>
                <a:lnTo>
                  <a:pt x="3323761" y="7667"/>
                </a:lnTo>
                <a:lnTo>
                  <a:pt x="3315440" y="2057"/>
                </a:lnTo>
                <a:lnTo>
                  <a:pt x="3305197" y="0"/>
                </a:lnTo>
                <a:close/>
              </a:path>
              <a:path w="5141594" h="3252470">
                <a:moveTo>
                  <a:pt x="3409958" y="0"/>
                </a:moveTo>
                <a:lnTo>
                  <a:pt x="3399768" y="2057"/>
                </a:lnTo>
                <a:lnTo>
                  <a:pt x="3391447" y="7667"/>
                </a:lnTo>
                <a:lnTo>
                  <a:pt x="3385838" y="15987"/>
                </a:lnTo>
                <a:lnTo>
                  <a:pt x="3383781" y="26177"/>
                </a:lnTo>
                <a:lnTo>
                  <a:pt x="3385838" y="36366"/>
                </a:lnTo>
                <a:lnTo>
                  <a:pt x="3391447" y="44687"/>
                </a:lnTo>
                <a:lnTo>
                  <a:pt x="3399768" y="50297"/>
                </a:lnTo>
                <a:lnTo>
                  <a:pt x="3410011" y="52354"/>
                </a:lnTo>
                <a:lnTo>
                  <a:pt x="3420201" y="50297"/>
                </a:lnTo>
                <a:lnTo>
                  <a:pt x="3428522" y="44687"/>
                </a:lnTo>
                <a:lnTo>
                  <a:pt x="3434131" y="36366"/>
                </a:lnTo>
                <a:lnTo>
                  <a:pt x="3436188" y="26177"/>
                </a:lnTo>
                <a:lnTo>
                  <a:pt x="3434131" y="15987"/>
                </a:lnTo>
                <a:lnTo>
                  <a:pt x="3428522" y="7667"/>
                </a:lnTo>
                <a:lnTo>
                  <a:pt x="3420201" y="2057"/>
                </a:lnTo>
                <a:lnTo>
                  <a:pt x="3409958" y="0"/>
                </a:lnTo>
                <a:close/>
              </a:path>
              <a:path w="5141594" h="3252470">
                <a:moveTo>
                  <a:pt x="3514720" y="0"/>
                </a:moveTo>
                <a:lnTo>
                  <a:pt x="3504529" y="2057"/>
                </a:lnTo>
                <a:lnTo>
                  <a:pt x="3496208" y="7667"/>
                </a:lnTo>
                <a:lnTo>
                  <a:pt x="3490599" y="15987"/>
                </a:lnTo>
                <a:lnTo>
                  <a:pt x="3488542" y="26177"/>
                </a:lnTo>
                <a:lnTo>
                  <a:pt x="3490599" y="36366"/>
                </a:lnTo>
                <a:lnTo>
                  <a:pt x="3496208" y="44687"/>
                </a:lnTo>
                <a:lnTo>
                  <a:pt x="3504529" y="50297"/>
                </a:lnTo>
                <a:lnTo>
                  <a:pt x="3514772" y="52354"/>
                </a:lnTo>
                <a:lnTo>
                  <a:pt x="3524963" y="50297"/>
                </a:lnTo>
                <a:lnTo>
                  <a:pt x="3533283" y="44687"/>
                </a:lnTo>
                <a:lnTo>
                  <a:pt x="3538893" y="36366"/>
                </a:lnTo>
                <a:lnTo>
                  <a:pt x="3540949" y="26177"/>
                </a:lnTo>
                <a:lnTo>
                  <a:pt x="3538893" y="15987"/>
                </a:lnTo>
                <a:lnTo>
                  <a:pt x="3533283" y="7667"/>
                </a:lnTo>
                <a:lnTo>
                  <a:pt x="3524963" y="2057"/>
                </a:lnTo>
                <a:lnTo>
                  <a:pt x="3514720" y="0"/>
                </a:lnTo>
                <a:close/>
              </a:path>
              <a:path w="5141594" h="3252470">
                <a:moveTo>
                  <a:pt x="3619481" y="0"/>
                </a:moveTo>
                <a:lnTo>
                  <a:pt x="3609290" y="2057"/>
                </a:lnTo>
                <a:lnTo>
                  <a:pt x="3600970" y="7667"/>
                </a:lnTo>
                <a:lnTo>
                  <a:pt x="3595360" y="15987"/>
                </a:lnTo>
                <a:lnTo>
                  <a:pt x="3593304" y="26177"/>
                </a:lnTo>
                <a:lnTo>
                  <a:pt x="3595360" y="36366"/>
                </a:lnTo>
                <a:lnTo>
                  <a:pt x="3600970" y="44687"/>
                </a:lnTo>
                <a:lnTo>
                  <a:pt x="3609290" y="50297"/>
                </a:lnTo>
                <a:lnTo>
                  <a:pt x="3619533" y="52354"/>
                </a:lnTo>
                <a:lnTo>
                  <a:pt x="3629724" y="50297"/>
                </a:lnTo>
                <a:lnTo>
                  <a:pt x="3638044" y="44687"/>
                </a:lnTo>
                <a:lnTo>
                  <a:pt x="3643654" y="36366"/>
                </a:lnTo>
                <a:lnTo>
                  <a:pt x="3645710" y="26177"/>
                </a:lnTo>
                <a:lnTo>
                  <a:pt x="3643654" y="15987"/>
                </a:lnTo>
                <a:lnTo>
                  <a:pt x="3638044" y="7667"/>
                </a:lnTo>
                <a:lnTo>
                  <a:pt x="3629724" y="2057"/>
                </a:lnTo>
                <a:lnTo>
                  <a:pt x="3619481" y="0"/>
                </a:lnTo>
                <a:close/>
              </a:path>
              <a:path w="5141594" h="3252470">
                <a:moveTo>
                  <a:pt x="3724242" y="0"/>
                </a:moveTo>
                <a:lnTo>
                  <a:pt x="3714051" y="2057"/>
                </a:lnTo>
                <a:lnTo>
                  <a:pt x="3705731" y="7667"/>
                </a:lnTo>
                <a:lnTo>
                  <a:pt x="3700122" y="15987"/>
                </a:lnTo>
                <a:lnTo>
                  <a:pt x="3698065" y="26177"/>
                </a:lnTo>
                <a:lnTo>
                  <a:pt x="3700122" y="36366"/>
                </a:lnTo>
                <a:lnTo>
                  <a:pt x="3705731" y="44687"/>
                </a:lnTo>
                <a:lnTo>
                  <a:pt x="3714051" y="50297"/>
                </a:lnTo>
                <a:lnTo>
                  <a:pt x="3724294" y="52354"/>
                </a:lnTo>
                <a:lnTo>
                  <a:pt x="3734485" y="50297"/>
                </a:lnTo>
                <a:lnTo>
                  <a:pt x="3742806" y="44687"/>
                </a:lnTo>
                <a:lnTo>
                  <a:pt x="3748415" y="36366"/>
                </a:lnTo>
                <a:lnTo>
                  <a:pt x="3750472" y="26177"/>
                </a:lnTo>
                <a:lnTo>
                  <a:pt x="3748415" y="15987"/>
                </a:lnTo>
                <a:lnTo>
                  <a:pt x="3742806" y="7667"/>
                </a:lnTo>
                <a:lnTo>
                  <a:pt x="3734485" y="2057"/>
                </a:lnTo>
                <a:lnTo>
                  <a:pt x="3724242" y="0"/>
                </a:lnTo>
                <a:close/>
              </a:path>
              <a:path w="5141594" h="3252470">
                <a:moveTo>
                  <a:pt x="3829003" y="0"/>
                </a:moveTo>
                <a:lnTo>
                  <a:pt x="3818813" y="2057"/>
                </a:lnTo>
                <a:lnTo>
                  <a:pt x="3810492" y="7667"/>
                </a:lnTo>
                <a:lnTo>
                  <a:pt x="3804883" y="15987"/>
                </a:lnTo>
                <a:lnTo>
                  <a:pt x="3802826" y="26177"/>
                </a:lnTo>
                <a:lnTo>
                  <a:pt x="3804883" y="36366"/>
                </a:lnTo>
                <a:lnTo>
                  <a:pt x="3810492" y="44687"/>
                </a:lnTo>
                <a:lnTo>
                  <a:pt x="3818813" y="50297"/>
                </a:lnTo>
                <a:lnTo>
                  <a:pt x="3829056" y="52354"/>
                </a:lnTo>
                <a:lnTo>
                  <a:pt x="3839246" y="50297"/>
                </a:lnTo>
                <a:lnTo>
                  <a:pt x="3847567" y="44687"/>
                </a:lnTo>
                <a:lnTo>
                  <a:pt x="3853176" y="36366"/>
                </a:lnTo>
                <a:lnTo>
                  <a:pt x="3855233" y="26177"/>
                </a:lnTo>
                <a:lnTo>
                  <a:pt x="3853176" y="15987"/>
                </a:lnTo>
                <a:lnTo>
                  <a:pt x="3847567" y="7667"/>
                </a:lnTo>
                <a:lnTo>
                  <a:pt x="3839246" y="2057"/>
                </a:lnTo>
                <a:lnTo>
                  <a:pt x="3829003" y="0"/>
                </a:lnTo>
                <a:close/>
              </a:path>
              <a:path w="5141594" h="3252470">
                <a:moveTo>
                  <a:pt x="3933765" y="0"/>
                </a:moveTo>
                <a:lnTo>
                  <a:pt x="3923574" y="2057"/>
                </a:lnTo>
                <a:lnTo>
                  <a:pt x="3915253" y="7667"/>
                </a:lnTo>
                <a:lnTo>
                  <a:pt x="3909644" y="15987"/>
                </a:lnTo>
                <a:lnTo>
                  <a:pt x="3907587" y="26177"/>
                </a:lnTo>
                <a:lnTo>
                  <a:pt x="3909644" y="36366"/>
                </a:lnTo>
                <a:lnTo>
                  <a:pt x="3915253" y="44687"/>
                </a:lnTo>
                <a:lnTo>
                  <a:pt x="3923574" y="50297"/>
                </a:lnTo>
                <a:lnTo>
                  <a:pt x="3933817" y="52354"/>
                </a:lnTo>
                <a:lnTo>
                  <a:pt x="3944008" y="50297"/>
                </a:lnTo>
                <a:lnTo>
                  <a:pt x="3952328" y="44687"/>
                </a:lnTo>
                <a:lnTo>
                  <a:pt x="3957937" y="36366"/>
                </a:lnTo>
                <a:lnTo>
                  <a:pt x="3959994" y="26177"/>
                </a:lnTo>
                <a:lnTo>
                  <a:pt x="3957937" y="15987"/>
                </a:lnTo>
                <a:lnTo>
                  <a:pt x="3952328" y="7667"/>
                </a:lnTo>
                <a:lnTo>
                  <a:pt x="3944008" y="2057"/>
                </a:lnTo>
                <a:lnTo>
                  <a:pt x="3933765" y="0"/>
                </a:lnTo>
                <a:close/>
              </a:path>
              <a:path w="5141594" h="3252470">
                <a:moveTo>
                  <a:pt x="4038526" y="0"/>
                </a:moveTo>
                <a:lnTo>
                  <a:pt x="4028335" y="2057"/>
                </a:lnTo>
                <a:lnTo>
                  <a:pt x="4020015" y="7667"/>
                </a:lnTo>
                <a:lnTo>
                  <a:pt x="4014405" y="15987"/>
                </a:lnTo>
                <a:lnTo>
                  <a:pt x="4012349" y="26177"/>
                </a:lnTo>
                <a:lnTo>
                  <a:pt x="4014405" y="36366"/>
                </a:lnTo>
                <a:lnTo>
                  <a:pt x="4020015" y="44687"/>
                </a:lnTo>
                <a:lnTo>
                  <a:pt x="4028335" y="50297"/>
                </a:lnTo>
                <a:lnTo>
                  <a:pt x="4038578" y="52354"/>
                </a:lnTo>
                <a:lnTo>
                  <a:pt x="4048769" y="50297"/>
                </a:lnTo>
                <a:lnTo>
                  <a:pt x="4057089" y="44687"/>
                </a:lnTo>
                <a:lnTo>
                  <a:pt x="4062699" y="36366"/>
                </a:lnTo>
                <a:lnTo>
                  <a:pt x="4064755" y="26177"/>
                </a:lnTo>
                <a:lnTo>
                  <a:pt x="4062699" y="15987"/>
                </a:lnTo>
                <a:lnTo>
                  <a:pt x="4057089" y="7667"/>
                </a:lnTo>
                <a:lnTo>
                  <a:pt x="4048769" y="2057"/>
                </a:lnTo>
                <a:lnTo>
                  <a:pt x="4038526" y="0"/>
                </a:lnTo>
                <a:close/>
              </a:path>
              <a:path w="5141594" h="3252470">
                <a:moveTo>
                  <a:pt x="4143287" y="0"/>
                </a:moveTo>
                <a:lnTo>
                  <a:pt x="4133096" y="2057"/>
                </a:lnTo>
                <a:lnTo>
                  <a:pt x="4124776" y="7667"/>
                </a:lnTo>
                <a:lnTo>
                  <a:pt x="4119166" y="15987"/>
                </a:lnTo>
                <a:lnTo>
                  <a:pt x="4117110" y="26177"/>
                </a:lnTo>
                <a:lnTo>
                  <a:pt x="4119166" y="36366"/>
                </a:lnTo>
                <a:lnTo>
                  <a:pt x="4124776" y="44687"/>
                </a:lnTo>
                <a:lnTo>
                  <a:pt x="4133096" y="50297"/>
                </a:lnTo>
                <a:lnTo>
                  <a:pt x="4143339" y="52354"/>
                </a:lnTo>
                <a:lnTo>
                  <a:pt x="4153530" y="50297"/>
                </a:lnTo>
                <a:lnTo>
                  <a:pt x="4161851" y="44687"/>
                </a:lnTo>
                <a:lnTo>
                  <a:pt x="4167460" y="36366"/>
                </a:lnTo>
                <a:lnTo>
                  <a:pt x="4169517" y="26177"/>
                </a:lnTo>
                <a:lnTo>
                  <a:pt x="4167460" y="15987"/>
                </a:lnTo>
                <a:lnTo>
                  <a:pt x="4161851" y="7667"/>
                </a:lnTo>
                <a:lnTo>
                  <a:pt x="4153530" y="2057"/>
                </a:lnTo>
                <a:lnTo>
                  <a:pt x="4143287" y="0"/>
                </a:lnTo>
                <a:close/>
              </a:path>
              <a:path w="5141594" h="3252470">
                <a:moveTo>
                  <a:pt x="4248048" y="0"/>
                </a:moveTo>
                <a:lnTo>
                  <a:pt x="4237858" y="2057"/>
                </a:lnTo>
                <a:lnTo>
                  <a:pt x="4229537" y="7667"/>
                </a:lnTo>
                <a:lnTo>
                  <a:pt x="4223928" y="15987"/>
                </a:lnTo>
                <a:lnTo>
                  <a:pt x="4221871" y="26177"/>
                </a:lnTo>
                <a:lnTo>
                  <a:pt x="4223928" y="36366"/>
                </a:lnTo>
                <a:lnTo>
                  <a:pt x="4229537" y="44687"/>
                </a:lnTo>
                <a:lnTo>
                  <a:pt x="4237858" y="50297"/>
                </a:lnTo>
                <a:lnTo>
                  <a:pt x="4248101" y="52354"/>
                </a:lnTo>
                <a:lnTo>
                  <a:pt x="4258291" y="50297"/>
                </a:lnTo>
                <a:lnTo>
                  <a:pt x="4266612" y="44687"/>
                </a:lnTo>
                <a:lnTo>
                  <a:pt x="4272221" y="36366"/>
                </a:lnTo>
                <a:lnTo>
                  <a:pt x="4274278" y="26177"/>
                </a:lnTo>
                <a:lnTo>
                  <a:pt x="4272221" y="15987"/>
                </a:lnTo>
                <a:lnTo>
                  <a:pt x="4266612" y="7667"/>
                </a:lnTo>
                <a:lnTo>
                  <a:pt x="4258291" y="2057"/>
                </a:lnTo>
                <a:lnTo>
                  <a:pt x="4248048" y="0"/>
                </a:lnTo>
                <a:close/>
              </a:path>
              <a:path w="5141594" h="3252470">
                <a:moveTo>
                  <a:pt x="4352809" y="0"/>
                </a:moveTo>
                <a:lnTo>
                  <a:pt x="4342619" y="2057"/>
                </a:lnTo>
                <a:lnTo>
                  <a:pt x="4334298" y="7667"/>
                </a:lnTo>
                <a:lnTo>
                  <a:pt x="4328689" y="15987"/>
                </a:lnTo>
                <a:lnTo>
                  <a:pt x="4326632" y="26177"/>
                </a:lnTo>
                <a:lnTo>
                  <a:pt x="4328689" y="36366"/>
                </a:lnTo>
                <a:lnTo>
                  <a:pt x="4334298" y="44687"/>
                </a:lnTo>
                <a:lnTo>
                  <a:pt x="4342619" y="50297"/>
                </a:lnTo>
                <a:lnTo>
                  <a:pt x="4352862" y="52354"/>
                </a:lnTo>
                <a:lnTo>
                  <a:pt x="4363052" y="50297"/>
                </a:lnTo>
                <a:lnTo>
                  <a:pt x="4371373" y="44687"/>
                </a:lnTo>
                <a:lnTo>
                  <a:pt x="4376982" y="36366"/>
                </a:lnTo>
                <a:lnTo>
                  <a:pt x="4379039" y="26177"/>
                </a:lnTo>
                <a:lnTo>
                  <a:pt x="4376982" y="15987"/>
                </a:lnTo>
                <a:lnTo>
                  <a:pt x="4371373" y="7667"/>
                </a:lnTo>
                <a:lnTo>
                  <a:pt x="4363052" y="2057"/>
                </a:lnTo>
                <a:lnTo>
                  <a:pt x="4352809" y="0"/>
                </a:lnTo>
                <a:close/>
              </a:path>
              <a:path w="5141594" h="3252470">
                <a:moveTo>
                  <a:pt x="4457571" y="0"/>
                </a:moveTo>
                <a:lnTo>
                  <a:pt x="4447380" y="2057"/>
                </a:lnTo>
                <a:lnTo>
                  <a:pt x="4439059" y="7667"/>
                </a:lnTo>
                <a:lnTo>
                  <a:pt x="4433450" y="15987"/>
                </a:lnTo>
                <a:lnTo>
                  <a:pt x="4431393" y="26177"/>
                </a:lnTo>
                <a:lnTo>
                  <a:pt x="4433450" y="36366"/>
                </a:lnTo>
                <a:lnTo>
                  <a:pt x="4439059" y="44687"/>
                </a:lnTo>
                <a:lnTo>
                  <a:pt x="4447380" y="50297"/>
                </a:lnTo>
                <a:lnTo>
                  <a:pt x="4457623" y="52354"/>
                </a:lnTo>
                <a:lnTo>
                  <a:pt x="4467814" y="50297"/>
                </a:lnTo>
                <a:lnTo>
                  <a:pt x="4476134" y="44687"/>
                </a:lnTo>
                <a:lnTo>
                  <a:pt x="4481743" y="36366"/>
                </a:lnTo>
                <a:lnTo>
                  <a:pt x="4483800" y="26177"/>
                </a:lnTo>
                <a:lnTo>
                  <a:pt x="4481743" y="15987"/>
                </a:lnTo>
                <a:lnTo>
                  <a:pt x="4476134" y="7667"/>
                </a:lnTo>
                <a:lnTo>
                  <a:pt x="4467814" y="2057"/>
                </a:lnTo>
                <a:lnTo>
                  <a:pt x="4457571" y="0"/>
                </a:lnTo>
                <a:close/>
              </a:path>
              <a:path w="5141594" h="3252470">
                <a:moveTo>
                  <a:pt x="4562332" y="0"/>
                </a:moveTo>
                <a:lnTo>
                  <a:pt x="4552141" y="2057"/>
                </a:lnTo>
                <a:lnTo>
                  <a:pt x="4543821" y="7667"/>
                </a:lnTo>
                <a:lnTo>
                  <a:pt x="4538211" y="15987"/>
                </a:lnTo>
                <a:lnTo>
                  <a:pt x="4536155" y="26177"/>
                </a:lnTo>
                <a:lnTo>
                  <a:pt x="4538211" y="36366"/>
                </a:lnTo>
                <a:lnTo>
                  <a:pt x="4543821" y="44687"/>
                </a:lnTo>
                <a:lnTo>
                  <a:pt x="4552141" y="50297"/>
                </a:lnTo>
                <a:lnTo>
                  <a:pt x="4562384" y="52354"/>
                </a:lnTo>
                <a:lnTo>
                  <a:pt x="4572575" y="50297"/>
                </a:lnTo>
                <a:lnTo>
                  <a:pt x="4580895" y="44687"/>
                </a:lnTo>
                <a:lnTo>
                  <a:pt x="4586505" y="36366"/>
                </a:lnTo>
                <a:lnTo>
                  <a:pt x="4588561" y="26177"/>
                </a:lnTo>
                <a:lnTo>
                  <a:pt x="4586505" y="15987"/>
                </a:lnTo>
                <a:lnTo>
                  <a:pt x="4580895" y="7667"/>
                </a:lnTo>
                <a:lnTo>
                  <a:pt x="4572575" y="2057"/>
                </a:lnTo>
                <a:lnTo>
                  <a:pt x="4562332" y="0"/>
                </a:lnTo>
                <a:close/>
              </a:path>
              <a:path w="5141594" h="3252470">
                <a:moveTo>
                  <a:pt x="4667093" y="0"/>
                </a:moveTo>
                <a:lnTo>
                  <a:pt x="4656902" y="2057"/>
                </a:lnTo>
                <a:lnTo>
                  <a:pt x="4648582" y="7667"/>
                </a:lnTo>
                <a:lnTo>
                  <a:pt x="4642972" y="15987"/>
                </a:lnTo>
                <a:lnTo>
                  <a:pt x="4640916" y="26177"/>
                </a:lnTo>
                <a:lnTo>
                  <a:pt x="4642972" y="36366"/>
                </a:lnTo>
                <a:lnTo>
                  <a:pt x="4648582" y="44687"/>
                </a:lnTo>
                <a:lnTo>
                  <a:pt x="4656902" y="50297"/>
                </a:lnTo>
                <a:lnTo>
                  <a:pt x="4667145" y="52354"/>
                </a:lnTo>
                <a:lnTo>
                  <a:pt x="4677336" y="50297"/>
                </a:lnTo>
                <a:lnTo>
                  <a:pt x="4685657" y="44687"/>
                </a:lnTo>
                <a:lnTo>
                  <a:pt x="4691266" y="36366"/>
                </a:lnTo>
                <a:lnTo>
                  <a:pt x="4693323" y="26177"/>
                </a:lnTo>
                <a:lnTo>
                  <a:pt x="4691266" y="15987"/>
                </a:lnTo>
                <a:lnTo>
                  <a:pt x="4685657" y="7667"/>
                </a:lnTo>
                <a:lnTo>
                  <a:pt x="4677336" y="2057"/>
                </a:lnTo>
                <a:lnTo>
                  <a:pt x="4667093" y="0"/>
                </a:lnTo>
                <a:close/>
              </a:path>
              <a:path w="5141594" h="3252470">
                <a:moveTo>
                  <a:pt x="4775016" y="3310"/>
                </a:moveTo>
                <a:lnTo>
                  <a:pt x="4764652" y="4067"/>
                </a:lnTo>
                <a:lnTo>
                  <a:pt x="4755691" y="8584"/>
                </a:lnTo>
                <a:lnTo>
                  <a:pt x="4749076" y="16131"/>
                </a:lnTo>
                <a:lnTo>
                  <a:pt x="4745750" y="25980"/>
                </a:lnTo>
                <a:lnTo>
                  <a:pt x="4746508" y="36347"/>
                </a:lnTo>
                <a:lnTo>
                  <a:pt x="4751026" y="45308"/>
                </a:lnTo>
                <a:lnTo>
                  <a:pt x="4758574" y="51922"/>
                </a:lnTo>
                <a:lnTo>
                  <a:pt x="4768420" y="55247"/>
                </a:lnTo>
                <a:lnTo>
                  <a:pt x="4778841" y="54498"/>
                </a:lnTo>
                <a:lnTo>
                  <a:pt x="4787801" y="49981"/>
                </a:lnTo>
                <a:lnTo>
                  <a:pt x="4794414" y="42434"/>
                </a:lnTo>
                <a:lnTo>
                  <a:pt x="4797738" y="32585"/>
                </a:lnTo>
                <a:lnTo>
                  <a:pt x="4796982" y="22218"/>
                </a:lnTo>
                <a:lnTo>
                  <a:pt x="4792466" y="13256"/>
                </a:lnTo>
                <a:lnTo>
                  <a:pt x="4784919" y="6642"/>
                </a:lnTo>
                <a:lnTo>
                  <a:pt x="4775016" y="3310"/>
                </a:lnTo>
                <a:close/>
              </a:path>
              <a:path w="5141594" h="3252470">
                <a:moveTo>
                  <a:pt x="4871463" y="29730"/>
                </a:moveTo>
                <a:lnTo>
                  <a:pt x="4861721" y="32131"/>
                </a:lnTo>
                <a:lnTo>
                  <a:pt x="4853588" y="38011"/>
                </a:lnTo>
                <a:lnTo>
                  <a:pt x="4848145" y="46869"/>
                </a:lnTo>
                <a:lnTo>
                  <a:pt x="4846570" y="57143"/>
                </a:lnTo>
                <a:lnTo>
                  <a:pt x="4848971" y="66887"/>
                </a:lnTo>
                <a:lnTo>
                  <a:pt x="4854849" y="75019"/>
                </a:lnTo>
                <a:lnTo>
                  <a:pt x="4863705" y="80460"/>
                </a:lnTo>
                <a:lnTo>
                  <a:pt x="4874031" y="82055"/>
                </a:lnTo>
                <a:lnTo>
                  <a:pt x="4883776" y="79653"/>
                </a:lnTo>
                <a:lnTo>
                  <a:pt x="4891909" y="73774"/>
                </a:lnTo>
                <a:lnTo>
                  <a:pt x="4897348" y="64916"/>
                </a:lnTo>
                <a:lnTo>
                  <a:pt x="4898928" y="54641"/>
                </a:lnTo>
                <a:lnTo>
                  <a:pt x="4896526" y="44898"/>
                </a:lnTo>
                <a:lnTo>
                  <a:pt x="4890645" y="36765"/>
                </a:lnTo>
                <a:lnTo>
                  <a:pt x="4881736" y="31307"/>
                </a:lnTo>
                <a:lnTo>
                  <a:pt x="4871463" y="29730"/>
                </a:lnTo>
                <a:close/>
              </a:path>
              <a:path w="5141594" h="3252470">
                <a:moveTo>
                  <a:pt x="4959127" y="82630"/>
                </a:moveTo>
                <a:lnTo>
                  <a:pt x="4949655" y="85947"/>
                </a:lnTo>
                <a:lnTo>
                  <a:pt x="4941912" y="92886"/>
                </a:lnTo>
                <a:lnTo>
                  <a:pt x="4937472" y="102283"/>
                </a:lnTo>
                <a:lnTo>
                  <a:pt x="4936996" y="112307"/>
                </a:lnTo>
                <a:lnTo>
                  <a:pt x="4940313" y="121779"/>
                </a:lnTo>
                <a:lnTo>
                  <a:pt x="4947252" y="129519"/>
                </a:lnTo>
                <a:lnTo>
                  <a:pt x="4956692" y="133993"/>
                </a:lnTo>
                <a:lnTo>
                  <a:pt x="4966715" y="134469"/>
                </a:lnTo>
                <a:lnTo>
                  <a:pt x="4976184" y="131153"/>
                </a:lnTo>
                <a:lnTo>
                  <a:pt x="4983921" y="124215"/>
                </a:lnTo>
                <a:lnTo>
                  <a:pt x="4988367" y="114816"/>
                </a:lnTo>
                <a:lnTo>
                  <a:pt x="4988846" y="104792"/>
                </a:lnTo>
                <a:lnTo>
                  <a:pt x="4985530" y="95320"/>
                </a:lnTo>
                <a:lnTo>
                  <a:pt x="4978549" y="87549"/>
                </a:lnTo>
                <a:lnTo>
                  <a:pt x="4969151" y="83107"/>
                </a:lnTo>
                <a:lnTo>
                  <a:pt x="4959127" y="82630"/>
                </a:lnTo>
                <a:close/>
              </a:path>
              <a:path w="5141594" h="3252470">
                <a:moveTo>
                  <a:pt x="5039868" y="157012"/>
                </a:moveTo>
                <a:lnTo>
                  <a:pt x="5029847" y="157498"/>
                </a:lnTo>
                <a:lnTo>
                  <a:pt x="5020454" y="161948"/>
                </a:lnTo>
                <a:lnTo>
                  <a:pt x="5013523" y="169695"/>
                </a:lnTo>
                <a:lnTo>
                  <a:pt x="5010213" y="179170"/>
                </a:lnTo>
                <a:lnTo>
                  <a:pt x="5010697" y="189193"/>
                </a:lnTo>
                <a:lnTo>
                  <a:pt x="5015145" y="198587"/>
                </a:lnTo>
                <a:lnTo>
                  <a:pt x="5022926" y="205561"/>
                </a:lnTo>
                <a:lnTo>
                  <a:pt x="5032400" y="208868"/>
                </a:lnTo>
                <a:lnTo>
                  <a:pt x="5042422" y="208382"/>
                </a:lnTo>
                <a:lnTo>
                  <a:pt x="5051814" y="203932"/>
                </a:lnTo>
                <a:lnTo>
                  <a:pt x="5058746" y="196185"/>
                </a:lnTo>
                <a:lnTo>
                  <a:pt x="5062055" y="186710"/>
                </a:lnTo>
                <a:lnTo>
                  <a:pt x="5061571" y="176687"/>
                </a:lnTo>
                <a:lnTo>
                  <a:pt x="5057092" y="167251"/>
                </a:lnTo>
                <a:lnTo>
                  <a:pt x="5049342" y="160320"/>
                </a:lnTo>
                <a:lnTo>
                  <a:pt x="5039868" y="157012"/>
                </a:lnTo>
                <a:close/>
              </a:path>
              <a:path w="5141594" h="3252470">
                <a:moveTo>
                  <a:pt x="5088507" y="247734"/>
                </a:moveTo>
                <a:lnTo>
                  <a:pt x="5078232" y="249331"/>
                </a:lnTo>
                <a:lnTo>
                  <a:pt x="5069387" y="254788"/>
                </a:lnTo>
                <a:lnTo>
                  <a:pt x="5063522" y="262932"/>
                </a:lnTo>
                <a:lnTo>
                  <a:pt x="5061138" y="272680"/>
                </a:lnTo>
                <a:lnTo>
                  <a:pt x="5062735" y="282951"/>
                </a:lnTo>
                <a:lnTo>
                  <a:pt x="5068214" y="291848"/>
                </a:lnTo>
                <a:lnTo>
                  <a:pt x="5076359" y="297712"/>
                </a:lnTo>
                <a:lnTo>
                  <a:pt x="5086108" y="300095"/>
                </a:lnTo>
                <a:lnTo>
                  <a:pt x="5096378" y="298497"/>
                </a:lnTo>
                <a:lnTo>
                  <a:pt x="5105224" y="293040"/>
                </a:lnTo>
                <a:lnTo>
                  <a:pt x="5111089" y="284897"/>
                </a:lnTo>
                <a:lnTo>
                  <a:pt x="5113472" y="275149"/>
                </a:lnTo>
                <a:lnTo>
                  <a:pt x="5111875" y="264877"/>
                </a:lnTo>
                <a:lnTo>
                  <a:pt x="5106398" y="255981"/>
                </a:lnTo>
                <a:lnTo>
                  <a:pt x="5098255" y="250117"/>
                </a:lnTo>
                <a:lnTo>
                  <a:pt x="5088507" y="247734"/>
                </a:lnTo>
                <a:close/>
              </a:path>
              <a:path w="5141594" h="3252470">
                <a:moveTo>
                  <a:pt x="5109352" y="349229"/>
                </a:moveTo>
                <a:lnTo>
                  <a:pt x="5099502" y="352553"/>
                </a:lnTo>
                <a:lnTo>
                  <a:pt x="5091954" y="359166"/>
                </a:lnTo>
                <a:lnTo>
                  <a:pt x="5087439" y="368127"/>
                </a:lnTo>
                <a:lnTo>
                  <a:pt x="5086682" y="378546"/>
                </a:lnTo>
                <a:lnTo>
                  <a:pt x="5090008" y="388396"/>
                </a:lnTo>
                <a:lnTo>
                  <a:pt x="5096623" y="395943"/>
                </a:lnTo>
                <a:lnTo>
                  <a:pt x="5105584" y="400460"/>
                </a:lnTo>
                <a:lnTo>
                  <a:pt x="5115948" y="401218"/>
                </a:lnTo>
                <a:lnTo>
                  <a:pt x="5125799" y="397893"/>
                </a:lnTo>
                <a:lnTo>
                  <a:pt x="5133346" y="391280"/>
                </a:lnTo>
                <a:lnTo>
                  <a:pt x="5137862" y="382319"/>
                </a:lnTo>
                <a:lnTo>
                  <a:pt x="5138618" y="371899"/>
                </a:lnTo>
                <a:lnTo>
                  <a:pt x="5135294" y="362050"/>
                </a:lnTo>
                <a:lnTo>
                  <a:pt x="5128681" y="354502"/>
                </a:lnTo>
                <a:lnTo>
                  <a:pt x="5119720" y="349985"/>
                </a:lnTo>
                <a:lnTo>
                  <a:pt x="5109352" y="349229"/>
                </a:lnTo>
                <a:close/>
              </a:path>
              <a:path w="5141594" h="3252470">
                <a:moveTo>
                  <a:pt x="5115027" y="453695"/>
                </a:moveTo>
                <a:lnTo>
                  <a:pt x="5104836" y="455752"/>
                </a:lnTo>
                <a:lnTo>
                  <a:pt x="5096516" y="461362"/>
                </a:lnTo>
                <a:lnTo>
                  <a:pt x="5090906" y="469682"/>
                </a:lnTo>
                <a:lnTo>
                  <a:pt x="5088850" y="479924"/>
                </a:lnTo>
                <a:lnTo>
                  <a:pt x="5090906" y="490113"/>
                </a:lnTo>
                <a:lnTo>
                  <a:pt x="5096516" y="498434"/>
                </a:lnTo>
                <a:lnTo>
                  <a:pt x="5104836" y="504044"/>
                </a:lnTo>
                <a:lnTo>
                  <a:pt x="5115027" y="506101"/>
                </a:lnTo>
                <a:lnTo>
                  <a:pt x="5125213" y="504044"/>
                </a:lnTo>
                <a:lnTo>
                  <a:pt x="5133534" y="498434"/>
                </a:lnTo>
                <a:lnTo>
                  <a:pt x="5139146" y="490113"/>
                </a:lnTo>
                <a:lnTo>
                  <a:pt x="5141204" y="479872"/>
                </a:lnTo>
                <a:lnTo>
                  <a:pt x="5139146" y="469682"/>
                </a:lnTo>
                <a:lnTo>
                  <a:pt x="5133534" y="461362"/>
                </a:lnTo>
                <a:lnTo>
                  <a:pt x="5125213" y="455752"/>
                </a:lnTo>
                <a:lnTo>
                  <a:pt x="5115027" y="453695"/>
                </a:lnTo>
                <a:close/>
              </a:path>
              <a:path w="5141594" h="3252470">
                <a:moveTo>
                  <a:pt x="5115027" y="558456"/>
                </a:moveTo>
                <a:lnTo>
                  <a:pt x="5104836" y="560513"/>
                </a:lnTo>
                <a:lnTo>
                  <a:pt x="5096516" y="566123"/>
                </a:lnTo>
                <a:lnTo>
                  <a:pt x="5090906" y="574444"/>
                </a:lnTo>
                <a:lnTo>
                  <a:pt x="5088850" y="584685"/>
                </a:lnTo>
                <a:lnTo>
                  <a:pt x="5090906" y="594875"/>
                </a:lnTo>
                <a:lnTo>
                  <a:pt x="5096516" y="603195"/>
                </a:lnTo>
                <a:lnTo>
                  <a:pt x="5104836" y="608805"/>
                </a:lnTo>
                <a:lnTo>
                  <a:pt x="5115027" y="610863"/>
                </a:lnTo>
                <a:lnTo>
                  <a:pt x="5125213" y="608805"/>
                </a:lnTo>
                <a:lnTo>
                  <a:pt x="5133534" y="603195"/>
                </a:lnTo>
                <a:lnTo>
                  <a:pt x="5139146" y="594875"/>
                </a:lnTo>
                <a:lnTo>
                  <a:pt x="5141204" y="584633"/>
                </a:lnTo>
                <a:lnTo>
                  <a:pt x="5139146" y="574444"/>
                </a:lnTo>
                <a:lnTo>
                  <a:pt x="5133534" y="566123"/>
                </a:lnTo>
                <a:lnTo>
                  <a:pt x="5125213" y="560513"/>
                </a:lnTo>
                <a:lnTo>
                  <a:pt x="5115027" y="558456"/>
                </a:lnTo>
                <a:close/>
              </a:path>
              <a:path w="5141594" h="3252470">
                <a:moveTo>
                  <a:pt x="5115027" y="663217"/>
                </a:moveTo>
                <a:lnTo>
                  <a:pt x="5104836" y="665274"/>
                </a:lnTo>
                <a:lnTo>
                  <a:pt x="5096516" y="670884"/>
                </a:lnTo>
                <a:lnTo>
                  <a:pt x="5090906" y="679205"/>
                </a:lnTo>
                <a:lnTo>
                  <a:pt x="5088850" y="689447"/>
                </a:lnTo>
                <a:lnTo>
                  <a:pt x="5090906" y="699636"/>
                </a:lnTo>
                <a:lnTo>
                  <a:pt x="5096516" y="707957"/>
                </a:lnTo>
                <a:lnTo>
                  <a:pt x="5104836" y="713567"/>
                </a:lnTo>
                <a:lnTo>
                  <a:pt x="5115027" y="715624"/>
                </a:lnTo>
                <a:lnTo>
                  <a:pt x="5125213" y="713567"/>
                </a:lnTo>
                <a:lnTo>
                  <a:pt x="5133534" y="707957"/>
                </a:lnTo>
                <a:lnTo>
                  <a:pt x="5139146" y="699636"/>
                </a:lnTo>
                <a:lnTo>
                  <a:pt x="5141204" y="689394"/>
                </a:lnTo>
                <a:lnTo>
                  <a:pt x="5139146" y="679205"/>
                </a:lnTo>
                <a:lnTo>
                  <a:pt x="5133534" y="670884"/>
                </a:lnTo>
                <a:lnTo>
                  <a:pt x="5125213" y="665274"/>
                </a:lnTo>
                <a:lnTo>
                  <a:pt x="5115027" y="663217"/>
                </a:lnTo>
                <a:close/>
              </a:path>
              <a:path w="5141594" h="3252470">
                <a:moveTo>
                  <a:pt x="5115027" y="767978"/>
                </a:moveTo>
                <a:lnTo>
                  <a:pt x="5104836" y="770035"/>
                </a:lnTo>
                <a:lnTo>
                  <a:pt x="5096516" y="775645"/>
                </a:lnTo>
                <a:lnTo>
                  <a:pt x="5090906" y="783966"/>
                </a:lnTo>
                <a:lnTo>
                  <a:pt x="5088850" y="794208"/>
                </a:lnTo>
                <a:lnTo>
                  <a:pt x="5090906" y="804397"/>
                </a:lnTo>
                <a:lnTo>
                  <a:pt x="5096516" y="812718"/>
                </a:lnTo>
                <a:lnTo>
                  <a:pt x="5104836" y="818328"/>
                </a:lnTo>
                <a:lnTo>
                  <a:pt x="5115027" y="820385"/>
                </a:lnTo>
                <a:lnTo>
                  <a:pt x="5125213" y="818328"/>
                </a:lnTo>
                <a:lnTo>
                  <a:pt x="5133534" y="812718"/>
                </a:lnTo>
                <a:lnTo>
                  <a:pt x="5139146" y="804397"/>
                </a:lnTo>
                <a:lnTo>
                  <a:pt x="5141204" y="794155"/>
                </a:lnTo>
                <a:lnTo>
                  <a:pt x="5139146" y="783966"/>
                </a:lnTo>
                <a:lnTo>
                  <a:pt x="5133534" y="775645"/>
                </a:lnTo>
                <a:lnTo>
                  <a:pt x="5125213" y="770035"/>
                </a:lnTo>
                <a:lnTo>
                  <a:pt x="5115027" y="767978"/>
                </a:lnTo>
                <a:close/>
              </a:path>
              <a:path w="5141594" h="3252470">
                <a:moveTo>
                  <a:pt x="5115027" y="872739"/>
                </a:moveTo>
                <a:lnTo>
                  <a:pt x="5104836" y="874797"/>
                </a:lnTo>
                <a:lnTo>
                  <a:pt x="5096516" y="880407"/>
                </a:lnTo>
                <a:lnTo>
                  <a:pt x="5090906" y="888727"/>
                </a:lnTo>
                <a:lnTo>
                  <a:pt x="5088850" y="898969"/>
                </a:lnTo>
                <a:lnTo>
                  <a:pt x="5090906" y="909158"/>
                </a:lnTo>
                <a:lnTo>
                  <a:pt x="5096516" y="917479"/>
                </a:lnTo>
                <a:lnTo>
                  <a:pt x="5104836" y="923089"/>
                </a:lnTo>
                <a:lnTo>
                  <a:pt x="5115027" y="925146"/>
                </a:lnTo>
                <a:lnTo>
                  <a:pt x="5125213" y="923089"/>
                </a:lnTo>
                <a:lnTo>
                  <a:pt x="5133534" y="917479"/>
                </a:lnTo>
                <a:lnTo>
                  <a:pt x="5139146" y="909158"/>
                </a:lnTo>
                <a:lnTo>
                  <a:pt x="5141204" y="898917"/>
                </a:lnTo>
                <a:lnTo>
                  <a:pt x="5139146" y="888727"/>
                </a:lnTo>
                <a:lnTo>
                  <a:pt x="5133534" y="880407"/>
                </a:lnTo>
                <a:lnTo>
                  <a:pt x="5125213" y="874797"/>
                </a:lnTo>
                <a:lnTo>
                  <a:pt x="5115027" y="872739"/>
                </a:lnTo>
                <a:close/>
              </a:path>
              <a:path w="5141594" h="3252470">
                <a:moveTo>
                  <a:pt x="5115027" y="977501"/>
                </a:moveTo>
                <a:lnTo>
                  <a:pt x="5104836" y="979558"/>
                </a:lnTo>
                <a:lnTo>
                  <a:pt x="5096516" y="985168"/>
                </a:lnTo>
                <a:lnTo>
                  <a:pt x="5090906" y="993489"/>
                </a:lnTo>
                <a:lnTo>
                  <a:pt x="5088850" y="1003730"/>
                </a:lnTo>
                <a:lnTo>
                  <a:pt x="5090906" y="1013919"/>
                </a:lnTo>
                <a:lnTo>
                  <a:pt x="5096516" y="1022240"/>
                </a:lnTo>
                <a:lnTo>
                  <a:pt x="5104836" y="1027850"/>
                </a:lnTo>
                <a:lnTo>
                  <a:pt x="5115027" y="1029907"/>
                </a:lnTo>
                <a:lnTo>
                  <a:pt x="5125213" y="1027850"/>
                </a:lnTo>
                <a:lnTo>
                  <a:pt x="5133534" y="1022240"/>
                </a:lnTo>
                <a:lnTo>
                  <a:pt x="5139146" y="1013919"/>
                </a:lnTo>
                <a:lnTo>
                  <a:pt x="5141204" y="1003678"/>
                </a:lnTo>
                <a:lnTo>
                  <a:pt x="5139146" y="993489"/>
                </a:lnTo>
                <a:lnTo>
                  <a:pt x="5133534" y="985168"/>
                </a:lnTo>
                <a:lnTo>
                  <a:pt x="5125213" y="979558"/>
                </a:lnTo>
                <a:lnTo>
                  <a:pt x="5115027" y="977501"/>
                </a:lnTo>
                <a:close/>
              </a:path>
              <a:path w="5141594" h="3252470">
                <a:moveTo>
                  <a:pt x="5115027" y="1082262"/>
                </a:moveTo>
                <a:lnTo>
                  <a:pt x="5104836" y="1084319"/>
                </a:lnTo>
                <a:lnTo>
                  <a:pt x="5096516" y="1089929"/>
                </a:lnTo>
                <a:lnTo>
                  <a:pt x="5090906" y="1098250"/>
                </a:lnTo>
                <a:lnTo>
                  <a:pt x="5088850" y="1108491"/>
                </a:lnTo>
                <a:lnTo>
                  <a:pt x="5090906" y="1118681"/>
                </a:lnTo>
                <a:lnTo>
                  <a:pt x="5096516" y="1127001"/>
                </a:lnTo>
                <a:lnTo>
                  <a:pt x="5104836" y="1132611"/>
                </a:lnTo>
                <a:lnTo>
                  <a:pt x="5115027" y="1134669"/>
                </a:lnTo>
                <a:lnTo>
                  <a:pt x="5125213" y="1132611"/>
                </a:lnTo>
                <a:lnTo>
                  <a:pt x="5133534" y="1127001"/>
                </a:lnTo>
                <a:lnTo>
                  <a:pt x="5139146" y="1118681"/>
                </a:lnTo>
                <a:lnTo>
                  <a:pt x="5141204" y="1108439"/>
                </a:lnTo>
                <a:lnTo>
                  <a:pt x="5139146" y="1098250"/>
                </a:lnTo>
                <a:lnTo>
                  <a:pt x="5133534" y="1089929"/>
                </a:lnTo>
                <a:lnTo>
                  <a:pt x="5125213" y="1084319"/>
                </a:lnTo>
                <a:lnTo>
                  <a:pt x="5115027" y="1082262"/>
                </a:lnTo>
                <a:close/>
              </a:path>
              <a:path w="5141594" h="3252470">
                <a:moveTo>
                  <a:pt x="5115027" y="1187023"/>
                </a:moveTo>
                <a:lnTo>
                  <a:pt x="5104836" y="1189080"/>
                </a:lnTo>
                <a:lnTo>
                  <a:pt x="5096516" y="1194690"/>
                </a:lnTo>
                <a:lnTo>
                  <a:pt x="5090906" y="1203011"/>
                </a:lnTo>
                <a:lnTo>
                  <a:pt x="5088850" y="1213253"/>
                </a:lnTo>
                <a:lnTo>
                  <a:pt x="5090906" y="1223442"/>
                </a:lnTo>
                <a:lnTo>
                  <a:pt x="5096516" y="1231763"/>
                </a:lnTo>
                <a:lnTo>
                  <a:pt x="5104836" y="1237373"/>
                </a:lnTo>
                <a:lnTo>
                  <a:pt x="5115027" y="1239430"/>
                </a:lnTo>
                <a:lnTo>
                  <a:pt x="5125213" y="1237373"/>
                </a:lnTo>
                <a:lnTo>
                  <a:pt x="5133534" y="1231763"/>
                </a:lnTo>
                <a:lnTo>
                  <a:pt x="5139146" y="1223442"/>
                </a:lnTo>
                <a:lnTo>
                  <a:pt x="5141204" y="1213200"/>
                </a:lnTo>
                <a:lnTo>
                  <a:pt x="5139146" y="1203011"/>
                </a:lnTo>
                <a:lnTo>
                  <a:pt x="5133534" y="1194690"/>
                </a:lnTo>
                <a:lnTo>
                  <a:pt x="5125213" y="1189080"/>
                </a:lnTo>
                <a:lnTo>
                  <a:pt x="5115027" y="1187023"/>
                </a:lnTo>
                <a:close/>
              </a:path>
              <a:path w="5141594" h="3252470">
                <a:moveTo>
                  <a:pt x="5115027" y="1291784"/>
                </a:moveTo>
                <a:lnTo>
                  <a:pt x="5104836" y="1293841"/>
                </a:lnTo>
                <a:lnTo>
                  <a:pt x="5096516" y="1299451"/>
                </a:lnTo>
                <a:lnTo>
                  <a:pt x="5090906" y="1307772"/>
                </a:lnTo>
                <a:lnTo>
                  <a:pt x="5088850" y="1318014"/>
                </a:lnTo>
                <a:lnTo>
                  <a:pt x="5090906" y="1328203"/>
                </a:lnTo>
                <a:lnTo>
                  <a:pt x="5096516" y="1336524"/>
                </a:lnTo>
                <a:lnTo>
                  <a:pt x="5104836" y="1342134"/>
                </a:lnTo>
                <a:lnTo>
                  <a:pt x="5115027" y="1344191"/>
                </a:lnTo>
                <a:lnTo>
                  <a:pt x="5125213" y="1342134"/>
                </a:lnTo>
                <a:lnTo>
                  <a:pt x="5133534" y="1336524"/>
                </a:lnTo>
                <a:lnTo>
                  <a:pt x="5139146" y="1328203"/>
                </a:lnTo>
                <a:lnTo>
                  <a:pt x="5141204" y="1317961"/>
                </a:lnTo>
                <a:lnTo>
                  <a:pt x="5139146" y="1307772"/>
                </a:lnTo>
                <a:lnTo>
                  <a:pt x="5133534" y="1299451"/>
                </a:lnTo>
                <a:lnTo>
                  <a:pt x="5125213" y="1293841"/>
                </a:lnTo>
                <a:lnTo>
                  <a:pt x="5115027" y="1291784"/>
                </a:lnTo>
                <a:close/>
              </a:path>
              <a:path w="5141594" h="3252470">
                <a:moveTo>
                  <a:pt x="5115027" y="1396545"/>
                </a:moveTo>
                <a:lnTo>
                  <a:pt x="5104836" y="1398603"/>
                </a:lnTo>
                <a:lnTo>
                  <a:pt x="5096516" y="1404213"/>
                </a:lnTo>
                <a:lnTo>
                  <a:pt x="5090906" y="1412533"/>
                </a:lnTo>
                <a:lnTo>
                  <a:pt x="5088850" y="1422775"/>
                </a:lnTo>
                <a:lnTo>
                  <a:pt x="5090906" y="1432964"/>
                </a:lnTo>
                <a:lnTo>
                  <a:pt x="5096516" y="1441285"/>
                </a:lnTo>
                <a:lnTo>
                  <a:pt x="5104836" y="1446895"/>
                </a:lnTo>
                <a:lnTo>
                  <a:pt x="5115027" y="1448952"/>
                </a:lnTo>
                <a:lnTo>
                  <a:pt x="5125213" y="1446895"/>
                </a:lnTo>
                <a:lnTo>
                  <a:pt x="5133534" y="1441285"/>
                </a:lnTo>
                <a:lnTo>
                  <a:pt x="5139146" y="1432964"/>
                </a:lnTo>
                <a:lnTo>
                  <a:pt x="5141204" y="1422723"/>
                </a:lnTo>
                <a:lnTo>
                  <a:pt x="5139146" y="1412533"/>
                </a:lnTo>
                <a:lnTo>
                  <a:pt x="5133534" y="1404213"/>
                </a:lnTo>
                <a:lnTo>
                  <a:pt x="5125213" y="1398603"/>
                </a:lnTo>
                <a:lnTo>
                  <a:pt x="5115027" y="1396545"/>
                </a:lnTo>
                <a:close/>
              </a:path>
              <a:path w="5141594" h="3252470">
                <a:moveTo>
                  <a:pt x="5115027" y="1501307"/>
                </a:moveTo>
                <a:lnTo>
                  <a:pt x="5104836" y="1503364"/>
                </a:lnTo>
                <a:lnTo>
                  <a:pt x="5096516" y="1508974"/>
                </a:lnTo>
                <a:lnTo>
                  <a:pt x="5090906" y="1517295"/>
                </a:lnTo>
                <a:lnTo>
                  <a:pt x="5088850" y="1527536"/>
                </a:lnTo>
                <a:lnTo>
                  <a:pt x="5090906" y="1537726"/>
                </a:lnTo>
                <a:lnTo>
                  <a:pt x="5096516" y="1546046"/>
                </a:lnTo>
                <a:lnTo>
                  <a:pt x="5104836" y="1551656"/>
                </a:lnTo>
                <a:lnTo>
                  <a:pt x="5115027" y="1553713"/>
                </a:lnTo>
                <a:lnTo>
                  <a:pt x="5125213" y="1551656"/>
                </a:lnTo>
                <a:lnTo>
                  <a:pt x="5133534" y="1546046"/>
                </a:lnTo>
                <a:lnTo>
                  <a:pt x="5139146" y="1537726"/>
                </a:lnTo>
                <a:lnTo>
                  <a:pt x="5141204" y="1527484"/>
                </a:lnTo>
                <a:lnTo>
                  <a:pt x="5139146" y="1517295"/>
                </a:lnTo>
                <a:lnTo>
                  <a:pt x="5133534" y="1508974"/>
                </a:lnTo>
                <a:lnTo>
                  <a:pt x="5125213" y="1503364"/>
                </a:lnTo>
                <a:lnTo>
                  <a:pt x="5115027" y="1501307"/>
                </a:lnTo>
                <a:close/>
              </a:path>
              <a:path w="5141594" h="3252470">
                <a:moveTo>
                  <a:pt x="5115027" y="1606068"/>
                </a:moveTo>
                <a:lnTo>
                  <a:pt x="5104836" y="1608125"/>
                </a:lnTo>
                <a:lnTo>
                  <a:pt x="5096516" y="1613735"/>
                </a:lnTo>
                <a:lnTo>
                  <a:pt x="5090906" y="1622056"/>
                </a:lnTo>
                <a:lnTo>
                  <a:pt x="5088850" y="1632297"/>
                </a:lnTo>
                <a:lnTo>
                  <a:pt x="5090906" y="1642487"/>
                </a:lnTo>
                <a:lnTo>
                  <a:pt x="5096516" y="1650807"/>
                </a:lnTo>
                <a:lnTo>
                  <a:pt x="5104836" y="1656418"/>
                </a:lnTo>
                <a:lnTo>
                  <a:pt x="5115027" y="1658475"/>
                </a:lnTo>
                <a:lnTo>
                  <a:pt x="5125213" y="1656418"/>
                </a:lnTo>
                <a:lnTo>
                  <a:pt x="5133534" y="1650807"/>
                </a:lnTo>
                <a:lnTo>
                  <a:pt x="5139146" y="1642487"/>
                </a:lnTo>
                <a:lnTo>
                  <a:pt x="5141204" y="1632245"/>
                </a:lnTo>
                <a:lnTo>
                  <a:pt x="5139146" y="1622056"/>
                </a:lnTo>
                <a:lnTo>
                  <a:pt x="5133534" y="1613735"/>
                </a:lnTo>
                <a:lnTo>
                  <a:pt x="5125213" y="1608125"/>
                </a:lnTo>
                <a:lnTo>
                  <a:pt x="5115027" y="1606068"/>
                </a:lnTo>
                <a:close/>
              </a:path>
              <a:path w="5141594" h="3252470">
                <a:moveTo>
                  <a:pt x="5115027" y="1710829"/>
                </a:moveTo>
                <a:lnTo>
                  <a:pt x="5104836" y="1712886"/>
                </a:lnTo>
                <a:lnTo>
                  <a:pt x="5096516" y="1718496"/>
                </a:lnTo>
                <a:lnTo>
                  <a:pt x="5090906" y="1726817"/>
                </a:lnTo>
                <a:lnTo>
                  <a:pt x="5088850" y="1737059"/>
                </a:lnTo>
                <a:lnTo>
                  <a:pt x="5090906" y="1747248"/>
                </a:lnTo>
                <a:lnTo>
                  <a:pt x="5096516" y="1755569"/>
                </a:lnTo>
                <a:lnTo>
                  <a:pt x="5104836" y="1761179"/>
                </a:lnTo>
                <a:lnTo>
                  <a:pt x="5115027" y="1763236"/>
                </a:lnTo>
                <a:lnTo>
                  <a:pt x="5125213" y="1761179"/>
                </a:lnTo>
                <a:lnTo>
                  <a:pt x="5133534" y="1755569"/>
                </a:lnTo>
                <a:lnTo>
                  <a:pt x="5139146" y="1747248"/>
                </a:lnTo>
                <a:lnTo>
                  <a:pt x="5141204" y="1737006"/>
                </a:lnTo>
                <a:lnTo>
                  <a:pt x="5139146" y="1726817"/>
                </a:lnTo>
                <a:lnTo>
                  <a:pt x="5133534" y="1718496"/>
                </a:lnTo>
                <a:lnTo>
                  <a:pt x="5125213" y="1712886"/>
                </a:lnTo>
                <a:lnTo>
                  <a:pt x="5115027" y="1710829"/>
                </a:lnTo>
                <a:close/>
              </a:path>
              <a:path w="5141594" h="3252470">
                <a:moveTo>
                  <a:pt x="5115027" y="1815590"/>
                </a:moveTo>
                <a:lnTo>
                  <a:pt x="5104836" y="1817647"/>
                </a:lnTo>
                <a:lnTo>
                  <a:pt x="5096516" y="1823257"/>
                </a:lnTo>
                <a:lnTo>
                  <a:pt x="5090906" y="1831578"/>
                </a:lnTo>
                <a:lnTo>
                  <a:pt x="5088850" y="1841820"/>
                </a:lnTo>
                <a:lnTo>
                  <a:pt x="5090906" y="1852009"/>
                </a:lnTo>
                <a:lnTo>
                  <a:pt x="5096516" y="1860330"/>
                </a:lnTo>
                <a:lnTo>
                  <a:pt x="5104836" y="1865940"/>
                </a:lnTo>
                <a:lnTo>
                  <a:pt x="5115027" y="1867997"/>
                </a:lnTo>
                <a:lnTo>
                  <a:pt x="5125213" y="1865940"/>
                </a:lnTo>
                <a:lnTo>
                  <a:pt x="5133534" y="1860330"/>
                </a:lnTo>
                <a:lnTo>
                  <a:pt x="5139146" y="1852009"/>
                </a:lnTo>
                <a:lnTo>
                  <a:pt x="5141204" y="1841768"/>
                </a:lnTo>
                <a:lnTo>
                  <a:pt x="5139146" y="1831578"/>
                </a:lnTo>
                <a:lnTo>
                  <a:pt x="5133534" y="1823257"/>
                </a:lnTo>
                <a:lnTo>
                  <a:pt x="5125213" y="1817647"/>
                </a:lnTo>
                <a:lnTo>
                  <a:pt x="5115027" y="1815590"/>
                </a:lnTo>
                <a:close/>
              </a:path>
              <a:path w="5141594" h="3252470">
                <a:moveTo>
                  <a:pt x="5115027" y="1920351"/>
                </a:moveTo>
                <a:lnTo>
                  <a:pt x="5104836" y="1922409"/>
                </a:lnTo>
                <a:lnTo>
                  <a:pt x="5096516" y="1928019"/>
                </a:lnTo>
                <a:lnTo>
                  <a:pt x="5090906" y="1936339"/>
                </a:lnTo>
                <a:lnTo>
                  <a:pt x="5088850" y="1946581"/>
                </a:lnTo>
                <a:lnTo>
                  <a:pt x="5090906" y="1956770"/>
                </a:lnTo>
                <a:lnTo>
                  <a:pt x="5096516" y="1965091"/>
                </a:lnTo>
                <a:lnTo>
                  <a:pt x="5104836" y="1970701"/>
                </a:lnTo>
                <a:lnTo>
                  <a:pt x="5115027" y="1972758"/>
                </a:lnTo>
                <a:lnTo>
                  <a:pt x="5125213" y="1970701"/>
                </a:lnTo>
                <a:lnTo>
                  <a:pt x="5133534" y="1965091"/>
                </a:lnTo>
                <a:lnTo>
                  <a:pt x="5139146" y="1956770"/>
                </a:lnTo>
                <a:lnTo>
                  <a:pt x="5141204" y="1946529"/>
                </a:lnTo>
                <a:lnTo>
                  <a:pt x="5139146" y="1936339"/>
                </a:lnTo>
                <a:lnTo>
                  <a:pt x="5133534" y="1928019"/>
                </a:lnTo>
                <a:lnTo>
                  <a:pt x="5125213" y="1922409"/>
                </a:lnTo>
                <a:lnTo>
                  <a:pt x="5115027" y="1920351"/>
                </a:lnTo>
                <a:close/>
              </a:path>
              <a:path w="5141594" h="3252470">
                <a:moveTo>
                  <a:pt x="5115027" y="2025113"/>
                </a:moveTo>
                <a:lnTo>
                  <a:pt x="5104836" y="2027170"/>
                </a:lnTo>
                <a:lnTo>
                  <a:pt x="5096516" y="2032780"/>
                </a:lnTo>
                <a:lnTo>
                  <a:pt x="5090906" y="2041101"/>
                </a:lnTo>
                <a:lnTo>
                  <a:pt x="5088850" y="2051342"/>
                </a:lnTo>
                <a:lnTo>
                  <a:pt x="5090906" y="2061532"/>
                </a:lnTo>
                <a:lnTo>
                  <a:pt x="5096516" y="2069852"/>
                </a:lnTo>
                <a:lnTo>
                  <a:pt x="5104836" y="2075462"/>
                </a:lnTo>
                <a:lnTo>
                  <a:pt x="5115027" y="2077519"/>
                </a:lnTo>
                <a:lnTo>
                  <a:pt x="5125213" y="2075462"/>
                </a:lnTo>
                <a:lnTo>
                  <a:pt x="5133534" y="2069852"/>
                </a:lnTo>
                <a:lnTo>
                  <a:pt x="5139146" y="2061532"/>
                </a:lnTo>
                <a:lnTo>
                  <a:pt x="5141204" y="2051290"/>
                </a:lnTo>
                <a:lnTo>
                  <a:pt x="5139146" y="2041101"/>
                </a:lnTo>
                <a:lnTo>
                  <a:pt x="5133534" y="2032780"/>
                </a:lnTo>
                <a:lnTo>
                  <a:pt x="5125213" y="2027170"/>
                </a:lnTo>
                <a:lnTo>
                  <a:pt x="5115027" y="2025113"/>
                </a:lnTo>
                <a:close/>
              </a:path>
              <a:path w="5141594" h="3252470">
                <a:moveTo>
                  <a:pt x="5115027" y="2129874"/>
                </a:moveTo>
                <a:lnTo>
                  <a:pt x="5104836" y="2131931"/>
                </a:lnTo>
                <a:lnTo>
                  <a:pt x="5096516" y="2137541"/>
                </a:lnTo>
                <a:lnTo>
                  <a:pt x="5090906" y="2145862"/>
                </a:lnTo>
                <a:lnTo>
                  <a:pt x="5088850" y="2156103"/>
                </a:lnTo>
                <a:lnTo>
                  <a:pt x="5090906" y="2166293"/>
                </a:lnTo>
                <a:lnTo>
                  <a:pt x="5096516" y="2174614"/>
                </a:lnTo>
                <a:lnTo>
                  <a:pt x="5104836" y="2180224"/>
                </a:lnTo>
                <a:lnTo>
                  <a:pt x="5115027" y="2182281"/>
                </a:lnTo>
                <a:lnTo>
                  <a:pt x="5125213" y="2180224"/>
                </a:lnTo>
                <a:lnTo>
                  <a:pt x="5133534" y="2174614"/>
                </a:lnTo>
                <a:lnTo>
                  <a:pt x="5139146" y="2166293"/>
                </a:lnTo>
                <a:lnTo>
                  <a:pt x="5141204" y="2156051"/>
                </a:lnTo>
                <a:lnTo>
                  <a:pt x="5139146" y="2145862"/>
                </a:lnTo>
                <a:lnTo>
                  <a:pt x="5133534" y="2137541"/>
                </a:lnTo>
                <a:lnTo>
                  <a:pt x="5125213" y="2131931"/>
                </a:lnTo>
                <a:lnTo>
                  <a:pt x="5115027" y="2129874"/>
                </a:lnTo>
                <a:close/>
              </a:path>
              <a:path w="5141594" h="3252470">
                <a:moveTo>
                  <a:pt x="5115027" y="2234635"/>
                </a:moveTo>
                <a:lnTo>
                  <a:pt x="5104836" y="2236692"/>
                </a:lnTo>
                <a:lnTo>
                  <a:pt x="5096516" y="2242302"/>
                </a:lnTo>
                <a:lnTo>
                  <a:pt x="5090906" y="2250623"/>
                </a:lnTo>
                <a:lnTo>
                  <a:pt x="5088850" y="2260865"/>
                </a:lnTo>
                <a:lnTo>
                  <a:pt x="5090906" y="2271054"/>
                </a:lnTo>
                <a:lnTo>
                  <a:pt x="5096516" y="2279375"/>
                </a:lnTo>
                <a:lnTo>
                  <a:pt x="5104836" y="2284985"/>
                </a:lnTo>
                <a:lnTo>
                  <a:pt x="5115027" y="2287042"/>
                </a:lnTo>
                <a:lnTo>
                  <a:pt x="5125213" y="2284985"/>
                </a:lnTo>
                <a:lnTo>
                  <a:pt x="5133534" y="2279375"/>
                </a:lnTo>
                <a:lnTo>
                  <a:pt x="5139146" y="2271054"/>
                </a:lnTo>
                <a:lnTo>
                  <a:pt x="5141204" y="2260812"/>
                </a:lnTo>
                <a:lnTo>
                  <a:pt x="5139146" y="2250623"/>
                </a:lnTo>
                <a:lnTo>
                  <a:pt x="5133534" y="2242302"/>
                </a:lnTo>
                <a:lnTo>
                  <a:pt x="5125213" y="2236692"/>
                </a:lnTo>
                <a:lnTo>
                  <a:pt x="5115027" y="2234635"/>
                </a:lnTo>
                <a:close/>
              </a:path>
              <a:path w="5141594" h="3252470">
                <a:moveTo>
                  <a:pt x="5115027" y="2339396"/>
                </a:moveTo>
                <a:lnTo>
                  <a:pt x="5104836" y="2341453"/>
                </a:lnTo>
                <a:lnTo>
                  <a:pt x="5096516" y="2347064"/>
                </a:lnTo>
                <a:lnTo>
                  <a:pt x="5090906" y="2355384"/>
                </a:lnTo>
                <a:lnTo>
                  <a:pt x="5088850" y="2365626"/>
                </a:lnTo>
                <a:lnTo>
                  <a:pt x="5090906" y="2375815"/>
                </a:lnTo>
                <a:lnTo>
                  <a:pt x="5096516" y="2384136"/>
                </a:lnTo>
                <a:lnTo>
                  <a:pt x="5104836" y="2389746"/>
                </a:lnTo>
                <a:lnTo>
                  <a:pt x="5115027" y="2391803"/>
                </a:lnTo>
                <a:lnTo>
                  <a:pt x="5125213" y="2389746"/>
                </a:lnTo>
                <a:lnTo>
                  <a:pt x="5133534" y="2384136"/>
                </a:lnTo>
                <a:lnTo>
                  <a:pt x="5139146" y="2375815"/>
                </a:lnTo>
                <a:lnTo>
                  <a:pt x="5141204" y="2365574"/>
                </a:lnTo>
                <a:lnTo>
                  <a:pt x="5139146" y="2355384"/>
                </a:lnTo>
                <a:lnTo>
                  <a:pt x="5133534" y="2347064"/>
                </a:lnTo>
                <a:lnTo>
                  <a:pt x="5125213" y="2341453"/>
                </a:lnTo>
                <a:lnTo>
                  <a:pt x="5115027" y="2339396"/>
                </a:lnTo>
                <a:close/>
              </a:path>
              <a:path w="5141594" h="3252470">
                <a:moveTo>
                  <a:pt x="5115027" y="2444158"/>
                </a:moveTo>
                <a:lnTo>
                  <a:pt x="5104836" y="2446215"/>
                </a:lnTo>
                <a:lnTo>
                  <a:pt x="5096516" y="2451825"/>
                </a:lnTo>
                <a:lnTo>
                  <a:pt x="5090906" y="2460145"/>
                </a:lnTo>
                <a:lnTo>
                  <a:pt x="5088850" y="2470387"/>
                </a:lnTo>
                <a:lnTo>
                  <a:pt x="5090906" y="2480576"/>
                </a:lnTo>
                <a:lnTo>
                  <a:pt x="5096516" y="2488897"/>
                </a:lnTo>
                <a:lnTo>
                  <a:pt x="5104836" y="2494507"/>
                </a:lnTo>
                <a:lnTo>
                  <a:pt x="5115027" y="2496564"/>
                </a:lnTo>
                <a:lnTo>
                  <a:pt x="5125213" y="2494507"/>
                </a:lnTo>
                <a:lnTo>
                  <a:pt x="5133534" y="2488897"/>
                </a:lnTo>
                <a:lnTo>
                  <a:pt x="5139146" y="2480576"/>
                </a:lnTo>
                <a:lnTo>
                  <a:pt x="5141204" y="2470335"/>
                </a:lnTo>
                <a:lnTo>
                  <a:pt x="5139146" y="2460145"/>
                </a:lnTo>
                <a:lnTo>
                  <a:pt x="5133534" y="2451825"/>
                </a:lnTo>
                <a:lnTo>
                  <a:pt x="5125213" y="2446215"/>
                </a:lnTo>
                <a:lnTo>
                  <a:pt x="5115027" y="2444158"/>
                </a:lnTo>
                <a:close/>
              </a:path>
              <a:path w="5141594" h="3252470">
                <a:moveTo>
                  <a:pt x="5115027" y="2548919"/>
                </a:moveTo>
                <a:lnTo>
                  <a:pt x="5104836" y="2550976"/>
                </a:lnTo>
                <a:lnTo>
                  <a:pt x="5096516" y="2556586"/>
                </a:lnTo>
                <a:lnTo>
                  <a:pt x="5090906" y="2564907"/>
                </a:lnTo>
                <a:lnTo>
                  <a:pt x="5088850" y="2575148"/>
                </a:lnTo>
                <a:lnTo>
                  <a:pt x="5090906" y="2585338"/>
                </a:lnTo>
                <a:lnTo>
                  <a:pt x="5096516" y="2593658"/>
                </a:lnTo>
                <a:lnTo>
                  <a:pt x="5104836" y="2599268"/>
                </a:lnTo>
                <a:lnTo>
                  <a:pt x="5115027" y="2601326"/>
                </a:lnTo>
                <a:lnTo>
                  <a:pt x="5125213" y="2599268"/>
                </a:lnTo>
                <a:lnTo>
                  <a:pt x="5133534" y="2593658"/>
                </a:lnTo>
                <a:lnTo>
                  <a:pt x="5139146" y="2585338"/>
                </a:lnTo>
                <a:lnTo>
                  <a:pt x="5141204" y="2575096"/>
                </a:lnTo>
                <a:lnTo>
                  <a:pt x="5139146" y="2564907"/>
                </a:lnTo>
                <a:lnTo>
                  <a:pt x="5133534" y="2556586"/>
                </a:lnTo>
                <a:lnTo>
                  <a:pt x="5125213" y="2550976"/>
                </a:lnTo>
                <a:lnTo>
                  <a:pt x="5115027" y="2548919"/>
                </a:lnTo>
                <a:close/>
              </a:path>
              <a:path w="5141594" h="3252470">
                <a:moveTo>
                  <a:pt x="5115027" y="2653680"/>
                </a:moveTo>
                <a:lnTo>
                  <a:pt x="5104836" y="2655737"/>
                </a:lnTo>
                <a:lnTo>
                  <a:pt x="5096516" y="2661347"/>
                </a:lnTo>
                <a:lnTo>
                  <a:pt x="5090906" y="2669668"/>
                </a:lnTo>
                <a:lnTo>
                  <a:pt x="5088850" y="2679910"/>
                </a:lnTo>
                <a:lnTo>
                  <a:pt x="5090906" y="2690099"/>
                </a:lnTo>
                <a:lnTo>
                  <a:pt x="5096516" y="2698420"/>
                </a:lnTo>
                <a:lnTo>
                  <a:pt x="5104836" y="2704030"/>
                </a:lnTo>
                <a:lnTo>
                  <a:pt x="5115027" y="2706087"/>
                </a:lnTo>
                <a:lnTo>
                  <a:pt x="5125213" y="2704030"/>
                </a:lnTo>
                <a:lnTo>
                  <a:pt x="5133534" y="2698420"/>
                </a:lnTo>
                <a:lnTo>
                  <a:pt x="5139146" y="2690099"/>
                </a:lnTo>
                <a:lnTo>
                  <a:pt x="5141204" y="2679857"/>
                </a:lnTo>
                <a:lnTo>
                  <a:pt x="5139146" y="2669668"/>
                </a:lnTo>
                <a:lnTo>
                  <a:pt x="5133534" y="2661347"/>
                </a:lnTo>
                <a:lnTo>
                  <a:pt x="5125213" y="2655737"/>
                </a:lnTo>
                <a:lnTo>
                  <a:pt x="5115027" y="2653680"/>
                </a:lnTo>
                <a:close/>
              </a:path>
              <a:path w="5141594" h="3252470">
                <a:moveTo>
                  <a:pt x="5115027" y="2758441"/>
                </a:moveTo>
                <a:lnTo>
                  <a:pt x="5104836" y="2760498"/>
                </a:lnTo>
                <a:lnTo>
                  <a:pt x="5096516" y="2766108"/>
                </a:lnTo>
                <a:lnTo>
                  <a:pt x="5090906" y="2774429"/>
                </a:lnTo>
                <a:lnTo>
                  <a:pt x="5088850" y="2784671"/>
                </a:lnTo>
                <a:lnTo>
                  <a:pt x="5090906" y="2794860"/>
                </a:lnTo>
                <a:lnTo>
                  <a:pt x="5096516" y="2803181"/>
                </a:lnTo>
                <a:lnTo>
                  <a:pt x="5104836" y="2808791"/>
                </a:lnTo>
                <a:lnTo>
                  <a:pt x="5115027" y="2810848"/>
                </a:lnTo>
                <a:lnTo>
                  <a:pt x="5125213" y="2808791"/>
                </a:lnTo>
                <a:lnTo>
                  <a:pt x="5133534" y="2803181"/>
                </a:lnTo>
                <a:lnTo>
                  <a:pt x="5139146" y="2794860"/>
                </a:lnTo>
                <a:lnTo>
                  <a:pt x="5141204" y="2784618"/>
                </a:lnTo>
                <a:lnTo>
                  <a:pt x="5139146" y="2774429"/>
                </a:lnTo>
                <a:lnTo>
                  <a:pt x="5133534" y="2766108"/>
                </a:lnTo>
                <a:lnTo>
                  <a:pt x="5125213" y="2760498"/>
                </a:lnTo>
                <a:lnTo>
                  <a:pt x="5115027" y="2758441"/>
                </a:lnTo>
                <a:close/>
              </a:path>
              <a:path w="5141594" h="3252470">
                <a:moveTo>
                  <a:pt x="5114430" y="2863230"/>
                </a:moveTo>
                <a:lnTo>
                  <a:pt x="5104062" y="2863986"/>
                </a:lnTo>
                <a:lnTo>
                  <a:pt x="5095101" y="2868503"/>
                </a:lnTo>
                <a:lnTo>
                  <a:pt x="5088488" y="2876051"/>
                </a:lnTo>
                <a:lnTo>
                  <a:pt x="5085154" y="2885951"/>
                </a:lnTo>
                <a:lnTo>
                  <a:pt x="5085911" y="2896319"/>
                </a:lnTo>
                <a:lnTo>
                  <a:pt x="5090430" y="2905281"/>
                </a:lnTo>
                <a:lnTo>
                  <a:pt x="5097977" y="2911894"/>
                </a:lnTo>
                <a:lnTo>
                  <a:pt x="5107823" y="2915219"/>
                </a:lnTo>
                <a:lnTo>
                  <a:pt x="5118191" y="2914461"/>
                </a:lnTo>
                <a:lnTo>
                  <a:pt x="5127152" y="2909944"/>
                </a:lnTo>
                <a:lnTo>
                  <a:pt x="5133765" y="2902396"/>
                </a:lnTo>
                <a:lnTo>
                  <a:pt x="5137100" y="2892496"/>
                </a:lnTo>
                <a:lnTo>
                  <a:pt x="5136343" y="2882128"/>
                </a:lnTo>
                <a:lnTo>
                  <a:pt x="5131828" y="2873167"/>
                </a:lnTo>
                <a:lnTo>
                  <a:pt x="5124280" y="2866554"/>
                </a:lnTo>
                <a:lnTo>
                  <a:pt x="5114430" y="2863230"/>
                </a:lnTo>
                <a:close/>
              </a:path>
              <a:path w="5141594" h="3252470">
                <a:moveTo>
                  <a:pt x="5084143" y="2963596"/>
                </a:moveTo>
                <a:lnTo>
                  <a:pt x="5074211" y="2965050"/>
                </a:lnTo>
                <a:lnTo>
                  <a:pt x="5065552" y="2970121"/>
                </a:lnTo>
                <a:lnTo>
                  <a:pt x="5059259" y="2978463"/>
                </a:lnTo>
                <a:lnTo>
                  <a:pt x="5056706" y="2988538"/>
                </a:lnTo>
                <a:lnTo>
                  <a:pt x="5058162" y="2998467"/>
                </a:lnTo>
                <a:lnTo>
                  <a:pt x="5063235" y="3007127"/>
                </a:lnTo>
                <a:lnTo>
                  <a:pt x="5071531" y="3013394"/>
                </a:lnTo>
                <a:lnTo>
                  <a:pt x="5081603" y="3015951"/>
                </a:lnTo>
                <a:lnTo>
                  <a:pt x="5091532" y="3014497"/>
                </a:lnTo>
                <a:lnTo>
                  <a:pt x="5100190" y="3009425"/>
                </a:lnTo>
                <a:lnTo>
                  <a:pt x="5106483" y="3001084"/>
                </a:lnTo>
                <a:lnTo>
                  <a:pt x="5109036" y="2991009"/>
                </a:lnTo>
                <a:lnTo>
                  <a:pt x="5107581" y="2981079"/>
                </a:lnTo>
                <a:lnTo>
                  <a:pt x="5102512" y="2972420"/>
                </a:lnTo>
                <a:lnTo>
                  <a:pt x="5094221" y="2966153"/>
                </a:lnTo>
                <a:lnTo>
                  <a:pt x="5084143" y="2963596"/>
                </a:lnTo>
                <a:close/>
              </a:path>
              <a:path w="5141594" h="3252470">
                <a:moveTo>
                  <a:pt x="5025189" y="3053265"/>
                </a:moveTo>
                <a:lnTo>
                  <a:pt x="5015713" y="3056563"/>
                </a:lnTo>
                <a:lnTo>
                  <a:pt x="5007962" y="3063486"/>
                </a:lnTo>
                <a:lnTo>
                  <a:pt x="5003468" y="3072917"/>
                </a:lnTo>
                <a:lnTo>
                  <a:pt x="5002970" y="3082940"/>
                </a:lnTo>
                <a:lnTo>
                  <a:pt x="5006270" y="3092418"/>
                </a:lnTo>
                <a:lnTo>
                  <a:pt x="5013198" y="3100172"/>
                </a:lnTo>
                <a:lnTo>
                  <a:pt x="5022586" y="3104632"/>
                </a:lnTo>
                <a:lnTo>
                  <a:pt x="5032608" y="3105129"/>
                </a:lnTo>
                <a:lnTo>
                  <a:pt x="5042085" y="3101831"/>
                </a:lnTo>
                <a:lnTo>
                  <a:pt x="5049867" y="3094865"/>
                </a:lnTo>
                <a:lnTo>
                  <a:pt x="5054330" y="3085476"/>
                </a:lnTo>
                <a:lnTo>
                  <a:pt x="5054827" y="3075454"/>
                </a:lnTo>
                <a:lnTo>
                  <a:pt x="5051528" y="3065976"/>
                </a:lnTo>
                <a:lnTo>
                  <a:pt x="5044600" y="3058222"/>
                </a:lnTo>
                <a:lnTo>
                  <a:pt x="5035212" y="3053761"/>
                </a:lnTo>
                <a:lnTo>
                  <a:pt x="5025189" y="3053265"/>
                </a:lnTo>
                <a:close/>
              </a:path>
              <a:path w="5141594" h="3252470">
                <a:moveTo>
                  <a:pt x="4957049" y="3125228"/>
                </a:moveTo>
                <a:lnTo>
                  <a:pt x="4947023" y="3125701"/>
                </a:lnTo>
                <a:lnTo>
                  <a:pt x="4937619" y="3130140"/>
                </a:lnTo>
                <a:lnTo>
                  <a:pt x="4930636" y="3137908"/>
                </a:lnTo>
                <a:lnTo>
                  <a:pt x="4927315" y="3147378"/>
                </a:lnTo>
                <a:lnTo>
                  <a:pt x="4927788" y="3157403"/>
                </a:lnTo>
                <a:lnTo>
                  <a:pt x="4932226" y="3166803"/>
                </a:lnTo>
                <a:lnTo>
                  <a:pt x="4939965" y="3173744"/>
                </a:lnTo>
                <a:lnTo>
                  <a:pt x="4949438" y="3177065"/>
                </a:lnTo>
                <a:lnTo>
                  <a:pt x="4959464" y="3176592"/>
                </a:lnTo>
                <a:lnTo>
                  <a:pt x="4968906" y="3172122"/>
                </a:lnTo>
                <a:lnTo>
                  <a:pt x="4975847" y="3164385"/>
                </a:lnTo>
                <a:lnTo>
                  <a:pt x="4979167" y="3154915"/>
                </a:lnTo>
                <a:lnTo>
                  <a:pt x="4978695" y="3144890"/>
                </a:lnTo>
                <a:lnTo>
                  <a:pt x="4974256" y="3135490"/>
                </a:lnTo>
                <a:lnTo>
                  <a:pt x="4966519" y="3128549"/>
                </a:lnTo>
                <a:lnTo>
                  <a:pt x="4957049" y="3125228"/>
                </a:lnTo>
                <a:close/>
              </a:path>
              <a:path w="5141594" h="3252470">
                <a:moveTo>
                  <a:pt x="4862715" y="3174560"/>
                </a:moveTo>
                <a:lnTo>
                  <a:pt x="4852438" y="3176126"/>
                </a:lnTo>
                <a:lnTo>
                  <a:pt x="4843527" y="3181574"/>
                </a:lnTo>
                <a:lnTo>
                  <a:pt x="4837640" y="3189700"/>
                </a:lnTo>
                <a:lnTo>
                  <a:pt x="4835229" y="3199441"/>
                </a:lnTo>
                <a:lnTo>
                  <a:pt x="4836795" y="3209717"/>
                </a:lnTo>
                <a:lnTo>
                  <a:pt x="4842224" y="3218581"/>
                </a:lnTo>
                <a:lnTo>
                  <a:pt x="4850348" y="3224470"/>
                </a:lnTo>
                <a:lnTo>
                  <a:pt x="4860088" y="3226882"/>
                </a:lnTo>
                <a:lnTo>
                  <a:pt x="4870417" y="3225298"/>
                </a:lnTo>
                <a:lnTo>
                  <a:pt x="4879282" y="3219867"/>
                </a:lnTo>
                <a:lnTo>
                  <a:pt x="4885170" y="3211742"/>
                </a:lnTo>
                <a:lnTo>
                  <a:pt x="4887580" y="3202001"/>
                </a:lnTo>
                <a:lnTo>
                  <a:pt x="4886008" y="3191724"/>
                </a:lnTo>
                <a:lnTo>
                  <a:pt x="4880578" y="3182861"/>
                </a:lnTo>
                <a:lnTo>
                  <a:pt x="4872455" y="3176972"/>
                </a:lnTo>
                <a:lnTo>
                  <a:pt x="4862715" y="3174560"/>
                </a:lnTo>
                <a:close/>
              </a:path>
              <a:path w="5141594" h="3252470">
                <a:moveTo>
                  <a:pt x="4757813" y="3198419"/>
                </a:moveTo>
                <a:lnTo>
                  <a:pt x="4747758" y="3201235"/>
                </a:lnTo>
                <a:lnTo>
                  <a:pt x="4739880" y="3207450"/>
                </a:lnTo>
                <a:lnTo>
                  <a:pt x="4734906" y="3216166"/>
                </a:lnTo>
                <a:lnTo>
                  <a:pt x="4733615" y="3226480"/>
                </a:lnTo>
                <a:lnTo>
                  <a:pt x="4736426" y="3236488"/>
                </a:lnTo>
                <a:lnTo>
                  <a:pt x="4742642" y="3244367"/>
                </a:lnTo>
                <a:lnTo>
                  <a:pt x="4751356" y="3249340"/>
                </a:lnTo>
                <a:lnTo>
                  <a:pt x="4761718" y="3250628"/>
                </a:lnTo>
                <a:lnTo>
                  <a:pt x="4771727" y="3247817"/>
                </a:lnTo>
                <a:lnTo>
                  <a:pt x="4779608" y="3241601"/>
                </a:lnTo>
                <a:lnTo>
                  <a:pt x="4784583" y="3232885"/>
                </a:lnTo>
                <a:lnTo>
                  <a:pt x="4785875" y="3222570"/>
                </a:lnTo>
                <a:lnTo>
                  <a:pt x="4783063" y="3212563"/>
                </a:lnTo>
                <a:lnTo>
                  <a:pt x="4776846" y="3204684"/>
                </a:lnTo>
                <a:lnTo>
                  <a:pt x="4768129" y="3199711"/>
                </a:lnTo>
                <a:lnTo>
                  <a:pt x="4757813" y="3198419"/>
                </a:lnTo>
                <a:close/>
              </a:path>
              <a:path w="5141594" h="3252470">
                <a:moveTo>
                  <a:pt x="4655010" y="3200106"/>
                </a:moveTo>
                <a:lnTo>
                  <a:pt x="4644819" y="3202163"/>
                </a:lnTo>
                <a:lnTo>
                  <a:pt x="4636498" y="3207773"/>
                </a:lnTo>
                <a:lnTo>
                  <a:pt x="4630889" y="3216094"/>
                </a:lnTo>
                <a:lnTo>
                  <a:pt x="4628832" y="3226283"/>
                </a:lnTo>
                <a:lnTo>
                  <a:pt x="4630889" y="3236473"/>
                </a:lnTo>
                <a:lnTo>
                  <a:pt x="4636498" y="3244794"/>
                </a:lnTo>
                <a:lnTo>
                  <a:pt x="4644819" y="3250404"/>
                </a:lnTo>
                <a:lnTo>
                  <a:pt x="4655062" y="3252461"/>
                </a:lnTo>
                <a:lnTo>
                  <a:pt x="4665253" y="3250404"/>
                </a:lnTo>
                <a:lnTo>
                  <a:pt x="4673573" y="3244794"/>
                </a:lnTo>
                <a:lnTo>
                  <a:pt x="4679182" y="3236473"/>
                </a:lnTo>
                <a:lnTo>
                  <a:pt x="4681239" y="3226283"/>
                </a:lnTo>
                <a:lnTo>
                  <a:pt x="4679182" y="3216094"/>
                </a:lnTo>
                <a:lnTo>
                  <a:pt x="4673573" y="3207773"/>
                </a:lnTo>
                <a:lnTo>
                  <a:pt x="4665253" y="3202163"/>
                </a:lnTo>
                <a:lnTo>
                  <a:pt x="4655010" y="3200106"/>
                </a:lnTo>
                <a:close/>
              </a:path>
              <a:path w="5141594" h="3252470">
                <a:moveTo>
                  <a:pt x="4550248" y="3200106"/>
                </a:moveTo>
                <a:lnTo>
                  <a:pt x="4540058" y="3202163"/>
                </a:lnTo>
                <a:lnTo>
                  <a:pt x="4531737" y="3207773"/>
                </a:lnTo>
                <a:lnTo>
                  <a:pt x="4526128" y="3216094"/>
                </a:lnTo>
                <a:lnTo>
                  <a:pt x="4524071" y="3226283"/>
                </a:lnTo>
                <a:lnTo>
                  <a:pt x="4526128" y="3236473"/>
                </a:lnTo>
                <a:lnTo>
                  <a:pt x="4531737" y="3244794"/>
                </a:lnTo>
                <a:lnTo>
                  <a:pt x="4540058" y="3250404"/>
                </a:lnTo>
                <a:lnTo>
                  <a:pt x="4550301" y="3252461"/>
                </a:lnTo>
                <a:lnTo>
                  <a:pt x="4560491" y="3250404"/>
                </a:lnTo>
                <a:lnTo>
                  <a:pt x="4568812" y="3244794"/>
                </a:lnTo>
                <a:lnTo>
                  <a:pt x="4574421" y="3236473"/>
                </a:lnTo>
                <a:lnTo>
                  <a:pt x="4576478" y="3226283"/>
                </a:lnTo>
                <a:lnTo>
                  <a:pt x="4574421" y="3216094"/>
                </a:lnTo>
                <a:lnTo>
                  <a:pt x="4568812" y="3207773"/>
                </a:lnTo>
                <a:lnTo>
                  <a:pt x="4560491" y="3202163"/>
                </a:lnTo>
                <a:lnTo>
                  <a:pt x="4550248" y="3200106"/>
                </a:lnTo>
                <a:close/>
              </a:path>
              <a:path w="5141594" h="3252470">
                <a:moveTo>
                  <a:pt x="4445487" y="3200106"/>
                </a:moveTo>
                <a:lnTo>
                  <a:pt x="4435297" y="3202163"/>
                </a:lnTo>
                <a:lnTo>
                  <a:pt x="4426976" y="3207773"/>
                </a:lnTo>
                <a:lnTo>
                  <a:pt x="4421367" y="3216094"/>
                </a:lnTo>
                <a:lnTo>
                  <a:pt x="4419310" y="3226283"/>
                </a:lnTo>
                <a:lnTo>
                  <a:pt x="4421367" y="3236473"/>
                </a:lnTo>
                <a:lnTo>
                  <a:pt x="4426976" y="3244794"/>
                </a:lnTo>
                <a:lnTo>
                  <a:pt x="4435297" y="3250404"/>
                </a:lnTo>
                <a:lnTo>
                  <a:pt x="4445540" y="3252461"/>
                </a:lnTo>
                <a:lnTo>
                  <a:pt x="4455730" y="3250404"/>
                </a:lnTo>
                <a:lnTo>
                  <a:pt x="4464051" y="3244794"/>
                </a:lnTo>
                <a:lnTo>
                  <a:pt x="4469660" y="3236473"/>
                </a:lnTo>
                <a:lnTo>
                  <a:pt x="4471717" y="3226283"/>
                </a:lnTo>
                <a:lnTo>
                  <a:pt x="4469660" y="3216094"/>
                </a:lnTo>
                <a:lnTo>
                  <a:pt x="4464051" y="3207773"/>
                </a:lnTo>
                <a:lnTo>
                  <a:pt x="4455730" y="3202163"/>
                </a:lnTo>
                <a:lnTo>
                  <a:pt x="4445487" y="3200106"/>
                </a:lnTo>
                <a:close/>
              </a:path>
              <a:path w="5141594" h="3252470">
                <a:moveTo>
                  <a:pt x="4340726" y="3200106"/>
                </a:moveTo>
                <a:lnTo>
                  <a:pt x="4330535" y="3202163"/>
                </a:lnTo>
                <a:lnTo>
                  <a:pt x="4322215" y="3207773"/>
                </a:lnTo>
                <a:lnTo>
                  <a:pt x="4316605" y="3216094"/>
                </a:lnTo>
                <a:lnTo>
                  <a:pt x="4314549" y="3226283"/>
                </a:lnTo>
                <a:lnTo>
                  <a:pt x="4316605" y="3236473"/>
                </a:lnTo>
                <a:lnTo>
                  <a:pt x="4322215" y="3244794"/>
                </a:lnTo>
                <a:lnTo>
                  <a:pt x="4330535" y="3250404"/>
                </a:lnTo>
                <a:lnTo>
                  <a:pt x="4340778" y="3252461"/>
                </a:lnTo>
                <a:lnTo>
                  <a:pt x="4350969" y="3250404"/>
                </a:lnTo>
                <a:lnTo>
                  <a:pt x="4359290" y="3244794"/>
                </a:lnTo>
                <a:lnTo>
                  <a:pt x="4364899" y="3236473"/>
                </a:lnTo>
                <a:lnTo>
                  <a:pt x="4366956" y="3226283"/>
                </a:lnTo>
                <a:lnTo>
                  <a:pt x="4364899" y="3216094"/>
                </a:lnTo>
                <a:lnTo>
                  <a:pt x="4359290" y="3207773"/>
                </a:lnTo>
                <a:lnTo>
                  <a:pt x="4350969" y="3202163"/>
                </a:lnTo>
                <a:lnTo>
                  <a:pt x="4340726" y="3200106"/>
                </a:lnTo>
                <a:close/>
              </a:path>
              <a:path w="5141594" h="3252470">
                <a:moveTo>
                  <a:pt x="4235965" y="3200106"/>
                </a:moveTo>
                <a:lnTo>
                  <a:pt x="4225774" y="3202163"/>
                </a:lnTo>
                <a:lnTo>
                  <a:pt x="4217454" y="3207773"/>
                </a:lnTo>
                <a:lnTo>
                  <a:pt x="4211844" y="3216094"/>
                </a:lnTo>
                <a:lnTo>
                  <a:pt x="4209788" y="3226283"/>
                </a:lnTo>
                <a:lnTo>
                  <a:pt x="4211844" y="3236473"/>
                </a:lnTo>
                <a:lnTo>
                  <a:pt x="4217454" y="3244794"/>
                </a:lnTo>
                <a:lnTo>
                  <a:pt x="4225774" y="3250404"/>
                </a:lnTo>
                <a:lnTo>
                  <a:pt x="4236017" y="3252461"/>
                </a:lnTo>
                <a:lnTo>
                  <a:pt x="4246208" y="3250404"/>
                </a:lnTo>
                <a:lnTo>
                  <a:pt x="4254528" y="3244794"/>
                </a:lnTo>
                <a:lnTo>
                  <a:pt x="4260138" y="3236473"/>
                </a:lnTo>
                <a:lnTo>
                  <a:pt x="4262194" y="3226283"/>
                </a:lnTo>
                <a:lnTo>
                  <a:pt x="4260138" y="3216094"/>
                </a:lnTo>
                <a:lnTo>
                  <a:pt x="4254528" y="3207773"/>
                </a:lnTo>
                <a:lnTo>
                  <a:pt x="4246208" y="3202163"/>
                </a:lnTo>
                <a:lnTo>
                  <a:pt x="4235965" y="3200106"/>
                </a:lnTo>
                <a:close/>
              </a:path>
              <a:path w="5141594" h="3252470">
                <a:moveTo>
                  <a:pt x="4131204" y="3200106"/>
                </a:moveTo>
                <a:lnTo>
                  <a:pt x="4121013" y="3202163"/>
                </a:lnTo>
                <a:lnTo>
                  <a:pt x="4112692" y="3207773"/>
                </a:lnTo>
                <a:lnTo>
                  <a:pt x="4107083" y="3216094"/>
                </a:lnTo>
                <a:lnTo>
                  <a:pt x="4105026" y="3226283"/>
                </a:lnTo>
                <a:lnTo>
                  <a:pt x="4107083" y="3236473"/>
                </a:lnTo>
                <a:lnTo>
                  <a:pt x="4112692" y="3244794"/>
                </a:lnTo>
                <a:lnTo>
                  <a:pt x="4121013" y="3250404"/>
                </a:lnTo>
                <a:lnTo>
                  <a:pt x="4131256" y="3252461"/>
                </a:lnTo>
                <a:lnTo>
                  <a:pt x="4141447" y="3250404"/>
                </a:lnTo>
                <a:lnTo>
                  <a:pt x="4149767" y="3244794"/>
                </a:lnTo>
                <a:lnTo>
                  <a:pt x="4155376" y="3236473"/>
                </a:lnTo>
                <a:lnTo>
                  <a:pt x="4157433" y="3226283"/>
                </a:lnTo>
                <a:lnTo>
                  <a:pt x="4155376" y="3216094"/>
                </a:lnTo>
                <a:lnTo>
                  <a:pt x="4149767" y="3207773"/>
                </a:lnTo>
                <a:lnTo>
                  <a:pt x="4141447" y="3202163"/>
                </a:lnTo>
                <a:lnTo>
                  <a:pt x="4131204" y="3200106"/>
                </a:lnTo>
                <a:close/>
              </a:path>
              <a:path w="5141594" h="3252470">
                <a:moveTo>
                  <a:pt x="4026442" y="3200106"/>
                </a:moveTo>
                <a:lnTo>
                  <a:pt x="4016252" y="3202163"/>
                </a:lnTo>
                <a:lnTo>
                  <a:pt x="4007931" y="3207773"/>
                </a:lnTo>
                <a:lnTo>
                  <a:pt x="4002322" y="3216094"/>
                </a:lnTo>
                <a:lnTo>
                  <a:pt x="4000265" y="3226283"/>
                </a:lnTo>
                <a:lnTo>
                  <a:pt x="4002322" y="3236473"/>
                </a:lnTo>
                <a:lnTo>
                  <a:pt x="4007931" y="3244794"/>
                </a:lnTo>
                <a:lnTo>
                  <a:pt x="4016252" y="3250404"/>
                </a:lnTo>
                <a:lnTo>
                  <a:pt x="4026495" y="3252461"/>
                </a:lnTo>
                <a:lnTo>
                  <a:pt x="4036685" y="3250404"/>
                </a:lnTo>
                <a:lnTo>
                  <a:pt x="4045006" y="3244794"/>
                </a:lnTo>
                <a:lnTo>
                  <a:pt x="4050615" y="3236473"/>
                </a:lnTo>
                <a:lnTo>
                  <a:pt x="4052672" y="3226283"/>
                </a:lnTo>
                <a:lnTo>
                  <a:pt x="4050615" y="3216094"/>
                </a:lnTo>
                <a:lnTo>
                  <a:pt x="4045006" y="3207773"/>
                </a:lnTo>
                <a:lnTo>
                  <a:pt x="4036685" y="3202163"/>
                </a:lnTo>
                <a:lnTo>
                  <a:pt x="4026442" y="3200106"/>
                </a:lnTo>
                <a:close/>
              </a:path>
              <a:path w="5141594" h="3252470">
                <a:moveTo>
                  <a:pt x="3921681" y="3200106"/>
                </a:moveTo>
                <a:lnTo>
                  <a:pt x="3911491" y="3202163"/>
                </a:lnTo>
                <a:lnTo>
                  <a:pt x="3903170" y="3207773"/>
                </a:lnTo>
                <a:lnTo>
                  <a:pt x="3897561" y="3216094"/>
                </a:lnTo>
                <a:lnTo>
                  <a:pt x="3895504" y="3226283"/>
                </a:lnTo>
                <a:lnTo>
                  <a:pt x="3897561" y="3236473"/>
                </a:lnTo>
                <a:lnTo>
                  <a:pt x="3903170" y="3244794"/>
                </a:lnTo>
                <a:lnTo>
                  <a:pt x="3911491" y="3250404"/>
                </a:lnTo>
                <a:lnTo>
                  <a:pt x="3921733" y="3252461"/>
                </a:lnTo>
                <a:lnTo>
                  <a:pt x="3931924" y="3250404"/>
                </a:lnTo>
                <a:lnTo>
                  <a:pt x="3940245" y="3244794"/>
                </a:lnTo>
                <a:lnTo>
                  <a:pt x="3945854" y="3236473"/>
                </a:lnTo>
                <a:lnTo>
                  <a:pt x="3947911" y="3226283"/>
                </a:lnTo>
                <a:lnTo>
                  <a:pt x="3945854" y="3216094"/>
                </a:lnTo>
                <a:lnTo>
                  <a:pt x="3940245" y="3207773"/>
                </a:lnTo>
                <a:lnTo>
                  <a:pt x="3931924" y="3202163"/>
                </a:lnTo>
                <a:lnTo>
                  <a:pt x="3921681" y="3200106"/>
                </a:lnTo>
                <a:close/>
              </a:path>
              <a:path w="5141594" h="3252470">
                <a:moveTo>
                  <a:pt x="3816920" y="3200106"/>
                </a:moveTo>
                <a:lnTo>
                  <a:pt x="3806729" y="3202163"/>
                </a:lnTo>
                <a:lnTo>
                  <a:pt x="3798409" y="3207773"/>
                </a:lnTo>
                <a:lnTo>
                  <a:pt x="3792799" y="3216094"/>
                </a:lnTo>
                <a:lnTo>
                  <a:pt x="3790743" y="3226283"/>
                </a:lnTo>
                <a:lnTo>
                  <a:pt x="3792799" y="3236473"/>
                </a:lnTo>
                <a:lnTo>
                  <a:pt x="3798409" y="3244794"/>
                </a:lnTo>
                <a:lnTo>
                  <a:pt x="3806729" y="3250404"/>
                </a:lnTo>
                <a:lnTo>
                  <a:pt x="3816972" y="3252461"/>
                </a:lnTo>
                <a:lnTo>
                  <a:pt x="3827163" y="3250404"/>
                </a:lnTo>
                <a:lnTo>
                  <a:pt x="3835484" y="3244794"/>
                </a:lnTo>
                <a:lnTo>
                  <a:pt x="3841093" y="3236473"/>
                </a:lnTo>
                <a:lnTo>
                  <a:pt x="3843149" y="3226283"/>
                </a:lnTo>
                <a:lnTo>
                  <a:pt x="3841093" y="3216094"/>
                </a:lnTo>
                <a:lnTo>
                  <a:pt x="3835484" y="3207773"/>
                </a:lnTo>
                <a:lnTo>
                  <a:pt x="3827163" y="3202163"/>
                </a:lnTo>
                <a:lnTo>
                  <a:pt x="3816920" y="3200106"/>
                </a:lnTo>
                <a:close/>
              </a:path>
              <a:path w="5141594" h="3252470">
                <a:moveTo>
                  <a:pt x="3712159" y="3200106"/>
                </a:moveTo>
                <a:lnTo>
                  <a:pt x="3701968" y="3202163"/>
                </a:lnTo>
                <a:lnTo>
                  <a:pt x="3693648" y="3207773"/>
                </a:lnTo>
                <a:lnTo>
                  <a:pt x="3688038" y="3216094"/>
                </a:lnTo>
                <a:lnTo>
                  <a:pt x="3685982" y="3226283"/>
                </a:lnTo>
                <a:lnTo>
                  <a:pt x="3688038" y="3236473"/>
                </a:lnTo>
                <a:lnTo>
                  <a:pt x="3693648" y="3244794"/>
                </a:lnTo>
                <a:lnTo>
                  <a:pt x="3701968" y="3250404"/>
                </a:lnTo>
                <a:lnTo>
                  <a:pt x="3712211" y="3252461"/>
                </a:lnTo>
                <a:lnTo>
                  <a:pt x="3722402" y="3250404"/>
                </a:lnTo>
                <a:lnTo>
                  <a:pt x="3730722" y="3244794"/>
                </a:lnTo>
                <a:lnTo>
                  <a:pt x="3736332" y="3236473"/>
                </a:lnTo>
                <a:lnTo>
                  <a:pt x="3738388" y="3226283"/>
                </a:lnTo>
                <a:lnTo>
                  <a:pt x="3736332" y="3216094"/>
                </a:lnTo>
                <a:lnTo>
                  <a:pt x="3730722" y="3207773"/>
                </a:lnTo>
                <a:lnTo>
                  <a:pt x="3722402" y="3202163"/>
                </a:lnTo>
                <a:lnTo>
                  <a:pt x="3712159" y="3200106"/>
                </a:lnTo>
                <a:close/>
              </a:path>
              <a:path w="5141594" h="3252470">
                <a:moveTo>
                  <a:pt x="3607398" y="3200106"/>
                </a:moveTo>
                <a:lnTo>
                  <a:pt x="3597207" y="3202163"/>
                </a:lnTo>
                <a:lnTo>
                  <a:pt x="3588886" y="3207773"/>
                </a:lnTo>
                <a:lnTo>
                  <a:pt x="3583277" y="3216094"/>
                </a:lnTo>
                <a:lnTo>
                  <a:pt x="3581220" y="3226283"/>
                </a:lnTo>
                <a:lnTo>
                  <a:pt x="3583277" y="3236473"/>
                </a:lnTo>
                <a:lnTo>
                  <a:pt x="3588886" y="3244794"/>
                </a:lnTo>
                <a:lnTo>
                  <a:pt x="3597207" y="3250404"/>
                </a:lnTo>
                <a:lnTo>
                  <a:pt x="3607450" y="3252461"/>
                </a:lnTo>
                <a:lnTo>
                  <a:pt x="3617640" y="3250404"/>
                </a:lnTo>
                <a:lnTo>
                  <a:pt x="3625961" y="3244794"/>
                </a:lnTo>
                <a:lnTo>
                  <a:pt x="3631570" y="3236473"/>
                </a:lnTo>
                <a:lnTo>
                  <a:pt x="3633627" y="3226283"/>
                </a:lnTo>
                <a:lnTo>
                  <a:pt x="3631570" y="3216094"/>
                </a:lnTo>
                <a:lnTo>
                  <a:pt x="3625961" y="3207773"/>
                </a:lnTo>
                <a:lnTo>
                  <a:pt x="3617640" y="3202163"/>
                </a:lnTo>
                <a:lnTo>
                  <a:pt x="3607398" y="3200106"/>
                </a:lnTo>
                <a:close/>
              </a:path>
              <a:path w="5141594" h="3252470">
                <a:moveTo>
                  <a:pt x="3502636" y="3200106"/>
                </a:moveTo>
                <a:lnTo>
                  <a:pt x="3492446" y="3202163"/>
                </a:lnTo>
                <a:lnTo>
                  <a:pt x="3484125" y="3207773"/>
                </a:lnTo>
                <a:lnTo>
                  <a:pt x="3478516" y="3216094"/>
                </a:lnTo>
                <a:lnTo>
                  <a:pt x="3476459" y="3226283"/>
                </a:lnTo>
                <a:lnTo>
                  <a:pt x="3478516" y="3236473"/>
                </a:lnTo>
                <a:lnTo>
                  <a:pt x="3484125" y="3244794"/>
                </a:lnTo>
                <a:lnTo>
                  <a:pt x="3492446" y="3250404"/>
                </a:lnTo>
                <a:lnTo>
                  <a:pt x="3502689" y="3252461"/>
                </a:lnTo>
                <a:lnTo>
                  <a:pt x="3512879" y="3250404"/>
                </a:lnTo>
                <a:lnTo>
                  <a:pt x="3521200" y="3244794"/>
                </a:lnTo>
                <a:lnTo>
                  <a:pt x="3526809" y="3236473"/>
                </a:lnTo>
                <a:lnTo>
                  <a:pt x="3528866" y="3226283"/>
                </a:lnTo>
                <a:lnTo>
                  <a:pt x="3526809" y="3216094"/>
                </a:lnTo>
                <a:lnTo>
                  <a:pt x="3521200" y="3207773"/>
                </a:lnTo>
                <a:lnTo>
                  <a:pt x="3512879" y="3202163"/>
                </a:lnTo>
                <a:lnTo>
                  <a:pt x="3502636" y="3200106"/>
                </a:lnTo>
                <a:close/>
              </a:path>
              <a:path w="5141594" h="3252470">
                <a:moveTo>
                  <a:pt x="3397875" y="3200106"/>
                </a:moveTo>
                <a:lnTo>
                  <a:pt x="3387684" y="3202163"/>
                </a:lnTo>
                <a:lnTo>
                  <a:pt x="3379364" y="3207773"/>
                </a:lnTo>
                <a:lnTo>
                  <a:pt x="3373755" y="3216094"/>
                </a:lnTo>
                <a:lnTo>
                  <a:pt x="3371698" y="3226283"/>
                </a:lnTo>
                <a:lnTo>
                  <a:pt x="3373755" y="3236473"/>
                </a:lnTo>
                <a:lnTo>
                  <a:pt x="3379364" y="3244794"/>
                </a:lnTo>
                <a:lnTo>
                  <a:pt x="3387684" y="3250404"/>
                </a:lnTo>
                <a:lnTo>
                  <a:pt x="3397927" y="3252461"/>
                </a:lnTo>
                <a:lnTo>
                  <a:pt x="3408118" y="3250404"/>
                </a:lnTo>
                <a:lnTo>
                  <a:pt x="3416439" y="3244794"/>
                </a:lnTo>
                <a:lnTo>
                  <a:pt x="3422048" y="3236473"/>
                </a:lnTo>
                <a:lnTo>
                  <a:pt x="3424105" y="3226283"/>
                </a:lnTo>
                <a:lnTo>
                  <a:pt x="3422048" y="3216094"/>
                </a:lnTo>
                <a:lnTo>
                  <a:pt x="3416439" y="3207773"/>
                </a:lnTo>
                <a:lnTo>
                  <a:pt x="3408118" y="3202163"/>
                </a:lnTo>
                <a:lnTo>
                  <a:pt x="3397875" y="3200106"/>
                </a:lnTo>
                <a:close/>
              </a:path>
              <a:path w="5141594" h="3252470">
                <a:moveTo>
                  <a:pt x="3293114" y="3200106"/>
                </a:moveTo>
                <a:lnTo>
                  <a:pt x="3282923" y="3202163"/>
                </a:lnTo>
                <a:lnTo>
                  <a:pt x="3274603" y="3207773"/>
                </a:lnTo>
                <a:lnTo>
                  <a:pt x="3268993" y="3216094"/>
                </a:lnTo>
                <a:lnTo>
                  <a:pt x="3266937" y="3226283"/>
                </a:lnTo>
                <a:lnTo>
                  <a:pt x="3268993" y="3236473"/>
                </a:lnTo>
                <a:lnTo>
                  <a:pt x="3274603" y="3244794"/>
                </a:lnTo>
                <a:lnTo>
                  <a:pt x="3282923" y="3250404"/>
                </a:lnTo>
                <a:lnTo>
                  <a:pt x="3293166" y="3252461"/>
                </a:lnTo>
                <a:lnTo>
                  <a:pt x="3303357" y="3250404"/>
                </a:lnTo>
                <a:lnTo>
                  <a:pt x="3311677" y="3244794"/>
                </a:lnTo>
                <a:lnTo>
                  <a:pt x="3317287" y="3236473"/>
                </a:lnTo>
                <a:lnTo>
                  <a:pt x="3319343" y="3226283"/>
                </a:lnTo>
                <a:lnTo>
                  <a:pt x="3317287" y="3216094"/>
                </a:lnTo>
                <a:lnTo>
                  <a:pt x="3311677" y="3207773"/>
                </a:lnTo>
                <a:lnTo>
                  <a:pt x="3303357" y="3202163"/>
                </a:lnTo>
                <a:lnTo>
                  <a:pt x="3293114" y="3200106"/>
                </a:lnTo>
                <a:close/>
              </a:path>
              <a:path w="5141594" h="3252470">
                <a:moveTo>
                  <a:pt x="3188353" y="3200106"/>
                </a:moveTo>
                <a:lnTo>
                  <a:pt x="3178162" y="3202163"/>
                </a:lnTo>
                <a:lnTo>
                  <a:pt x="3169841" y="3207773"/>
                </a:lnTo>
                <a:lnTo>
                  <a:pt x="3164232" y="3216094"/>
                </a:lnTo>
                <a:lnTo>
                  <a:pt x="3162175" y="3226283"/>
                </a:lnTo>
                <a:lnTo>
                  <a:pt x="3164232" y="3236473"/>
                </a:lnTo>
                <a:lnTo>
                  <a:pt x="3169841" y="3244794"/>
                </a:lnTo>
                <a:lnTo>
                  <a:pt x="3178162" y="3250404"/>
                </a:lnTo>
                <a:lnTo>
                  <a:pt x="3188405" y="3252461"/>
                </a:lnTo>
                <a:lnTo>
                  <a:pt x="3198596" y="3250404"/>
                </a:lnTo>
                <a:lnTo>
                  <a:pt x="3206916" y="3244794"/>
                </a:lnTo>
                <a:lnTo>
                  <a:pt x="3212526" y="3236473"/>
                </a:lnTo>
                <a:lnTo>
                  <a:pt x="3214582" y="3226283"/>
                </a:lnTo>
                <a:lnTo>
                  <a:pt x="3212526" y="3216094"/>
                </a:lnTo>
                <a:lnTo>
                  <a:pt x="3206916" y="3207773"/>
                </a:lnTo>
                <a:lnTo>
                  <a:pt x="3198596" y="3202163"/>
                </a:lnTo>
                <a:lnTo>
                  <a:pt x="3188353" y="3200106"/>
                </a:lnTo>
                <a:close/>
              </a:path>
              <a:path w="5141594" h="3252470">
                <a:moveTo>
                  <a:pt x="3083591" y="3200106"/>
                </a:moveTo>
                <a:lnTo>
                  <a:pt x="3073401" y="3202163"/>
                </a:lnTo>
                <a:lnTo>
                  <a:pt x="3065080" y="3207773"/>
                </a:lnTo>
                <a:lnTo>
                  <a:pt x="3059471" y="3216094"/>
                </a:lnTo>
                <a:lnTo>
                  <a:pt x="3057414" y="3226283"/>
                </a:lnTo>
                <a:lnTo>
                  <a:pt x="3059471" y="3236473"/>
                </a:lnTo>
                <a:lnTo>
                  <a:pt x="3065080" y="3244794"/>
                </a:lnTo>
                <a:lnTo>
                  <a:pt x="3073401" y="3250404"/>
                </a:lnTo>
                <a:lnTo>
                  <a:pt x="3083644" y="3252461"/>
                </a:lnTo>
                <a:lnTo>
                  <a:pt x="3093834" y="3250404"/>
                </a:lnTo>
                <a:lnTo>
                  <a:pt x="3102155" y="3244794"/>
                </a:lnTo>
                <a:lnTo>
                  <a:pt x="3107764" y="3236473"/>
                </a:lnTo>
                <a:lnTo>
                  <a:pt x="3109821" y="3226283"/>
                </a:lnTo>
                <a:lnTo>
                  <a:pt x="3107764" y="3216094"/>
                </a:lnTo>
                <a:lnTo>
                  <a:pt x="3102155" y="3207773"/>
                </a:lnTo>
                <a:lnTo>
                  <a:pt x="3093834" y="3202163"/>
                </a:lnTo>
                <a:lnTo>
                  <a:pt x="3083591" y="3200106"/>
                </a:lnTo>
                <a:close/>
              </a:path>
              <a:path w="5141594" h="3252470">
                <a:moveTo>
                  <a:pt x="2978830" y="3200106"/>
                </a:moveTo>
                <a:lnTo>
                  <a:pt x="2968640" y="3202163"/>
                </a:lnTo>
                <a:lnTo>
                  <a:pt x="2960319" y="3207773"/>
                </a:lnTo>
                <a:lnTo>
                  <a:pt x="2954710" y="3216094"/>
                </a:lnTo>
                <a:lnTo>
                  <a:pt x="2952653" y="3226283"/>
                </a:lnTo>
                <a:lnTo>
                  <a:pt x="2954710" y="3236473"/>
                </a:lnTo>
                <a:lnTo>
                  <a:pt x="2960319" y="3244794"/>
                </a:lnTo>
                <a:lnTo>
                  <a:pt x="2968640" y="3250404"/>
                </a:lnTo>
                <a:lnTo>
                  <a:pt x="2978883" y="3252461"/>
                </a:lnTo>
                <a:lnTo>
                  <a:pt x="2989073" y="3250404"/>
                </a:lnTo>
                <a:lnTo>
                  <a:pt x="2997394" y="3244794"/>
                </a:lnTo>
                <a:lnTo>
                  <a:pt x="3003003" y="3236473"/>
                </a:lnTo>
                <a:lnTo>
                  <a:pt x="3005060" y="3226283"/>
                </a:lnTo>
                <a:lnTo>
                  <a:pt x="3003003" y="3216094"/>
                </a:lnTo>
                <a:lnTo>
                  <a:pt x="2997394" y="3207773"/>
                </a:lnTo>
                <a:lnTo>
                  <a:pt x="2989073" y="3202163"/>
                </a:lnTo>
                <a:lnTo>
                  <a:pt x="2978830" y="3200106"/>
                </a:lnTo>
                <a:close/>
              </a:path>
              <a:path w="5141594" h="3252470">
                <a:moveTo>
                  <a:pt x="2874069" y="3200106"/>
                </a:moveTo>
                <a:lnTo>
                  <a:pt x="2863878" y="3202163"/>
                </a:lnTo>
                <a:lnTo>
                  <a:pt x="2855558" y="3207773"/>
                </a:lnTo>
                <a:lnTo>
                  <a:pt x="2849949" y="3216094"/>
                </a:lnTo>
                <a:lnTo>
                  <a:pt x="2847892" y="3226283"/>
                </a:lnTo>
                <a:lnTo>
                  <a:pt x="2849949" y="3236473"/>
                </a:lnTo>
                <a:lnTo>
                  <a:pt x="2855558" y="3244794"/>
                </a:lnTo>
                <a:lnTo>
                  <a:pt x="2863878" y="3250404"/>
                </a:lnTo>
                <a:lnTo>
                  <a:pt x="2874121" y="3252461"/>
                </a:lnTo>
                <a:lnTo>
                  <a:pt x="2884312" y="3250404"/>
                </a:lnTo>
                <a:lnTo>
                  <a:pt x="2892633" y="3244794"/>
                </a:lnTo>
                <a:lnTo>
                  <a:pt x="2898242" y="3236473"/>
                </a:lnTo>
                <a:lnTo>
                  <a:pt x="2900299" y="3226283"/>
                </a:lnTo>
                <a:lnTo>
                  <a:pt x="2898242" y="3216094"/>
                </a:lnTo>
                <a:lnTo>
                  <a:pt x="2892633" y="3207773"/>
                </a:lnTo>
                <a:lnTo>
                  <a:pt x="2884312" y="3202163"/>
                </a:lnTo>
                <a:lnTo>
                  <a:pt x="2874069" y="3200106"/>
                </a:lnTo>
                <a:close/>
              </a:path>
              <a:path w="5141594" h="3252470">
                <a:moveTo>
                  <a:pt x="2769308" y="3200106"/>
                </a:moveTo>
                <a:lnTo>
                  <a:pt x="2759117" y="3202163"/>
                </a:lnTo>
                <a:lnTo>
                  <a:pt x="2750797" y="3207773"/>
                </a:lnTo>
                <a:lnTo>
                  <a:pt x="2745187" y="3216094"/>
                </a:lnTo>
                <a:lnTo>
                  <a:pt x="2743131" y="3226283"/>
                </a:lnTo>
                <a:lnTo>
                  <a:pt x="2745187" y="3236473"/>
                </a:lnTo>
                <a:lnTo>
                  <a:pt x="2750797" y="3244794"/>
                </a:lnTo>
                <a:lnTo>
                  <a:pt x="2759117" y="3250404"/>
                </a:lnTo>
                <a:lnTo>
                  <a:pt x="2769360" y="3252461"/>
                </a:lnTo>
                <a:lnTo>
                  <a:pt x="2779551" y="3250404"/>
                </a:lnTo>
                <a:lnTo>
                  <a:pt x="2787871" y="3244794"/>
                </a:lnTo>
                <a:lnTo>
                  <a:pt x="2793481" y="3236473"/>
                </a:lnTo>
                <a:lnTo>
                  <a:pt x="2795537" y="3226283"/>
                </a:lnTo>
                <a:lnTo>
                  <a:pt x="2793481" y="3216094"/>
                </a:lnTo>
                <a:lnTo>
                  <a:pt x="2787871" y="3207773"/>
                </a:lnTo>
                <a:lnTo>
                  <a:pt x="2779551" y="3202163"/>
                </a:lnTo>
                <a:lnTo>
                  <a:pt x="2769308" y="3200106"/>
                </a:lnTo>
                <a:close/>
              </a:path>
              <a:path w="5141594" h="3252470">
                <a:moveTo>
                  <a:pt x="2664547" y="3200106"/>
                </a:moveTo>
                <a:lnTo>
                  <a:pt x="2654356" y="3202163"/>
                </a:lnTo>
                <a:lnTo>
                  <a:pt x="2646035" y="3207773"/>
                </a:lnTo>
                <a:lnTo>
                  <a:pt x="2640426" y="3216094"/>
                </a:lnTo>
                <a:lnTo>
                  <a:pt x="2638369" y="3226283"/>
                </a:lnTo>
                <a:lnTo>
                  <a:pt x="2640426" y="3236473"/>
                </a:lnTo>
                <a:lnTo>
                  <a:pt x="2646035" y="3244794"/>
                </a:lnTo>
                <a:lnTo>
                  <a:pt x="2654356" y="3250404"/>
                </a:lnTo>
                <a:lnTo>
                  <a:pt x="2664599" y="3252461"/>
                </a:lnTo>
                <a:lnTo>
                  <a:pt x="2674790" y="3250404"/>
                </a:lnTo>
                <a:lnTo>
                  <a:pt x="2683110" y="3244794"/>
                </a:lnTo>
                <a:lnTo>
                  <a:pt x="2688719" y="3236473"/>
                </a:lnTo>
                <a:lnTo>
                  <a:pt x="2690776" y="3226283"/>
                </a:lnTo>
                <a:lnTo>
                  <a:pt x="2688719" y="3216094"/>
                </a:lnTo>
                <a:lnTo>
                  <a:pt x="2683110" y="3207773"/>
                </a:lnTo>
                <a:lnTo>
                  <a:pt x="2674790" y="3202163"/>
                </a:lnTo>
                <a:lnTo>
                  <a:pt x="2664547" y="3200106"/>
                </a:lnTo>
                <a:close/>
              </a:path>
              <a:path w="5141594" h="3252470">
                <a:moveTo>
                  <a:pt x="2559785" y="3200106"/>
                </a:moveTo>
                <a:lnTo>
                  <a:pt x="2549595" y="3202163"/>
                </a:lnTo>
                <a:lnTo>
                  <a:pt x="2541274" y="3207773"/>
                </a:lnTo>
                <a:lnTo>
                  <a:pt x="2535665" y="3216094"/>
                </a:lnTo>
                <a:lnTo>
                  <a:pt x="2533608" y="3226283"/>
                </a:lnTo>
                <a:lnTo>
                  <a:pt x="2535665" y="3236473"/>
                </a:lnTo>
                <a:lnTo>
                  <a:pt x="2541274" y="3244794"/>
                </a:lnTo>
                <a:lnTo>
                  <a:pt x="2549595" y="3250404"/>
                </a:lnTo>
                <a:lnTo>
                  <a:pt x="2559838" y="3252461"/>
                </a:lnTo>
                <a:lnTo>
                  <a:pt x="2570028" y="3250404"/>
                </a:lnTo>
                <a:lnTo>
                  <a:pt x="2578349" y="3244794"/>
                </a:lnTo>
                <a:lnTo>
                  <a:pt x="2583958" y="3236473"/>
                </a:lnTo>
                <a:lnTo>
                  <a:pt x="2586015" y="3226283"/>
                </a:lnTo>
                <a:lnTo>
                  <a:pt x="2583958" y="3216094"/>
                </a:lnTo>
                <a:lnTo>
                  <a:pt x="2578349" y="3207773"/>
                </a:lnTo>
                <a:lnTo>
                  <a:pt x="2570028" y="3202163"/>
                </a:lnTo>
                <a:lnTo>
                  <a:pt x="2559785" y="3200106"/>
                </a:lnTo>
                <a:close/>
              </a:path>
              <a:path w="5141594" h="3252470">
                <a:moveTo>
                  <a:pt x="2455024" y="3200106"/>
                </a:moveTo>
                <a:lnTo>
                  <a:pt x="2444834" y="3202163"/>
                </a:lnTo>
                <a:lnTo>
                  <a:pt x="2436513" y="3207773"/>
                </a:lnTo>
                <a:lnTo>
                  <a:pt x="2430904" y="3216094"/>
                </a:lnTo>
                <a:lnTo>
                  <a:pt x="2428847" y="3226283"/>
                </a:lnTo>
                <a:lnTo>
                  <a:pt x="2430904" y="3236473"/>
                </a:lnTo>
                <a:lnTo>
                  <a:pt x="2436513" y="3244794"/>
                </a:lnTo>
                <a:lnTo>
                  <a:pt x="2444834" y="3250404"/>
                </a:lnTo>
                <a:lnTo>
                  <a:pt x="2455077" y="3252461"/>
                </a:lnTo>
                <a:lnTo>
                  <a:pt x="2465267" y="3250404"/>
                </a:lnTo>
                <a:lnTo>
                  <a:pt x="2473588" y="3244794"/>
                </a:lnTo>
                <a:lnTo>
                  <a:pt x="2479197" y="3236473"/>
                </a:lnTo>
                <a:lnTo>
                  <a:pt x="2481254" y="3226283"/>
                </a:lnTo>
                <a:lnTo>
                  <a:pt x="2479197" y="3216094"/>
                </a:lnTo>
                <a:lnTo>
                  <a:pt x="2473588" y="3207773"/>
                </a:lnTo>
                <a:lnTo>
                  <a:pt x="2465267" y="3202163"/>
                </a:lnTo>
                <a:lnTo>
                  <a:pt x="2455024" y="3200106"/>
                </a:lnTo>
                <a:close/>
              </a:path>
              <a:path w="5141594" h="3252470">
                <a:moveTo>
                  <a:pt x="2350263" y="3200106"/>
                </a:moveTo>
                <a:lnTo>
                  <a:pt x="2340072" y="3202163"/>
                </a:lnTo>
                <a:lnTo>
                  <a:pt x="2331752" y="3207773"/>
                </a:lnTo>
                <a:lnTo>
                  <a:pt x="2326143" y="3216094"/>
                </a:lnTo>
                <a:lnTo>
                  <a:pt x="2324086" y="3226283"/>
                </a:lnTo>
                <a:lnTo>
                  <a:pt x="2326143" y="3236473"/>
                </a:lnTo>
                <a:lnTo>
                  <a:pt x="2331752" y="3244794"/>
                </a:lnTo>
                <a:lnTo>
                  <a:pt x="2340072" y="3250404"/>
                </a:lnTo>
                <a:lnTo>
                  <a:pt x="2350315" y="3252461"/>
                </a:lnTo>
                <a:lnTo>
                  <a:pt x="2360506" y="3250404"/>
                </a:lnTo>
                <a:lnTo>
                  <a:pt x="2368827" y="3244794"/>
                </a:lnTo>
                <a:lnTo>
                  <a:pt x="2374436" y="3236473"/>
                </a:lnTo>
                <a:lnTo>
                  <a:pt x="2376493" y="3226283"/>
                </a:lnTo>
                <a:lnTo>
                  <a:pt x="2374436" y="3216094"/>
                </a:lnTo>
                <a:lnTo>
                  <a:pt x="2368827" y="3207773"/>
                </a:lnTo>
                <a:lnTo>
                  <a:pt x="2360506" y="3202163"/>
                </a:lnTo>
                <a:lnTo>
                  <a:pt x="2350263" y="3200106"/>
                </a:lnTo>
                <a:close/>
              </a:path>
              <a:path w="5141594" h="3252470">
                <a:moveTo>
                  <a:pt x="2245502" y="3200106"/>
                </a:moveTo>
                <a:lnTo>
                  <a:pt x="2235311" y="3202163"/>
                </a:lnTo>
                <a:lnTo>
                  <a:pt x="2226991" y="3207773"/>
                </a:lnTo>
                <a:lnTo>
                  <a:pt x="2221381" y="3216094"/>
                </a:lnTo>
                <a:lnTo>
                  <a:pt x="2219325" y="3226283"/>
                </a:lnTo>
                <a:lnTo>
                  <a:pt x="2221381" y="3236473"/>
                </a:lnTo>
                <a:lnTo>
                  <a:pt x="2226991" y="3244794"/>
                </a:lnTo>
                <a:lnTo>
                  <a:pt x="2235311" y="3250404"/>
                </a:lnTo>
                <a:lnTo>
                  <a:pt x="2245554" y="3252461"/>
                </a:lnTo>
                <a:lnTo>
                  <a:pt x="2255745" y="3250404"/>
                </a:lnTo>
                <a:lnTo>
                  <a:pt x="2264065" y="3244794"/>
                </a:lnTo>
                <a:lnTo>
                  <a:pt x="2269675" y="3236473"/>
                </a:lnTo>
                <a:lnTo>
                  <a:pt x="2271731" y="3226283"/>
                </a:lnTo>
                <a:lnTo>
                  <a:pt x="2269675" y="3216094"/>
                </a:lnTo>
                <a:lnTo>
                  <a:pt x="2264065" y="3207773"/>
                </a:lnTo>
                <a:lnTo>
                  <a:pt x="2255745" y="3202163"/>
                </a:lnTo>
                <a:lnTo>
                  <a:pt x="2245502" y="3200106"/>
                </a:lnTo>
                <a:close/>
              </a:path>
              <a:path w="5141594" h="3252470">
                <a:moveTo>
                  <a:pt x="2140741" y="3200106"/>
                </a:moveTo>
                <a:lnTo>
                  <a:pt x="2130550" y="3202163"/>
                </a:lnTo>
                <a:lnTo>
                  <a:pt x="2122229" y="3207773"/>
                </a:lnTo>
                <a:lnTo>
                  <a:pt x="2116620" y="3216094"/>
                </a:lnTo>
                <a:lnTo>
                  <a:pt x="2114563" y="3226283"/>
                </a:lnTo>
                <a:lnTo>
                  <a:pt x="2116620" y="3236473"/>
                </a:lnTo>
                <a:lnTo>
                  <a:pt x="2122229" y="3244794"/>
                </a:lnTo>
                <a:lnTo>
                  <a:pt x="2130550" y="3250404"/>
                </a:lnTo>
                <a:lnTo>
                  <a:pt x="2140793" y="3252461"/>
                </a:lnTo>
                <a:lnTo>
                  <a:pt x="2150984" y="3250404"/>
                </a:lnTo>
                <a:lnTo>
                  <a:pt x="2159304" y="3244794"/>
                </a:lnTo>
                <a:lnTo>
                  <a:pt x="2164913" y="3236473"/>
                </a:lnTo>
                <a:lnTo>
                  <a:pt x="2166970" y="3226283"/>
                </a:lnTo>
                <a:lnTo>
                  <a:pt x="2164913" y="3216094"/>
                </a:lnTo>
                <a:lnTo>
                  <a:pt x="2159304" y="3207773"/>
                </a:lnTo>
                <a:lnTo>
                  <a:pt x="2150984" y="3202163"/>
                </a:lnTo>
                <a:lnTo>
                  <a:pt x="2140741" y="3200106"/>
                </a:lnTo>
                <a:close/>
              </a:path>
              <a:path w="5141594" h="3252470">
                <a:moveTo>
                  <a:pt x="2035979" y="3200106"/>
                </a:moveTo>
                <a:lnTo>
                  <a:pt x="2025789" y="3202163"/>
                </a:lnTo>
                <a:lnTo>
                  <a:pt x="2017468" y="3207773"/>
                </a:lnTo>
                <a:lnTo>
                  <a:pt x="2011859" y="3216094"/>
                </a:lnTo>
                <a:lnTo>
                  <a:pt x="2009802" y="3226283"/>
                </a:lnTo>
                <a:lnTo>
                  <a:pt x="2011859" y="3236473"/>
                </a:lnTo>
                <a:lnTo>
                  <a:pt x="2017468" y="3244794"/>
                </a:lnTo>
                <a:lnTo>
                  <a:pt x="2025789" y="3250404"/>
                </a:lnTo>
                <a:lnTo>
                  <a:pt x="2036032" y="3252461"/>
                </a:lnTo>
                <a:lnTo>
                  <a:pt x="2046222" y="3250404"/>
                </a:lnTo>
                <a:lnTo>
                  <a:pt x="2054543" y="3244794"/>
                </a:lnTo>
                <a:lnTo>
                  <a:pt x="2060152" y="3236473"/>
                </a:lnTo>
                <a:lnTo>
                  <a:pt x="2062209" y="3226283"/>
                </a:lnTo>
                <a:lnTo>
                  <a:pt x="2060152" y="3216094"/>
                </a:lnTo>
                <a:lnTo>
                  <a:pt x="2054543" y="3207773"/>
                </a:lnTo>
                <a:lnTo>
                  <a:pt x="2046222" y="3202163"/>
                </a:lnTo>
                <a:lnTo>
                  <a:pt x="2035979" y="3200106"/>
                </a:lnTo>
                <a:close/>
              </a:path>
              <a:path w="5141594" h="3252470">
                <a:moveTo>
                  <a:pt x="1931218" y="3200106"/>
                </a:moveTo>
                <a:lnTo>
                  <a:pt x="1921028" y="3202163"/>
                </a:lnTo>
                <a:lnTo>
                  <a:pt x="1912707" y="3207773"/>
                </a:lnTo>
                <a:lnTo>
                  <a:pt x="1907098" y="3216094"/>
                </a:lnTo>
                <a:lnTo>
                  <a:pt x="1905041" y="3226283"/>
                </a:lnTo>
                <a:lnTo>
                  <a:pt x="1907098" y="3236473"/>
                </a:lnTo>
                <a:lnTo>
                  <a:pt x="1912707" y="3244794"/>
                </a:lnTo>
                <a:lnTo>
                  <a:pt x="1921028" y="3250404"/>
                </a:lnTo>
                <a:lnTo>
                  <a:pt x="1931271" y="3252461"/>
                </a:lnTo>
                <a:lnTo>
                  <a:pt x="1941461" y="3250404"/>
                </a:lnTo>
                <a:lnTo>
                  <a:pt x="1949782" y="3244794"/>
                </a:lnTo>
                <a:lnTo>
                  <a:pt x="1955391" y="3236473"/>
                </a:lnTo>
                <a:lnTo>
                  <a:pt x="1957448" y="3226283"/>
                </a:lnTo>
                <a:lnTo>
                  <a:pt x="1955391" y="3216094"/>
                </a:lnTo>
                <a:lnTo>
                  <a:pt x="1949782" y="3207773"/>
                </a:lnTo>
                <a:lnTo>
                  <a:pt x="1941461" y="3202163"/>
                </a:lnTo>
                <a:lnTo>
                  <a:pt x="1931218" y="3200106"/>
                </a:lnTo>
                <a:close/>
              </a:path>
              <a:path w="5141594" h="3252470">
                <a:moveTo>
                  <a:pt x="1826457" y="3200106"/>
                </a:moveTo>
                <a:lnTo>
                  <a:pt x="1816266" y="3202163"/>
                </a:lnTo>
                <a:lnTo>
                  <a:pt x="1807946" y="3207773"/>
                </a:lnTo>
                <a:lnTo>
                  <a:pt x="1802336" y="3216094"/>
                </a:lnTo>
                <a:lnTo>
                  <a:pt x="1800280" y="3226283"/>
                </a:lnTo>
                <a:lnTo>
                  <a:pt x="1802336" y="3236473"/>
                </a:lnTo>
                <a:lnTo>
                  <a:pt x="1807946" y="3244794"/>
                </a:lnTo>
                <a:lnTo>
                  <a:pt x="1816266" y="3250404"/>
                </a:lnTo>
                <a:lnTo>
                  <a:pt x="1826509" y="3252461"/>
                </a:lnTo>
                <a:lnTo>
                  <a:pt x="1836700" y="3250404"/>
                </a:lnTo>
                <a:lnTo>
                  <a:pt x="1845021" y="3244794"/>
                </a:lnTo>
                <a:lnTo>
                  <a:pt x="1850630" y="3236473"/>
                </a:lnTo>
                <a:lnTo>
                  <a:pt x="1852687" y="3226283"/>
                </a:lnTo>
                <a:lnTo>
                  <a:pt x="1850630" y="3216094"/>
                </a:lnTo>
                <a:lnTo>
                  <a:pt x="1845021" y="3207773"/>
                </a:lnTo>
                <a:lnTo>
                  <a:pt x="1836700" y="3202163"/>
                </a:lnTo>
                <a:lnTo>
                  <a:pt x="1826457" y="3200106"/>
                </a:lnTo>
                <a:close/>
              </a:path>
              <a:path w="5141594" h="3252470">
                <a:moveTo>
                  <a:pt x="1721696" y="3200106"/>
                </a:moveTo>
                <a:lnTo>
                  <a:pt x="1711505" y="3202163"/>
                </a:lnTo>
                <a:lnTo>
                  <a:pt x="1703185" y="3207773"/>
                </a:lnTo>
                <a:lnTo>
                  <a:pt x="1697575" y="3216094"/>
                </a:lnTo>
                <a:lnTo>
                  <a:pt x="1695519" y="3226283"/>
                </a:lnTo>
                <a:lnTo>
                  <a:pt x="1697575" y="3236473"/>
                </a:lnTo>
                <a:lnTo>
                  <a:pt x="1703185" y="3244794"/>
                </a:lnTo>
                <a:lnTo>
                  <a:pt x="1711505" y="3250404"/>
                </a:lnTo>
                <a:lnTo>
                  <a:pt x="1721748" y="3252461"/>
                </a:lnTo>
                <a:lnTo>
                  <a:pt x="1731939" y="3250404"/>
                </a:lnTo>
                <a:lnTo>
                  <a:pt x="1740259" y="3244794"/>
                </a:lnTo>
                <a:lnTo>
                  <a:pt x="1745869" y="3236473"/>
                </a:lnTo>
                <a:lnTo>
                  <a:pt x="1747925" y="3226283"/>
                </a:lnTo>
                <a:lnTo>
                  <a:pt x="1745869" y="3216094"/>
                </a:lnTo>
                <a:lnTo>
                  <a:pt x="1740259" y="3207773"/>
                </a:lnTo>
                <a:lnTo>
                  <a:pt x="1731939" y="3202163"/>
                </a:lnTo>
                <a:lnTo>
                  <a:pt x="1721696" y="3200106"/>
                </a:lnTo>
                <a:close/>
              </a:path>
              <a:path w="5141594" h="3252470">
                <a:moveTo>
                  <a:pt x="1616935" y="3200106"/>
                </a:moveTo>
                <a:lnTo>
                  <a:pt x="1606744" y="3202163"/>
                </a:lnTo>
                <a:lnTo>
                  <a:pt x="1598423" y="3207773"/>
                </a:lnTo>
                <a:lnTo>
                  <a:pt x="1592814" y="3216094"/>
                </a:lnTo>
                <a:lnTo>
                  <a:pt x="1590757" y="3226283"/>
                </a:lnTo>
                <a:lnTo>
                  <a:pt x="1592814" y="3236473"/>
                </a:lnTo>
                <a:lnTo>
                  <a:pt x="1598423" y="3244794"/>
                </a:lnTo>
                <a:lnTo>
                  <a:pt x="1606744" y="3250404"/>
                </a:lnTo>
                <a:lnTo>
                  <a:pt x="1616987" y="3252461"/>
                </a:lnTo>
                <a:lnTo>
                  <a:pt x="1627178" y="3250404"/>
                </a:lnTo>
                <a:lnTo>
                  <a:pt x="1635498" y="3244794"/>
                </a:lnTo>
                <a:lnTo>
                  <a:pt x="1641107" y="3236473"/>
                </a:lnTo>
                <a:lnTo>
                  <a:pt x="1643164" y="3226283"/>
                </a:lnTo>
                <a:lnTo>
                  <a:pt x="1641107" y="3216094"/>
                </a:lnTo>
                <a:lnTo>
                  <a:pt x="1635498" y="3207773"/>
                </a:lnTo>
                <a:lnTo>
                  <a:pt x="1627178" y="3202163"/>
                </a:lnTo>
                <a:lnTo>
                  <a:pt x="1616935" y="3200106"/>
                </a:lnTo>
                <a:close/>
              </a:path>
              <a:path w="5141594" h="3252470">
                <a:moveTo>
                  <a:pt x="1512173" y="3200106"/>
                </a:moveTo>
                <a:lnTo>
                  <a:pt x="1501983" y="3202163"/>
                </a:lnTo>
                <a:lnTo>
                  <a:pt x="1493662" y="3207773"/>
                </a:lnTo>
                <a:lnTo>
                  <a:pt x="1488053" y="3216094"/>
                </a:lnTo>
                <a:lnTo>
                  <a:pt x="1485996" y="3226283"/>
                </a:lnTo>
                <a:lnTo>
                  <a:pt x="1488053" y="3236473"/>
                </a:lnTo>
                <a:lnTo>
                  <a:pt x="1493662" y="3244794"/>
                </a:lnTo>
                <a:lnTo>
                  <a:pt x="1501983" y="3250404"/>
                </a:lnTo>
                <a:lnTo>
                  <a:pt x="1512226" y="3252461"/>
                </a:lnTo>
                <a:lnTo>
                  <a:pt x="1522416" y="3250404"/>
                </a:lnTo>
                <a:lnTo>
                  <a:pt x="1530737" y="3244794"/>
                </a:lnTo>
                <a:lnTo>
                  <a:pt x="1536346" y="3236473"/>
                </a:lnTo>
                <a:lnTo>
                  <a:pt x="1538403" y="3226283"/>
                </a:lnTo>
                <a:lnTo>
                  <a:pt x="1536346" y="3216094"/>
                </a:lnTo>
                <a:lnTo>
                  <a:pt x="1530737" y="3207773"/>
                </a:lnTo>
                <a:lnTo>
                  <a:pt x="1522416" y="3202163"/>
                </a:lnTo>
                <a:lnTo>
                  <a:pt x="1512173" y="3200106"/>
                </a:lnTo>
                <a:close/>
              </a:path>
              <a:path w="5141594" h="3252470">
                <a:moveTo>
                  <a:pt x="1407412" y="3200106"/>
                </a:moveTo>
                <a:lnTo>
                  <a:pt x="1397222" y="3202163"/>
                </a:lnTo>
                <a:lnTo>
                  <a:pt x="1388901" y="3207773"/>
                </a:lnTo>
                <a:lnTo>
                  <a:pt x="1383292" y="3216094"/>
                </a:lnTo>
                <a:lnTo>
                  <a:pt x="1381235" y="3226283"/>
                </a:lnTo>
                <a:lnTo>
                  <a:pt x="1383292" y="3236473"/>
                </a:lnTo>
                <a:lnTo>
                  <a:pt x="1388901" y="3244794"/>
                </a:lnTo>
                <a:lnTo>
                  <a:pt x="1397222" y="3250404"/>
                </a:lnTo>
                <a:lnTo>
                  <a:pt x="1407464" y="3252461"/>
                </a:lnTo>
                <a:lnTo>
                  <a:pt x="1417655" y="3250404"/>
                </a:lnTo>
                <a:lnTo>
                  <a:pt x="1425976" y="3244794"/>
                </a:lnTo>
                <a:lnTo>
                  <a:pt x="1431585" y="3236473"/>
                </a:lnTo>
                <a:lnTo>
                  <a:pt x="1433642" y="3226283"/>
                </a:lnTo>
                <a:lnTo>
                  <a:pt x="1431585" y="3216094"/>
                </a:lnTo>
                <a:lnTo>
                  <a:pt x="1425976" y="3207773"/>
                </a:lnTo>
                <a:lnTo>
                  <a:pt x="1417655" y="3202163"/>
                </a:lnTo>
                <a:lnTo>
                  <a:pt x="1407412" y="3200106"/>
                </a:lnTo>
                <a:close/>
              </a:path>
              <a:path w="5141594" h="3252470">
                <a:moveTo>
                  <a:pt x="1302651" y="3200106"/>
                </a:moveTo>
                <a:lnTo>
                  <a:pt x="1292460" y="3202163"/>
                </a:lnTo>
                <a:lnTo>
                  <a:pt x="1284140" y="3207773"/>
                </a:lnTo>
                <a:lnTo>
                  <a:pt x="1278530" y="3216094"/>
                </a:lnTo>
                <a:lnTo>
                  <a:pt x="1276474" y="3226283"/>
                </a:lnTo>
                <a:lnTo>
                  <a:pt x="1278530" y="3236473"/>
                </a:lnTo>
                <a:lnTo>
                  <a:pt x="1284140" y="3244794"/>
                </a:lnTo>
                <a:lnTo>
                  <a:pt x="1292460" y="3250404"/>
                </a:lnTo>
                <a:lnTo>
                  <a:pt x="1302703" y="3252461"/>
                </a:lnTo>
                <a:lnTo>
                  <a:pt x="1312894" y="3250404"/>
                </a:lnTo>
                <a:lnTo>
                  <a:pt x="1321215" y="3244794"/>
                </a:lnTo>
                <a:lnTo>
                  <a:pt x="1326824" y="3236473"/>
                </a:lnTo>
                <a:lnTo>
                  <a:pt x="1328881" y="3226283"/>
                </a:lnTo>
                <a:lnTo>
                  <a:pt x="1326824" y="3216094"/>
                </a:lnTo>
                <a:lnTo>
                  <a:pt x="1321215" y="3207773"/>
                </a:lnTo>
                <a:lnTo>
                  <a:pt x="1312894" y="3202163"/>
                </a:lnTo>
                <a:lnTo>
                  <a:pt x="1302651" y="3200106"/>
                </a:lnTo>
                <a:close/>
              </a:path>
              <a:path w="5141594" h="3252470">
                <a:moveTo>
                  <a:pt x="1197890" y="3200106"/>
                </a:moveTo>
                <a:lnTo>
                  <a:pt x="1187699" y="3202163"/>
                </a:lnTo>
                <a:lnTo>
                  <a:pt x="1179379" y="3207773"/>
                </a:lnTo>
                <a:lnTo>
                  <a:pt x="1173769" y="3216094"/>
                </a:lnTo>
                <a:lnTo>
                  <a:pt x="1171713" y="3226283"/>
                </a:lnTo>
                <a:lnTo>
                  <a:pt x="1173769" y="3236473"/>
                </a:lnTo>
                <a:lnTo>
                  <a:pt x="1179379" y="3244794"/>
                </a:lnTo>
                <a:lnTo>
                  <a:pt x="1187699" y="3250404"/>
                </a:lnTo>
                <a:lnTo>
                  <a:pt x="1197942" y="3252461"/>
                </a:lnTo>
                <a:lnTo>
                  <a:pt x="1208133" y="3250404"/>
                </a:lnTo>
                <a:lnTo>
                  <a:pt x="1216453" y="3244794"/>
                </a:lnTo>
                <a:lnTo>
                  <a:pt x="1222063" y="3236473"/>
                </a:lnTo>
                <a:lnTo>
                  <a:pt x="1224119" y="3226283"/>
                </a:lnTo>
                <a:lnTo>
                  <a:pt x="1222063" y="3216094"/>
                </a:lnTo>
                <a:lnTo>
                  <a:pt x="1216453" y="3207773"/>
                </a:lnTo>
                <a:lnTo>
                  <a:pt x="1208133" y="3202163"/>
                </a:lnTo>
                <a:lnTo>
                  <a:pt x="1197890" y="3200106"/>
                </a:lnTo>
                <a:close/>
              </a:path>
              <a:path w="5141594" h="3252470">
                <a:moveTo>
                  <a:pt x="1093129" y="3200106"/>
                </a:moveTo>
                <a:lnTo>
                  <a:pt x="1082938" y="3202163"/>
                </a:lnTo>
                <a:lnTo>
                  <a:pt x="1074617" y="3207773"/>
                </a:lnTo>
                <a:lnTo>
                  <a:pt x="1069008" y="3216094"/>
                </a:lnTo>
                <a:lnTo>
                  <a:pt x="1066951" y="3226283"/>
                </a:lnTo>
                <a:lnTo>
                  <a:pt x="1069008" y="3236473"/>
                </a:lnTo>
                <a:lnTo>
                  <a:pt x="1074617" y="3244794"/>
                </a:lnTo>
                <a:lnTo>
                  <a:pt x="1082938" y="3250404"/>
                </a:lnTo>
                <a:lnTo>
                  <a:pt x="1093181" y="3252461"/>
                </a:lnTo>
                <a:lnTo>
                  <a:pt x="1103371" y="3250404"/>
                </a:lnTo>
                <a:lnTo>
                  <a:pt x="1111692" y="3244794"/>
                </a:lnTo>
                <a:lnTo>
                  <a:pt x="1117301" y="3236473"/>
                </a:lnTo>
                <a:lnTo>
                  <a:pt x="1119358" y="3226283"/>
                </a:lnTo>
                <a:lnTo>
                  <a:pt x="1117301" y="3216094"/>
                </a:lnTo>
                <a:lnTo>
                  <a:pt x="1111692" y="3207773"/>
                </a:lnTo>
                <a:lnTo>
                  <a:pt x="1103371" y="3202163"/>
                </a:lnTo>
                <a:lnTo>
                  <a:pt x="1093129" y="3200106"/>
                </a:lnTo>
                <a:close/>
              </a:path>
              <a:path w="5141594" h="3252470">
                <a:moveTo>
                  <a:pt x="988367" y="3200106"/>
                </a:moveTo>
                <a:lnTo>
                  <a:pt x="978177" y="3202163"/>
                </a:lnTo>
                <a:lnTo>
                  <a:pt x="969856" y="3207773"/>
                </a:lnTo>
                <a:lnTo>
                  <a:pt x="964247" y="3216094"/>
                </a:lnTo>
                <a:lnTo>
                  <a:pt x="962190" y="3226283"/>
                </a:lnTo>
                <a:lnTo>
                  <a:pt x="964247" y="3236473"/>
                </a:lnTo>
                <a:lnTo>
                  <a:pt x="969856" y="3244794"/>
                </a:lnTo>
                <a:lnTo>
                  <a:pt x="978177" y="3250404"/>
                </a:lnTo>
                <a:lnTo>
                  <a:pt x="988420" y="3252461"/>
                </a:lnTo>
                <a:lnTo>
                  <a:pt x="998610" y="3250404"/>
                </a:lnTo>
                <a:lnTo>
                  <a:pt x="1006931" y="3244794"/>
                </a:lnTo>
                <a:lnTo>
                  <a:pt x="1012540" y="3236473"/>
                </a:lnTo>
                <a:lnTo>
                  <a:pt x="1014597" y="3226283"/>
                </a:lnTo>
                <a:lnTo>
                  <a:pt x="1012540" y="3216094"/>
                </a:lnTo>
                <a:lnTo>
                  <a:pt x="1006931" y="3207773"/>
                </a:lnTo>
                <a:lnTo>
                  <a:pt x="998610" y="3202163"/>
                </a:lnTo>
                <a:lnTo>
                  <a:pt x="988367" y="3200106"/>
                </a:lnTo>
                <a:close/>
              </a:path>
              <a:path w="5141594" h="3252470">
                <a:moveTo>
                  <a:pt x="883606" y="3200106"/>
                </a:moveTo>
                <a:lnTo>
                  <a:pt x="873415" y="3202163"/>
                </a:lnTo>
                <a:lnTo>
                  <a:pt x="865095" y="3207773"/>
                </a:lnTo>
                <a:lnTo>
                  <a:pt x="859486" y="3216094"/>
                </a:lnTo>
                <a:lnTo>
                  <a:pt x="857429" y="3226283"/>
                </a:lnTo>
                <a:lnTo>
                  <a:pt x="859486" y="3236473"/>
                </a:lnTo>
                <a:lnTo>
                  <a:pt x="865095" y="3244794"/>
                </a:lnTo>
                <a:lnTo>
                  <a:pt x="873415" y="3250404"/>
                </a:lnTo>
                <a:lnTo>
                  <a:pt x="883658" y="3252461"/>
                </a:lnTo>
                <a:lnTo>
                  <a:pt x="893849" y="3250404"/>
                </a:lnTo>
                <a:lnTo>
                  <a:pt x="902170" y="3244794"/>
                </a:lnTo>
                <a:lnTo>
                  <a:pt x="907779" y="3236473"/>
                </a:lnTo>
                <a:lnTo>
                  <a:pt x="909836" y="3226283"/>
                </a:lnTo>
                <a:lnTo>
                  <a:pt x="907779" y="3216094"/>
                </a:lnTo>
                <a:lnTo>
                  <a:pt x="902170" y="3207773"/>
                </a:lnTo>
                <a:lnTo>
                  <a:pt x="893849" y="3202163"/>
                </a:lnTo>
                <a:lnTo>
                  <a:pt x="883606" y="3200106"/>
                </a:lnTo>
                <a:close/>
              </a:path>
              <a:path w="5141594" h="3252470">
                <a:moveTo>
                  <a:pt x="778845" y="3200106"/>
                </a:moveTo>
                <a:lnTo>
                  <a:pt x="768654" y="3202163"/>
                </a:lnTo>
                <a:lnTo>
                  <a:pt x="760334" y="3207773"/>
                </a:lnTo>
                <a:lnTo>
                  <a:pt x="754724" y="3216094"/>
                </a:lnTo>
                <a:lnTo>
                  <a:pt x="752668" y="3226283"/>
                </a:lnTo>
                <a:lnTo>
                  <a:pt x="754724" y="3236473"/>
                </a:lnTo>
                <a:lnTo>
                  <a:pt x="760334" y="3244794"/>
                </a:lnTo>
                <a:lnTo>
                  <a:pt x="768654" y="3250404"/>
                </a:lnTo>
                <a:lnTo>
                  <a:pt x="778897" y="3252461"/>
                </a:lnTo>
                <a:lnTo>
                  <a:pt x="789088" y="3250404"/>
                </a:lnTo>
                <a:lnTo>
                  <a:pt x="797408" y="3244794"/>
                </a:lnTo>
                <a:lnTo>
                  <a:pt x="803018" y="3236473"/>
                </a:lnTo>
                <a:lnTo>
                  <a:pt x="805074" y="3226283"/>
                </a:lnTo>
                <a:lnTo>
                  <a:pt x="803018" y="3216094"/>
                </a:lnTo>
                <a:lnTo>
                  <a:pt x="797408" y="3207773"/>
                </a:lnTo>
                <a:lnTo>
                  <a:pt x="789088" y="3202163"/>
                </a:lnTo>
                <a:lnTo>
                  <a:pt x="778845" y="3200106"/>
                </a:lnTo>
                <a:close/>
              </a:path>
              <a:path w="5141594" h="3252470">
                <a:moveTo>
                  <a:pt x="674084" y="3200106"/>
                </a:moveTo>
                <a:lnTo>
                  <a:pt x="663893" y="3202163"/>
                </a:lnTo>
                <a:lnTo>
                  <a:pt x="655572" y="3207773"/>
                </a:lnTo>
                <a:lnTo>
                  <a:pt x="649963" y="3216094"/>
                </a:lnTo>
                <a:lnTo>
                  <a:pt x="647906" y="3226283"/>
                </a:lnTo>
                <a:lnTo>
                  <a:pt x="649963" y="3236473"/>
                </a:lnTo>
                <a:lnTo>
                  <a:pt x="655572" y="3244794"/>
                </a:lnTo>
                <a:lnTo>
                  <a:pt x="663893" y="3250404"/>
                </a:lnTo>
                <a:lnTo>
                  <a:pt x="674136" y="3252461"/>
                </a:lnTo>
                <a:lnTo>
                  <a:pt x="684327" y="3250404"/>
                </a:lnTo>
                <a:lnTo>
                  <a:pt x="692647" y="3244794"/>
                </a:lnTo>
                <a:lnTo>
                  <a:pt x="698257" y="3236473"/>
                </a:lnTo>
                <a:lnTo>
                  <a:pt x="700313" y="3226283"/>
                </a:lnTo>
                <a:lnTo>
                  <a:pt x="698257" y="3216094"/>
                </a:lnTo>
                <a:lnTo>
                  <a:pt x="692647" y="3207773"/>
                </a:lnTo>
                <a:lnTo>
                  <a:pt x="684327" y="3202163"/>
                </a:lnTo>
                <a:lnTo>
                  <a:pt x="674084" y="3200106"/>
                </a:lnTo>
                <a:close/>
              </a:path>
              <a:path w="5141594" h="3252470">
                <a:moveTo>
                  <a:pt x="569322" y="3200106"/>
                </a:moveTo>
                <a:lnTo>
                  <a:pt x="559132" y="3202163"/>
                </a:lnTo>
                <a:lnTo>
                  <a:pt x="550811" y="3207773"/>
                </a:lnTo>
                <a:lnTo>
                  <a:pt x="545202" y="3216094"/>
                </a:lnTo>
                <a:lnTo>
                  <a:pt x="543145" y="3226283"/>
                </a:lnTo>
                <a:lnTo>
                  <a:pt x="545202" y="3236473"/>
                </a:lnTo>
                <a:lnTo>
                  <a:pt x="550811" y="3244794"/>
                </a:lnTo>
                <a:lnTo>
                  <a:pt x="559132" y="3250404"/>
                </a:lnTo>
                <a:lnTo>
                  <a:pt x="569375" y="3252461"/>
                </a:lnTo>
                <a:lnTo>
                  <a:pt x="579565" y="3250404"/>
                </a:lnTo>
                <a:lnTo>
                  <a:pt x="587886" y="3244794"/>
                </a:lnTo>
                <a:lnTo>
                  <a:pt x="593495" y="3236473"/>
                </a:lnTo>
                <a:lnTo>
                  <a:pt x="595552" y="3226283"/>
                </a:lnTo>
                <a:lnTo>
                  <a:pt x="593495" y="3216094"/>
                </a:lnTo>
                <a:lnTo>
                  <a:pt x="587886" y="3207773"/>
                </a:lnTo>
                <a:lnTo>
                  <a:pt x="579565" y="3202163"/>
                </a:lnTo>
                <a:lnTo>
                  <a:pt x="569322" y="3200106"/>
                </a:lnTo>
                <a:close/>
              </a:path>
              <a:path w="5141594" h="3252470">
                <a:moveTo>
                  <a:pt x="464561" y="3200106"/>
                </a:moveTo>
                <a:lnTo>
                  <a:pt x="454371" y="3202163"/>
                </a:lnTo>
                <a:lnTo>
                  <a:pt x="446050" y="3207773"/>
                </a:lnTo>
                <a:lnTo>
                  <a:pt x="440441" y="3216094"/>
                </a:lnTo>
                <a:lnTo>
                  <a:pt x="438384" y="3226283"/>
                </a:lnTo>
                <a:lnTo>
                  <a:pt x="440441" y="3236473"/>
                </a:lnTo>
                <a:lnTo>
                  <a:pt x="446050" y="3244794"/>
                </a:lnTo>
                <a:lnTo>
                  <a:pt x="454371" y="3250404"/>
                </a:lnTo>
                <a:lnTo>
                  <a:pt x="464614" y="3252461"/>
                </a:lnTo>
                <a:lnTo>
                  <a:pt x="474804" y="3250404"/>
                </a:lnTo>
                <a:lnTo>
                  <a:pt x="483125" y="3244794"/>
                </a:lnTo>
                <a:lnTo>
                  <a:pt x="488734" y="3236473"/>
                </a:lnTo>
                <a:lnTo>
                  <a:pt x="490791" y="3226283"/>
                </a:lnTo>
                <a:lnTo>
                  <a:pt x="488734" y="3216094"/>
                </a:lnTo>
                <a:lnTo>
                  <a:pt x="483125" y="3207773"/>
                </a:lnTo>
                <a:lnTo>
                  <a:pt x="474804" y="3202163"/>
                </a:lnTo>
                <a:lnTo>
                  <a:pt x="464561" y="3200106"/>
                </a:lnTo>
                <a:close/>
              </a:path>
              <a:path w="5141594" h="3252470">
                <a:moveTo>
                  <a:pt x="363360" y="3196017"/>
                </a:moveTo>
                <a:lnTo>
                  <a:pt x="352939" y="3196767"/>
                </a:lnTo>
                <a:lnTo>
                  <a:pt x="343979" y="3201285"/>
                </a:lnTo>
                <a:lnTo>
                  <a:pt x="337366" y="3208833"/>
                </a:lnTo>
                <a:lnTo>
                  <a:pt x="334042" y="3218682"/>
                </a:lnTo>
                <a:lnTo>
                  <a:pt x="334798" y="3229049"/>
                </a:lnTo>
                <a:lnTo>
                  <a:pt x="339314" y="3238010"/>
                </a:lnTo>
                <a:lnTo>
                  <a:pt x="346861" y="3244624"/>
                </a:lnTo>
                <a:lnTo>
                  <a:pt x="356764" y="3247954"/>
                </a:lnTo>
                <a:lnTo>
                  <a:pt x="367132" y="3247197"/>
                </a:lnTo>
                <a:lnTo>
                  <a:pt x="376093" y="3242680"/>
                </a:lnTo>
                <a:lnTo>
                  <a:pt x="382705" y="3235132"/>
                </a:lnTo>
                <a:lnTo>
                  <a:pt x="386030" y="3225283"/>
                </a:lnTo>
                <a:lnTo>
                  <a:pt x="385273" y="3214916"/>
                </a:lnTo>
                <a:lnTo>
                  <a:pt x="380758" y="3205955"/>
                </a:lnTo>
                <a:lnTo>
                  <a:pt x="373210" y="3199342"/>
                </a:lnTo>
                <a:lnTo>
                  <a:pt x="363360" y="3196017"/>
                </a:lnTo>
                <a:close/>
              </a:path>
              <a:path w="5141594" h="3252470">
                <a:moveTo>
                  <a:pt x="261018" y="3166569"/>
                </a:moveTo>
                <a:lnTo>
                  <a:pt x="251089" y="3168021"/>
                </a:lnTo>
                <a:lnTo>
                  <a:pt x="242428" y="3173091"/>
                </a:lnTo>
                <a:lnTo>
                  <a:pt x="236160" y="3181383"/>
                </a:lnTo>
                <a:lnTo>
                  <a:pt x="233601" y="3191458"/>
                </a:lnTo>
                <a:lnTo>
                  <a:pt x="235054" y="3201388"/>
                </a:lnTo>
                <a:lnTo>
                  <a:pt x="240125" y="3210049"/>
                </a:lnTo>
                <a:lnTo>
                  <a:pt x="248463" y="3216339"/>
                </a:lnTo>
                <a:lnTo>
                  <a:pt x="258540" y="3218899"/>
                </a:lnTo>
                <a:lnTo>
                  <a:pt x="268469" y="3217447"/>
                </a:lnTo>
                <a:lnTo>
                  <a:pt x="277128" y="3212378"/>
                </a:lnTo>
                <a:lnTo>
                  <a:pt x="283394" y="3204085"/>
                </a:lnTo>
                <a:lnTo>
                  <a:pt x="285953" y="3194011"/>
                </a:lnTo>
                <a:lnTo>
                  <a:pt x="284501" y="3184081"/>
                </a:lnTo>
                <a:lnTo>
                  <a:pt x="279433" y="3175420"/>
                </a:lnTo>
                <a:lnTo>
                  <a:pt x="271143" y="3169152"/>
                </a:lnTo>
                <a:lnTo>
                  <a:pt x="261018" y="3166569"/>
                </a:lnTo>
                <a:close/>
              </a:path>
              <a:path w="5141594" h="3252470">
                <a:moveTo>
                  <a:pt x="166911" y="3112307"/>
                </a:moveTo>
                <a:lnTo>
                  <a:pt x="157436" y="3115615"/>
                </a:lnTo>
                <a:lnTo>
                  <a:pt x="149691" y="3122546"/>
                </a:lnTo>
                <a:lnTo>
                  <a:pt x="145237" y="3131940"/>
                </a:lnTo>
                <a:lnTo>
                  <a:pt x="144750" y="3141963"/>
                </a:lnTo>
                <a:lnTo>
                  <a:pt x="148058" y="3151438"/>
                </a:lnTo>
                <a:lnTo>
                  <a:pt x="155031" y="3159215"/>
                </a:lnTo>
                <a:lnTo>
                  <a:pt x="164425" y="3163666"/>
                </a:lnTo>
                <a:lnTo>
                  <a:pt x="174450" y="3164153"/>
                </a:lnTo>
                <a:lnTo>
                  <a:pt x="183924" y="3160845"/>
                </a:lnTo>
                <a:lnTo>
                  <a:pt x="191669" y="3153914"/>
                </a:lnTo>
                <a:lnTo>
                  <a:pt x="196119" y="3144520"/>
                </a:lnTo>
                <a:lnTo>
                  <a:pt x="196606" y="3134496"/>
                </a:lnTo>
                <a:lnTo>
                  <a:pt x="193301" y="3125022"/>
                </a:lnTo>
                <a:lnTo>
                  <a:pt x="186371" y="3117275"/>
                </a:lnTo>
                <a:lnTo>
                  <a:pt x="176935" y="3112793"/>
                </a:lnTo>
                <a:lnTo>
                  <a:pt x="166911" y="3112307"/>
                </a:lnTo>
                <a:close/>
              </a:path>
              <a:path w="5141594" h="3252470">
                <a:moveTo>
                  <a:pt x="103074" y="3035990"/>
                </a:moveTo>
                <a:lnTo>
                  <a:pt x="93050" y="3036491"/>
                </a:lnTo>
                <a:lnTo>
                  <a:pt x="83662" y="3040955"/>
                </a:lnTo>
                <a:lnTo>
                  <a:pt x="76742" y="3048711"/>
                </a:lnTo>
                <a:lnTo>
                  <a:pt x="73449" y="3058190"/>
                </a:lnTo>
                <a:lnTo>
                  <a:pt x="73951" y="3068213"/>
                </a:lnTo>
                <a:lnTo>
                  <a:pt x="78447" y="3077643"/>
                </a:lnTo>
                <a:lnTo>
                  <a:pt x="86204" y="3084563"/>
                </a:lnTo>
                <a:lnTo>
                  <a:pt x="95684" y="3087857"/>
                </a:lnTo>
                <a:lnTo>
                  <a:pt x="105707" y="3087356"/>
                </a:lnTo>
                <a:lnTo>
                  <a:pt x="115095" y="3082892"/>
                </a:lnTo>
                <a:lnTo>
                  <a:pt x="122016" y="3075135"/>
                </a:lnTo>
                <a:lnTo>
                  <a:pt x="125309" y="3065656"/>
                </a:lnTo>
                <a:lnTo>
                  <a:pt x="124806" y="3055634"/>
                </a:lnTo>
                <a:lnTo>
                  <a:pt x="120341" y="3046246"/>
                </a:lnTo>
                <a:lnTo>
                  <a:pt x="112553" y="3039284"/>
                </a:lnTo>
                <a:lnTo>
                  <a:pt x="103074" y="3035990"/>
                </a:lnTo>
                <a:close/>
              </a:path>
              <a:path w="5141594" h="3252470">
                <a:moveTo>
                  <a:pt x="51910" y="2943461"/>
                </a:moveTo>
                <a:lnTo>
                  <a:pt x="41632" y="2945025"/>
                </a:lnTo>
                <a:lnTo>
                  <a:pt x="32771" y="2950454"/>
                </a:lnTo>
                <a:lnTo>
                  <a:pt x="26881" y="2958578"/>
                </a:lnTo>
                <a:lnTo>
                  <a:pt x="24466" y="2968319"/>
                </a:lnTo>
                <a:lnTo>
                  <a:pt x="26030" y="2978595"/>
                </a:lnTo>
                <a:lnTo>
                  <a:pt x="31476" y="2987509"/>
                </a:lnTo>
                <a:lnTo>
                  <a:pt x="39600" y="2993400"/>
                </a:lnTo>
                <a:lnTo>
                  <a:pt x="49343" y="2995814"/>
                </a:lnTo>
                <a:lnTo>
                  <a:pt x="59621" y="2994251"/>
                </a:lnTo>
                <a:lnTo>
                  <a:pt x="68486" y="2988822"/>
                </a:lnTo>
                <a:lnTo>
                  <a:pt x="74376" y="2980697"/>
                </a:lnTo>
                <a:lnTo>
                  <a:pt x="76788" y="2970957"/>
                </a:lnTo>
                <a:lnTo>
                  <a:pt x="75222" y="2960681"/>
                </a:lnTo>
                <a:lnTo>
                  <a:pt x="69776" y="2951767"/>
                </a:lnTo>
                <a:lnTo>
                  <a:pt x="61652" y="2945876"/>
                </a:lnTo>
                <a:lnTo>
                  <a:pt x="51910" y="2943461"/>
                </a:lnTo>
                <a:close/>
              </a:path>
              <a:path w="5141594" h="3252470">
                <a:moveTo>
                  <a:pt x="25695" y="2841665"/>
                </a:moveTo>
                <a:lnTo>
                  <a:pt x="15690" y="2844489"/>
                </a:lnTo>
                <a:lnTo>
                  <a:pt x="7819" y="2850715"/>
                </a:lnTo>
                <a:lnTo>
                  <a:pt x="2857" y="2859438"/>
                </a:lnTo>
                <a:lnTo>
                  <a:pt x="1581" y="2869754"/>
                </a:lnTo>
                <a:lnTo>
                  <a:pt x="4411" y="2879810"/>
                </a:lnTo>
                <a:lnTo>
                  <a:pt x="10634" y="2887681"/>
                </a:lnTo>
                <a:lnTo>
                  <a:pt x="19356" y="2892643"/>
                </a:lnTo>
                <a:lnTo>
                  <a:pt x="29674" y="2893921"/>
                </a:lnTo>
                <a:lnTo>
                  <a:pt x="39679" y="2891096"/>
                </a:lnTo>
                <a:lnTo>
                  <a:pt x="47550" y="2884870"/>
                </a:lnTo>
                <a:lnTo>
                  <a:pt x="52512" y="2876148"/>
                </a:lnTo>
                <a:lnTo>
                  <a:pt x="53788" y="2865779"/>
                </a:lnTo>
                <a:lnTo>
                  <a:pt x="50963" y="2855776"/>
                </a:lnTo>
                <a:lnTo>
                  <a:pt x="44736" y="2847905"/>
                </a:lnTo>
                <a:lnTo>
                  <a:pt x="36013" y="2842943"/>
                </a:lnTo>
                <a:lnTo>
                  <a:pt x="25695" y="2841665"/>
                </a:lnTo>
                <a:close/>
              </a:path>
            </a:pathLst>
          </a:custGeom>
          <a:solidFill>
            <a:srgbClr val="270A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14255368" y="3259812"/>
            <a:ext cx="3713479" cy="2779395"/>
          </a:xfrm>
          <a:prstGeom prst="rect">
            <a:avLst/>
          </a:prstGeom>
        </p:spPr>
        <p:txBody>
          <a:bodyPr wrap="square" lIns="0" tIns="249555" rIns="0" bIns="0" rtlCol="0" vert="horz">
            <a:spAutoFit/>
          </a:bodyPr>
          <a:lstStyle/>
          <a:p>
            <a:pPr marL="483234" indent="-470534">
              <a:lnSpc>
                <a:spcPct val="100000"/>
              </a:lnSpc>
              <a:spcBef>
                <a:spcPts val="1965"/>
              </a:spcBef>
              <a:buClr>
                <a:srgbClr val="270AA8"/>
              </a:buClr>
              <a:buSzPct val="101724"/>
              <a:buFont typeface="Arial"/>
              <a:buChar char="■"/>
              <a:tabLst>
                <a:tab pos="483234" algn="l"/>
              </a:tabLst>
            </a:pPr>
            <a:r>
              <a:rPr dirty="0" sz="2900" b="1">
                <a:latin typeface="Tahoma"/>
                <a:cs typeface="Tahoma"/>
              </a:rPr>
              <a:t>LV</a:t>
            </a:r>
            <a:r>
              <a:rPr dirty="0" sz="2900" spc="-60" b="1">
                <a:latin typeface="Tahoma"/>
                <a:cs typeface="Tahoma"/>
              </a:rPr>
              <a:t> </a:t>
            </a:r>
            <a:r>
              <a:rPr dirty="0" sz="2900" spc="-10" b="1">
                <a:latin typeface="Tahoma"/>
                <a:cs typeface="Tahoma"/>
              </a:rPr>
              <a:t>Hypertrophy</a:t>
            </a:r>
            <a:endParaRPr sz="2900">
              <a:latin typeface="Tahoma"/>
              <a:cs typeface="Tahoma"/>
            </a:endParaRPr>
          </a:p>
          <a:p>
            <a:pPr marL="483234" indent="-470534">
              <a:lnSpc>
                <a:spcPct val="100000"/>
              </a:lnSpc>
              <a:spcBef>
                <a:spcPts val="1960"/>
              </a:spcBef>
              <a:buClr>
                <a:srgbClr val="270AA8"/>
              </a:buClr>
              <a:buSzPct val="101724"/>
              <a:buFont typeface="Arial"/>
              <a:buChar char="■"/>
              <a:tabLst>
                <a:tab pos="483234" algn="l"/>
              </a:tabLst>
            </a:pPr>
            <a:r>
              <a:rPr dirty="0" sz="2900" spc="-10" b="1">
                <a:latin typeface="Tahoma"/>
                <a:cs typeface="Tahoma"/>
              </a:rPr>
              <a:t>Disarray</a:t>
            </a:r>
            <a:endParaRPr sz="2900">
              <a:latin typeface="Tahoma"/>
              <a:cs typeface="Tahoma"/>
            </a:endParaRPr>
          </a:p>
          <a:p>
            <a:pPr marL="483234" indent="-470534">
              <a:lnSpc>
                <a:spcPct val="100000"/>
              </a:lnSpc>
              <a:spcBef>
                <a:spcPts val="1960"/>
              </a:spcBef>
              <a:buClr>
                <a:srgbClr val="270AA8"/>
              </a:buClr>
              <a:buSzPct val="101724"/>
              <a:buFont typeface="Arial"/>
              <a:buChar char="■"/>
              <a:tabLst>
                <a:tab pos="483234" algn="l"/>
              </a:tabLst>
            </a:pPr>
            <a:r>
              <a:rPr dirty="0" sz="2900" spc="-180" b="1">
                <a:latin typeface="Tahoma"/>
                <a:cs typeface="Tahoma"/>
              </a:rPr>
              <a:t>Interstitial</a:t>
            </a:r>
            <a:r>
              <a:rPr dirty="0" sz="2900" spc="10" b="1">
                <a:latin typeface="Tahoma"/>
                <a:cs typeface="Tahoma"/>
              </a:rPr>
              <a:t> </a:t>
            </a:r>
            <a:r>
              <a:rPr dirty="0" sz="2900" spc="-45" b="1">
                <a:latin typeface="Tahoma"/>
                <a:cs typeface="Tahoma"/>
              </a:rPr>
              <a:t>Fibrosis</a:t>
            </a:r>
            <a:endParaRPr sz="2900">
              <a:latin typeface="Tahoma"/>
              <a:cs typeface="Tahoma"/>
            </a:endParaRPr>
          </a:p>
          <a:p>
            <a:pPr marL="483234" indent="-470534">
              <a:lnSpc>
                <a:spcPct val="100000"/>
              </a:lnSpc>
              <a:spcBef>
                <a:spcPts val="1960"/>
              </a:spcBef>
              <a:buClr>
                <a:srgbClr val="270AA8"/>
              </a:buClr>
              <a:buSzPct val="101724"/>
              <a:buFont typeface="Arial"/>
              <a:buChar char="■"/>
              <a:tabLst>
                <a:tab pos="483234" algn="l"/>
              </a:tabLst>
            </a:pPr>
            <a:r>
              <a:rPr dirty="0" sz="2900" spc="-85" b="1">
                <a:latin typeface="Tahoma"/>
                <a:cs typeface="Tahoma"/>
              </a:rPr>
              <a:t>Replacement</a:t>
            </a:r>
            <a:r>
              <a:rPr dirty="0" sz="2900" spc="-110" b="1">
                <a:latin typeface="Tahoma"/>
                <a:cs typeface="Tahoma"/>
              </a:rPr>
              <a:t> </a:t>
            </a:r>
            <a:r>
              <a:rPr dirty="0" sz="2900" spc="-20" b="1">
                <a:latin typeface="Tahoma"/>
                <a:cs typeface="Tahoma"/>
              </a:rPr>
              <a:t>Scar</a:t>
            </a:r>
            <a:endParaRPr sz="2900">
              <a:latin typeface="Tahoma"/>
              <a:cs typeface="Tahoma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3523452" y="4964765"/>
            <a:ext cx="12900660" cy="2367915"/>
            <a:chOff x="3523452" y="4964765"/>
            <a:chExt cx="12900660" cy="2367915"/>
          </a:xfrm>
        </p:grpSpPr>
        <p:sp>
          <p:nvSpPr>
            <p:cNvPr id="18" name="object 18" descr=""/>
            <p:cNvSpPr/>
            <p:nvPr/>
          </p:nvSpPr>
          <p:spPr>
            <a:xfrm>
              <a:off x="11535617" y="6331484"/>
              <a:ext cx="4888865" cy="1000760"/>
            </a:xfrm>
            <a:custGeom>
              <a:avLst/>
              <a:gdLst/>
              <a:ahLst/>
              <a:cxnLst/>
              <a:rect l="l" t="t" r="r" b="b"/>
              <a:pathLst>
                <a:path w="4888865" h="1000759">
                  <a:moveTo>
                    <a:pt x="4862228" y="0"/>
                  </a:moveTo>
                  <a:lnTo>
                    <a:pt x="4852038" y="2057"/>
                  </a:lnTo>
                  <a:lnTo>
                    <a:pt x="4843717" y="7667"/>
                  </a:lnTo>
                  <a:lnTo>
                    <a:pt x="4838108" y="15987"/>
                  </a:lnTo>
                  <a:lnTo>
                    <a:pt x="4836051" y="26229"/>
                  </a:lnTo>
                  <a:lnTo>
                    <a:pt x="4838108" y="36418"/>
                  </a:lnTo>
                  <a:lnTo>
                    <a:pt x="4843717" y="44739"/>
                  </a:lnTo>
                  <a:lnTo>
                    <a:pt x="4852038" y="50349"/>
                  </a:lnTo>
                  <a:lnTo>
                    <a:pt x="4862228" y="52406"/>
                  </a:lnTo>
                  <a:lnTo>
                    <a:pt x="4872415" y="50349"/>
                  </a:lnTo>
                  <a:lnTo>
                    <a:pt x="4880736" y="44739"/>
                  </a:lnTo>
                  <a:lnTo>
                    <a:pt x="4886347" y="36418"/>
                  </a:lnTo>
                  <a:lnTo>
                    <a:pt x="4888406" y="26177"/>
                  </a:lnTo>
                  <a:lnTo>
                    <a:pt x="4886347" y="15987"/>
                  </a:lnTo>
                  <a:lnTo>
                    <a:pt x="4880736" y="7667"/>
                  </a:lnTo>
                  <a:lnTo>
                    <a:pt x="4872415" y="2057"/>
                  </a:lnTo>
                  <a:lnTo>
                    <a:pt x="4862228" y="0"/>
                  </a:lnTo>
                  <a:close/>
                </a:path>
                <a:path w="4888865" h="1000759">
                  <a:moveTo>
                    <a:pt x="4862228" y="104761"/>
                  </a:moveTo>
                  <a:lnTo>
                    <a:pt x="4852038" y="106818"/>
                  </a:lnTo>
                  <a:lnTo>
                    <a:pt x="4843717" y="112428"/>
                  </a:lnTo>
                  <a:lnTo>
                    <a:pt x="4838108" y="120749"/>
                  </a:lnTo>
                  <a:lnTo>
                    <a:pt x="4836051" y="130990"/>
                  </a:lnTo>
                  <a:lnTo>
                    <a:pt x="4838108" y="141180"/>
                  </a:lnTo>
                  <a:lnTo>
                    <a:pt x="4843717" y="149500"/>
                  </a:lnTo>
                  <a:lnTo>
                    <a:pt x="4852038" y="155110"/>
                  </a:lnTo>
                  <a:lnTo>
                    <a:pt x="4862228" y="157167"/>
                  </a:lnTo>
                  <a:lnTo>
                    <a:pt x="4872415" y="155110"/>
                  </a:lnTo>
                  <a:lnTo>
                    <a:pt x="4880736" y="149500"/>
                  </a:lnTo>
                  <a:lnTo>
                    <a:pt x="4886347" y="141180"/>
                  </a:lnTo>
                  <a:lnTo>
                    <a:pt x="4888406" y="130938"/>
                  </a:lnTo>
                  <a:lnTo>
                    <a:pt x="4886347" y="120749"/>
                  </a:lnTo>
                  <a:lnTo>
                    <a:pt x="4880736" y="112428"/>
                  </a:lnTo>
                  <a:lnTo>
                    <a:pt x="4872415" y="106818"/>
                  </a:lnTo>
                  <a:lnTo>
                    <a:pt x="4862228" y="104761"/>
                  </a:lnTo>
                  <a:close/>
                </a:path>
                <a:path w="4888865" h="1000759">
                  <a:moveTo>
                    <a:pt x="4862228" y="209522"/>
                  </a:moveTo>
                  <a:lnTo>
                    <a:pt x="4852038" y="211579"/>
                  </a:lnTo>
                  <a:lnTo>
                    <a:pt x="4843717" y="217189"/>
                  </a:lnTo>
                  <a:lnTo>
                    <a:pt x="4838108" y="225510"/>
                  </a:lnTo>
                  <a:lnTo>
                    <a:pt x="4836051" y="235751"/>
                  </a:lnTo>
                  <a:lnTo>
                    <a:pt x="4838108" y="245941"/>
                  </a:lnTo>
                  <a:lnTo>
                    <a:pt x="4843717" y="254262"/>
                  </a:lnTo>
                  <a:lnTo>
                    <a:pt x="4852038" y="259872"/>
                  </a:lnTo>
                  <a:lnTo>
                    <a:pt x="4862228" y="261929"/>
                  </a:lnTo>
                  <a:lnTo>
                    <a:pt x="4872415" y="259872"/>
                  </a:lnTo>
                  <a:lnTo>
                    <a:pt x="4880736" y="254262"/>
                  </a:lnTo>
                  <a:lnTo>
                    <a:pt x="4886347" y="245941"/>
                  </a:lnTo>
                  <a:lnTo>
                    <a:pt x="4888406" y="235699"/>
                  </a:lnTo>
                  <a:lnTo>
                    <a:pt x="4886347" y="225510"/>
                  </a:lnTo>
                  <a:lnTo>
                    <a:pt x="4880736" y="217189"/>
                  </a:lnTo>
                  <a:lnTo>
                    <a:pt x="4872415" y="211579"/>
                  </a:lnTo>
                  <a:lnTo>
                    <a:pt x="4862228" y="209522"/>
                  </a:lnTo>
                  <a:close/>
                </a:path>
                <a:path w="4888865" h="1000759">
                  <a:moveTo>
                    <a:pt x="4862228" y="314283"/>
                  </a:moveTo>
                  <a:lnTo>
                    <a:pt x="4852038" y="316340"/>
                  </a:lnTo>
                  <a:lnTo>
                    <a:pt x="4843717" y="321950"/>
                  </a:lnTo>
                  <a:lnTo>
                    <a:pt x="4838108" y="330271"/>
                  </a:lnTo>
                  <a:lnTo>
                    <a:pt x="4836051" y="340513"/>
                  </a:lnTo>
                  <a:lnTo>
                    <a:pt x="4838108" y="350702"/>
                  </a:lnTo>
                  <a:lnTo>
                    <a:pt x="4843717" y="359023"/>
                  </a:lnTo>
                  <a:lnTo>
                    <a:pt x="4852038" y="364633"/>
                  </a:lnTo>
                  <a:lnTo>
                    <a:pt x="4862228" y="366690"/>
                  </a:lnTo>
                  <a:lnTo>
                    <a:pt x="4872415" y="364633"/>
                  </a:lnTo>
                  <a:lnTo>
                    <a:pt x="4880736" y="359023"/>
                  </a:lnTo>
                  <a:lnTo>
                    <a:pt x="4886347" y="350702"/>
                  </a:lnTo>
                  <a:lnTo>
                    <a:pt x="4888406" y="340460"/>
                  </a:lnTo>
                  <a:lnTo>
                    <a:pt x="4886347" y="330271"/>
                  </a:lnTo>
                  <a:lnTo>
                    <a:pt x="4880736" y="321950"/>
                  </a:lnTo>
                  <a:lnTo>
                    <a:pt x="4872415" y="316340"/>
                  </a:lnTo>
                  <a:lnTo>
                    <a:pt x="4862228" y="314283"/>
                  </a:lnTo>
                  <a:close/>
                </a:path>
                <a:path w="4888865" h="1000759">
                  <a:moveTo>
                    <a:pt x="4862228" y="419044"/>
                  </a:moveTo>
                  <a:lnTo>
                    <a:pt x="4852038" y="421101"/>
                  </a:lnTo>
                  <a:lnTo>
                    <a:pt x="4843717" y="426712"/>
                  </a:lnTo>
                  <a:lnTo>
                    <a:pt x="4838108" y="435032"/>
                  </a:lnTo>
                  <a:lnTo>
                    <a:pt x="4836051" y="445274"/>
                  </a:lnTo>
                  <a:lnTo>
                    <a:pt x="4838108" y="455463"/>
                  </a:lnTo>
                  <a:lnTo>
                    <a:pt x="4843717" y="463784"/>
                  </a:lnTo>
                  <a:lnTo>
                    <a:pt x="4852038" y="469394"/>
                  </a:lnTo>
                  <a:lnTo>
                    <a:pt x="4862228" y="471451"/>
                  </a:lnTo>
                  <a:lnTo>
                    <a:pt x="4872415" y="469394"/>
                  </a:lnTo>
                  <a:lnTo>
                    <a:pt x="4880736" y="463784"/>
                  </a:lnTo>
                  <a:lnTo>
                    <a:pt x="4886347" y="455463"/>
                  </a:lnTo>
                  <a:lnTo>
                    <a:pt x="4888406" y="445222"/>
                  </a:lnTo>
                  <a:lnTo>
                    <a:pt x="4886347" y="435032"/>
                  </a:lnTo>
                  <a:lnTo>
                    <a:pt x="4880736" y="426712"/>
                  </a:lnTo>
                  <a:lnTo>
                    <a:pt x="4872415" y="421101"/>
                  </a:lnTo>
                  <a:lnTo>
                    <a:pt x="4862228" y="419044"/>
                  </a:lnTo>
                  <a:close/>
                </a:path>
                <a:path w="4888865" h="1000759">
                  <a:moveTo>
                    <a:pt x="4862228" y="523806"/>
                  </a:moveTo>
                  <a:lnTo>
                    <a:pt x="4852038" y="525863"/>
                  </a:lnTo>
                  <a:lnTo>
                    <a:pt x="4843717" y="531473"/>
                  </a:lnTo>
                  <a:lnTo>
                    <a:pt x="4838108" y="539793"/>
                  </a:lnTo>
                  <a:lnTo>
                    <a:pt x="4836051" y="550035"/>
                  </a:lnTo>
                  <a:lnTo>
                    <a:pt x="4838108" y="560224"/>
                  </a:lnTo>
                  <a:lnTo>
                    <a:pt x="4843717" y="568545"/>
                  </a:lnTo>
                  <a:lnTo>
                    <a:pt x="4852038" y="574155"/>
                  </a:lnTo>
                  <a:lnTo>
                    <a:pt x="4862228" y="576212"/>
                  </a:lnTo>
                  <a:lnTo>
                    <a:pt x="4872415" y="574155"/>
                  </a:lnTo>
                  <a:lnTo>
                    <a:pt x="4880736" y="568545"/>
                  </a:lnTo>
                  <a:lnTo>
                    <a:pt x="4886347" y="560224"/>
                  </a:lnTo>
                  <a:lnTo>
                    <a:pt x="4888406" y="549983"/>
                  </a:lnTo>
                  <a:lnTo>
                    <a:pt x="4886347" y="539793"/>
                  </a:lnTo>
                  <a:lnTo>
                    <a:pt x="4880736" y="531473"/>
                  </a:lnTo>
                  <a:lnTo>
                    <a:pt x="4872415" y="525863"/>
                  </a:lnTo>
                  <a:lnTo>
                    <a:pt x="4862228" y="523806"/>
                  </a:lnTo>
                  <a:close/>
                </a:path>
                <a:path w="4888865" h="1000759">
                  <a:moveTo>
                    <a:pt x="4862228" y="628567"/>
                  </a:moveTo>
                  <a:lnTo>
                    <a:pt x="4852038" y="630624"/>
                  </a:lnTo>
                  <a:lnTo>
                    <a:pt x="4843717" y="636234"/>
                  </a:lnTo>
                  <a:lnTo>
                    <a:pt x="4838108" y="644555"/>
                  </a:lnTo>
                  <a:lnTo>
                    <a:pt x="4836051" y="654796"/>
                  </a:lnTo>
                  <a:lnTo>
                    <a:pt x="4838108" y="664986"/>
                  </a:lnTo>
                  <a:lnTo>
                    <a:pt x="4843717" y="673306"/>
                  </a:lnTo>
                  <a:lnTo>
                    <a:pt x="4852038" y="678916"/>
                  </a:lnTo>
                  <a:lnTo>
                    <a:pt x="4862228" y="680974"/>
                  </a:lnTo>
                  <a:lnTo>
                    <a:pt x="4872415" y="678916"/>
                  </a:lnTo>
                  <a:lnTo>
                    <a:pt x="4880736" y="673306"/>
                  </a:lnTo>
                  <a:lnTo>
                    <a:pt x="4886347" y="664986"/>
                  </a:lnTo>
                  <a:lnTo>
                    <a:pt x="4888406" y="654744"/>
                  </a:lnTo>
                  <a:lnTo>
                    <a:pt x="4886347" y="644555"/>
                  </a:lnTo>
                  <a:lnTo>
                    <a:pt x="4880736" y="636234"/>
                  </a:lnTo>
                  <a:lnTo>
                    <a:pt x="4872415" y="630624"/>
                  </a:lnTo>
                  <a:lnTo>
                    <a:pt x="4862228" y="628567"/>
                  </a:lnTo>
                  <a:close/>
                </a:path>
                <a:path w="4888865" h="1000759">
                  <a:moveTo>
                    <a:pt x="4862228" y="733328"/>
                  </a:moveTo>
                  <a:lnTo>
                    <a:pt x="4852038" y="735385"/>
                  </a:lnTo>
                  <a:lnTo>
                    <a:pt x="4843717" y="740995"/>
                  </a:lnTo>
                  <a:lnTo>
                    <a:pt x="4838108" y="749316"/>
                  </a:lnTo>
                  <a:lnTo>
                    <a:pt x="4836051" y="759558"/>
                  </a:lnTo>
                  <a:lnTo>
                    <a:pt x="4838108" y="769747"/>
                  </a:lnTo>
                  <a:lnTo>
                    <a:pt x="4843717" y="778068"/>
                  </a:lnTo>
                  <a:lnTo>
                    <a:pt x="4852038" y="783678"/>
                  </a:lnTo>
                  <a:lnTo>
                    <a:pt x="4862228" y="785735"/>
                  </a:lnTo>
                  <a:lnTo>
                    <a:pt x="4872415" y="783678"/>
                  </a:lnTo>
                  <a:lnTo>
                    <a:pt x="4880736" y="778068"/>
                  </a:lnTo>
                  <a:lnTo>
                    <a:pt x="4886347" y="769747"/>
                  </a:lnTo>
                  <a:lnTo>
                    <a:pt x="4888406" y="759505"/>
                  </a:lnTo>
                  <a:lnTo>
                    <a:pt x="4886347" y="749316"/>
                  </a:lnTo>
                  <a:lnTo>
                    <a:pt x="4880736" y="740995"/>
                  </a:lnTo>
                  <a:lnTo>
                    <a:pt x="4872415" y="735385"/>
                  </a:lnTo>
                  <a:lnTo>
                    <a:pt x="4862228" y="733328"/>
                  </a:lnTo>
                  <a:close/>
                </a:path>
                <a:path w="4888865" h="1000759">
                  <a:moveTo>
                    <a:pt x="4862228" y="838089"/>
                  </a:moveTo>
                  <a:lnTo>
                    <a:pt x="4852038" y="840146"/>
                  </a:lnTo>
                  <a:lnTo>
                    <a:pt x="4843717" y="845756"/>
                  </a:lnTo>
                  <a:lnTo>
                    <a:pt x="4838108" y="854077"/>
                  </a:lnTo>
                  <a:lnTo>
                    <a:pt x="4836051" y="864319"/>
                  </a:lnTo>
                  <a:lnTo>
                    <a:pt x="4838108" y="874508"/>
                  </a:lnTo>
                  <a:lnTo>
                    <a:pt x="4843717" y="882829"/>
                  </a:lnTo>
                  <a:lnTo>
                    <a:pt x="4852038" y="888439"/>
                  </a:lnTo>
                  <a:lnTo>
                    <a:pt x="4862228" y="890496"/>
                  </a:lnTo>
                  <a:lnTo>
                    <a:pt x="4872415" y="888439"/>
                  </a:lnTo>
                  <a:lnTo>
                    <a:pt x="4880736" y="882829"/>
                  </a:lnTo>
                  <a:lnTo>
                    <a:pt x="4886347" y="874508"/>
                  </a:lnTo>
                  <a:lnTo>
                    <a:pt x="4888406" y="864266"/>
                  </a:lnTo>
                  <a:lnTo>
                    <a:pt x="4886347" y="854077"/>
                  </a:lnTo>
                  <a:lnTo>
                    <a:pt x="4880736" y="845756"/>
                  </a:lnTo>
                  <a:lnTo>
                    <a:pt x="4872415" y="840146"/>
                  </a:lnTo>
                  <a:lnTo>
                    <a:pt x="4862228" y="838089"/>
                  </a:lnTo>
                  <a:close/>
                </a:path>
                <a:path w="4888865" h="1000759">
                  <a:moveTo>
                    <a:pt x="4762828" y="843504"/>
                  </a:moveTo>
                  <a:lnTo>
                    <a:pt x="4752638" y="845561"/>
                  </a:lnTo>
                  <a:lnTo>
                    <a:pt x="4744317" y="851171"/>
                  </a:lnTo>
                  <a:lnTo>
                    <a:pt x="4738708" y="859492"/>
                  </a:lnTo>
                  <a:lnTo>
                    <a:pt x="4736651" y="869681"/>
                  </a:lnTo>
                  <a:lnTo>
                    <a:pt x="4738708" y="879870"/>
                  </a:lnTo>
                  <a:lnTo>
                    <a:pt x="4744317" y="888191"/>
                  </a:lnTo>
                  <a:lnTo>
                    <a:pt x="4752638" y="893801"/>
                  </a:lnTo>
                  <a:lnTo>
                    <a:pt x="4762881" y="895858"/>
                  </a:lnTo>
                  <a:lnTo>
                    <a:pt x="4773067" y="893801"/>
                  </a:lnTo>
                  <a:lnTo>
                    <a:pt x="4781388" y="888191"/>
                  </a:lnTo>
                  <a:lnTo>
                    <a:pt x="4787000" y="879870"/>
                  </a:lnTo>
                  <a:lnTo>
                    <a:pt x="4789058" y="869681"/>
                  </a:lnTo>
                  <a:lnTo>
                    <a:pt x="4787000" y="859492"/>
                  </a:lnTo>
                  <a:lnTo>
                    <a:pt x="4781388" y="851171"/>
                  </a:lnTo>
                  <a:lnTo>
                    <a:pt x="4773067" y="845561"/>
                  </a:lnTo>
                  <a:lnTo>
                    <a:pt x="4762828" y="843504"/>
                  </a:lnTo>
                  <a:close/>
                </a:path>
                <a:path w="4888865" h="1000759">
                  <a:moveTo>
                    <a:pt x="4658067" y="843504"/>
                  </a:moveTo>
                  <a:lnTo>
                    <a:pt x="4647876" y="845561"/>
                  </a:lnTo>
                  <a:lnTo>
                    <a:pt x="4639556" y="851171"/>
                  </a:lnTo>
                  <a:lnTo>
                    <a:pt x="4633947" y="859492"/>
                  </a:lnTo>
                  <a:lnTo>
                    <a:pt x="4631890" y="869681"/>
                  </a:lnTo>
                  <a:lnTo>
                    <a:pt x="4633947" y="879870"/>
                  </a:lnTo>
                  <a:lnTo>
                    <a:pt x="4639556" y="888191"/>
                  </a:lnTo>
                  <a:lnTo>
                    <a:pt x="4647876" y="893801"/>
                  </a:lnTo>
                  <a:lnTo>
                    <a:pt x="4658119" y="895858"/>
                  </a:lnTo>
                  <a:lnTo>
                    <a:pt x="4668306" y="893801"/>
                  </a:lnTo>
                  <a:lnTo>
                    <a:pt x="4676627" y="888191"/>
                  </a:lnTo>
                  <a:lnTo>
                    <a:pt x="4682238" y="879870"/>
                  </a:lnTo>
                  <a:lnTo>
                    <a:pt x="4684297" y="869681"/>
                  </a:lnTo>
                  <a:lnTo>
                    <a:pt x="4682238" y="859492"/>
                  </a:lnTo>
                  <a:lnTo>
                    <a:pt x="4676627" y="851171"/>
                  </a:lnTo>
                  <a:lnTo>
                    <a:pt x="4668306" y="845561"/>
                  </a:lnTo>
                  <a:lnTo>
                    <a:pt x="4658067" y="843504"/>
                  </a:lnTo>
                  <a:close/>
                </a:path>
                <a:path w="4888865" h="1000759">
                  <a:moveTo>
                    <a:pt x="4553306" y="843504"/>
                  </a:moveTo>
                  <a:lnTo>
                    <a:pt x="4543115" y="845561"/>
                  </a:lnTo>
                  <a:lnTo>
                    <a:pt x="4534795" y="851171"/>
                  </a:lnTo>
                  <a:lnTo>
                    <a:pt x="4529185" y="859492"/>
                  </a:lnTo>
                  <a:lnTo>
                    <a:pt x="4527129" y="869681"/>
                  </a:lnTo>
                  <a:lnTo>
                    <a:pt x="4529185" y="879870"/>
                  </a:lnTo>
                  <a:lnTo>
                    <a:pt x="4534795" y="888191"/>
                  </a:lnTo>
                  <a:lnTo>
                    <a:pt x="4543115" y="893801"/>
                  </a:lnTo>
                  <a:lnTo>
                    <a:pt x="4553358" y="895858"/>
                  </a:lnTo>
                  <a:lnTo>
                    <a:pt x="4563544" y="893801"/>
                  </a:lnTo>
                  <a:lnTo>
                    <a:pt x="4571866" y="888191"/>
                  </a:lnTo>
                  <a:lnTo>
                    <a:pt x="4577477" y="879870"/>
                  </a:lnTo>
                  <a:lnTo>
                    <a:pt x="4579535" y="869681"/>
                  </a:lnTo>
                  <a:lnTo>
                    <a:pt x="4577477" y="859492"/>
                  </a:lnTo>
                  <a:lnTo>
                    <a:pt x="4571866" y="851171"/>
                  </a:lnTo>
                  <a:lnTo>
                    <a:pt x="4563544" y="845561"/>
                  </a:lnTo>
                  <a:lnTo>
                    <a:pt x="4553306" y="843504"/>
                  </a:lnTo>
                  <a:close/>
                </a:path>
                <a:path w="4888865" h="1000759">
                  <a:moveTo>
                    <a:pt x="4448545" y="843504"/>
                  </a:moveTo>
                  <a:lnTo>
                    <a:pt x="4438354" y="845561"/>
                  </a:lnTo>
                  <a:lnTo>
                    <a:pt x="4430033" y="851171"/>
                  </a:lnTo>
                  <a:lnTo>
                    <a:pt x="4424424" y="859492"/>
                  </a:lnTo>
                  <a:lnTo>
                    <a:pt x="4422367" y="869681"/>
                  </a:lnTo>
                  <a:lnTo>
                    <a:pt x="4424424" y="879870"/>
                  </a:lnTo>
                  <a:lnTo>
                    <a:pt x="4430033" y="888191"/>
                  </a:lnTo>
                  <a:lnTo>
                    <a:pt x="4438354" y="893801"/>
                  </a:lnTo>
                  <a:lnTo>
                    <a:pt x="4448597" y="895858"/>
                  </a:lnTo>
                  <a:lnTo>
                    <a:pt x="4458783" y="893801"/>
                  </a:lnTo>
                  <a:lnTo>
                    <a:pt x="4467104" y="888191"/>
                  </a:lnTo>
                  <a:lnTo>
                    <a:pt x="4472716" y="879870"/>
                  </a:lnTo>
                  <a:lnTo>
                    <a:pt x="4474774" y="869681"/>
                  </a:lnTo>
                  <a:lnTo>
                    <a:pt x="4472716" y="859492"/>
                  </a:lnTo>
                  <a:lnTo>
                    <a:pt x="4467104" y="851171"/>
                  </a:lnTo>
                  <a:lnTo>
                    <a:pt x="4458783" y="845561"/>
                  </a:lnTo>
                  <a:lnTo>
                    <a:pt x="4448545" y="843504"/>
                  </a:lnTo>
                  <a:close/>
                </a:path>
                <a:path w="4888865" h="1000759">
                  <a:moveTo>
                    <a:pt x="4343783" y="843504"/>
                  </a:moveTo>
                  <a:lnTo>
                    <a:pt x="4333593" y="845561"/>
                  </a:lnTo>
                  <a:lnTo>
                    <a:pt x="4325272" y="851171"/>
                  </a:lnTo>
                  <a:lnTo>
                    <a:pt x="4319663" y="859492"/>
                  </a:lnTo>
                  <a:lnTo>
                    <a:pt x="4317606" y="869681"/>
                  </a:lnTo>
                  <a:lnTo>
                    <a:pt x="4319663" y="879870"/>
                  </a:lnTo>
                  <a:lnTo>
                    <a:pt x="4325272" y="888191"/>
                  </a:lnTo>
                  <a:lnTo>
                    <a:pt x="4333593" y="893801"/>
                  </a:lnTo>
                  <a:lnTo>
                    <a:pt x="4343836" y="895858"/>
                  </a:lnTo>
                  <a:lnTo>
                    <a:pt x="4354022" y="893801"/>
                  </a:lnTo>
                  <a:lnTo>
                    <a:pt x="4362343" y="888191"/>
                  </a:lnTo>
                  <a:lnTo>
                    <a:pt x="4367955" y="879870"/>
                  </a:lnTo>
                  <a:lnTo>
                    <a:pt x="4370013" y="869681"/>
                  </a:lnTo>
                  <a:lnTo>
                    <a:pt x="4367955" y="859492"/>
                  </a:lnTo>
                  <a:lnTo>
                    <a:pt x="4362343" y="851171"/>
                  </a:lnTo>
                  <a:lnTo>
                    <a:pt x="4354022" y="845561"/>
                  </a:lnTo>
                  <a:lnTo>
                    <a:pt x="4343783" y="843504"/>
                  </a:lnTo>
                  <a:close/>
                </a:path>
                <a:path w="4888865" h="1000759">
                  <a:moveTo>
                    <a:pt x="4239022" y="843504"/>
                  </a:moveTo>
                  <a:lnTo>
                    <a:pt x="4228832" y="845561"/>
                  </a:lnTo>
                  <a:lnTo>
                    <a:pt x="4220511" y="851171"/>
                  </a:lnTo>
                  <a:lnTo>
                    <a:pt x="4214902" y="859492"/>
                  </a:lnTo>
                  <a:lnTo>
                    <a:pt x="4212845" y="869681"/>
                  </a:lnTo>
                  <a:lnTo>
                    <a:pt x="4214902" y="879870"/>
                  </a:lnTo>
                  <a:lnTo>
                    <a:pt x="4220511" y="888191"/>
                  </a:lnTo>
                  <a:lnTo>
                    <a:pt x="4228832" y="893801"/>
                  </a:lnTo>
                  <a:lnTo>
                    <a:pt x="4239075" y="895858"/>
                  </a:lnTo>
                  <a:lnTo>
                    <a:pt x="4249261" y="893801"/>
                  </a:lnTo>
                  <a:lnTo>
                    <a:pt x="4257582" y="888191"/>
                  </a:lnTo>
                  <a:lnTo>
                    <a:pt x="4263194" y="879870"/>
                  </a:lnTo>
                  <a:lnTo>
                    <a:pt x="4265252" y="869681"/>
                  </a:lnTo>
                  <a:lnTo>
                    <a:pt x="4263194" y="859492"/>
                  </a:lnTo>
                  <a:lnTo>
                    <a:pt x="4257582" y="851171"/>
                  </a:lnTo>
                  <a:lnTo>
                    <a:pt x="4249261" y="845561"/>
                  </a:lnTo>
                  <a:lnTo>
                    <a:pt x="4239022" y="843504"/>
                  </a:lnTo>
                  <a:close/>
                </a:path>
                <a:path w="4888865" h="1000759">
                  <a:moveTo>
                    <a:pt x="4134261" y="843504"/>
                  </a:moveTo>
                  <a:lnTo>
                    <a:pt x="4124070" y="845561"/>
                  </a:lnTo>
                  <a:lnTo>
                    <a:pt x="4115750" y="851171"/>
                  </a:lnTo>
                  <a:lnTo>
                    <a:pt x="4110141" y="859492"/>
                  </a:lnTo>
                  <a:lnTo>
                    <a:pt x="4108084" y="869681"/>
                  </a:lnTo>
                  <a:lnTo>
                    <a:pt x="4110141" y="879870"/>
                  </a:lnTo>
                  <a:lnTo>
                    <a:pt x="4115750" y="888191"/>
                  </a:lnTo>
                  <a:lnTo>
                    <a:pt x="4124070" y="893801"/>
                  </a:lnTo>
                  <a:lnTo>
                    <a:pt x="4134313" y="895858"/>
                  </a:lnTo>
                  <a:lnTo>
                    <a:pt x="4144500" y="893801"/>
                  </a:lnTo>
                  <a:lnTo>
                    <a:pt x="4152821" y="888191"/>
                  </a:lnTo>
                  <a:lnTo>
                    <a:pt x="4158432" y="879870"/>
                  </a:lnTo>
                  <a:lnTo>
                    <a:pt x="4160491" y="869681"/>
                  </a:lnTo>
                  <a:lnTo>
                    <a:pt x="4158432" y="859492"/>
                  </a:lnTo>
                  <a:lnTo>
                    <a:pt x="4152821" y="851171"/>
                  </a:lnTo>
                  <a:lnTo>
                    <a:pt x="4144500" y="845561"/>
                  </a:lnTo>
                  <a:lnTo>
                    <a:pt x="4134261" y="843504"/>
                  </a:lnTo>
                  <a:close/>
                </a:path>
                <a:path w="4888865" h="1000759">
                  <a:moveTo>
                    <a:pt x="4029500" y="843504"/>
                  </a:moveTo>
                  <a:lnTo>
                    <a:pt x="4019309" y="845561"/>
                  </a:lnTo>
                  <a:lnTo>
                    <a:pt x="4010989" y="851171"/>
                  </a:lnTo>
                  <a:lnTo>
                    <a:pt x="4005379" y="859492"/>
                  </a:lnTo>
                  <a:lnTo>
                    <a:pt x="4003323" y="869681"/>
                  </a:lnTo>
                  <a:lnTo>
                    <a:pt x="4005379" y="879870"/>
                  </a:lnTo>
                  <a:lnTo>
                    <a:pt x="4010989" y="888191"/>
                  </a:lnTo>
                  <a:lnTo>
                    <a:pt x="4019309" y="893801"/>
                  </a:lnTo>
                  <a:lnTo>
                    <a:pt x="4029552" y="895858"/>
                  </a:lnTo>
                  <a:lnTo>
                    <a:pt x="4039738" y="893801"/>
                  </a:lnTo>
                  <a:lnTo>
                    <a:pt x="4048059" y="888191"/>
                  </a:lnTo>
                  <a:lnTo>
                    <a:pt x="4053671" y="879870"/>
                  </a:lnTo>
                  <a:lnTo>
                    <a:pt x="4055729" y="869681"/>
                  </a:lnTo>
                  <a:lnTo>
                    <a:pt x="4053671" y="859492"/>
                  </a:lnTo>
                  <a:lnTo>
                    <a:pt x="4048059" y="851171"/>
                  </a:lnTo>
                  <a:lnTo>
                    <a:pt x="4039738" y="845561"/>
                  </a:lnTo>
                  <a:lnTo>
                    <a:pt x="4029500" y="843504"/>
                  </a:lnTo>
                  <a:close/>
                </a:path>
                <a:path w="4888865" h="1000759">
                  <a:moveTo>
                    <a:pt x="3924739" y="843504"/>
                  </a:moveTo>
                  <a:lnTo>
                    <a:pt x="3914548" y="845561"/>
                  </a:lnTo>
                  <a:lnTo>
                    <a:pt x="3906227" y="851171"/>
                  </a:lnTo>
                  <a:lnTo>
                    <a:pt x="3900618" y="859492"/>
                  </a:lnTo>
                  <a:lnTo>
                    <a:pt x="3898561" y="869681"/>
                  </a:lnTo>
                  <a:lnTo>
                    <a:pt x="3900618" y="879870"/>
                  </a:lnTo>
                  <a:lnTo>
                    <a:pt x="3906227" y="888191"/>
                  </a:lnTo>
                  <a:lnTo>
                    <a:pt x="3914548" y="893801"/>
                  </a:lnTo>
                  <a:lnTo>
                    <a:pt x="3924791" y="895858"/>
                  </a:lnTo>
                  <a:lnTo>
                    <a:pt x="3934977" y="893801"/>
                  </a:lnTo>
                  <a:lnTo>
                    <a:pt x="3943298" y="888191"/>
                  </a:lnTo>
                  <a:lnTo>
                    <a:pt x="3948910" y="879870"/>
                  </a:lnTo>
                  <a:lnTo>
                    <a:pt x="3950968" y="869681"/>
                  </a:lnTo>
                  <a:lnTo>
                    <a:pt x="3948910" y="859492"/>
                  </a:lnTo>
                  <a:lnTo>
                    <a:pt x="3943298" y="851171"/>
                  </a:lnTo>
                  <a:lnTo>
                    <a:pt x="3934977" y="845561"/>
                  </a:lnTo>
                  <a:lnTo>
                    <a:pt x="3924739" y="843504"/>
                  </a:lnTo>
                  <a:close/>
                </a:path>
                <a:path w="4888865" h="1000759">
                  <a:moveTo>
                    <a:pt x="3819977" y="843504"/>
                  </a:moveTo>
                  <a:lnTo>
                    <a:pt x="3809787" y="845561"/>
                  </a:lnTo>
                  <a:lnTo>
                    <a:pt x="3801466" y="851171"/>
                  </a:lnTo>
                  <a:lnTo>
                    <a:pt x="3795857" y="859492"/>
                  </a:lnTo>
                  <a:lnTo>
                    <a:pt x="3793800" y="869681"/>
                  </a:lnTo>
                  <a:lnTo>
                    <a:pt x="3795857" y="879870"/>
                  </a:lnTo>
                  <a:lnTo>
                    <a:pt x="3801466" y="888191"/>
                  </a:lnTo>
                  <a:lnTo>
                    <a:pt x="3809787" y="893801"/>
                  </a:lnTo>
                  <a:lnTo>
                    <a:pt x="3820030" y="895858"/>
                  </a:lnTo>
                  <a:lnTo>
                    <a:pt x="3830216" y="893801"/>
                  </a:lnTo>
                  <a:lnTo>
                    <a:pt x="3838537" y="888191"/>
                  </a:lnTo>
                  <a:lnTo>
                    <a:pt x="3844149" y="879870"/>
                  </a:lnTo>
                  <a:lnTo>
                    <a:pt x="3846207" y="869681"/>
                  </a:lnTo>
                  <a:lnTo>
                    <a:pt x="3844149" y="859492"/>
                  </a:lnTo>
                  <a:lnTo>
                    <a:pt x="3838537" y="851171"/>
                  </a:lnTo>
                  <a:lnTo>
                    <a:pt x="3830216" y="845561"/>
                  </a:lnTo>
                  <a:lnTo>
                    <a:pt x="3819977" y="843504"/>
                  </a:lnTo>
                  <a:close/>
                </a:path>
                <a:path w="4888865" h="1000759">
                  <a:moveTo>
                    <a:pt x="3715216" y="843504"/>
                  </a:moveTo>
                  <a:lnTo>
                    <a:pt x="3705026" y="845561"/>
                  </a:lnTo>
                  <a:lnTo>
                    <a:pt x="3696705" y="851171"/>
                  </a:lnTo>
                  <a:lnTo>
                    <a:pt x="3691096" y="859492"/>
                  </a:lnTo>
                  <a:lnTo>
                    <a:pt x="3689039" y="869681"/>
                  </a:lnTo>
                  <a:lnTo>
                    <a:pt x="3691096" y="879870"/>
                  </a:lnTo>
                  <a:lnTo>
                    <a:pt x="3696705" y="888191"/>
                  </a:lnTo>
                  <a:lnTo>
                    <a:pt x="3705026" y="893801"/>
                  </a:lnTo>
                  <a:lnTo>
                    <a:pt x="3715269" y="895858"/>
                  </a:lnTo>
                  <a:lnTo>
                    <a:pt x="3725455" y="893801"/>
                  </a:lnTo>
                  <a:lnTo>
                    <a:pt x="3733776" y="888191"/>
                  </a:lnTo>
                  <a:lnTo>
                    <a:pt x="3739388" y="879870"/>
                  </a:lnTo>
                  <a:lnTo>
                    <a:pt x="3741446" y="869681"/>
                  </a:lnTo>
                  <a:lnTo>
                    <a:pt x="3739388" y="859492"/>
                  </a:lnTo>
                  <a:lnTo>
                    <a:pt x="3733776" y="851171"/>
                  </a:lnTo>
                  <a:lnTo>
                    <a:pt x="3725455" y="845561"/>
                  </a:lnTo>
                  <a:lnTo>
                    <a:pt x="3715216" y="843504"/>
                  </a:lnTo>
                  <a:close/>
                </a:path>
                <a:path w="4888865" h="1000759">
                  <a:moveTo>
                    <a:pt x="3610455" y="843504"/>
                  </a:moveTo>
                  <a:lnTo>
                    <a:pt x="3600264" y="845561"/>
                  </a:lnTo>
                  <a:lnTo>
                    <a:pt x="3591944" y="851171"/>
                  </a:lnTo>
                  <a:lnTo>
                    <a:pt x="3586335" y="859492"/>
                  </a:lnTo>
                  <a:lnTo>
                    <a:pt x="3584278" y="869681"/>
                  </a:lnTo>
                  <a:lnTo>
                    <a:pt x="3586335" y="879870"/>
                  </a:lnTo>
                  <a:lnTo>
                    <a:pt x="3591944" y="888191"/>
                  </a:lnTo>
                  <a:lnTo>
                    <a:pt x="3600264" y="893801"/>
                  </a:lnTo>
                  <a:lnTo>
                    <a:pt x="3610507" y="895858"/>
                  </a:lnTo>
                  <a:lnTo>
                    <a:pt x="3620694" y="893801"/>
                  </a:lnTo>
                  <a:lnTo>
                    <a:pt x="3629015" y="888191"/>
                  </a:lnTo>
                  <a:lnTo>
                    <a:pt x="3634626" y="879870"/>
                  </a:lnTo>
                  <a:lnTo>
                    <a:pt x="3636685" y="869681"/>
                  </a:lnTo>
                  <a:lnTo>
                    <a:pt x="3634626" y="859492"/>
                  </a:lnTo>
                  <a:lnTo>
                    <a:pt x="3629015" y="851171"/>
                  </a:lnTo>
                  <a:lnTo>
                    <a:pt x="3620694" y="845561"/>
                  </a:lnTo>
                  <a:lnTo>
                    <a:pt x="3610455" y="843504"/>
                  </a:lnTo>
                  <a:close/>
                </a:path>
                <a:path w="4888865" h="1000759">
                  <a:moveTo>
                    <a:pt x="3505694" y="843504"/>
                  </a:moveTo>
                  <a:lnTo>
                    <a:pt x="3495503" y="845561"/>
                  </a:lnTo>
                  <a:lnTo>
                    <a:pt x="3487183" y="851171"/>
                  </a:lnTo>
                  <a:lnTo>
                    <a:pt x="3481573" y="859492"/>
                  </a:lnTo>
                  <a:lnTo>
                    <a:pt x="3479517" y="869681"/>
                  </a:lnTo>
                  <a:lnTo>
                    <a:pt x="3481573" y="879870"/>
                  </a:lnTo>
                  <a:lnTo>
                    <a:pt x="3487183" y="888191"/>
                  </a:lnTo>
                  <a:lnTo>
                    <a:pt x="3495503" y="893801"/>
                  </a:lnTo>
                  <a:lnTo>
                    <a:pt x="3505746" y="895858"/>
                  </a:lnTo>
                  <a:lnTo>
                    <a:pt x="3515932" y="893801"/>
                  </a:lnTo>
                  <a:lnTo>
                    <a:pt x="3524253" y="888191"/>
                  </a:lnTo>
                  <a:lnTo>
                    <a:pt x="3529865" y="879870"/>
                  </a:lnTo>
                  <a:lnTo>
                    <a:pt x="3531923" y="869681"/>
                  </a:lnTo>
                  <a:lnTo>
                    <a:pt x="3529865" y="859492"/>
                  </a:lnTo>
                  <a:lnTo>
                    <a:pt x="3524253" y="851171"/>
                  </a:lnTo>
                  <a:lnTo>
                    <a:pt x="3515932" y="845561"/>
                  </a:lnTo>
                  <a:lnTo>
                    <a:pt x="3505694" y="843504"/>
                  </a:lnTo>
                  <a:close/>
                </a:path>
                <a:path w="4888865" h="1000759">
                  <a:moveTo>
                    <a:pt x="3400933" y="843504"/>
                  </a:moveTo>
                  <a:lnTo>
                    <a:pt x="3390742" y="845561"/>
                  </a:lnTo>
                  <a:lnTo>
                    <a:pt x="3382421" y="851171"/>
                  </a:lnTo>
                  <a:lnTo>
                    <a:pt x="3376812" y="859492"/>
                  </a:lnTo>
                  <a:lnTo>
                    <a:pt x="3374755" y="869681"/>
                  </a:lnTo>
                  <a:lnTo>
                    <a:pt x="3376812" y="879870"/>
                  </a:lnTo>
                  <a:lnTo>
                    <a:pt x="3382421" y="888191"/>
                  </a:lnTo>
                  <a:lnTo>
                    <a:pt x="3390742" y="893801"/>
                  </a:lnTo>
                  <a:lnTo>
                    <a:pt x="3400985" y="895858"/>
                  </a:lnTo>
                  <a:lnTo>
                    <a:pt x="3411171" y="893801"/>
                  </a:lnTo>
                  <a:lnTo>
                    <a:pt x="3419492" y="888191"/>
                  </a:lnTo>
                  <a:lnTo>
                    <a:pt x="3425104" y="879870"/>
                  </a:lnTo>
                  <a:lnTo>
                    <a:pt x="3427162" y="869681"/>
                  </a:lnTo>
                  <a:lnTo>
                    <a:pt x="3425104" y="859492"/>
                  </a:lnTo>
                  <a:lnTo>
                    <a:pt x="3419492" y="851171"/>
                  </a:lnTo>
                  <a:lnTo>
                    <a:pt x="3411171" y="845561"/>
                  </a:lnTo>
                  <a:lnTo>
                    <a:pt x="3400933" y="843504"/>
                  </a:lnTo>
                  <a:close/>
                </a:path>
                <a:path w="4888865" h="1000759">
                  <a:moveTo>
                    <a:pt x="3296171" y="843504"/>
                  </a:moveTo>
                  <a:lnTo>
                    <a:pt x="3285981" y="845561"/>
                  </a:lnTo>
                  <a:lnTo>
                    <a:pt x="3277660" y="851171"/>
                  </a:lnTo>
                  <a:lnTo>
                    <a:pt x="3272051" y="859492"/>
                  </a:lnTo>
                  <a:lnTo>
                    <a:pt x="3269994" y="869681"/>
                  </a:lnTo>
                  <a:lnTo>
                    <a:pt x="3272051" y="879870"/>
                  </a:lnTo>
                  <a:lnTo>
                    <a:pt x="3277660" y="888191"/>
                  </a:lnTo>
                  <a:lnTo>
                    <a:pt x="3285981" y="893801"/>
                  </a:lnTo>
                  <a:lnTo>
                    <a:pt x="3296224" y="895858"/>
                  </a:lnTo>
                  <a:lnTo>
                    <a:pt x="3306410" y="893801"/>
                  </a:lnTo>
                  <a:lnTo>
                    <a:pt x="3314731" y="888191"/>
                  </a:lnTo>
                  <a:lnTo>
                    <a:pt x="3320343" y="879870"/>
                  </a:lnTo>
                  <a:lnTo>
                    <a:pt x="3322401" y="869681"/>
                  </a:lnTo>
                  <a:lnTo>
                    <a:pt x="3320343" y="859492"/>
                  </a:lnTo>
                  <a:lnTo>
                    <a:pt x="3314731" y="851171"/>
                  </a:lnTo>
                  <a:lnTo>
                    <a:pt x="3306410" y="845561"/>
                  </a:lnTo>
                  <a:lnTo>
                    <a:pt x="3296171" y="843504"/>
                  </a:lnTo>
                  <a:close/>
                </a:path>
                <a:path w="4888865" h="1000759">
                  <a:moveTo>
                    <a:pt x="3191410" y="843504"/>
                  </a:moveTo>
                  <a:lnTo>
                    <a:pt x="3181220" y="845561"/>
                  </a:lnTo>
                  <a:lnTo>
                    <a:pt x="3172899" y="851171"/>
                  </a:lnTo>
                  <a:lnTo>
                    <a:pt x="3167290" y="859492"/>
                  </a:lnTo>
                  <a:lnTo>
                    <a:pt x="3165233" y="869681"/>
                  </a:lnTo>
                  <a:lnTo>
                    <a:pt x="3167290" y="879870"/>
                  </a:lnTo>
                  <a:lnTo>
                    <a:pt x="3172899" y="888191"/>
                  </a:lnTo>
                  <a:lnTo>
                    <a:pt x="3181220" y="893801"/>
                  </a:lnTo>
                  <a:lnTo>
                    <a:pt x="3191463" y="895858"/>
                  </a:lnTo>
                  <a:lnTo>
                    <a:pt x="3201649" y="893801"/>
                  </a:lnTo>
                  <a:lnTo>
                    <a:pt x="3209970" y="888191"/>
                  </a:lnTo>
                  <a:lnTo>
                    <a:pt x="3215582" y="879870"/>
                  </a:lnTo>
                  <a:lnTo>
                    <a:pt x="3217640" y="869681"/>
                  </a:lnTo>
                  <a:lnTo>
                    <a:pt x="3215582" y="859492"/>
                  </a:lnTo>
                  <a:lnTo>
                    <a:pt x="3209970" y="851171"/>
                  </a:lnTo>
                  <a:lnTo>
                    <a:pt x="3201649" y="845561"/>
                  </a:lnTo>
                  <a:lnTo>
                    <a:pt x="3191410" y="843504"/>
                  </a:lnTo>
                  <a:close/>
                </a:path>
                <a:path w="4888865" h="1000759">
                  <a:moveTo>
                    <a:pt x="3086649" y="843504"/>
                  </a:moveTo>
                  <a:lnTo>
                    <a:pt x="3076458" y="845561"/>
                  </a:lnTo>
                  <a:lnTo>
                    <a:pt x="3068138" y="851171"/>
                  </a:lnTo>
                  <a:lnTo>
                    <a:pt x="3062528" y="859492"/>
                  </a:lnTo>
                  <a:lnTo>
                    <a:pt x="3060472" y="869681"/>
                  </a:lnTo>
                  <a:lnTo>
                    <a:pt x="3062528" y="879870"/>
                  </a:lnTo>
                  <a:lnTo>
                    <a:pt x="3068138" y="888191"/>
                  </a:lnTo>
                  <a:lnTo>
                    <a:pt x="3076458" y="893801"/>
                  </a:lnTo>
                  <a:lnTo>
                    <a:pt x="3086701" y="895858"/>
                  </a:lnTo>
                  <a:lnTo>
                    <a:pt x="3096888" y="893801"/>
                  </a:lnTo>
                  <a:lnTo>
                    <a:pt x="3105209" y="888191"/>
                  </a:lnTo>
                  <a:lnTo>
                    <a:pt x="3110820" y="879870"/>
                  </a:lnTo>
                  <a:lnTo>
                    <a:pt x="3112879" y="869681"/>
                  </a:lnTo>
                  <a:lnTo>
                    <a:pt x="3110820" y="859492"/>
                  </a:lnTo>
                  <a:lnTo>
                    <a:pt x="3105209" y="851171"/>
                  </a:lnTo>
                  <a:lnTo>
                    <a:pt x="3096888" y="845561"/>
                  </a:lnTo>
                  <a:lnTo>
                    <a:pt x="3086649" y="843504"/>
                  </a:lnTo>
                  <a:close/>
                </a:path>
                <a:path w="4888865" h="1000759">
                  <a:moveTo>
                    <a:pt x="2981888" y="843504"/>
                  </a:moveTo>
                  <a:lnTo>
                    <a:pt x="2971697" y="845561"/>
                  </a:lnTo>
                  <a:lnTo>
                    <a:pt x="2963377" y="851171"/>
                  </a:lnTo>
                  <a:lnTo>
                    <a:pt x="2957767" y="859492"/>
                  </a:lnTo>
                  <a:lnTo>
                    <a:pt x="2955711" y="869681"/>
                  </a:lnTo>
                  <a:lnTo>
                    <a:pt x="2957767" y="879870"/>
                  </a:lnTo>
                  <a:lnTo>
                    <a:pt x="2963377" y="888191"/>
                  </a:lnTo>
                  <a:lnTo>
                    <a:pt x="2971697" y="893801"/>
                  </a:lnTo>
                  <a:lnTo>
                    <a:pt x="2981940" y="895858"/>
                  </a:lnTo>
                  <a:lnTo>
                    <a:pt x="2992126" y="893801"/>
                  </a:lnTo>
                  <a:lnTo>
                    <a:pt x="3000447" y="888191"/>
                  </a:lnTo>
                  <a:lnTo>
                    <a:pt x="3006059" y="879870"/>
                  </a:lnTo>
                  <a:lnTo>
                    <a:pt x="3008117" y="869681"/>
                  </a:lnTo>
                  <a:lnTo>
                    <a:pt x="3006059" y="859492"/>
                  </a:lnTo>
                  <a:lnTo>
                    <a:pt x="3000447" y="851171"/>
                  </a:lnTo>
                  <a:lnTo>
                    <a:pt x="2992126" y="845561"/>
                  </a:lnTo>
                  <a:lnTo>
                    <a:pt x="2981888" y="843504"/>
                  </a:lnTo>
                  <a:close/>
                </a:path>
                <a:path w="4888865" h="1000759">
                  <a:moveTo>
                    <a:pt x="2877127" y="843504"/>
                  </a:moveTo>
                  <a:lnTo>
                    <a:pt x="2866936" y="845561"/>
                  </a:lnTo>
                  <a:lnTo>
                    <a:pt x="2858615" y="851171"/>
                  </a:lnTo>
                  <a:lnTo>
                    <a:pt x="2853006" y="859492"/>
                  </a:lnTo>
                  <a:lnTo>
                    <a:pt x="2850949" y="869681"/>
                  </a:lnTo>
                  <a:lnTo>
                    <a:pt x="2853006" y="879870"/>
                  </a:lnTo>
                  <a:lnTo>
                    <a:pt x="2858615" y="888191"/>
                  </a:lnTo>
                  <a:lnTo>
                    <a:pt x="2866936" y="893801"/>
                  </a:lnTo>
                  <a:lnTo>
                    <a:pt x="2877179" y="895858"/>
                  </a:lnTo>
                  <a:lnTo>
                    <a:pt x="2887365" y="893801"/>
                  </a:lnTo>
                  <a:lnTo>
                    <a:pt x="2895686" y="888191"/>
                  </a:lnTo>
                  <a:lnTo>
                    <a:pt x="2901298" y="879870"/>
                  </a:lnTo>
                  <a:lnTo>
                    <a:pt x="2903356" y="869681"/>
                  </a:lnTo>
                  <a:lnTo>
                    <a:pt x="2901298" y="859492"/>
                  </a:lnTo>
                  <a:lnTo>
                    <a:pt x="2895686" y="851171"/>
                  </a:lnTo>
                  <a:lnTo>
                    <a:pt x="2887365" y="845561"/>
                  </a:lnTo>
                  <a:lnTo>
                    <a:pt x="2877127" y="843504"/>
                  </a:lnTo>
                  <a:close/>
                </a:path>
                <a:path w="4888865" h="1000759">
                  <a:moveTo>
                    <a:pt x="2772365" y="843504"/>
                  </a:moveTo>
                  <a:lnTo>
                    <a:pt x="2762175" y="845561"/>
                  </a:lnTo>
                  <a:lnTo>
                    <a:pt x="2753854" y="851171"/>
                  </a:lnTo>
                  <a:lnTo>
                    <a:pt x="2748245" y="859492"/>
                  </a:lnTo>
                  <a:lnTo>
                    <a:pt x="2746188" y="869681"/>
                  </a:lnTo>
                  <a:lnTo>
                    <a:pt x="2748245" y="879870"/>
                  </a:lnTo>
                  <a:lnTo>
                    <a:pt x="2753854" y="888191"/>
                  </a:lnTo>
                  <a:lnTo>
                    <a:pt x="2762175" y="893801"/>
                  </a:lnTo>
                  <a:lnTo>
                    <a:pt x="2772418" y="895858"/>
                  </a:lnTo>
                  <a:lnTo>
                    <a:pt x="2782604" y="893801"/>
                  </a:lnTo>
                  <a:lnTo>
                    <a:pt x="2790925" y="888191"/>
                  </a:lnTo>
                  <a:lnTo>
                    <a:pt x="2796537" y="879870"/>
                  </a:lnTo>
                  <a:lnTo>
                    <a:pt x="2798595" y="869681"/>
                  </a:lnTo>
                  <a:lnTo>
                    <a:pt x="2796537" y="859492"/>
                  </a:lnTo>
                  <a:lnTo>
                    <a:pt x="2790925" y="851171"/>
                  </a:lnTo>
                  <a:lnTo>
                    <a:pt x="2782604" y="845561"/>
                  </a:lnTo>
                  <a:lnTo>
                    <a:pt x="2772365" y="843504"/>
                  </a:lnTo>
                  <a:close/>
                </a:path>
                <a:path w="4888865" h="1000759">
                  <a:moveTo>
                    <a:pt x="2667604" y="843504"/>
                  </a:moveTo>
                  <a:lnTo>
                    <a:pt x="2657414" y="845561"/>
                  </a:lnTo>
                  <a:lnTo>
                    <a:pt x="2649093" y="851171"/>
                  </a:lnTo>
                  <a:lnTo>
                    <a:pt x="2643484" y="859492"/>
                  </a:lnTo>
                  <a:lnTo>
                    <a:pt x="2641427" y="869681"/>
                  </a:lnTo>
                  <a:lnTo>
                    <a:pt x="2643484" y="879870"/>
                  </a:lnTo>
                  <a:lnTo>
                    <a:pt x="2649093" y="888191"/>
                  </a:lnTo>
                  <a:lnTo>
                    <a:pt x="2657414" y="893801"/>
                  </a:lnTo>
                  <a:lnTo>
                    <a:pt x="2667656" y="895858"/>
                  </a:lnTo>
                  <a:lnTo>
                    <a:pt x="2677843" y="893801"/>
                  </a:lnTo>
                  <a:lnTo>
                    <a:pt x="2686164" y="888191"/>
                  </a:lnTo>
                  <a:lnTo>
                    <a:pt x="2691776" y="879870"/>
                  </a:lnTo>
                  <a:lnTo>
                    <a:pt x="2693834" y="869681"/>
                  </a:lnTo>
                  <a:lnTo>
                    <a:pt x="2691776" y="859492"/>
                  </a:lnTo>
                  <a:lnTo>
                    <a:pt x="2686164" y="851171"/>
                  </a:lnTo>
                  <a:lnTo>
                    <a:pt x="2677843" y="845561"/>
                  </a:lnTo>
                  <a:lnTo>
                    <a:pt x="2667604" y="843504"/>
                  </a:lnTo>
                  <a:close/>
                </a:path>
                <a:path w="4888865" h="1000759">
                  <a:moveTo>
                    <a:pt x="2562843" y="843504"/>
                  </a:moveTo>
                  <a:lnTo>
                    <a:pt x="2552652" y="845561"/>
                  </a:lnTo>
                  <a:lnTo>
                    <a:pt x="2544332" y="851171"/>
                  </a:lnTo>
                  <a:lnTo>
                    <a:pt x="2538722" y="859492"/>
                  </a:lnTo>
                  <a:lnTo>
                    <a:pt x="2536666" y="869681"/>
                  </a:lnTo>
                  <a:lnTo>
                    <a:pt x="2538722" y="879870"/>
                  </a:lnTo>
                  <a:lnTo>
                    <a:pt x="2544332" y="888191"/>
                  </a:lnTo>
                  <a:lnTo>
                    <a:pt x="2552652" y="893801"/>
                  </a:lnTo>
                  <a:lnTo>
                    <a:pt x="2562895" y="895858"/>
                  </a:lnTo>
                  <a:lnTo>
                    <a:pt x="2573081" y="893801"/>
                  </a:lnTo>
                  <a:lnTo>
                    <a:pt x="2581403" y="888191"/>
                  </a:lnTo>
                  <a:lnTo>
                    <a:pt x="2587014" y="879870"/>
                  </a:lnTo>
                  <a:lnTo>
                    <a:pt x="2589072" y="869681"/>
                  </a:lnTo>
                  <a:lnTo>
                    <a:pt x="2587014" y="859492"/>
                  </a:lnTo>
                  <a:lnTo>
                    <a:pt x="2581403" y="851171"/>
                  </a:lnTo>
                  <a:lnTo>
                    <a:pt x="2573081" y="845561"/>
                  </a:lnTo>
                  <a:lnTo>
                    <a:pt x="2562843" y="843504"/>
                  </a:lnTo>
                  <a:close/>
                </a:path>
                <a:path w="4888865" h="1000759">
                  <a:moveTo>
                    <a:pt x="2458082" y="843504"/>
                  </a:moveTo>
                  <a:lnTo>
                    <a:pt x="2447891" y="845561"/>
                  </a:lnTo>
                  <a:lnTo>
                    <a:pt x="2439571" y="851171"/>
                  </a:lnTo>
                  <a:lnTo>
                    <a:pt x="2433961" y="859492"/>
                  </a:lnTo>
                  <a:lnTo>
                    <a:pt x="2431905" y="869681"/>
                  </a:lnTo>
                  <a:lnTo>
                    <a:pt x="2433961" y="879870"/>
                  </a:lnTo>
                  <a:lnTo>
                    <a:pt x="2439571" y="888191"/>
                  </a:lnTo>
                  <a:lnTo>
                    <a:pt x="2447891" y="893801"/>
                  </a:lnTo>
                  <a:lnTo>
                    <a:pt x="2458134" y="895858"/>
                  </a:lnTo>
                  <a:lnTo>
                    <a:pt x="2468320" y="893801"/>
                  </a:lnTo>
                  <a:lnTo>
                    <a:pt x="2476641" y="888191"/>
                  </a:lnTo>
                  <a:lnTo>
                    <a:pt x="2482253" y="879870"/>
                  </a:lnTo>
                  <a:lnTo>
                    <a:pt x="2484311" y="869681"/>
                  </a:lnTo>
                  <a:lnTo>
                    <a:pt x="2482253" y="859492"/>
                  </a:lnTo>
                  <a:lnTo>
                    <a:pt x="2476641" y="851171"/>
                  </a:lnTo>
                  <a:lnTo>
                    <a:pt x="2468320" y="845561"/>
                  </a:lnTo>
                  <a:lnTo>
                    <a:pt x="2458082" y="843504"/>
                  </a:lnTo>
                  <a:close/>
                </a:path>
                <a:path w="4888865" h="1000759">
                  <a:moveTo>
                    <a:pt x="2353321" y="843504"/>
                  </a:moveTo>
                  <a:lnTo>
                    <a:pt x="2343130" y="845561"/>
                  </a:lnTo>
                  <a:lnTo>
                    <a:pt x="2334809" y="851171"/>
                  </a:lnTo>
                  <a:lnTo>
                    <a:pt x="2329200" y="859492"/>
                  </a:lnTo>
                  <a:lnTo>
                    <a:pt x="2327143" y="869681"/>
                  </a:lnTo>
                  <a:lnTo>
                    <a:pt x="2329200" y="879870"/>
                  </a:lnTo>
                  <a:lnTo>
                    <a:pt x="2334809" y="888191"/>
                  </a:lnTo>
                  <a:lnTo>
                    <a:pt x="2343130" y="893801"/>
                  </a:lnTo>
                  <a:lnTo>
                    <a:pt x="2353373" y="895858"/>
                  </a:lnTo>
                  <a:lnTo>
                    <a:pt x="2363559" y="893801"/>
                  </a:lnTo>
                  <a:lnTo>
                    <a:pt x="2371880" y="888191"/>
                  </a:lnTo>
                  <a:lnTo>
                    <a:pt x="2377492" y="879870"/>
                  </a:lnTo>
                  <a:lnTo>
                    <a:pt x="2379550" y="869681"/>
                  </a:lnTo>
                  <a:lnTo>
                    <a:pt x="2377492" y="859492"/>
                  </a:lnTo>
                  <a:lnTo>
                    <a:pt x="2371880" y="851171"/>
                  </a:lnTo>
                  <a:lnTo>
                    <a:pt x="2363559" y="845561"/>
                  </a:lnTo>
                  <a:lnTo>
                    <a:pt x="2353321" y="843504"/>
                  </a:lnTo>
                  <a:close/>
                </a:path>
                <a:path w="4888865" h="1000759">
                  <a:moveTo>
                    <a:pt x="2248559" y="843504"/>
                  </a:moveTo>
                  <a:lnTo>
                    <a:pt x="2238369" y="845561"/>
                  </a:lnTo>
                  <a:lnTo>
                    <a:pt x="2230048" y="851171"/>
                  </a:lnTo>
                  <a:lnTo>
                    <a:pt x="2224439" y="859492"/>
                  </a:lnTo>
                  <a:lnTo>
                    <a:pt x="2222382" y="869681"/>
                  </a:lnTo>
                  <a:lnTo>
                    <a:pt x="2224439" y="879870"/>
                  </a:lnTo>
                  <a:lnTo>
                    <a:pt x="2230048" y="888191"/>
                  </a:lnTo>
                  <a:lnTo>
                    <a:pt x="2238369" y="893801"/>
                  </a:lnTo>
                  <a:lnTo>
                    <a:pt x="2248612" y="895858"/>
                  </a:lnTo>
                  <a:lnTo>
                    <a:pt x="2258798" y="893801"/>
                  </a:lnTo>
                  <a:lnTo>
                    <a:pt x="2267119" y="888191"/>
                  </a:lnTo>
                  <a:lnTo>
                    <a:pt x="2272731" y="879870"/>
                  </a:lnTo>
                  <a:lnTo>
                    <a:pt x="2274789" y="869681"/>
                  </a:lnTo>
                  <a:lnTo>
                    <a:pt x="2272731" y="859492"/>
                  </a:lnTo>
                  <a:lnTo>
                    <a:pt x="2267119" y="851171"/>
                  </a:lnTo>
                  <a:lnTo>
                    <a:pt x="2258798" y="845561"/>
                  </a:lnTo>
                  <a:lnTo>
                    <a:pt x="2248559" y="843504"/>
                  </a:lnTo>
                  <a:close/>
                </a:path>
                <a:path w="4888865" h="1000759">
                  <a:moveTo>
                    <a:pt x="2143798" y="843504"/>
                  </a:moveTo>
                  <a:lnTo>
                    <a:pt x="2133607" y="845561"/>
                  </a:lnTo>
                  <a:lnTo>
                    <a:pt x="2125287" y="851171"/>
                  </a:lnTo>
                  <a:lnTo>
                    <a:pt x="2119678" y="859492"/>
                  </a:lnTo>
                  <a:lnTo>
                    <a:pt x="2117621" y="869681"/>
                  </a:lnTo>
                  <a:lnTo>
                    <a:pt x="2119678" y="879870"/>
                  </a:lnTo>
                  <a:lnTo>
                    <a:pt x="2125287" y="888191"/>
                  </a:lnTo>
                  <a:lnTo>
                    <a:pt x="2133607" y="893801"/>
                  </a:lnTo>
                  <a:lnTo>
                    <a:pt x="2143850" y="895858"/>
                  </a:lnTo>
                  <a:lnTo>
                    <a:pt x="2154037" y="893801"/>
                  </a:lnTo>
                  <a:lnTo>
                    <a:pt x="2162358" y="888191"/>
                  </a:lnTo>
                  <a:lnTo>
                    <a:pt x="2167969" y="879870"/>
                  </a:lnTo>
                  <a:lnTo>
                    <a:pt x="2170028" y="869681"/>
                  </a:lnTo>
                  <a:lnTo>
                    <a:pt x="2167969" y="859492"/>
                  </a:lnTo>
                  <a:lnTo>
                    <a:pt x="2162358" y="851171"/>
                  </a:lnTo>
                  <a:lnTo>
                    <a:pt x="2154037" y="845561"/>
                  </a:lnTo>
                  <a:lnTo>
                    <a:pt x="2143798" y="843504"/>
                  </a:lnTo>
                  <a:close/>
                </a:path>
                <a:path w="4888865" h="1000759">
                  <a:moveTo>
                    <a:pt x="2039037" y="843504"/>
                  </a:moveTo>
                  <a:lnTo>
                    <a:pt x="2028846" y="845561"/>
                  </a:lnTo>
                  <a:lnTo>
                    <a:pt x="2020526" y="851171"/>
                  </a:lnTo>
                  <a:lnTo>
                    <a:pt x="2014916" y="859492"/>
                  </a:lnTo>
                  <a:lnTo>
                    <a:pt x="2012860" y="869681"/>
                  </a:lnTo>
                  <a:lnTo>
                    <a:pt x="2014916" y="879870"/>
                  </a:lnTo>
                  <a:lnTo>
                    <a:pt x="2020526" y="888191"/>
                  </a:lnTo>
                  <a:lnTo>
                    <a:pt x="2028846" y="893801"/>
                  </a:lnTo>
                  <a:lnTo>
                    <a:pt x="2039089" y="895858"/>
                  </a:lnTo>
                  <a:lnTo>
                    <a:pt x="2049275" y="893801"/>
                  </a:lnTo>
                  <a:lnTo>
                    <a:pt x="2057597" y="888191"/>
                  </a:lnTo>
                  <a:lnTo>
                    <a:pt x="2063208" y="879870"/>
                  </a:lnTo>
                  <a:lnTo>
                    <a:pt x="2065266" y="869681"/>
                  </a:lnTo>
                  <a:lnTo>
                    <a:pt x="2063208" y="859492"/>
                  </a:lnTo>
                  <a:lnTo>
                    <a:pt x="2057597" y="851171"/>
                  </a:lnTo>
                  <a:lnTo>
                    <a:pt x="2049275" y="845561"/>
                  </a:lnTo>
                  <a:lnTo>
                    <a:pt x="2039037" y="843504"/>
                  </a:lnTo>
                  <a:close/>
                </a:path>
                <a:path w="4888865" h="1000759">
                  <a:moveTo>
                    <a:pt x="1934276" y="843504"/>
                  </a:moveTo>
                  <a:lnTo>
                    <a:pt x="1924085" y="845561"/>
                  </a:lnTo>
                  <a:lnTo>
                    <a:pt x="1915764" y="851171"/>
                  </a:lnTo>
                  <a:lnTo>
                    <a:pt x="1910155" y="859492"/>
                  </a:lnTo>
                  <a:lnTo>
                    <a:pt x="1908098" y="869681"/>
                  </a:lnTo>
                  <a:lnTo>
                    <a:pt x="1910155" y="879870"/>
                  </a:lnTo>
                  <a:lnTo>
                    <a:pt x="1915764" y="888191"/>
                  </a:lnTo>
                  <a:lnTo>
                    <a:pt x="1924085" y="893801"/>
                  </a:lnTo>
                  <a:lnTo>
                    <a:pt x="1934328" y="895858"/>
                  </a:lnTo>
                  <a:lnTo>
                    <a:pt x="1944514" y="893801"/>
                  </a:lnTo>
                  <a:lnTo>
                    <a:pt x="1952835" y="888191"/>
                  </a:lnTo>
                  <a:lnTo>
                    <a:pt x="1958447" y="879870"/>
                  </a:lnTo>
                  <a:lnTo>
                    <a:pt x="1960505" y="869681"/>
                  </a:lnTo>
                  <a:lnTo>
                    <a:pt x="1958447" y="859492"/>
                  </a:lnTo>
                  <a:lnTo>
                    <a:pt x="1952835" y="851171"/>
                  </a:lnTo>
                  <a:lnTo>
                    <a:pt x="1944514" y="845561"/>
                  </a:lnTo>
                  <a:lnTo>
                    <a:pt x="1934276" y="843504"/>
                  </a:lnTo>
                  <a:close/>
                </a:path>
                <a:path w="4888865" h="1000759">
                  <a:moveTo>
                    <a:pt x="1829514" y="843504"/>
                  </a:moveTo>
                  <a:lnTo>
                    <a:pt x="1819324" y="845561"/>
                  </a:lnTo>
                  <a:lnTo>
                    <a:pt x="1811003" y="851171"/>
                  </a:lnTo>
                  <a:lnTo>
                    <a:pt x="1805394" y="859492"/>
                  </a:lnTo>
                  <a:lnTo>
                    <a:pt x="1803337" y="869681"/>
                  </a:lnTo>
                  <a:lnTo>
                    <a:pt x="1805394" y="879870"/>
                  </a:lnTo>
                  <a:lnTo>
                    <a:pt x="1811003" y="888191"/>
                  </a:lnTo>
                  <a:lnTo>
                    <a:pt x="1819324" y="893801"/>
                  </a:lnTo>
                  <a:lnTo>
                    <a:pt x="1829567" y="895858"/>
                  </a:lnTo>
                  <a:lnTo>
                    <a:pt x="1839753" y="893801"/>
                  </a:lnTo>
                  <a:lnTo>
                    <a:pt x="1848074" y="888191"/>
                  </a:lnTo>
                  <a:lnTo>
                    <a:pt x="1853686" y="879870"/>
                  </a:lnTo>
                  <a:lnTo>
                    <a:pt x="1855744" y="869681"/>
                  </a:lnTo>
                  <a:lnTo>
                    <a:pt x="1853686" y="859492"/>
                  </a:lnTo>
                  <a:lnTo>
                    <a:pt x="1848074" y="851171"/>
                  </a:lnTo>
                  <a:lnTo>
                    <a:pt x="1839753" y="845561"/>
                  </a:lnTo>
                  <a:lnTo>
                    <a:pt x="1829514" y="843504"/>
                  </a:lnTo>
                  <a:close/>
                </a:path>
                <a:path w="4888865" h="1000759">
                  <a:moveTo>
                    <a:pt x="1724753" y="843504"/>
                  </a:moveTo>
                  <a:lnTo>
                    <a:pt x="1714563" y="845561"/>
                  </a:lnTo>
                  <a:lnTo>
                    <a:pt x="1706242" y="851171"/>
                  </a:lnTo>
                  <a:lnTo>
                    <a:pt x="1700633" y="859492"/>
                  </a:lnTo>
                  <a:lnTo>
                    <a:pt x="1698576" y="869681"/>
                  </a:lnTo>
                  <a:lnTo>
                    <a:pt x="1700633" y="879870"/>
                  </a:lnTo>
                  <a:lnTo>
                    <a:pt x="1706242" y="888191"/>
                  </a:lnTo>
                  <a:lnTo>
                    <a:pt x="1714563" y="893801"/>
                  </a:lnTo>
                  <a:lnTo>
                    <a:pt x="1724806" y="895858"/>
                  </a:lnTo>
                  <a:lnTo>
                    <a:pt x="1734992" y="893801"/>
                  </a:lnTo>
                  <a:lnTo>
                    <a:pt x="1743313" y="888191"/>
                  </a:lnTo>
                  <a:lnTo>
                    <a:pt x="1748925" y="879870"/>
                  </a:lnTo>
                  <a:lnTo>
                    <a:pt x="1750983" y="869681"/>
                  </a:lnTo>
                  <a:lnTo>
                    <a:pt x="1748925" y="859492"/>
                  </a:lnTo>
                  <a:lnTo>
                    <a:pt x="1743313" y="851171"/>
                  </a:lnTo>
                  <a:lnTo>
                    <a:pt x="1734992" y="845561"/>
                  </a:lnTo>
                  <a:lnTo>
                    <a:pt x="1724753" y="843504"/>
                  </a:lnTo>
                  <a:close/>
                </a:path>
                <a:path w="4888865" h="1000759">
                  <a:moveTo>
                    <a:pt x="1619992" y="843504"/>
                  </a:moveTo>
                  <a:lnTo>
                    <a:pt x="1609801" y="845561"/>
                  </a:lnTo>
                  <a:lnTo>
                    <a:pt x="1601481" y="851171"/>
                  </a:lnTo>
                  <a:lnTo>
                    <a:pt x="1595872" y="859492"/>
                  </a:lnTo>
                  <a:lnTo>
                    <a:pt x="1593815" y="869681"/>
                  </a:lnTo>
                  <a:lnTo>
                    <a:pt x="1595872" y="879870"/>
                  </a:lnTo>
                  <a:lnTo>
                    <a:pt x="1601481" y="888191"/>
                  </a:lnTo>
                  <a:lnTo>
                    <a:pt x="1609801" y="893801"/>
                  </a:lnTo>
                  <a:lnTo>
                    <a:pt x="1620044" y="895858"/>
                  </a:lnTo>
                  <a:lnTo>
                    <a:pt x="1630231" y="893801"/>
                  </a:lnTo>
                  <a:lnTo>
                    <a:pt x="1638552" y="888191"/>
                  </a:lnTo>
                  <a:lnTo>
                    <a:pt x="1644163" y="879870"/>
                  </a:lnTo>
                  <a:lnTo>
                    <a:pt x="1646222" y="869681"/>
                  </a:lnTo>
                  <a:lnTo>
                    <a:pt x="1644163" y="859492"/>
                  </a:lnTo>
                  <a:lnTo>
                    <a:pt x="1638552" y="851171"/>
                  </a:lnTo>
                  <a:lnTo>
                    <a:pt x="1630231" y="845561"/>
                  </a:lnTo>
                  <a:lnTo>
                    <a:pt x="1619992" y="843504"/>
                  </a:lnTo>
                  <a:close/>
                </a:path>
                <a:path w="4888865" h="1000759">
                  <a:moveTo>
                    <a:pt x="1515231" y="843504"/>
                  </a:moveTo>
                  <a:lnTo>
                    <a:pt x="1505040" y="845561"/>
                  </a:lnTo>
                  <a:lnTo>
                    <a:pt x="1496720" y="851171"/>
                  </a:lnTo>
                  <a:lnTo>
                    <a:pt x="1491110" y="859492"/>
                  </a:lnTo>
                  <a:lnTo>
                    <a:pt x="1489054" y="869681"/>
                  </a:lnTo>
                  <a:lnTo>
                    <a:pt x="1491110" y="879870"/>
                  </a:lnTo>
                  <a:lnTo>
                    <a:pt x="1496720" y="888191"/>
                  </a:lnTo>
                  <a:lnTo>
                    <a:pt x="1505040" y="893801"/>
                  </a:lnTo>
                  <a:lnTo>
                    <a:pt x="1515283" y="895858"/>
                  </a:lnTo>
                  <a:lnTo>
                    <a:pt x="1525469" y="893801"/>
                  </a:lnTo>
                  <a:lnTo>
                    <a:pt x="1533790" y="888191"/>
                  </a:lnTo>
                  <a:lnTo>
                    <a:pt x="1539402" y="879870"/>
                  </a:lnTo>
                  <a:lnTo>
                    <a:pt x="1541460" y="869681"/>
                  </a:lnTo>
                  <a:lnTo>
                    <a:pt x="1539402" y="859492"/>
                  </a:lnTo>
                  <a:lnTo>
                    <a:pt x="1533790" y="851171"/>
                  </a:lnTo>
                  <a:lnTo>
                    <a:pt x="1525469" y="845561"/>
                  </a:lnTo>
                  <a:lnTo>
                    <a:pt x="1515231" y="843504"/>
                  </a:lnTo>
                  <a:close/>
                </a:path>
                <a:path w="4888865" h="1000759">
                  <a:moveTo>
                    <a:pt x="1410470" y="843504"/>
                  </a:moveTo>
                  <a:lnTo>
                    <a:pt x="1400279" y="845561"/>
                  </a:lnTo>
                  <a:lnTo>
                    <a:pt x="1391958" y="851171"/>
                  </a:lnTo>
                  <a:lnTo>
                    <a:pt x="1386349" y="859492"/>
                  </a:lnTo>
                  <a:lnTo>
                    <a:pt x="1384292" y="869681"/>
                  </a:lnTo>
                  <a:lnTo>
                    <a:pt x="1386349" y="879870"/>
                  </a:lnTo>
                  <a:lnTo>
                    <a:pt x="1391958" y="888191"/>
                  </a:lnTo>
                  <a:lnTo>
                    <a:pt x="1400279" y="893801"/>
                  </a:lnTo>
                  <a:lnTo>
                    <a:pt x="1410522" y="895858"/>
                  </a:lnTo>
                  <a:lnTo>
                    <a:pt x="1420708" y="893801"/>
                  </a:lnTo>
                  <a:lnTo>
                    <a:pt x="1429029" y="888191"/>
                  </a:lnTo>
                  <a:lnTo>
                    <a:pt x="1434641" y="879870"/>
                  </a:lnTo>
                  <a:lnTo>
                    <a:pt x="1436699" y="869681"/>
                  </a:lnTo>
                  <a:lnTo>
                    <a:pt x="1434641" y="859492"/>
                  </a:lnTo>
                  <a:lnTo>
                    <a:pt x="1429029" y="851171"/>
                  </a:lnTo>
                  <a:lnTo>
                    <a:pt x="1420708" y="845561"/>
                  </a:lnTo>
                  <a:lnTo>
                    <a:pt x="1410470" y="843504"/>
                  </a:lnTo>
                  <a:close/>
                </a:path>
                <a:path w="4888865" h="1000759">
                  <a:moveTo>
                    <a:pt x="1305708" y="843504"/>
                  </a:moveTo>
                  <a:lnTo>
                    <a:pt x="1295518" y="845561"/>
                  </a:lnTo>
                  <a:lnTo>
                    <a:pt x="1287197" y="851171"/>
                  </a:lnTo>
                  <a:lnTo>
                    <a:pt x="1281588" y="859492"/>
                  </a:lnTo>
                  <a:lnTo>
                    <a:pt x="1279531" y="869681"/>
                  </a:lnTo>
                  <a:lnTo>
                    <a:pt x="1281588" y="879870"/>
                  </a:lnTo>
                  <a:lnTo>
                    <a:pt x="1287197" y="888191"/>
                  </a:lnTo>
                  <a:lnTo>
                    <a:pt x="1295518" y="893801"/>
                  </a:lnTo>
                  <a:lnTo>
                    <a:pt x="1305761" y="895858"/>
                  </a:lnTo>
                  <a:lnTo>
                    <a:pt x="1315947" y="893801"/>
                  </a:lnTo>
                  <a:lnTo>
                    <a:pt x="1324268" y="888191"/>
                  </a:lnTo>
                  <a:lnTo>
                    <a:pt x="1329880" y="879870"/>
                  </a:lnTo>
                  <a:lnTo>
                    <a:pt x="1331938" y="869681"/>
                  </a:lnTo>
                  <a:lnTo>
                    <a:pt x="1329880" y="859492"/>
                  </a:lnTo>
                  <a:lnTo>
                    <a:pt x="1324268" y="851171"/>
                  </a:lnTo>
                  <a:lnTo>
                    <a:pt x="1315947" y="845561"/>
                  </a:lnTo>
                  <a:lnTo>
                    <a:pt x="1305708" y="843504"/>
                  </a:lnTo>
                  <a:close/>
                </a:path>
                <a:path w="4888865" h="1000759">
                  <a:moveTo>
                    <a:pt x="1200947" y="843504"/>
                  </a:moveTo>
                  <a:lnTo>
                    <a:pt x="1190757" y="845561"/>
                  </a:lnTo>
                  <a:lnTo>
                    <a:pt x="1182436" y="851171"/>
                  </a:lnTo>
                  <a:lnTo>
                    <a:pt x="1176827" y="859492"/>
                  </a:lnTo>
                  <a:lnTo>
                    <a:pt x="1174770" y="869681"/>
                  </a:lnTo>
                  <a:lnTo>
                    <a:pt x="1176827" y="879870"/>
                  </a:lnTo>
                  <a:lnTo>
                    <a:pt x="1182436" y="888191"/>
                  </a:lnTo>
                  <a:lnTo>
                    <a:pt x="1190757" y="893801"/>
                  </a:lnTo>
                  <a:lnTo>
                    <a:pt x="1201000" y="895858"/>
                  </a:lnTo>
                  <a:lnTo>
                    <a:pt x="1211186" y="893801"/>
                  </a:lnTo>
                  <a:lnTo>
                    <a:pt x="1219507" y="888191"/>
                  </a:lnTo>
                  <a:lnTo>
                    <a:pt x="1225119" y="879870"/>
                  </a:lnTo>
                  <a:lnTo>
                    <a:pt x="1227177" y="869681"/>
                  </a:lnTo>
                  <a:lnTo>
                    <a:pt x="1225119" y="859492"/>
                  </a:lnTo>
                  <a:lnTo>
                    <a:pt x="1219507" y="851171"/>
                  </a:lnTo>
                  <a:lnTo>
                    <a:pt x="1211186" y="845561"/>
                  </a:lnTo>
                  <a:lnTo>
                    <a:pt x="1200947" y="843504"/>
                  </a:lnTo>
                  <a:close/>
                </a:path>
                <a:path w="4888865" h="1000759">
                  <a:moveTo>
                    <a:pt x="1096186" y="843504"/>
                  </a:moveTo>
                  <a:lnTo>
                    <a:pt x="1085995" y="845561"/>
                  </a:lnTo>
                  <a:lnTo>
                    <a:pt x="1077675" y="851171"/>
                  </a:lnTo>
                  <a:lnTo>
                    <a:pt x="1072066" y="859492"/>
                  </a:lnTo>
                  <a:lnTo>
                    <a:pt x="1070009" y="869681"/>
                  </a:lnTo>
                  <a:lnTo>
                    <a:pt x="1072066" y="879870"/>
                  </a:lnTo>
                  <a:lnTo>
                    <a:pt x="1077675" y="888191"/>
                  </a:lnTo>
                  <a:lnTo>
                    <a:pt x="1085995" y="893801"/>
                  </a:lnTo>
                  <a:lnTo>
                    <a:pt x="1096238" y="895858"/>
                  </a:lnTo>
                  <a:lnTo>
                    <a:pt x="1106425" y="893801"/>
                  </a:lnTo>
                  <a:lnTo>
                    <a:pt x="1114746" y="888191"/>
                  </a:lnTo>
                  <a:lnTo>
                    <a:pt x="1120357" y="879870"/>
                  </a:lnTo>
                  <a:lnTo>
                    <a:pt x="1122416" y="869681"/>
                  </a:lnTo>
                  <a:lnTo>
                    <a:pt x="1120357" y="859492"/>
                  </a:lnTo>
                  <a:lnTo>
                    <a:pt x="1114746" y="851171"/>
                  </a:lnTo>
                  <a:lnTo>
                    <a:pt x="1106425" y="845561"/>
                  </a:lnTo>
                  <a:lnTo>
                    <a:pt x="1096186" y="843504"/>
                  </a:lnTo>
                  <a:close/>
                </a:path>
                <a:path w="4888865" h="1000759">
                  <a:moveTo>
                    <a:pt x="991425" y="843504"/>
                  </a:moveTo>
                  <a:lnTo>
                    <a:pt x="981234" y="845561"/>
                  </a:lnTo>
                  <a:lnTo>
                    <a:pt x="972914" y="851171"/>
                  </a:lnTo>
                  <a:lnTo>
                    <a:pt x="967304" y="859492"/>
                  </a:lnTo>
                  <a:lnTo>
                    <a:pt x="965248" y="869681"/>
                  </a:lnTo>
                  <a:lnTo>
                    <a:pt x="967304" y="879870"/>
                  </a:lnTo>
                  <a:lnTo>
                    <a:pt x="972914" y="888191"/>
                  </a:lnTo>
                  <a:lnTo>
                    <a:pt x="981234" y="893801"/>
                  </a:lnTo>
                  <a:lnTo>
                    <a:pt x="991477" y="895858"/>
                  </a:lnTo>
                  <a:lnTo>
                    <a:pt x="1001663" y="893801"/>
                  </a:lnTo>
                  <a:lnTo>
                    <a:pt x="1009984" y="888191"/>
                  </a:lnTo>
                  <a:lnTo>
                    <a:pt x="1015596" y="879870"/>
                  </a:lnTo>
                  <a:lnTo>
                    <a:pt x="1017654" y="869681"/>
                  </a:lnTo>
                  <a:lnTo>
                    <a:pt x="1015596" y="859492"/>
                  </a:lnTo>
                  <a:lnTo>
                    <a:pt x="1009984" y="851171"/>
                  </a:lnTo>
                  <a:lnTo>
                    <a:pt x="1001663" y="845561"/>
                  </a:lnTo>
                  <a:lnTo>
                    <a:pt x="991425" y="843504"/>
                  </a:lnTo>
                  <a:close/>
                </a:path>
                <a:path w="4888865" h="1000759">
                  <a:moveTo>
                    <a:pt x="886664" y="843504"/>
                  </a:moveTo>
                  <a:lnTo>
                    <a:pt x="876473" y="845561"/>
                  </a:lnTo>
                  <a:lnTo>
                    <a:pt x="868152" y="851171"/>
                  </a:lnTo>
                  <a:lnTo>
                    <a:pt x="862543" y="859492"/>
                  </a:lnTo>
                  <a:lnTo>
                    <a:pt x="860486" y="869681"/>
                  </a:lnTo>
                  <a:lnTo>
                    <a:pt x="862543" y="879870"/>
                  </a:lnTo>
                  <a:lnTo>
                    <a:pt x="868152" y="888191"/>
                  </a:lnTo>
                  <a:lnTo>
                    <a:pt x="876473" y="893801"/>
                  </a:lnTo>
                  <a:lnTo>
                    <a:pt x="886716" y="895858"/>
                  </a:lnTo>
                  <a:lnTo>
                    <a:pt x="896902" y="893801"/>
                  </a:lnTo>
                  <a:lnTo>
                    <a:pt x="905223" y="888191"/>
                  </a:lnTo>
                  <a:lnTo>
                    <a:pt x="910835" y="879870"/>
                  </a:lnTo>
                  <a:lnTo>
                    <a:pt x="912893" y="869681"/>
                  </a:lnTo>
                  <a:lnTo>
                    <a:pt x="910835" y="859492"/>
                  </a:lnTo>
                  <a:lnTo>
                    <a:pt x="905223" y="851171"/>
                  </a:lnTo>
                  <a:lnTo>
                    <a:pt x="896902" y="845561"/>
                  </a:lnTo>
                  <a:lnTo>
                    <a:pt x="886664" y="843504"/>
                  </a:lnTo>
                  <a:close/>
                </a:path>
                <a:path w="4888865" h="1000759">
                  <a:moveTo>
                    <a:pt x="781902" y="843504"/>
                  </a:moveTo>
                  <a:lnTo>
                    <a:pt x="771712" y="845561"/>
                  </a:lnTo>
                  <a:lnTo>
                    <a:pt x="763391" y="851171"/>
                  </a:lnTo>
                  <a:lnTo>
                    <a:pt x="757782" y="859492"/>
                  </a:lnTo>
                  <a:lnTo>
                    <a:pt x="755725" y="869681"/>
                  </a:lnTo>
                  <a:lnTo>
                    <a:pt x="757782" y="879870"/>
                  </a:lnTo>
                  <a:lnTo>
                    <a:pt x="763391" y="888191"/>
                  </a:lnTo>
                  <a:lnTo>
                    <a:pt x="771712" y="893801"/>
                  </a:lnTo>
                  <a:lnTo>
                    <a:pt x="781955" y="895858"/>
                  </a:lnTo>
                  <a:lnTo>
                    <a:pt x="792141" y="893801"/>
                  </a:lnTo>
                  <a:lnTo>
                    <a:pt x="800462" y="888191"/>
                  </a:lnTo>
                  <a:lnTo>
                    <a:pt x="806074" y="879870"/>
                  </a:lnTo>
                  <a:lnTo>
                    <a:pt x="808132" y="869681"/>
                  </a:lnTo>
                  <a:lnTo>
                    <a:pt x="806074" y="859492"/>
                  </a:lnTo>
                  <a:lnTo>
                    <a:pt x="800462" y="851171"/>
                  </a:lnTo>
                  <a:lnTo>
                    <a:pt x="792141" y="845561"/>
                  </a:lnTo>
                  <a:lnTo>
                    <a:pt x="781902" y="843504"/>
                  </a:lnTo>
                  <a:close/>
                </a:path>
                <a:path w="4888865" h="1000759">
                  <a:moveTo>
                    <a:pt x="677141" y="843504"/>
                  </a:moveTo>
                  <a:lnTo>
                    <a:pt x="666951" y="845561"/>
                  </a:lnTo>
                  <a:lnTo>
                    <a:pt x="658630" y="851171"/>
                  </a:lnTo>
                  <a:lnTo>
                    <a:pt x="653021" y="859492"/>
                  </a:lnTo>
                  <a:lnTo>
                    <a:pt x="650964" y="869681"/>
                  </a:lnTo>
                  <a:lnTo>
                    <a:pt x="653021" y="879870"/>
                  </a:lnTo>
                  <a:lnTo>
                    <a:pt x="658630" y="888191"/>
                  </a:lnTo>
                  <a:lnTo>
                    <a:pt x="666951" y="893801"/>
                  </a:lnTo>
                  <a:lnTo>
                    <a:pt x="677194" y="895858"/>
                  </a:lnTo>
                  <a:lnTo>
                    <a:pt x="687380" y="893801"/>
                  </a:lnTo>
                  <a:lnTo>
                    <a:pt x="695701" y="888191"/>
                  </a:lnTo>
                  <a:lnTo>
                    <a:pt x="701313" y="879870"/>
                  </a:lnTo>
                  <a:lnTo>
                    <a:pt x="703371" y="869681"/>
                  </a:lnTo>
                  <a:lnTo>
                    <a:pt x="701313" y="859492"/>
                  </a:lnTo>
                  <a:lnTo>
                    <a:pt x="695701" y="851171"/>
                  </a:lnTo>
                  <a:lnTo>
                    <a:pt x="687380" y="845561"/>
                  </a:lnTo>
                  <a:lnTo>
                    <a:pt x="677141" y="843504"/>
                  </a:lnTo>
                  <a:close/>
                </a:path>
                <a:path w="4888865" h="1000759">
                  <a:moveTo>
                    <a:pt x="572380" y="843504"/>
                  </a:moveTo>
                  <a:lnTo>
                    <a:pt x="562189" y="845561"/>
                  </a:lnTo>
                  <a:lnTo>
                    <a:pt x="553869" y="851171"/>
                  </a:lnTo>
                  <a:lnTo>
                    <a:pt x="548259" y="859492"/>
                  </a:lnTo>
                  <a:lnTo>
                    <a:pt x="546203" y="869681"/>
                  </a:lnTo>
                  <a:lnTo>
                    <a:pt x="548259" y="879870"/>
                  </a:lnTo>
                  <a:lnTo>
                    <a:pt x="553869" y="888191"/>
                  </a:lnTo>
                  <a:lnTo>
                    <a:pt x="562189" y="893801"/>
                  </a:lnTo>
                  <a:lnTo>
                    <a:pt x="572432" y="895858"/>
                  </a:lnTo>
                  <a:lnTo>
                    <a:pt x="582619" y="893801"/>
                  </a:lnTo>
                  <a:lnTo>
                    <a:pt x="590940" y="888191"/>
                  </a:lnTo>
                  <a:lnTo>
                    <a:pt x="596551" y="879870"/>
                  </a:lnTo>
                  <a:lnTo>
                    <a:pt x="598610" y="869681"/>
                  </a:lnTo>
                  <a:lnTo>
                    <a:pt x="596551" y="859492"/>
                  </a:lnTo>
                  <a:lnTo>
                    <a:pt x="590940" y="851171"/>
                  </a:lnTo>
                  <a:lnTo>
                    <a:pt x="582619" y="845561"/>
                  </a:lnTo>
                  <a:lnTo>
                    <a:pt x="572380" y="843504"/>
                  </a:lnTo>
                  <a:close/>
                </a:path>
                <a:path w="4888865" h="1000759">
                  <a:moveTo>
                    <a:pt x="467619" y="843504"/>
                  </a:moveTo>
                  <a:lnTo>
                    <a:pt x="457428" y="845561"/>
                  </a:lnTo>
                  <a:lnTo>
                    <a:pt x="449108" y="851171"/>
                  </a:lnTo>
                  <a:lnTo>
                    <a:pt x="443498" y="859492"/>
                  </a:lnTo>
                  <a:lnTo>
                    <a:pt x="441442" y="869681"/>
                  </a:lnTo>
                  <a:lnTo>
                    <a:pt x="443498" y="879870"/>
                  </a:lnTo>
                  <a:lnTo>
                    <a:pt x="449108" y="888191"/>
                  </a:lnTo>
                  <a:lnTo>
                    <a:pt x="457428" y="893801"/>
                  </a:lnTo>
                  <a:lnTo>
                    <a:pt x="467671" y="895858"/>
                  </a:lnTo>
                  <a:lnTo>
                    <a:pt x="477857" y="893801"/>
                  </a:lnTo>
                  <a:lnTo>
                    <a:pt x="486178" y="888191"/>
                  </a:lnTo>
                  <a:lnTo>
                    <a:pt x="491790" y="879870"/>
                  </a:lnTo>
                  <a:lnTo>
                    <a:pt x="493848" y="869681"/>
                  </a:lnTo>
                  <a:lnTo>
                    <a:pt x="491790" y="859492"/>
                  </a:lnTo>
                  <a:lnTo>
                    <a:pt x="486178" y="851171"/>
                  </a:lnTo>
                  <a:lnTo>
                    <a:pt x="477857" y="845561"/>
                  </a:lnTo>
                  <a:lnTo>
                    <a:pt x="467619" y="843504"/>
                  </a:lnTo>
                  <a:close/>
                </a:path>
                <a:path w="4888865" h="1000759">
                  <a:moveTo>
                    <a:pt x="362858" y="843504"/>
                  </a:moveTo>
                  <a:lnTo>
                    <a:pt x="352667" y="845561"/>
                  </a:lnTo>
                  <a:lnTo>
                    <a:pt x="344346" y="851171"/>
                  </a:lnTo>
                  <a:lnTo>
                    <a:pt x="338737" y="859492"/>
                  </a:lnTo>
                  <a:lnTo>
                    <a:pt x="336680" y="869681"/>
                  </a:lnTo>
                  <a:lnTo>
                    <a:pt x="338737" y="879870"/>
                  </a:lnTo>
                  <a:lnTo>
                    <a:pt x="344346" y="888191"/>
                  </a:lnTo>
                  <a:lnTo>
                    <a:pt x="352667" y="893801"/>
                  </a:lnTo>
                  <a:lnTo>
                    <a:pt x="362910" y="895858"/>
                  </a:lnTo>
                  <a:lnTo>
                    <a:pt x="373096" y="893801"/>
                  </a:lnTo>
                  <a:lnTo>
                    <a:pt x="381417" y="888191"/>
                  </a:lnTo>
                  <a:lnTo>
                    <a:pt x="387029" y="879870"/>
                  </a:lnTo>
                  <a:lnTo>
                    <a:pt x="389087" y="869681"/>
                  </a:lnTo>
                  <a:lnTo>
                    <a:pt x="387029" y="859492"/>
                  </a:lnTo>
                  <a:lnTo>
                    <a:pt x="381417" y="851171"/>
                  </a:lnTo>
                  <a:lnTo>
                    <a:pt x="373096" y="845561"/>
                  </a:lnTo>
                  <a:lnTo>
                    <a:pt x="362858" y="843504"/>
                  </a:lnTo>
                  <a:close/>
                </a:path>
                <a:path w="4888865" h="1000759">
                  <a:moveTo>
                    <a:pt x="261772" y="738795"/>
                  </a:moveTo>
                  <a:lnTo>
                    <a:pt x="0" y="869681"/>
                  </a:lnTo>
                  <a:lnTo>
                    <a:pt x="261772" y="1000567"/>
                  </a:lnTo>
                  <a:lnTo>
                    <a:pt x="261772" y="895858"/>
                  </a:lnTo>
                  <a:lnTo>
                    <a:pt x="258149" y="895858"/>
                  </a:lnTo>
                  <a:lnTo>
                    <a:pt x="247906" y="893801"/>
                  </a:lnTo>
                  <a:lnTo>
                    <a:pt x="239585" y="888191"/>
                  </a:lnTo>
                  <a:lnTo>
                    <a:pt x="233976" y="879870"/>
                  </a:lnTo>
                  <a:lnTo>
                    <a:pt x="231919" y="869681"/>
                  </a:lnTo>
                  <a:lnTo>
                    <a:pt x="233976" y="859492"/>
                  </a:lnTo>
                  <a:lnTo>
                    <a:pt x="239585" y="851171"/>
                  </a:lnTo>
                  <a:lnTo>
                    <a:pt x="247906" y="845561"/>
                  </a:lnTo>
                  <a:lnTo>
                    <a:pt x="258096" y="843504"/>
                  </a:lnTo>
                  <a:lnTo>
                    <a:pt x="261772" y="843504"/>
                  </a:lnTo>
                  <a:lnTo>
                    <a:pt x="261772" y="738795"/>
                  </a:lnTo>
                  <a:close/>
                </a:path>
                <a:path w="4888865" h="1000759">
                  <a:moveTo>
                    <a:pt x="258096" y="843504"/>
                  </a:moveTo>
                  <a:lnTo>
                    <a:pt x="247906" y="845561"/>
                  </a:lnTo>
                  <a:lnTo>
                    <a:pt x="239585" y="851171"/>
                  </a:lnTo>
                  <a:lnTo>
                    <a:pt x="233976" y="859492"/>
                  </a:lnTo>
                  <a:lnTo>
                    <a:pt x="231919" y="869681"/>
                  </a:lnTo>
                  <a:lnTo>
                    <a:pt x="233976" y="879870"/>
                  </a:lnTo>
                  <a:lnTo>
                    <a:pt x="239585" y="888191"/>
                  </a:lnTo>
                  <a:lnTo>
                    <a:pt x="247906" y="893801"/>
                  </a:lnTo>
                  <a:lnTo>
                    <a:pt x="258149" y="895858"/>
                  </a:lnTo>
                  <a:lnTo>
                    <a:pt x="261772" y="895126"/>
                  </a:lnTo>
                  <a:lnTo>
                    <a:pt x="261772" y="844242"/>
                  </a:lnTo>
                  <a:lnTo>
                    <a:pt x="258096" y="843504"/>
                  </a:lnTo>
                  <a:close/>
                </a:path>
                <a:path w="4888865" h="1000759">
                  <a:moveTo>
                    <a:pt x="261772" y="895126"/>
                  </a:moveTo>
                  <a:lnTo>
                    <a:pt x="258149" y="895858"/>
                  </a:lnTo>
                  <a:lnTo>
                    <a:pt x="261772" y="895858"/>
                  </a:lnTo>
                  <a:lnTo>
                    <a:pt x="261772" y="895126"/>
                  </a:lnTo>
                  <a:close/>
                </a:path>
                <a:path w="4888865" h="1000759">
                  <a:moveTo>
                    <a:pt x="261772" y="844242"/>
                  </a:moveTo>
                  <a:lnTo>
                    <a:pt x="261772" y="895126"/>
                  </a:lnTo>
                  <a:lnTo>
                    <a:pt x="268335" y="893801"/>
                  </a:lnTo>
                  <a:lnTo>
                    <a:pt x="276656" y="888191"/>
                  </a:lnTo>
                  <a:lnTo>
                    <a:pt x="282268" y="879870"/>
                  </a:lnTo>
                  <a:lnTo>
                    <a:pt x="284326" y="869681"/>
                  </a:lnTo>
                  <a:lnTo>
                    <a:pt x="282268" y="859492"/>
                  </a:lnTo>
                  <a:lnTo>
                    <a:pt x="276656" y="851171"/>
                  </a:lnTo>
                  <a:lnTo>
                    <a:pt x="268335" y="845561"/>
                  </a:lnTo>
                  <a:lnTo>
                    <a:pt x="261772" y="844242"/>
                  </a:lnTo>
                  <a:close/>
                </a:path>
                <a:path w="4888865" h="1000759">
                  <a:moveTo>
                    <a:pt x="261772" y="843504"/>
                  </a:moveTo>
                  <a:lnTo>
                    <a:pt x="258096" y="843504"/>
                  </a:lnTo>
                  <a:lnTo>
                    <a:pt x="261772" y="844242"/>
                  </a:lnTo>
                  <a:lnTo>
                    <a:pt x="261772" y="843504"/>
                  </a:lnTo>
                  <a:close/>
                </a:path>
              </a:pathLst>
            </a:custGeom>
            <a:solidFill>
              <a:srgbClr val="270A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3523452" y="4964765"/>
              <a:ext cx="5035550" cy="2360295"/>
            </a:xfrm>
            <a:custGeom>
              <a:avLst/>
              <a:gdLst/>
              <a:ahLst/>
              <a:cxnLst/>
              <a:rect l="l" t="t" r="r" b="b"/>
              <a:pathLst>
                <a:path w="5035550" h="2360295">
                  <a:moveTo>
                    <a:pt x="26177" y="0"/>
                  </a:moveTo>
                  <a:lnTo>
                    <a:pt x="15987" y="2057"/>
                  </a:lnTo>
                  <a:lnTo>
                    <a:pt x="7667" y="7667"/>
                  </a:lnTo>
                  <a:lnTo>
                    <a:pt x="2057" y="15987"/>
                  </a:lnTo>
                  <a:lnTo>
                    <a:pt x="0" y="26177"/>
                  </a:lnTo>
                  <a:lnTo>
                    <a:pt x="2057" y="36418"/>
                  </a:lnTo>
                  <a:lnTo>
                    <a:pt x="7667" y="44739"/>
                  </a:lnTo>
                  <a:lnTo>
                    <a:pt x="15987" y="50349"/>
                  </a:lnTo>
                  <a:lnTo>
                    <a:pt x="26177" y="52406"/>
                  </a:lnTo>
                  <a:lnTo>
                    <a:pt x="36366" y="50349"/>
                  </a:lnTo>
                  <a:lnTo>
                    <a:pt x="44687" y="44739"/>
                  </a:lnTo>
                  <a:lnTo>
                    <a:pt x="50297" y="36418"/>
                  </a:lnTo>
                  <a:lnTo>
                    <a:pt x="52354" y="26229"/>
                  </a:lnTo>
                  <a:lnTo>
                    <a:pt x="50297" y="15987"/>
                  </a:lnTo>
                  <a:lnTo>
                    <a:pt x="44687" y="7667"/>
                  </a:lnTo>
                  <a:lnTo>
                    <a:pt x="36366" y="2057"/>
                  </a:lnTo>
                  <a:lnTo>
                    <a:pt x="26177" y="0"/>
                  </a:lnTo>
                  <a:close/>
                </a:path>
                <a:path w="5035550" h="2360295">
                  <a:moveTo>
                    <a:pt x="26177" y="104761"/>
                  </a:moveTo>
                  <a:lnTo>
                    <a:pt x="15987" y="106818"/>
                  </a:lnTo>
                  <a:lnTo>
                    <a:pt x="7667" y="112428"/>
                  </a:lnTo>
                  <a:lnTo>
                    <a:pt x="2057" y="120749"/>
                  </a:lnTo>
                  <a:lnTo>
                    <a:pt x="0" y="130938"/>
                  </a:lnTo>
                  <a:lnTo>
                    <a:pt x="2057" y="141180"/>
                  </a:lnTo>
                  <a:lnTo>
                    <a:pt x="7667" y="149500"/>
                  </a:lnTo>
                  <a:lnTo>
                    <a:pt x="15987" y="155110"/>
                  </a:lnTo>
                  <a:lnTo>
                    <a:pt x="26177" y="157167"/>
                  </a:lnTo>
                  <a:lnTo>
                    <a:pt x="36366" y="155110"/>
                  </a:lnTo>
                  <a:lnTo>
                    <a:pt x="44687" y="149500"/>
                  </a:lnTo>
                  <a:lnTo>
                    <a:pt x="50297" y="141180"/>
                  </a:lnTo>
                  <a:lnTo>
                    <a:pt x="52354" y="130990"/>
                  </a:lnTo>
                  <a:lnTo>
                    <a:pt x="50297" y="120749"/>
                  </a:lnTo>
                  <a:lnTo>
                    <a:pt x="44687" y="112428"/>
                  </a:lnTo>
                  <a:lnTo>
                    <a:pt x="36366" y="106818"/>
                  </a:lnTo>
                  <a:lnTo>
                    <a:pt x="26177" y="104761"/>
                  </a:lnTo>
                  <a:close/>
                </a:path>
                <a:path w="5035550" h="2360295">
                  <a:moveTo>
                    <a:pt x="26177" y="209522"/>
                  </a:moveTo>
                  <a:lnTo>
                    <a:pt x="15987" y="211579"/>
                  </a:lnTo>
                  <a:lnTo>
                    <a:pt x="7667" y="217189"/>
                  </a:lnTo>
                  <a:lnTo>
                    <a:pt x="2057" y="225510"/>
                  </a:lnTo>
                  <a:lnTo>
                    <a:pt x="0" y="235699"/>
                  </a:lnTo>
                  <a:lnTo>
                    <a:pt x="2057" y="245941"/>
                  </a:lnTo>
                  <a:lnTo>
                    <a:pt x="7667" y="254262"/>
                  </a:lnTo>
                  <a:lnTo>
                    <a:pt x="15987" y="259872"/>
                  </a:lnTo>
                  <a:lnTo>
                    <a:pt x="26177" y="261929"/>
                  </a:lnTo>
                  <a:lnTo>
                    <a:pt x="36366" y="259872"/>
                  </a:lnTo>
                  <a:lnTo>
                    <a:pt x="44687" y="254262"/>
                  </a:lnTo>
                  <a:lnTo>
                    <a:pt x="50297" y="245941"/>
                  </a:lnTo>
                  <a:lnTo>
                    <a:pt x="52354" y="235751"/>
                  </a:lnTo>
                  <a:lnTo>
                    <a:pt x="50297" y="225510"/>
                  </a:lnTo>
                  <a:lnTo>
                    <a:pt x="44687" y="217189"/>
                  </a:lnTo>
                  <a:lnTo>
                    <a:pt x="36366" y="211579"/>
                  </a:lnTo>
                  <a:lnTo>
                    <a:pt x="26177" y="209522"/>
                  </a:lnTo>
                  <a:close/>
                </a:path>
                <a:path w="5035550" h="2360295">
                  <a:moveTo>
                    <a:pt x="26177" y="314283"/>
                  </a:moveTo>
                  <a:lnTo>
                    <a:pt x="15987" y="316340"/>
                  </a:lnTo>
                  <a:lnTo>
                    <a:pt x="7667" y="321950"/>
                  </a:lnTo>
                  <a:lnTo>
                    <a:pt x="2057" y="330271"/>
                  </a:lnTo>
                  <a:lnTo>
                    <a:pt x="0" y="340460"/>
                  </a:lnTo>
                  <a:lnTo>
                    <a:pt x="2057" y="350702"/>
                  </a:lnTo>
                  <a:lnTo>
                    <a:pt x="7667" y="359023"/>
                  </a:lnTo>
                  <a:lnTo>
                    <a:pt x="15987" y="364633"/>
                  </a:lnTo>
                  <a:lnTo>
                    <a:pt x="26177" y="366690"/>
                  </a:lnTo>
                  <a:lnTo>
                    <a:pt x="36366" y="364633"/>
                  </a:lnTo>
                  <a:lnTo>
                    <a:pt x="44687" y="359023"/>
                  </a:lnTo>
                  <a:lnTo>
                    <a:pt x="50297" y="350702"/>
                  </a:lnTo>
                  <a:lnTo>
                    <a:pt x="52354" y="340513"/>
                  </a:lnTo>
                  <a:lnTo>
                    <a:pt x="50297" y="330271"/>
                  </a:lnTo>
                  <a:lnTo>
                    <a:pt x="44687" y="321950"/>
                  </a:lnTo>
                  <a:lnTo>
                    <a:pt x="36366" y="316340"/>
                  </a:lnTo>
                  <a:lnTo>
                    <a:pt x="26177" y="314283"/>
                  </a:lnTo>
                  <a:close/>
                </a:path>
                <a:path w="5035550" h="2360295">
                  <a:moveTo>
                    <a:pt x="26177" y="419044"/>
                  </a:moveTo>
                  <a:lnTo>
                    <a:pt x="15987" y="421101"/>
                  </a:lnTo>
                  <a:lnTo>
                    <a:pt x="7667" y="426712"/>
                  </a:lnTo>
                  <a:lnTo>
                    <a:pt x="2057" y="435032"/>
                  </a:lnTo>
                  <a:lnTo>
                    <a:pt x="0" y="445222"/>
                  </a:lnTo>
                  <a:lnTo>
                    <a:pt x="2057" y="455463"/>
                  </a:lnTo>
                  <a:lnTo>
                    <a:pt x="7667" y="463784"/>
                  </a:lnTo>
                  <a:lnTo>
                    <a:pt x="15987" y="469394"/>
                  </a:lnTo>
                  <a:lnTo>
                    <a:pt x="26177" y="471451"/>
                  </a:lnTo>
                  <a:lnTo>
                    <a:pt x="36366" y="469394"/>
                  </a:lnTo>
                  <a:lnTo>
                    <a:pt x="44687" y="463784"/>
                  </a:lnTo>
                  <a:lnTo>
                    <a:pt x="50297" y="455463"/>
                  </a:lnTo>
                  <a:lnTo>
                    <a:pt x="52354" y="445274"/>
                  </a:lnTo>
                  <a:lnTo>
                    <a:pt x="50297" y="435032"/>
                  </a:lnTo>
                  <a:lnTo>
                    <a:pt x="44687" y="426712"/>
                  </a:lnTo>
                  <a:lnTo>
                    <a:pt x="36366" y="421101"/>
                  </a:lnTo>
                  <a:lnTo>
                    <a:pt x="26177" y="419044"/>
                  </a:lnTo>
                  <a:close/>
                </a:path>
                <a:path w="5035550" h="2360295">
                  <a:moveTo>
                    <a:pt x="26177" y="523806"/>
                  </a:moveTo>
                  <a:lnTo>
                    <a:pt x="15987" y="525863"/>
                  </a:lnTo>
                  <a:lnTo>
                    <a:pt x="7667" y="531473"/>
                  </a:lnTo>
                  <a:lnTo>
                    <a:pt x="2057" y="539793"/>
                  </a:lnTo>
                  <a:lnTo>
                    <a:pt x="0" y="549983"/>
                  </a:lnTo>
                  <a:lnTo>
                    <a:pt x="2057" y="560224"/>
                  </a:lnTo>
                  <a:lnTo>
                    <a:pt x="7667" y="568545"/>
                  </a:lnTo>
                  <a:lnTo>
                    <a:pt x="15987" y="574155"/>
                  </a:lnTo>
                  <a:lnTo>
                    <a:pt x="26177" y="576212"/>
                  </a:lnTo>
                  <a:lnTo>
                    <a:pt x="36366" y="574155"/>
                  </a:lnTo>
                  <a:lnTo>
                    <a:pt x="44687" y="568545"/>
                  </a:lnTo>
                  <a:lnTo>
                    <a:pt x="50297" y="560224"/>
                  </a:lnTo>
                  <a:lnTo>
                    <a:pt x="52354" y="550035"/>
                  </a:lnTo>
                  <a:lnTo>
                    <a:pt x="50297" y="539793"/>
                  </a:lnTo>
                  <a:lnTo>
                    <a:pt x="44687" y="531473"/>
                  </a:lnTo>
                  <a:lnTo>
                    <a:pt x="36366" y="525863"/>
                  </a:lnTo>
                  <a:lnTo>
                    <a:pt x="26177" y="523806"/>
                  </a:lnTo>
                  <a:close/>
                </a:path>
                <a:path w="5035550" h="2360295">
                  <a:moveTo>
                    <a:pt x="26177" y="628567"/>
                  </a:moveTo>
                  <a:lnTo>
                    <a:pt x="15987" y="630624"/>
                  </a:lnTo>
                  <a:lnTo>
                    <a:pt x="7667" y="636234"/>
                  </a:lnTo>
                  <a:lnTo>
                    <a:pt x="2057" y="644555"/>
                  </a:lnTo>
                  <a:lnTo>
                    <a:pt x="0" y="654744"/>
                  </a:lnTo>
                  <a:lnTo>
                    <a:pt x="2057" y="664986"/>
                  </a:lnTo>
                  <a:lnTo>
                    <a:pt x="7667" y="673306"/>
                  </a:lnTo>
                  <a:lnTo>
                    <a:pt x="15987" y="678916"/>
                  </a:lnTo>
                  <a:lnTo>
                    <a:pt x="26177" y="680974"/>
                  </a:lnTo>
                  <a:lnTo>
                    <a:pt x="36366" y="678916"/>
                  </a:lnTo>
                  <a:lnTo>
                    <a:pt x="44687" y="673306"/>
                  </a:lnTo>
                  <a:lnTo>
                    <a:pt x="50297" y="664986"/>
                  </a:lnTo>
                  <a:lnTo>
                    <a:pt x="52354" y="654796"/>
                  </a:lnTo>
                  <a:lnTo>
                    <a:pt x="50297" y="644555"/>
                  </a:lnTo>
                  <a:lnTo>
                    <a:pt x="44687" y="636234"/>
                  </a:lnTo>
                  <a:lnTo>
                    <a:pt x="36366" y="630624"/>
                  </a:lnTo>
                  <a:lnTo>
                    <a:pt x="26177" y="628567"/>
                  </a:lnTo>
                  <a:close/>
                </a:path>
                <a:path w="5035550" h="2360295">
                  <a:moveTo>
                    <a:pt x="26177" y="733328"/>
                  </a:moveTo>
                  <a:lnTo>
                    <a:pt x="15987" y="735385"/>
                  </a:lnTo>
                  <a:lnTo>
                    <a:pt x="7667" y="740995"/>
                  </a:lnTo>
                  <a:lnTo>
                    <a:pt x="2057" y="749316"/>
                  </a:lnTo>
                  <a:lnTo>
                    <a:pt x="0" y="759505"/>
                  </a:lnTo>
                  <a:lnTo>
                    <a:pt x="2057" y="769747"/>
                  </a:lnTo>
                  <a:lnTo>
                    <a:pt x="7667" y="778068"/>
                  </a:lnTo>
                  <a:lnTo>
                    <a:pt x="15987" y="783678"/>
                  </a:lnTo>
                  <a:lnTo>
                    <a:pt x="26177" y="785735"/>
                  </a:lnTo>
                  <a:lnTo>
                    <a:pt x="36366" y="783678"/>
                  </a:lnTo>
                  <a:lnTo>
                    <a:pt x="44687" y="778068"/>
                  </a:lnTo>
                  <a:lnTo>
                    <a:pt x="50297" y="769747"/>
                  </a:lnTo>
                  <a:lnTo>
                    <a:pt x="52354" y="759558"/>
                  </a:lnTo>
                  <a:lnTo>
                    <a:pt x="50297" y="749316"/>
                  </a:lnTo>
                  <a:lnTo>
                    <a:pt x="44687" y="740995"/>
                  </a:lnTo>
                  <a:lnTo>
                    <a:pt x="36366" y="735385"/>
                  </a:lnTo>
                  <a:lnTo>
                    <a:pt x="26177" y="733328"/>
                  </a:lnTo>
                  <a:close/>
                </a:path>
                <a:path w="5035550" h="2360295">
                  <a:moveTo>
                    <a:pt x="26177" y="838089"/>
                  </a:moveTo>
                  <a:lnTo>
                    <a:pt x="15987" y="840146"/>
                  </a:lnTo>
                  <a:lnTo>
                    <a:pt x="7667" y="845756"/>
                  </a:lnTo>
                  <a:lnTo>
                    <a:pt x="2057" y="854077"/>
                  </a:lnTo>
                  <a:lnTo>
                    <a:pt x="0" y="864266"/>
                  </a:lnTo>
                  <a:lnTo>
                    <a:pt x="2057" y="874508"/>
                  </a:lnTo>
                  <a:lnTo>
                    <a:pt x="7667" y="882829"/>
                  </a:lnTo>
                  <a:lnTo>
                    <a:pt x="15987" y="888439"/>
                  </a:lnTo>
                  <a:lnTo>
                    <a:pt x="26177" y="890496"/>
                  </a:lnTo>
                  <a:lnTo>
                    <a:pt x="36366" y="888439"/>
                  </a:lnTo>
                  <a:lnTo>
                    <a:pt x="44687" y="882829"/>
                  </a:lnTo>
                  <a:lnTo>
                    <a:pt x="50297" y="874508"/>
                  </a:lnTo>
                  <a:lnTo>
                    <a:pt x="52354" y="864319"/>
                  </a:lnTo>
                  <a:lnTo>
                    <a:pt x="50297" y="854077"/>
                  </a:lnTo>
                  <a:lnTo>
                    <a:pt x="44687" y="845756"/>
                  </a:lnTo>
                  <a:lnTo>
                    <a:pt x="36366" y="840146"/>
                  </a:lnTo>
                  <a:lnTo>
                    <a:pt x="26177" y="838089"/>
                  </a:lnTo>
                  <a:close/>
                </a:path>
                <a:path w="5035550" h="2360295">
                  <a:moveTo>
                    <a:pt x="26177" y="942850"/>
                  </a:moveTo>
                  <a:lnTo>
                    <a:pt x="15987" y="944908"/>
                  </a:lnTo>
                  <a:lnTo>
                    <a:pt x="7667" y="950518"/>
                  </a:lnTo>
                  <a:lnTo>
                    <a:pt x="2057" y="958838"/>
                  </a:lnTo>
                  <a:lnTo>
                    <a:pt x="0" y="969028"/>
                  </a:lnTo>
                  <a:lnTo>
                    <a:pt x="2057" y="979269"/>
                  </a:lnTo>
                  <a:lnTo>
                    <a:pt x="7667" y="987590"/>
                  </a:lnTo>
                  <a:lnTo>
                    <a:pt x="15987" y="993200"/>
                  </a:lnTo>
                  <a:lnTo>
                    <a:pt x="26177" y="995257"/>
                  </a:lnTo>
                  <a:lnTo>
                    <a:pt x="36366" y="993200"/>
                  </a:lnTo>
                  <a:lnTo>
                    <a:pt x="44687" y="987590"/>
                  </a:lnTo>
                  <a:lnTo>
                    <a:pt x="50297" y="979269"/>
                  </a:lnTo>
                  <a:lnTo>
                    <a:pt x="52354" y="969080"/>
                  </a:lnTo>
                  <a:lnTo>
                    <a:pt x="50297" y="958838"/>
                  </a:lnTo>
                  <a:lnTo>
                    <a:pt x="44687" y="950518"/>
                  </a:lnTo>
                  <a:lnTo>
                    <a:pt x="36366" y="944908"/>
                  </a:lnTo>
                  <a:lnTo>
                    <a:pt x="26177" y="942850"/>
                  </a:lnTo>
                  <a:close/>
                </a:path>
                <a:path w="5035550" h="2360295">
                  <a:moveTo>
                    <a:pt x="26177" y="1047612"/>
                  </a:moveTo>
                  <a:lnTo>
                    <a:pt x="15987" y="1049669"/>
                  </a:lnTo>
                  <a:lnTo>
                    <a:pt x="7667" y="1055279"/>
                  </a:lnTo>
                  <a:lnTo>
                    <a:pt x="2057" y="1063599"/>
                  </a:lnTo>
                  <a:lnTo>
                    <a:pt x="0" y="1073789"/>
                  </a:lnTo>
                  <a:lnTo>
                    <a:pt x="2057" y="1084030"/>
                  </a:lnTo>
                  <a:lnTo>
                    <a:pt x="7667" y="1092351"/>
                  </a:lnTo>
                  <a:lnTo>
                    <a:pt x="15987" y="1097961"/>
                  </a:lnTo>
                  <a:lnTo>
                    <a:pt x="26177" y="1100018"/>
                  </a:lnTo>
                  <a:lnTo>
                    <a:pt x="36366" y="1097961"/>
                  </a:lnTo>
                  <a:lnTo>
                    <a:pt x="44687" y="1092351"/>
                  </a:lnTo>
                  <a:lnTo>
                    <a:pt x="50297" y="1084030"/>
                  </a:lnTo>
                  <a:lnTo>
                    <a:pt x="52354" y="1073841"/>
                  </a:lnTo>
                  <a:lnTo>
                    <a:pt x="50297" y="1063599"/>
                  </a:lnTo>
                  <a:lnTo>
                    <a:pt x="44687" y="1055279"/>
                  </a:lnTo>
                  <a:lnTo>
                    <a:pt x="36366" y="1049669"/>
                  </a:lnTo>
                  <a:lnTo>
                    <a:pt x="26177" y="1047612"/>
                  </a:lnTo>
                  <a:close/>
                </a:path>
                <a:path w="5035550" h="2360295">
                  <a:moveTo>
                    <a:pt x="26177" y="1152373"/>
                  </a:moveTo>
                  <a:lnTo>
                    <a:pt x="15987" y="1154430"/>
                  </a:lnTo>
                  <a:lnTo>
                    <a:pt x="7667" y="1160040"/>
                  </a:lnTo>
                  <a:lnTo>
                    <a:pt x="2057" y="1168361"/>
                  </a:lnTo>
                  <a:lnTo>
                    <a:pt x="0" y="1178550"/>
                  </a:lnTo>
                  <a:lnTo>
                    <a:pt x="2057" y="1188792"/>
                  </a:lnTo>
                  <a:lnTo>
                    <a:pt x="7667" y="1197112"/>
                  </a:lnTo>
                  <a:lnTo>
                    <a:pt x="15987" y="1202722"/>
                  </a:lnTo>
                  <a:lnTo>
                    <a:pt x="26177" y="1204780"/>
                  </a:lnTo>
                  <a:lnTo>
                    <a:pt x="36366" y="1202722"/>
                  </a:lnTo>
                  <a:lnTo>
                    <a:pt x="44687" y="1197112"/>
                  </a:lnTo>
                  <a:lnTo>
                    <a:pt x="50297" y="1188792"/>
                  </a:lnTo>
                  <a:lnTo>
                    <a:pt x="52354" y="1178602"/>
                  </a:lnTo>
                  <a:lnTo>
                    <a:pt x="50297" y="1168361"/>
                  </a:lnTo>
                  <a:lnTo>
                    <a:pt x="44687" y="1160040"/>
                  </a:lnTo>
                  <a:lnTo>
                    <a:pt x="36366" y="1154430"/>
                  </a:lnTo>
                  <a:lnTo>
                    <a:pt x="26177" y="1152373"/>
                  </a:lnTo>
                  <a:close/>
                </a:path>
                <a:path w="5035550" h="2360295">
                  <a:moveTo>
                    <a:pt x="26177" y="1257134"/>
                  </a:moveTo>
                  <a:lnTo>
                    <a:pt x="15987" y="1259191"/>
                  </a:lnTo>
                  <a:lnTo>
                    <a:pt x="7667" y="1264801"/>
                  </a:lnTo>
                  <a:lnTo>
                    <a:pt x="2057" y="1273122"/>
                  </a:lnTo>
                  <a:lnTo>
                    <a:pt x="0" y="1283311"/>
                  </a:lnTo>
                  <a:lnTo>
                    <a:pt x="2057" y="1293553"/>
                  </a:lnTo>
                  <a:lnTo>
                    <a:pt x="7667" y="1301874"/>
                  </a:lnTo>
                  <a:lnTo>
                    <a:pt x="15987" y="1307484"/>
                  </a:lnTo>
                  <a:lnTo>
                    <a:pt x="26177" y="1309541"/>
                  </a:lnTo>
                  <a:lnTo>
                    <a:pt x="36366" y="1307484"/>
                  </a:lnTo>
                  <a:lnTo>
                    <a:pt x="44687" y="1301874"/>
                  </a:lnTo>
                  <a:lnTo>
                    <a:pt x="50297" y="1293553"/>
                  </a:lnTo>
                  <a:lnTo>
                    <a:pt x="52354" y="1283364"/>
                  </a:lnTo>
                  <a:lnTo>
                    <a:pt x="50297" y="1273122"/>
                  </a:lnTo>
                  <a:lnTo>
                    <a:pt x="44687" y="1264801"/>
                  </a:lnTo>
                  <a:lnTo>
                    <a:pt x="36366" y="1259191"/>
                  </a:lnTo>
                  <a:lnTo>
                    <a:pt x="26177" y="1257134"/>
                  </a:lnTo>
                  <a:close/>
                </a:path>
                <a:path w="5035550" h="2360295">
                  <a:moveTo>
                    <a:pt x="26177" y="1361895"/>
                  </a:moveTo>
                  <a:lnTo>
                    <a:pt x="15987" y="1363952"/>
                  </a:lnTo>
                  <a:lnTo>
                    <a:pt x="7667" y="1369562"/>
                  </a:lnTo>
                  <a:lnTo>
                    <a:pt x="2057" y="1377883"/>
                  </a:lnTo>
                  <a:lnTo>
                    <a:pt x="0" y="1388072"/>
                  </a:lnTo>
                  <a:lnTo>
                    <a:pt x="2057" y="1398314"/>
                  </a:lnTo>
                  <a:lnTo>
                    <a:pt x="7667" y="1406635"/>
                  </a:lnTo>
                  <a:lnTo>
                    <a:pt x="15987" y="1412245"/>
                  </a:lnTo>
                  <a:lnTo>
                    <a:pt x="26177" y="1414302"/>
                  </a:lnTo>
                  <a:lnTo>
                    <a:pt x="36366" y="1412245"/>
                  </a:lnTo>
                  <a:lnTo>
                    <a:pt x="44687" y="1406635"/>
                  </a:lnTo>
                  <a:lnTo>
                    <a:pt x="50297" y="1398314"/>
                  </a:lnTo>
                  <a:lnTo>
                    <a:pt x="52354" y="1388125"/>
                  </a:lnTo>
                  <a:lnTo>
                    <a:pt x="50297" y="1377883"/>
                  </a:lnTo>
                  <a:lnTo>
                    <a:pt x="44687" y="1369562"/>
                  </a:lnTo>
                  <a:lnTo>
                    <a:pt x="36366" y="1363952"/>
                  </a:lnTo>
                  <a:lnTo>
                    <a:pt x="26177" y="1361895"/>
                  </a:lnTo>
                  <a:close/>
                </a:path>
                <a:path w="5035550" h="2360295">
                  <a:moveTo>
                    <a:pt x="26177" y="1466656"/>
                  </a:moveTo>
                  <a:lnTo>
                    <a:pt x="15987" y="1468714"/>
                  </a:lnTo>
                  <a:lnTo>
                    <a:pt x="7667" y="1474324"/>
                  </a:lnTo>
                  <a:lnTo>
                    <a:pt x="2057" y="1482644"/>
                  </a:lnTo>
                  <a:lnTo>
                    <a:pt x="0" y="1492834"/>
                  </a:lnTo>
                  <a:lnTo>
                    <a:pt x="2057" y="1503075"/>
                  </a:lnTo>
                  <a:lnTo>
                    <a:pt x="7667" y="1511396"/>
                  </a:lnTo>
                  <a:lnTo>
                    <a:pt x="15987" y="1517006"/>
                  </a:lnTo>
                  <a:lnTo>
                    <a:pt x="26177" y="1519063"/>
                  </a:lnTo>
                  <a:lnTo>
                    <a:pt x="36366" y="1517006"/>
                  </a:lnTo>
                  <a:lnTo>
                    <a:pt x="44687" y="1511396"/>
                  </a:lnTo>
                  <a:lnTo>
                    <a:pt x="50297" y="1503075"/>
                  </a:lnTo>
                  <a:lnTo>
                    <a:pt x="52354" y="1492886"/>
                  </a:lnTo>
                  <a:lnTo>
                    <a:pt x="50297" y="1482644"/>
                  </a:lnTo>
                  <a:lnTo>
                    <a:pt x="44687" y="1474324"/>
                  </a:lnTo>
                  <a:lnTo>
                    <a:pt x="36366" y="1468714"/>
                  </a:lnTo>
                  <a:lnTo>
                    <a:pt x="26177" y="1466656"/>
                  </a:lnTo>
                  <a:close/>
                </a:path>
                <a:path w="5035550" h="2360295">
                  <a:moveTo>
                    <a:pt x="26177" y="1571418"/>
                  </a:moveTo>
                  <a:lnTo>
                    <a:pt x="15987" y="1573475"/>
                  </a:lnTo>
                  <a:lnTo>
                    <a:pt x="7667" y="1579085"/>
                  </a:lnTo>
                  <a:lnTo>
                    <a:pt x="2057" y="1587406"/>
                  </a:lnTo>
                  <a:lnTo>
                    <a:pt x="0" y="1597595"/>
                  </a:lnTo>
                  <a:lnTo>
                    <a:pt x="2057" y="1607836"/>
                  </a:lnTo>
                  <a:lnTo>
                    <a:pt x="7667" y="1616157"/>
                  </a:lnTo>
                  <a:lnTo>
                    <a:pt x="15987" y="1621767"/>
                  </a:lnTo>
                  <a:lnTo>
                    <a:pt x="26177" y="1623824"/>
                  </a:lnTo>
                  <a:lnTo>
                    <a:pt x="36366" y="1621767"/>
                  </a:lnTo>
                  <a:lnTo>
                    <a:pt x="44687" y="1616157"/>
                  </a:lnTo>
                  <a:lnTo>
                    <a:pt x="50297" y="1607836"/>
                  </a:lnTo>
                  <a:lnTo>
                    <a:pt x="52354" y="1597647"/>
                  </a:lnTo>
                  <a:lnTo>
                    <a:pt x="50297" y="1587406"/>
                  </a:lnTo>
                  <a:lnTo>
                    <a:pt x="44687" y="1579085"/>
                  </a:lnTo>
                  <a:lnTo>
                    <a:pt x="36366" y="1573475"/>
                  </a:lnTo>
                  <a:lnTo>
                    <a:pt x="26177" y="1571418"/>
                  </a:lnTo>
                  <a:close/>
                </a:path>
                <a:path w="5035550" h="2360295">
                  <a:moveTo>
                    <a:pt x="26177" y="1676179"/>
                  </a:moveTo>
                  <a:lnTo>
                    <a:pt x="15987" y="1678236"/>
                  </a:lnTo>
                  <a:lnTo>
                    <a:pt x="7667" y="1683846"/>
                  </a:lnTo>
                  <a:lnTo>
                    <a:pt x="2057" y="1692167"/>
                  </a:lnTo>
                  <a:lnTo>
                    <a:pt x="0" y="1702356"/>
                  </a:lnTo>
                  <a:lnTo>
                    <a:pt x="2057" y="1712598"/>
                  </a:lnTo>
                  <a:lnTo>
                    <a:pt x="7667" y="1720918"/>
                  </a:lnTo>
                  <a:lnTo>
                    <a:pt x="15987" y="1726528"/>
                  </a:lnTo>
                  <a:lnTo>
                    <a:pt x="26177" y="1728586"/>
                  </a:lnTo>
                  <a:lnTo>
                    <a:pt x="36366" y="1726528"/>
                  </a:lnTo>
                  <a:lnTo>
                    <a:pt x="44687" y="1720918"/>
                  </a:lnTo>
                  <a:lnTo>
                    <a:pt x="50297" y="1712598"/>
                  </a:lnTo>
                  <a:lnTo>
                    <a:pt x="52354" y="1702408"/>
                  </a:lnTo>
                  <a:lnTo>
                    <a:pt x="50297" y="1692167"/>
                  </a:lnTo>
                  <a:lnTo>
                    <a:pt x="44687" y="1683846"/>
                  </a:lnTo>
                  <a:lnTo>
                    <a:pt x="36366" y="1678236"/>
                  </a:lnTo>
                  <a:lnTo>
                    <a:pt x="26177" y="1676179"/>
                  </a:lnTo>
                  <a:close/>
                </a:path>
                <a:path w="5035550" h="2360295">
                  <a:moveTo>
                    <a:pt x="26177" y="1780940"/>
                  </a:moveTo>
                  <a:lnTo>
                    <a:pt x="15987" y="1782997"/>
                  </a:lnTo>
                  <a:lnTo>
                    <a:pt x="7667" y="1788607"/>
                  </a:lnTo>
                  <a:lnTo>
                    <a:pt x="2057" y="1796928"/>
                  </a:lnTo>
                  <a:lnTo>
                    <a:pt x="0" y="1807117"/>
                  </a:lnTo>
                  <a:lnTo>
                    <a:pt x="2057" y="1817359"/>
                  </a:lnTo>
                  <a:lnTo>
                    <a:pt x="7667" y="1825680"/>
                  </a:lnTo>
                  <a:lnTo>
                    <a:pt x="15987" y="1831290"/>
                  </a:lnTo>
                  <a:lnTo>
                    <a:pt x="26177" y="1833347"/>
                  </a:lnTo>
                  <a:lnTo>
                    <a:pt x="36366" y="1831290"/>
                  </a:lnTo>
                  <a:lnTo>
                    <a:pt x="44687" y="1825680"/>
                  </a:lnTo>
                  <a:lnTo>
                    <a:pt x="50297" y="1817359"/>
                  </a:lnTo>
                  <a:lnTo>
                    <a:pt x="52354" y="1807170"/>
                  </a:lnTo>
                  <a:lnTo>
                    <a:pt x="50297" y="1796928"/>
                  </a:lnTo>
                  <a:lnTo>
                    <a:pt x="44687" y="1788607"/>
                  </a:lnTo>
                  <a:lnTo>
                    <a:pt x="36366" y="1782997"/>
                  </a:lnTo>
                  <a:lnTo>
                    <a:pt x="26177" y="1780940"/>
                  </a:lnTo>
                  <a:close/>
                </a:path>
                <a:path w="5035550" h="2360295">
                  <a:moveTo>
                    <a:pt x="26177" y="1885701"/>
                  </a:moveTo>
                  <a:lnTo>
                    <a:pt x="15987" y="1887758"/>
                  </a:lnTo>
                  <a:lnTo>
                    <a:pt x="7667" y="1893368"/>
                  </a:lnTo>
                  <a:lnTo>
                    <a:pt x="2057" y="1901689"/>
                  </a:lnTo>
                  <a:lnTo>
                    <a:pt x="0" y="1911878"/>
                  </a:lnTo>
                  <a:lnTo>
                    <a:pt x="2057" y="1922120"/>
                  </a:lnTo>
                  <a:lnTo>
                    <a:pt x="7667" y="1930441"/>
                  </a:lnTo>
                  <a:lnTo>
                    <a:pt x="15987" y="1936051"/>
                  </a:lnTo>
                  <a:lnTo>
                    <a:pt x="26177" y="1938108"/>
                  </a:lnTo>
                  <a:lnTo>
                    <a:pt x="36366" y="1936051"/>
                  </a:lnTo>
                  <a:lnTo>
                    <a:pt x="44687" y="1930441"/>
                  </a:lnTo>
                  <a:lnTo>
                    <a:pt x="50297" y="1922120"/>
                  </a:lnTo>
                  <a:lnTo>
                    <a:pt x="52354" y="1911931"/>
                  </a:lnTo>
                  <a:lnTo>
                    <a:pt x="50297" y="1901689"/>
                  </a:lnTo>
                  <a:lnTo>
                    <a:pt x="44687" y="1893368"/>
                  </a:lnTo>
                  <a:lnTo>
                    <a:pt x="36366" y="1887758"/>
                  </a:lnTo>
                  <a:lnTo>
                    <a:pt x="26177" y="1885701"/>
                  </a:lnTo>
                  <a:close/>
                </a:path>
                <a:path w="5035550" h="2360295">
                  <a:moveTo>
                    <a:pt x="26177" y="1990462"/>
                  </a:moveTo>
                  <a:lnTo>
                    <a:pt x="15987" y="1992520"/>
                  </a:lnTo>
                  <a:lnTo>
                    <a:pt x="7667" y="1998130"/>
                  </a:lnTo>
                  <a:lnTo>
                    <a:pt x="2057" y="2006450"/>
                  </a:lnTo>
                  <a:lnTo>
                    <a:pt x="0" y="2016640"/>
                  </a:lnTo>
                  <a:lnTo>
                    <a:pt x="2057" y="2026881"/>
                  </a:lnTo>
                  <a:lnTo>
                    <a:pt x="7667" y="2035202"/>
                  </a:lnTo>
                  <a:lnTo>
                    <a:pt x="15987" y="2040812"/>
                  </a:lnTo>
                  <a:lnTo>
                    <a:pt x="26177" y="2042869"/>
                  </a:lnTo>
                  <a:lnTo>
                    <a:pt x="36366" y="2040812"/>
                  </a:lnTo>
                  <a:lnTo>
                    <a:pt x="44687" y="2035202"/>
                  </a:lnTo>
                  <a:lnTo>
                    <a:pt x="50297" y="2026881"/>
                  </a:lnTo>
                  <a:lnTo>
                    <a:pt x="52354" y="2016692"/>
                  </a:lnTo>
                  <a:lnTo>
                    <a:pt x="50297" y="2006450"/>
                  </a:lnTo>
                  <a:lnTo>
                    <a:pt x="44687" y="1998130"/>
                  </a:lnTo>
                  <a:lnTo>
                    <a:pt x="36366" y="1992520"/>
                  </a:lnTo>
                  <a:lnTo>
                    <a:pt x="26177" y="1990462"/>
                  </a:lnTo>
                  <a:close/>
                </a:path>
                <a:path w="5035550" h="2360295">
                  <a:moveTo>
                    <a:pt x="26177" y="2095224"/>
                  </a:moveTo>
                  <a:lnTo>
                    <a:pt x="15987" y="2097281"/>
                  </a:lnTo>
                  <a:lnTo>
                    <a:pt x="7667" y="2102891"/>
                  </a:lnTo>
                  <a:lnTo>
                    <a:pt x="2057" y="2111212"/>
                  </a:lnTo>
                  <a:lnTo>
                    <a:pt x="0" y="2121401"/>
                  </a:lnTo>
                  <a:lnTo>
                    <a:pt x="2057" y="2131643"/>
                  </a:lnTo>
                  <a:lnTo>
                    <a:pt x="7667" y="2139963"/>
                  </a:lnTo>
                  <a:lnTo>
                    <a:pt x="15987" y="2145573"/>
                  </a:lnTo>
                  <a:lnTo>
                    <a:pt x="26177" y="2147630"/>
                  </a:lnTo>
                  <a:lnTo>
                    <a:pt x="36366" y="2145573"/>
                  </a:lnTo>
                  <a:lnTo>
                    <a:pt x="44687" y="2139963"/>
                  </a:lnTo>
                  <a:lnTo>
                    <a:pt x="50297" y="2131643"/>
                  </a:lnTo>
                  <a:lnTo>
                    <a:pt x="52354" y="2121453"/>
                  </a:lnTo>
                  <a:lnTo>
                    <a:pt x="50297" y="2111212"/>
                  </a:lnTo>
                  <a:lnTo>
                    <a:pt x="44687" y="2102891"/>
                  </a:lnTo>
                  <a:lnTo>
                    <a:pt x="36366" y="2097281"/>
                  </a:lnTo>
                  <a:lnTo>
                    <a:pt x="26177" y="2095224"/>
                  </a:lnTo>
                  <a:close/>
                </a:path>
                <a:path w="5035550" h="2360295">
                  <a:moveTo>
                    <a:pt x="26177" y="2199985"/>
                  </a:moveTo>
                  <a:lnTo>
                    <a:pt x="15987" y="2202042"/>
                  </a:lnTo>
                  <a:lnTo>
                    <a:pt x="7667" y="2207652"/>
                  </a:lnTo>
                  <a:lnTo>
                    <a:pt x="2057" y="2215973"/>
                  </a:lnTo>
                  <a:lnTo>
                    <a:pt x="0" y="2226162"/>
                  </a:lnTo>
                  <a:lnTo>
                    <a:pt x="2057" y="2236404"/>
                  </a:lnTo>
                  <a:lnTo>
                    <a:pt x="7667" y="2244724"/>
                  </a:lnTo>
                  <a:lnTo>
                    <a:pt x="15987" y="2250334"/>
                  </a:lnTo>
                  <a:lnTo>
                    <a:pt x="26177" y="2252392"/>
                  </a:lnTo>
                  <a:lnTo>
                    <a:pt x="36366" y="2250334"/>
                  </a:lnTo>
                  <a:lnTo>
                    <a:pt x="44687" y="2244724"/>
                  </a:lnTo>
                  <a:lnTo>
                    <a:pt x="50297" y="2236404"/>
                  </a:lnTo>
                  <a:lnTo>
                    <a:pt x="52354" y="2226214"/>
                  </a:lnTo>
                  <a:lnTo>
                    <a:pt x="50297" y="2215973"/>
                  </a:lnTo>
                  <a:lnTo>
                    <a:pt x="44687" y="2207652"/>
                  </a:lnTo>
                  <a:lnTo>
                    <a:pt x="36366" y="2202042"/>
                  </a:lnTo>
                  <a:lnTo>
                    <a:pt x="26177" y="2199985"/>
                  </a:lnTo>
                  <a:close/>
                </a:path>
                <a:path w="5035550" h="2360295">
                  <a:moveTo>
                    <a:pt x="128125" y="2202850"/>
                  </a:moveTo>
                  <a:lnTo>
                    <a:pt x="117884" y="2204907"/>
                  </a:lnTo>
                  <a:lnTo>
                    <a:pt x="109563" y="2210517"/>
                  </a:lnTo>
                  <a:lnTo>
                    <a:pt x="103953" y="2218838"/>
                  </a:lnTo>
                  <a:lnTo>
                    <a:pt x="101896" y="2229027"/>
                  </a:lnTo>
                  <a:lnTo>
                    <a:pt x="103953" y="2239216"/>
                  </a:lnTo>
                  <a:lnTo>
                    <a:pt x="109563" y="2247537"/>
                  </a:lnTo>
                  <a:lnTo>
                    <a:pt x="117884" y="2253147"/>
                  </a:lnTo>
                  <a:lnTo>
                    <a:pt x="128073" y="2255204"/>
                  </a:lnTo>
                  <a:lnTo>
                    <a:pt x="138315" y="2253147"/>
                  </a:lnTo>
                  <a:lnTo>
                    <a:pt x="146635" y="2247537"/>
                  </a:lnTo>
                  <a:lnTo>
                    <a:pt x="152246" y="2239216"/>
                  </a:lnTo>
                  <a:lnTo>
                    <a:pt x="154303" y="2229027"/>
                  </a:lnTo>
                  <a:lnTo>
                    <a:pt x="152246" y="2218838"/>
                  </a:lnTo>
                  <a:lnTo>
                    <a:pt x="146635" y="2210517"/>
                  </a:lnTo>
                  <a:lnTo>
                    <a:pt x="138315" y="2204907"/>
                  </a:lnTo>
                  <a:lnTo>
                    <a:pt x="128125" y="2202850"/>
                  </a:lnTo>
                  <a:close/>
                </a:path>
                <a:path w="5035550" h="2360295">
                  <a:moveTo>
                    <a:pt x="232887" y="2202850"/>
                  </a:moveTo>
                  <a:lnTo>
                    <a:pt x="222645" y="2204907"/>
                  </a:lnTo>
                  <a:lnTo>
                    <a:pt x="214324" y="2210517"/>
                  </a:lnTo>
                  <a:lnTo>
                    <a:pt x="208714" y="2218838"/>
                  </a:lnTo>
                  <a:lnTo>
                    <a:pt x="206657" y="2229027"/>
                  </a:lnTo>
                  <a:lnTo>
                    <a:pt x="208714" y="2239216"/>
                  </a:lnTo>
                  <a:lnTo>
                    <a:pt x="214324" y="2247537"/>
                  </a:lnTo>
                  <a:lnTo>
                    <a:pt x="222645" y="2253147"/>
                  </a:lnTo>
                  <a:lnTo>
                    <a:pt x="232834" y="2255204"/>
                  </a:lnTo>
                  <a:lnTo>
                    <a:pt x="243076" y="2253147"/>
                  </a:lnTo>
                  <a:lnTo>
                    <a:pt x="251397" y="2247537"/>
                  </a:lnTo>
                  <a:lnTo>
                    <a:pt x="257007" y="2239216"/>
                  </a:lnTo>
                  <a:lnTo>
                    <a:pt x="259064" y="2229027"/>
                  </a:lnTo>
                  <a:lnTo>
                    <a:pt x="257007" y="2218838"/>
                  </a:lnTo>
                  <a:lnTo>
                    <a:pt x="251397" y="2210517"/>
                  </a:lnTo>
                  <a:lnTo>
                    <a:pt x="243076" y="2204907"/>
                  </a:lnTo>
                  <a:lnTo>
                    <a:pt x="232887" y="2202850"/>
                  </a:lnTo>
                  <a:close/>
                </a:path>
                <a:path w="5035550" h="2360295">
                  <a:moveTo>
                    <a:pt x="337648" y="2202850"/>
                  </a:moveTo>
                  <a:lnTo>
                    <a:pt x="327406" y="2204907"/>
                  </a:lnTo>
                  <a:lnTo>
                    <a:pt x="319085" y="2210517"/>
                  </a:lnTo>
                  <a:lnTo>
                    <a:pt x="313475" y="2218838"/>
                  </a:lnTo>
                  <a:lnTo>
                    <a:pt x="311418" y="2229027"/>
                  </a:lnTo>
                  <a:lnTo>
                    <a:pt x="313475" y="2239216"/>
                  </a:lnTo>
                  <a:lnTo>
                    <a:pt x="319085" y="2247537"/>
                  </a:lnTo>
                  <a:lnTo>
                    <a:pt x="327406" y="2253147"/>
                  </a:lnTo>
                  <a:lnTo>
                    <a:pt x="337596" y="2255204"/>
                  </a:lnTo>
                  <a:lnTo>
                    <a:pt x="347837" y="2253147"/>
                  </a:lnTo>
                  <a:lnTo>
                    <a:pt x="356158" y="2247537"/>
                  </a:lnTo>
                  <a:lnTo>
                    <a:pt x="361768" y="2239216"/>
                  </a:lnTo>
                  <a:lnTo>
                    <a:pt x="363825" y="2229027"/>
                  </a:lnTo>
                  <a:lnTo>
                    <a:pt x="361768" y="2218838"/>
                  </a:lnTo>
                  <a:lnTo>
                    <a:pt x="356158" y="2210517"/>
                  </a:lnTo>
                  <a:lnTo>
                    <a:pt x="347837" y="2204907"/>
                  </a:lnTo>
                  <a:lnTo>
                    <a:pt x="337648" y="2202850"/>
                  </a:lnTo>
                  <a:close/>
                </a:path>
                <a:path w="5035550" h="2360295">
                  <a:moveTo>
                    <a:pt x="442409" y="2202850"/>
                  </a:moveTo>
                  <a:lnTo>
                    <a:pt x="432167" y="2204907"/>
                  </a:lnTo>
                  <a:lnTo>
                    <a:pt x="423847" y="2210517"/>
                  </a:lnTo>
                  <a:lnTo>
                    <a:pt x="418237" y="2218838"/>
                  </a:lnTo>
                  <a:lnTo>
                    <a:pt x="416179" y="2229027"/>
                  </a:lnTo>
                  <a:lnTo>
                    <a:pt x="418237" y="2239216"/>
                  </a:lnTo>
                  <a:lnTo>
                    <a:pt x="423847" y="2247537"/>
                  </a:lnTo>
                  <a:lnTo>
                    <a:pt x="432167" y="2253147"/>
                  </a:lnTo>
                  <a:lnTo>
                    <a:pt x="442357" y="2255204"/>
                  </a:lnTo>
                  <a:lnTo>
                    <a:pt x="452598" y="2253147"/>
                  </a:lnTo>
                  <a:lnTo>
                    <a:pt x="460919" y="2247537"/>
                  </a:lnTo>
                  <a:lnTo>
                    <a:pt x="466529" y="2239216"/>
                  </a:lnTo>
                  <a:lnTo>
                    <a:pt x="468586" y="2229027"/>
                  </a:lnTo>
                  <a:lnTo>
                    <a:pt x="466529" y="2218838"/>
                  </a:lnTo>
                  <a:lnTo>
                    <a:pt x="460919" y="2210517"/>
                  </a:lnTo>
                  <a:lnTo>
                    <a:pt x="452598" y="2204907"/>
                  </a:lnTo>
                  <a:lnTo>
                    <a:pt x="442409" y="2202850"/>
                  </a:lnTo>
                  <a:close/>
                </a:path>
                <a:path w="5035550" h="2360295">
                  <a:moveTo>
                    <a:pt x="547170" y="2202850"/>
                  </a:moveTo>
                  <a:lnTo>
                    <a:pt x="536929" y="2204907"/>
                  </a:lnTo>
                  <a:lnTo>
                    <a:pt x="528608" y="2210517"/>
                  </a:lnTo>
                  <a:lnTo>
                    <a:pt x="522998" y="2218838"/>
                  </a:lnTo>
                  <a:lnTo>
                    <a:pt x="520941" y="2229027"/>
                  </a:lnTo>
                  <a:lnTo>
                    <a:pt x="522998" y="2239216"/>
                  </a:lnTo>
                  <a:lnTo>
                    <a:pt x="528608" y="2247537"/>
                  </a:lnTo>
                  <a:lnTo>
                    <a:pt x="536929" y="2253147"/>
                  </a:lnTo>
                  <a:lnTo>
                    <a:pt x="547118" y="2255204"/>
                  </a:lnTo>
                  <a:lnTo>
                    <a:pt x="557360" y="2253147"/>
                  </a:lnTo>
                  <a:lnTo>
                    <a:pt x="565680" y="2247537"/>
                  </a:lnTo>
                  <a:lnTo>
                    <a:pt x="571290" y="2239216"/>
                  </a:lnTo>
                  <a:lnTo>
                    <a:pt x="573347" y="2229027"/>
                  </a:lnTo>
                  <a:lnTo>
                    <a:pt x="571290" y="2218838"/>
                  </a:lnTo>
                  <a:lnTo>
                    <a:pt x="565680" y="2210517"/>
                  </a:lnTo>
                  <a:lnTo>
                    <a:pt x="557360" y="2204907"/>
                  </a:lnTo>
                  <a:lnTo>
                    <a:pt x="547170" y="2202850"/>
                  </a:lnTo>
                  <a:close/>
                </a:path>
                <a:path w="5035550" h="2360295">
                  <a:moveTo>
                    <a:pt x="651931" y="2202850"/>
                  </a:moveTo>
                  <a:lnTo>
                    <a:pt x="641690" y="2204907"/>
                  </a:lnTo>
                  <a:lnTo>
                    <a:pt x="633369" y="2210517"/>
                  </a:lnTo>
                  <a:lnTo>
                    <a:pt x="627759" y="2218838"/>
                  </a:lnTo>
                  <a:lnTo>
                    <a:pt x="625702" y="2229027"/>
                  </a:lnTo>
                  <a:lnTo>
                    <a:pt x="627759" y="2239216"/>
                  </a:lnTo>
                  <a:lnTo>
                    <a:pt x="633369" y="2247537"/>
                  </a:lnTo>
                  <a:lnTo>
                    <a:pt x="641690" y="2253147"/>
                  </a:lnTo>
                  <a:lnTo>
                    <a:pt x="651879" y="2255204"/>
                  </a:lnTo>
                  <a:lnTo>
                    <a:pt x="662121" y="2253147"/>
                  </a:lnTo>
                  <a:lnTo>
                    <a:pt x="670442" y="2247537"/>
                  </a:lnTo>
                  <a:lnTo>
                    <a:pt x="676052" y="2239216"/>
                  </a:lnTo>
                  <a:lnTo>
                    <a:pt x="678109" y="2229027"/>
                  </a:lnTo>
                  <a:lnTo>
                    <a:pt x="676052" y="2218838"/>
                  </a:lnTo>
                  <a:lnTo>
                    <a:pt x="670442" y="2210517"/>
                  </a:lnTo>
                  <a:lnTo>
                    <a:pt x="662121" y="2204907"/>
                  </a:lnTo>
                  <a:lnTo>
                    <a:pt x="651931" y="2202850"/>
                  </a:lnTo>
                  <a:close/>
                </a:path>
                <a:path w="5035550" h="2360295">
                  <a:moveTo>
                    <a:pt x="756693" y="2202850"/>
                  </a:moveTo>
                  <a:lnTo>
                    <a:pt x="746451" y="2204907"/>
                  </a:lnTo>
                  <a:lnTo>
                    <a:pt x="738130" y="2210517"/>
                  </a:lnTo>
                  <a:lnTo>
                    <a:pt x="732520" y="2218838"/>
                  </a:lnTo>
                  <a:lnTo>
                    <a:pt x="730463" y="2229027"/>
                  </a:lnTo>
                  <a:lnTo>
                    <a:pt x="732520" y="2239216"/>
                  </a:lnTo>
                  <a:lnTo>
                    <a:pt x="738130" y="2247537"/>
                  </a:lnTo>
                  <a:lnTo>
                    <a:pt x="746451" y="2253147"/>
                  </a:lnTo>
                  <a:lnTo>
                    <a:pt x="756640" y="2255204"/>
                  </a:lnTo>
                  <a:lnTo>
                    <a:pt x="766882" y="2253147"/>
                  </a:lnTo>
                  <a:lnTo>
                    <a:pt x="775203" y="2247537"/>
                  </a:lnTo>
                  <a:lnTo>
                    <a:pt x="780813" y="2239216"/>
                  </a:lnTo>
                  <a:lnTo>
                    <a:pt x="782870" y="2229027"/>
                  </a:lnTo>
                  <a:lnTo>
                    <a:pt x="780813" y="2218838"/>
                  </a:lnTo>
                  <a:lnTo>
                    <a:pt x="775203" y="2210517"/>
                  </a:lnTo>
                  <a:lnTo>
                    <a:pt x="766882" y="2204907"/>
                  </a:lnTo>
                  <a:lnTo>
                    <a:pt x="756693" y="2202850"/>
                  </a:lnTo>
                  <a:close/>
                </a:path>
                <a:path w="5035550" h="2360295">
                  <a:moveTo>
                    <a:pt x="861454" y="2202850"/>
                  </a:moveTo>
                  <a:lnTo>
                    <a:pt x="851212" y="2204907"/>
                  </a:lnTo>
                  <a:lnTo>
                    <a:pt x="842892" y="2210517"/>
                  </a:lnTo>
                  <a:lnTo>
                    <a:pt x="837281" y="2218838"/>
                  </a:lnTo>
                  <a:lnTo>
                    <a:pt x="835224" y="2229027"/>
                  </a:lnTo>
                  <a:lnTo>
                    <a:pt x="837281" y="2239216"/>
                  </a:lnTo>
                  <a:lnTo>
                    <a:pt x="842892" y="2247537"/>
                  </a:lnTo>
                  <a:lnTo>
                    <a:pt x="851212" y="2253147"/>
                  </a:lnTo>
                  <a:lnTo>
                    <a:pt x="861402" y="2255204"/>
                  </a:lnTo>
                  <a:lnTo>
                    <a:pt x="871643" y="2253147"/>
                  </a:lnTo>
                  <a:lnTo>
                    <a:pt x="879964" y="2247537"/>
                  </a:lnTo>
                  <a:lnTo>
                    <a:pt x="885574" y="2239216"/>
                  </a:lnTo>
                  <a:lnTo>
                    <a:pt x="887631" y="2229027"/>
                  </a:lnTo>
                  <a:lnTo>
                    <a:pt x="885574" y="2218838"/>
                  </a:lnTo>
                  <a:lnTo>
                    <a:pt x="879964" y="2210517"/>
                  </a:lnTo>
                  <a:lnTo>
                    <a:pt x="871643" y="2204907"/>
                  </a:lnTo>
                  <a:lnTo>
                    <a:pt x="861454" y="2202850"/>
                  </a:lnTo>
                  <a:close/>
                </a:path>
                <a:path w="5035550" h="2360295">
                  <a:moveTo>
                    <a:pt x="966215" y="2202850"/>
                  </a:moveTo>
                  <a:lnTo>
                    <a:pt x="955973" y="2204907"/>
                  </a:lnTo>
                  <a:lnTo>
                    <a:pt x="947653" y="2210517"/>
                  </a:lnTo>
                  <a:lnTo>
                    <a:pt x="942043" y="2218838"/>
                  </a:lnTo>
                  <a:lnTo>
                    <a:pt x="939986" y="2229027"/>
                  </a:lnTo>
                  <a:lnTo>
                    <a:pt x="942043" y="2239216"/>
                  </a:lnTo>
                  <a:lnTo>
                    <a:pt x="947653" y="2247537"/>
                  </a:lnTo>
                  <a:lnTo>
                    <a:pt x="955973" y="2253147"/>
                  </a:lnTo>
                  <a:lnTo>
                    <a:pt x="966163" y="2255204"/>
                  </a:lnTo>
                  <a:lnTo>
                    <a:pt x="976404" y="2253147"/>
                  </a:lnTo>
                  <a:lnTo>
                    <a:pt x="984725" y="2247537"/>
                  </a:lnTo>
                  <a:lnTo>
                    <a:pt x="990335" y="2239216"/>
                  </a:lnTo>
                  <a:lnTo>
                    <a:pt x="992392" y="2229027"/>
                  </a:lnTo>
                  <a:lnTo>
                    <a:pt x="990335" y="2218838"/>
                  </a:lnTo>
                  <a:lnTo>
                    <a:pt x="984725" y="2210517"/>
                  </a:lnTo>
                  <a:lnTo>
                    <a:pt x="976404" y="2204907"/>
                  </a:lnTo>
                  <a:lnTo>
                    <a:pt x="966215" y="2202850"/>
                  </a:lnTo>
                  <a:close/>
                </a:path>
                <a:path w="5035550" h="2360295">
                  <a:moveTo>
                    <a:pt x="1070976" y="2202850"/>
                  </a:moveTo>
                  <a:lnTo>
                    <a:pt x="1060735" y="2204907"/>
                  </a:lnTo>
                  <a:lnTo>
                    <a:pt x="1052414" y="2210517"/>
                  </a:lnTo>
                  <a:lnTo>
                    <a:pt x="1046804" y="2218838"/>
                  </a:lnTo>
                  <a:lnTo>
                    <a:pt x="1044747" y="2229027"/>
                  </a:lnTo>
                  <a:lnTo>
                    <a:pt x="1046804" y="2239216"/>
                  </a:lnTo>
                  <a:lnTo>
                    <a:pt x="1052414" y="2247537"/>
                  </a:lnTo>
                  <a:lnTo>
                    <a:pt x="1060735" y="2253147"/>
                  </a:lnTo>
                  <a:lnTo>
                    <a:pt x="1070924" y="2255204"/>
                  </a:lnTo>
                  <a:lnTo>
                    <a:pt x="1081166" y="2253147"/>
                  </a:lnTo>
                  <a:lnTo>
                    <a:pt x="1089486" y="2247537"/>
                  </a:lnTo>
                  <a:lnTo>
                    <a:pt x="1095096" y="2239216"/>
                  </a:lnTo>
                  <a:lnTo>
                    <a:pt x="1097154" y="2229027"/>
                  </a:lnTo>
                  <a:lnTo>
                    <a:pt x="1095096" y="2218838"/>
                  </a:lnTo>
                  <a:lnTo>
                    <a:pt x="1089486" y="2210517"/>
                  </a:lnTo>
                  <a:lnTo>
                    <a:pt x="1081166" y="2204907"/>
                  </a:lnTo>
                  <a:lnTo>
                    <a:pt x="1070976" y="2202850"/>
                  </a:lnTo>
                  <a:close/>
                </a:path>
                <a:path w="5035550" h="2360295">
                  <a:moveTo>
                    <a:pt x="1175738" y="2202850"/>
                  </a:moveTo>
                  <a:lnTo>
                    <a:pt x="1165496" y="2204907"/>
                  </a:lnTo>
                  <a:lnTo>
                    <a:pt x="1157175" y="2210517"/>
                  </a:lnTo>
                  <a:lnTo>
                    <a:pt x="1151565" y="2218838"/>
                  </a:lnTo>
                  <a:lnTo>
                    <a:pt x="1149508" y="2229027"/>
                  </a:lnTo>
                  <a:lnTo>
                    <a:pt x="1151565" y="2239216"/>
                  </a:lnTo>
                  <a:lnTo>
                    <a:pt x="1157175" y="2247537"/>
                  </a:lnTo>
                  <a:lnTo>
                    <a:pt x="1165496" y="2253147"/>
                  </a:lnTo>
                  <a:lnTo>
                    <a:pt x="1175685" y="2255204"/>
                  </a:lnTo>
                  <a:lnTo>
                    <a:pt x="1185927" y="2253147"/>
                  </a:lnTo>
                  <a:lnTo>
                    <a:pt x="1194248" y="2247537"/>
                  </a:lnTo>
                  <a:lnTo>
                    <a:pt x="1199858" y="2239216"/>
                  </a:lnTo>
                  <a:lnTo>
                    <a:pt x="1201915" y="2229027"/>
                  </a:lnTo>
                  <a:lnTo>
                    <a:pt x="1199858" y="2218838"/>
                  </a:lnTo>
                  <a:lnTo>
                    <a:pt x="1194248" y="2210517"/>
                  </a:lnTo>
                  <a:lnTo>
                    <a:pt x="1185927" y="2204907"/>
                  </a:lnTo>
                  <a:lnTo>
                    <a:pt x="1175738" y="2202850"/>
                  </a:lnTo>
                  <a:close/>
                </a:path>
                <a:path w="5035550" h="2360295">
                  <a:moveTo>
                    <a:pt x="1280499" y="2202850"/>
                  </a:moveTo>
                  <a:lnTo>
                    <a:pt x="1270257" y="2204907"/>
                  </a:lnTo>
                  <a:lnTo>
                    <a:pt x="1261936" y="2210517"/>
                  </a:lnTo>
                  <a:lnTo>
                    <a:pt x="1256326" y="2218838"/>
                  </a:lnTo>
                  <a:lnTo>
                    <a:pt x="1254269" y="2229027"/>
                  </a:lnTo>
                  <a:lnTo>
                    <a:pt x="1256326" y="2239216"/>
                  </a:lnTo>
                  <a:lnTo>
                    <a:pt x="1261936" y="2247537"/>
                  </a:lnTo>
                  <a:lnTo>
                    <a:pt x="1270257" y="2253147"/>
                  </a:lnTo>
                  <a:lnTo>
                    <a:pt x="1280446" y="2255204"/>
                  </a:lnTo>
                  <a:lnTo>
                    <a:pt x="1290688" y="2253147"/>
                  </a:lnTo>
                  <a:lnTo>
                    <a:pt x="1299009" y="2247537"/>
                  </a:lnTo>
                  <a:lnTo>
                    <a:pt x="1304619" y="2239216"/>
                  </a:lnTo>
                  <a:lnTo>
                    <a:pt x="1306676" y="2229027"/>
                  </a:lnTo>
                  <a:lnTo>
                    <a:pt x="1304619" y="2218838"/>
                  </a:lnTo>
                  <a:lnTo>
                    <a:pt x="1299009" y="2210517"/>
                  </a:lnTo>
                  <a:lnTo>
                    <a:pt x="1290688" y="2204907"/>
                  </a:lnTo>
                  <a:lnTo>
                    <a:pt x="1280499" y="2202850"/>
                  </a:lnTo>
                  <a:close/>
                </a:path>
                <a:path w="5035550" h="2360295">
                  <a:moveTo>
                    <a:pt x="1385260" y="2202850"/>
                  </a:moveTo>
                  <a:lnTo>
                    <a:pt x="1375018" y="2204907"/>
                  </a:lnTo>
                  <a:lnTo>
                    <a:pt x="1366698" y="2210517"/>
                  </a:lnTo>
                  <a:lnTo>
                    <a:pt x="1361088" y="2218838"/>
                  </a:lnTo>
                  <a:lnTo>
                    <a:pt x="1359030" y="2229027"/>
                  </a:lnTo>
                  <a:lnTo>
                    <a:pt x="1361088" y="2239216"/>
                  </a:lnTo>
                  <a:lnTo>
                    <a:pt x="1366698" y="2247537"/>
                  </a:lnTo>
                  <a:lnTo>
                    <a:pt x="1375018" y="2253147"/>
                  </a:lnTo>
                  <a:lnTo>
                    <a:pt x="1385208" y="2255204"/>
                  </a:lnTo>
                  <a:lnTo>
                    <a:pt x="1395449" y="2253147"/>
                  </a:lnTo>
                  <a:lnTo>
                    <a:pt x="1403770" y="2247537"/>
                  </a:lnTo>
                  <a:lnTo>
                    <a:pt x="1409380" y="2239216"/>
                  </a:lnTo>
                  <a:lnTo>
                    <a:pt x="1411437" y="2229027"/>
                  </a:lnTo>
                  <a:lnTo>
                    <a:pt x="1409380" y="2218838"/>
                  </a:lnTo>
                  <a:lnTo>
                    <a:pt x="1403770" y="2210517"/>
                  </a:lnTo>
                  <a:lnTo>
                    <a:pt x="1395449" y="2204907"/>
                  </a:lnTo>
                  <a:lnTo>
                    <a:pt x="1385260" y="2202850"/>
                  </a:lnTo>
                  <a:close/>
                </a:path>
                <a:path w="5035550" h="2360295">
                  <a:moveTo>
                    <a:pt x="1490021" y="2202850"/>
                  </a:moveTo>
                  <a:lnTo>
                    <a:pt x="1479779" y="2204907"/>
                  </a:lnTo>
                  <a:lnTo>
                    <a:pt x="1471459" y="2210517"/>
                  </a:lnTo>
                  <a:lnTo>
                    <a:pt x="1465849" y="2218838"/>
                  </a:lnTo>
                  <a:lnTo>
                    <a:pt x="1463792" y="2229027"/>
                  </a:lnTo>
                  <a:lnTo>
                    <a:pt x="1465849" y="2239216"/>
                  </a:lnTo>
                  <a:lnTo>
                    <a:pt x="1471459" y="2247537"/>
                  </a:lnTo>
                  <a:lnTo>
                    <a:pt x="1479779" y="2253147"/>
                  </a:lnTo>
                  <a:lnTo>
                    <a:pt x="1489969" y="2255204"/>
                  </a:lnTo>
                  <a:lnTo>
                    <a:pt x="1500210" y="2253147"/>
                  </a:lnTo>
                  <a:lnTo>
                    <a:pt x="1508531" y="2247537"/>
                  </a:lnTo>
                  <a:lnTo>
                    <a:pt x="1514141" y="2239216"/>
                  </a:lnTo>
                  <a:lnTo>
                    <a:pt x="1516198" y="2229027"/>
                  </a:lnTo>
                  <a:lnTo>
                    <a:pt x="1514141" y="2218838"/>
                  </a:lnTo>
                  <a:lnTo>
                    <a:pt x="1508531" y="2210517"/>
                  </a:lnTo>
                  <a:lnTo>
                    <a:pt x="1500210" y="2204907"/>
                  </a:lnTo>
                  <a:lnTo>
                    <a:pt x="1490021" y="2202850"/>
                  </a:lnTo>
                  <a:close/>
                </a:path>
                <a:path w="5035550" h="2360295">
                  <a:moveTo>
                    <a:pt x="1594782" y="2202850"/>
                  </a:moveTo>
                  <a:lnTo>
                    <a:pt x="1584541" y="2204907"/>
                  </a:lnTo>
                  <a:lnTo>
                    <a:pt x="1576220" y="2210517"/>
                  </a:lnTo>
                  <a:lnTo>
                    <a:pt x="1570610" y="2218838"/>
                  </a:lnTo>
                  <a:lnTo>
                    <a:pt x="1568553" y="2229027"/>
                  </a:lnTo>
                  <a:lnTo>
                    <a:pt x="1570610" y="2239216"/>
                  </a:lnTo>
                  <a:lnTo>
                    <a:pt x="1576220" y="2247537"/>
                  </a:lnTo>
                  <a:lnTo>
                    <a:pt x="1584541" y="2253147"/>
                  </a:lnTo>
                  <a:lnTo>
                    <a:pt x="1594730" y="2255204"/>
                  </a:lnTo>
                  <a:lnTo>
                    <a:pt x="1604972" y="2253147"/>
                  </a:lnTo>
                  <a:lnTo>
                    <a:pt x="1613292" y="2247537"/>
                  </a:lnTo>
                  <a:lnTo>
                    <a:pt x="1618902" y="2239216"/>
                  </a:lnTo>
                  <a:lnTo>
                    <a:pt x="1620960" y="2229027"/>
                  </a:lnTo>
                  <a:lnTo>
                    <a:pt x="1618902" y="2218838"/>
                  </a:lnTo>
                  <a:lnTo>
                    <a:pt x="1613292" y="2210517"/>
                  </a:lnTo>
                  <a:lnTo>
                    <a:pt x="1604972" y="2204907"/>
                  </a:lnTo>
                  <a:lnTo>
                    <a:pt x="1594782" y="2202850"/>
                  </a:lnTo>
                  <a:close/>
                </a:path>
                <a:path w="5035550" h="2360295">
                  <a:moveTo>
                    <a:pt x="1699544" y="2202850"/>
                  </a:moveTo>
                  <a:lnTo>
                    <a:pt x="1689302" y="2204907"/>
                  </a:lnTo>
                  <a:lnTo>
                    <a:pt x="1680981" y="2210517"/>
                  </a:lnTo>
                  <a:lnTo>
                    <a:pt x="1675371" y="2218838"/>
                  </a:lnTo>
                  <a:lnTo>
                    <a:pt x="1673314" y="2229027"/>
                  </a:lnTo>
                  <a:lnTo>
                    <a:pt x="1675371" y="2239216"/>
                  </a:lnTo>
                  <a:lnTo>
                    <a:pt x="1680981" y="2247537"/>
                  </a:lnTo>
                  <a:lnTo>
                    <a:pt x="1689302" y="2253147"/>
                  </a:lnTo>
                  <a:lnTo>
                    <a:pt x="1699491" y="2255204"/>
                  </a:lnTo>
                  <a:lnTo>
                    <a:pt x="1709733" y="2253147"/>
                  </a:lnTo>
                  <a:lnTo>
                    <a:pt x="1718054" y="2247537"/>
                  </a:lnTo>
                  <a:lnTo>
                    <a:pt x="1723664" y="2239216"/>
                  </a:lnTo>
                  <a:lnTo>
                    <a:pt x="1725721" y="2229027"/>
                  </a:lnTo>
                  <a:lnTo>
                    <a:pt x="1723664" y="2218838"/>
                  </a:lnTo>
                  <a:lnTo>
                    <a:pt x="1718054" y="2210517"/>
                  </a:lnTo>
                  <a:lnTo>
                    <a:pt x="1709733" y="2204907"/>
                  </a:lnTo>
                  <a:lnTo>
                    <a:pt x="1699544" y="2202850"/>
                  </a:lnTo>
                  <a:close/>
                </a:path>
                <a:path w="5035550" h="2360295">
                  <a:moveTo>
                    <a:pt x="1804305" y="2202850"/>
                  </a:moveTo>
                  <a:lnTo>
                    <a:pt x="1794063" y="2204907"/>
                  </a:lnTo>
                  <a:lnTo>
                    <a:pt x="1785742" y="2210517"/>
                  </a:lnTo>
                  <a:lnTo>
                    <a:pt x="1780132" y="2218838"/>
                  </a:lnTo>
                  <a:lnTo>
                    <a:pt x="1778075" y="2229027"/>
                  </a:lnTo>
                  <a:lnTo>
                    <a:pt x="1780132" y="2239216"/>
                  </a:lnTo>
                  <a:lnTo>
                    <a:pt x="1785742" y="2247537"/>
                  </a:lnTo>
                  <a:lnTo>
                    <a:pt x="1794063" y="2253147"/>
                  </a:lnTo>
                  <a:lnTo>
                    <a:pt x="1804252" y="2255204"/>
                  </a:lnTo>
                  <a:lnTo>
                    <a:pt x="1814494" y="2253147"/>
                  </a:lnTo>
                  <a:lnTo>
                    <a:pt x="1822815" y="2247537"/>
                  </a:lnTo>
                  <a:lnTo>
                    <a:pt x="1828425" y="2239216"/>
                  </a:lnTo>
                  <a:lnTo>
                    <a:pt x="1830482" y="2229027"/>
                  </a:lnTo>
                  <a:lnTo>
                    <a:pt x="1828425" y="2218838"/>
                  </a:lnTo>
                  <a:lnTo>
                    <a:pt x="1822815" y="2210517"/>
                  </a:lnTo>
                  <a:lnTo>
                    <a:pt x="1814494" y="2204907"/>
                  </a:lnTo>
                  <a:lnTo>
                    <a:pt x="1804305" y="2202850"/>
                  </a:lnTo>
                  <a:close/>
                </a:path>
                <a:path w="5035550" h="2360295">
                  <a:moveTo>
                    <a:pt x="1909066" y="2202850"/>
                  </a:moveTo>
                  <a:lnTo>
                    <a:pt x="1898824" y="2204907"/>
                  </a:lnTo>
                  <a:lnTo>
                    <a:pt x="1890504" y="2210517"/>
                  </a:lnTo>
                  <a:lnTo>
                    <a:pt x="1884894" y="2218838"/>
                  </a:lnTo>
                  <a:lnTo>
                    <a:pt x="1882836" y="2229027"/>
                  </a:lnTo>
                  <a:lnTo>
                    <a:pt x="1884894" y="2239216"/>
                  </a:lnTo>
                  <a:lnTo>
                    <a:pt x="1890504" y="2247537"/>
                  </a:lnTo>
                  <a:lnTo>
                    <a:pt x="1898824" y="2253147"/>
                  </a:lnTo>
                  <a:lnTo>
                    <a:pt x="1909014" y="2255204"/>
                  </a:lnTo>
                  <a:lnTo>
                    <a:pt x="1919255" y="2253147"/>
                  </a:lnTo>
                  <a:lnTo>
                    <a:pt x="1927576" y="2247537"/>
                  </a:lnTo>
                  <a:lnTo>
                    <a:pt x="1933186" y="2239216"/>
                  </a:lnTo>
                  <a:lnTo>
                    <a:pt x="1935243" y="2229027"/>
                  </a:lnTo>
                  <a:lnTo>
                    <a:pt x="1933186" y="2218838"/>
                  </a:lnTo>
                  <a:lnTo>
                    <a:pt x="1927576" y="2210517"/>
                  </a:lnTo>
                  <a:lnTo>
                    <a:pt x="1919255" y="2204907"/>
                  </a:lnTo>
                  <a:lnTo>
                    <a:pt x="1909066" y="2202850"/>
                  </a:lnTo>
                  <a:close/>
                </a:path>
                <a:path w="5035550" h="2360295">
                  <a:moveTo>
                    <a:pt x="2013827" y="2202850"/>
                  </a:moveTo>
                  <a:lnTo>
                    <a:pt x="2003586" y="2204907"/>
                  </a:lnTo>
                  <a:lnTo>
                    <a:pt x="1995265" y="2210517"/>
                  </a:lnTo>
                  <a:lnTo>
                    <a:pt x="1989655" y="2218838"/>
                  </a:lnTo>
                  <a:lnTo>
                    <a:pt x="1987598" y="2229027"/>
                  </a:lnTo>
                  <a:lnTo>
                    <a:pt x="1989655" y="2239216"/>
                  </a:lnTo>
                  <a:lnTo>
                    <a:pt x="1995265" y="2247537"/>
                  </a:lnTo>
                  <a:lnTo>
                    <a:pt x="2003586" y="2253147"/>
                  </a:lnTo>
                  <a:lnTo>
                    <a:pt x="2013775" y="2255204"/>
                  </a:lnTo>
                  <a:lnTo>
                    <a:pt x="2024016" y="2253147"/>
                  </a:lnTo>
                  <a:lnTo>
                    <a:pt x="2032337" y="2247537"/>
                  </a:lnTo>
                  <a:lnTo>
                    <a:pt x="2037947" y="2239216"/>
                  </a:lnTo>
                  <a:lnTo>
                    <a:pt x="2040004" y="2229027"/>
                  </a:lnTo>
                  <a:lnTo>
                    <a:pt x="2037947" y="2218838"/>
                  </a:lnTo>
                  <a:lnTo>
                    <a:pt x="2032337" y="2210517"/>
                  </a:lnTo>
                  <a:lnTo>
                    <a:pt x="2024016" y="2204907"/>
                  </a:lnTo>
                  <a:lnTo>
                    <a:pt x="2013827" y="2202850"/>
                  </a:lnTo>
                  <a:close/>
                </a:path>
                <a:path w="5035550" h="2360295">
                  <a:moveTo>
                    <a:pt x="2118588" y="2202850"/>
                  </a:moveTo>
                  <a:lnTo>
                    <a:pt x="2108347" y="2204907"/>
                  </a:lnTo>
                  <a:lnTo>
                    <a:pt x="2100026" y="2210517"/>
                  </a:lnTo>
                  <a:lnTo>
                    <a:pt x="2094416" y="2218838"/>
                  </a:lnTo>
                  <a:lnTo>
                    <a:pt x="2092359" y="2229027"/>
                  </a:lnTo>
                  <a:lnTo>
                    <a:pt x="2094416" y="2239216"/>
                  </a:lnTo>
                  <a:lnTo>
                    <a:pt x="2100026" y="2247537"/>
                  </a:lnTo>
                  <a:lnTo>
                    <a:pt x="2108347" y="2253147"/>
                  </a:lnTo>
                  <a:lnTo>
                    <a:pt x="2118536" y="2255204"/>
                  </a:lnTo>
                  <a:lnTo>
                    <a:pt x="2128778" y="2253147"/>
                  </a:lnTo>
                  <a:lnTo>
                    <a:pt x="2137098" y="2247537"/>
                  </a:lnTo>
                  <a:lnTo>
                    <a:pt x="2142708" y="2239216"/>
                  </a:lnTo>
                  <a:lnTo>
                    <a:pt x="2144766" y="2229027"/>
                  </a:lnTo>
                  <a:lnTo>
                    <a:pt x="2142708" y="2218838"/>
                  </a:lnTo>
                  <a:lnTo>
                    <a:pt x="2137098" y="2210517"/>
                  </a:lnTo>
                  <a:lnTo>
                    <a:pt x="2128778" y="2204907"/>
                  </a:lnTo>
                  <a:lnTo>
                    <a:pt x="2118588" y="2202850"/>
                  </a:lnTo>
                  <a:close/>
                </a:path>
                <a:path w="5035550" h="2360295">
                  <a:moveTo>
                    <a:pt x="2223350" y="2202850"/>
                  </a:moveTo>
                  <a:lnTo>
                    <a:pt x="2213108" y="2204907"/>
                  </a:lnTo>
                  <a:lnTo>
                    <a:pt x="2204787" y="2210517"/>
                  </a:lnTo>
                  <a:lnTo>
                    <a:pt x="2199177" y="2218838"/>
                  </a:lnTo>
                  <a:lnTo>
                    <a:pt x="2197120" y="2229027"/>
                  </a:lnTo>
                  <a:lnTo>
                    <a:pt x="2199177" y="2239216"/>
                  </a:lnTo>
                  <a:lnTo>
                    <a:pt x="2204787" y="2247537"/>
                  </a:lnTo>
                  <a:lnTo>
                    <a:pt x="2213108" y="2253147"/>
                  </a:lnTo>
                  <a:lnTo>
                    <a:pt x="2223297" y="2255204"/>
                  </a:lnTo>
                  <a:lnTo>
                    <a:pt x="2233539" y="2253147"/>
                  </a:lnTo>
                  <a:lnTo>
                    <a:pt x="2241860" y="2247537"/>
                  </a:lnTo>
                  <a:lnTo>
                    <a:pt x="2247470" y="2239216"/>
                  </a:lnTo>
                  <a:lnTo>
                    <a:pt x="2249527" y="2229027"/>
                  </a:lnTo>
                  <a:lnTo>
                    <a:pt x="2247470" y="2218838"/>
                  </a:lnTo>
                  <a:lnTo>
                    <a:pt x="2241860" y="2210517"/>
                  </a:lnTo>
                  <a:lnTo>
                    <a:pt x="2233539" y="2204907"/>
                  </a:lnTo>
                  <a:lnTo>
                    <a:pt x="2223350" y="2202850"/>
                  </a:lnTo>
                  <a:close/>
                </a:path>
                <a:path w="5035550" h="2360295">
                  <a:moveTo>
                    <a:pt x="2328111" y="2202850"/>
                  </a:moveTo>
                  <a:lnTo>
                    <a:pt x="2317869" y="2204907"/>
                  </a:lnTo>
                  <a:lnTo>
                    <a:pt x="2309548" y="2210517"/>
                  </a:lnTo>
                  <a:lnTo>
                    <a:pt x="2303938" y="2218838"/>
                  </a:lnTo>
                  <a:lnTo>
                    <a:pt x="2301881" y="2229027"/>
                  </a:lnTo>
                  <a:lnTo>
                    <a:pt x="2303938" y="2239216"/>
                  </a:lnTo>
                  <a:lnTo>
                    <a:pt x="2309548" y="2247537"/>
                  </a:lnTo>
                  <a:lnTo>
                    <a:pt x="2317869" y="2253147"/>
                  </a:lnTo>
                  <a:lnTo>
                    <a:pt x="2328058" y="2255204"/>
                  </a:lnTo>
                  <a:lnTo>
                    <a:pt x="2338300" y="2253147"/>
                  </a:lnTo>
                  <a:lnTo>
                    <a:pt x="2346621" y="2247537"/>
                  </a:lnTo>
                  <a:lnTo>
                    <a:pt x="2352231" y="2239216"/>
                  </a:lnTo>
                  <a:lnTo>
                    <a:pt x="2354288" y="2229027"/>
                  </a:lnTo>
                  <a:lnTo>
                    <a:pt x="2352231" y="2218838"/>
                  </a:lnTo>
                  <a:lnTo>
                    <a:pt x="2346621" y="2210517"/>
                  </a:lnTo>
                  <a:lnTo>
                    <a:pt x="2338300" y="2204907"/>
                  </a:lnTo>
                  <a:lnTo>
                    <a:pt x="2328111" y="2202850"/>
                  </a:lnTo>
                  <a:close/>
                </a:path>
                <a:path w="5035550" h="2360295">
                  <a:moveTo>
                    <a:pt x="2432872" y="2202850"/>
                  </a:moveTo>
                  <a:lnTo>
                    <a:pt x="2422630" y="2204907"/>
                  </a:lnTo>
                  <a:lnTo>
                    <a:pt x="2414310" y="2210517"/>
                  </a:lnTo>
                  <a:lnTo>
                    <a:pt x="2408700" y="2218838"/>
                  </a:lnTo>
                  <a:lnTo>
                    <a:pt x="2406642" y="2229027"/>
                  </a:lnTo>
                  <a:lnTo>
                    <a:pt x="2408700" y="2239216"/>
                  </a:lnTo>
                  <a:lnTo>
                    <a:pt x="2414310" y="2247537"/>
                  </a:lnTo>
                  <a:lnTo>
                    <a:pt x="2422630" y="2253147"/>
                  </a:lnTo>
                  <a:lnTo>
                    <a:pt x="2432820" y="2255204"/>
                  </a:lnTo>
                  <a:lnTo>
                    <a:pt x="2443061" y="2253147"/>
                  </a:lnTo>
                  <a:lnTo>
                    <a:pt x="2451382" y="2247537"/>
                  </a:lnTo>
                  <a:lnTo>
                    <a:pt x="2456992" y="2239216"/>
                  </a:lnTo>
                  <a:lnTo>
                    <a:pt x="2459049" y="2229027"/>
                  </a:lnTo>
                  <a:lnTo>
                    <a:pt x="2456992" y="2218838"/>
                  </a:lnTo>
                  <a:lnTo>
                    <a:pt x="2451382" y="2210517"/>
                  </a:lnTo>
                  <a:lnTo>
                    <a:pt x="2443061" y="2204907"/>
                  </a:lnTo>
                  <a:lnTo>
                    <a:pt x="2432872" y="2202850"/>
                  </a:lnTo>
                  <a:close/>
                </a:path>
                <a:path w="5035550" h="2360295">
                  <a:moveTo>
                    <a:pt x="2537633" y="2202850"/>
                  </a:moveTo>
                  <a:lnTo>
                    <a:pt x="2527392" y="2204907"/>
                  </a:lnTo>
                  <a:lnTo>
                    <a:pt x="2519071" y="2210517"/>
                  </a:lnTo>
                  <a:lnTo>
                    <a:pt x="2513461" y="2218838"/>
                  </a:lnTo>
                  <a:lnTo>
                    <a:pt x="2511404" y="2229027"/>
                  </a:lnTo>
                  <a:lnTo>
                    <a:pt x="2513461" y="2239216"/>
                  </a:lnTo>
                  <a:lnTo>
                    <a:pt x="2519071" y="2247537"/>
                  </a:lnTo>
                  <a:lnTo>
                    <a:pt x="2527392" y="2253147"/>
                  </a:lnTo>
                  <a:lnTo>
                    <a:pt x="2537581" y="2255204"/>
                  </a:lnTo>
                  <a:lnTo>
                    <a:pt x="2547823" y="2253147"/>
                  </a:lnTo>
                  <a:lnTo>
                    <a:pt x="2556143" y="2247537"/>
                  </a:lnTo>
                  <a:lnTo>
                    <a:pt x="2561753" y="2239216"/>
                  </a:lnTo>
                  <a:lnTo>
                    <a:pt x="2563810" y="2229027"/>
                  </a:lnTo>
                  <a:lnTo>
                    <a:pt x="2561753" y="2218838"/>
                  </a:lnTo>
                  <a:lnTo>
                    <a:pt x="2556143" y="2210517"/>
                  </a:lnTo>
                  <a:lnTo>
                    <a:pt x="2547823" y="2204907"/>
                  </a:lnTo>
                  <a:lnTo>
                    <a:pt x="2537633" y="2202850"/>
                  </a:lnTo>
                  <a:close/>
                </a:path>
                <a:path w="5035550" h="2360295">
                  <a:moveTo>
                    <a:pt x="2642394" y="2202850"/>
                  </a:moveTo>
                  <a:lnTo>
                    <a:pt x="2632153" y="2204907"/>
                  </a:lnTo>
                  <a:lnTo>
                    <a:pt x="2623832" y="2210517"/>
                  </a:lnTo>
                  <a:lnTo>
                    <a:pt x="2618222" y="2218838"/>
                  </a:lnTo>
                  <a:lnTo>
                    <a:pt x="2616165" y="2229027"/>
                  </a:lnTo>
                  <a:lnTo>
                    <a:pt x="2618222" y="2239216"/>
                  </a:lnTo>
                  <a:lnTo>
                    <a:pt x="2623832" y="2247537"/>
                  </a:lnTo>
                  <a:lnTo>
                    <a:pt x="2632153" y="2253147"/>
                  </a:lnTo>
                  <a:lnTo>
                    <a:pt x="2642342" y="2255204"/>
                  </a:lnTo>
                  <a:lnTo>
                    <a:pt x="2652584" y="2253147"/>
                  </a:lnTo>
                  <a:lnTo>
                    <a:pt x="2660904" y="2247537"/>
                  </a:lnTo>
                  <a:lnTo>
                    <a:pt x="2666514" y="2239216"/>
                  </a:lnTo>
                  <a:lnTo>
                    <a:pt x="2668572" y="2229027"/>
                  </a:lnTo>
                  <a:lnTo>
                    <a:pt x="2666514" y="2218838"/>
                  </a:lnTo>
                  <a:lnTo>
                    <a:pt x="2660904" y="2210517"/>
                  </a:lnTo>
                  <a:lnTo>
                    <a:pt x="2652584" y="2204907"/>
                  </a:lnTo>
                  <a:lnTo>
                    <a:pt x="2642394" y="2202850"/>
                  </a:lnTo>
                  <a:close/>
                </a:path>
                <a:path w="5035550" h="2360295">
                  <a:moveTo>
                    <a:pt x="2747156" y="2202850"/>
                  </a:moveTo>
                  <a:lnTo>
                    <a:pt x="2736914" y="2204907"/>
                  </a:lnTo>
                  <a:lnTo>
                    <a:pt x="2728593" y="2210517"/>
                  </a:lnTo>
                  <a:lnTo>
                    <a:pt x="2722983" y="2218838"/>
                  </a:lnTo>
                  <a:lnTo>
                    <a:pt x="2720926" y="2229027"/>
                  </a:lnTo>
                  <a:lnTo>
                    <a:pt x="2722983" y="2239216"/>
                  </a:lnTo>
                  <a:lnTo>
                    <a:pt x="2728593" y="2247537"/>
                  </a:lnTo>
                  <a:lnTo>
                    <a:pt x="2736914" y="2253147"/>
                  </a:lnTo>
                  <a:lnTo>
                    <a:pt x="2747103" y="2255204"/>
                  </a:lnTo>
                  <a:lnTo>
                    <a:pt x="2757345" y="2253147"/>
                  </a:lnTo>
                  <a:lnTo>
                    <a:pt x="2765666" y="2247537"/>
                  </a:lnTo>
                  <a:lnTo>
                    <a:pt x="2771276" y="2239216"/>
                  </a:lnTo>
                  <a:lnTo>
                    <a:pt x="2773333" y="2229027"/>
                  </a:lnTo>
                  <a:lnTo>
                    <a:pt x="2771276" y="2218838"/>
                  </a:lnTo>
                  <a:lnTo>
                    <a:pt x="2765666" y="2210517"/>
                  </a:lnTo>
                  <a:lnTo>
                    <a:pt x="2757345" y="2204907"/>
                  </a:lnTo>
                  <a:lnTo>
                    <a:pt x="2747156" y="2202850"/>
                  </a:lnTo>
                  <a:close/>
                </a:path>
                <a:path w="5035550" h="2360295">
                  <a:moveTo>
                    <a:pt x="2851917" y="2202850"/>
                  </a:moveTo>
                  <a:lnTo>
                    <a:pt x="2841675" y="2204907"/>
                  </a:lnTo>
                  <a:lnTo>
                    <a:pt x="2833354" y="2210517"/>
                  </a:lnTo>
                  <a:lnTo>
                    <a:pt x="2827744" y="2218838"/>
                  </a:lnTo>
                  <a:lnTo>
                    <a:pt x="2825687" y="2229027"/>
                  </a:lnTo>
                  <a:lnTo>
                    <a:pt x="2827744" y="2239216"/>
                  </a:lnTo>
                  <a:lnTo>
                    <a:pt x="2833354" y="2247537"/>
                  </a:lnTo>
                  <a:lnTo>
                    <a:pt x="2841675" y="2253147"/>
                  </a:lnTo>
                  <a:lnTo>
                    <a:pt x="2851864" y="2255204"/>
                  </a:lnTo>
                  <a:lnTo>
                    <a:pt x="2862106" y="2253147"/>
                  </a:lnTo>
                  <a:lnTo>
                    <a:pt x="2870427" y="2247537"/>
                  </a:lnTo>
                  <a:lnTo>
                    <a:pt x="2876037" y="2239216"/>
                  </a:lnTo>
                  <a:lnTo>
                    <a:pt x="2878094" y="2229027"/>
                  </a:lnTo>
                  <a:lnTo>
                    <a:pt x="2876037" y="2218838"/>
                  </a:lnTo>
                  <a:lnTo>
                    <a:pt x="2870427" y="2210517"/>
                  </a:lnTo>
                  <a:lnTo>
                    <a:pt x="2862106" y="2204907"/>
                  </a:lnTo>
                  <a:lnTo>
                    <a:pt x="2851917" y="2202850"/>
                  </a:lnTo>
                  <a:close/>
                </a:path>
                <a:path w="5035550" h="2360295">
                  <a:moveTo>
                    <a:pt x="2956678" y="2202850"/>
                  </a:moveTo>
                  <a:lnTo>
                    <a:pt x="2946436" y="2204907"/>
                  </a:lnTo>
                  <a:lnTo>
                    <a:pt x="2938116" y="2210517"/>
                  </a:lnTo>
                  <a:lnTo>
                    <a:pt x="2932506" y="2218838"/>
                  </a:lnTo>
                  <a:lnTo>
                    <a:pt x="2930448" y="2229027"/>
                  </a:lnTo>
                  <a:lnTo>
                    <a:pt x="2932506" y="2239216"/>
                  </a:lnTo>
                  <a:lnTo>
                    <a:pt x="2938116" y="2247537"/>
                  </a:lnTo>
                  <a:lnTo>
                    <a:pt x="2946436" y="2253147"/>
                  </a:lnTo>
                  <a:lnTo>
                    <a:pt x="2956626" y="2255204"/>
                  </a:lnTo>
                  <a:lnTo>
                    <a:pt x="2966867" y="2253147"/>
                  </a:lnTo>
                  <a:lnTo>
                    <a:pt x="2975188" y="2247537"/>
                  </a:lnTo>
                  <a:lnTo>
                    <a:pt x="2980798" y="2239216"/>
                  </a:lnTo>
                  <a:lnTo>
                    <a:pt x="2982855" y="2229027"/>
                  </a:lnTo>
                  <a:lnTo>
                    <a:pt x="2980798" y="2218838"/>
                  </a:lnTo>
                  <a:lnTo>
                    <a:pt x="2975188" y="2210517"/>
                  </a:lnTo>
                  <a:lnTo>
                    <a:pt x="2966867" y="2204907"/>
                  </a:lnTo>
                  <a:lnTo>
                    <a:pt x="2956678" y="2202850"/>
                  </a:lnTo>
                  <a:close/>
                </a:path>
                <a:path w="5035550" h="2360295">
                  <a:moveTo>
                    <a:pt x="3061439" y="2202850"/>
                  </a:moveTo>
                  <a:lnTo>
                    <a:pt x="3051198" y="2204907"/>
                  </a:lnTo>
                  <a:lnTo>
                    <a:pt x="3042877" y="2210517"/>
                  </a:lnTo>
                  <a:lnTo>
                    <a:pt x="3037267" y="2218838"/>
                  </a:lnTo>
                  <a:lnTo>
                    <a:pt x="3035210" y="2229027"/>
                  </a:lnTo>
                  <a:lnTo>
                    <a:pt x="3037267" y="2239216"/>
                  </a:lnTo>
                  <a:lnTo>
                    <a:pt x="3042877" y="2247537"/>
                  </a:lnTo>
                  <a:lnTo>
                    <a:pt x="3051198" y="2253147"/>
                  </a:lnTo>
                  <a:lnTo>
                    <a:pt x="3061387" y="2255204"/>
                  </a:lnTo>
                  <a:lnTo>
                    <a:pt x="3071629" y="2253147"/>
                  </a:lnTo>
                  <a:lnTo>
                    <a:pt x="3079949" y="2247537"/>
                  </a:lnTo>
                  <a:lnTo>
                    <a:pt x="3085559" y="2239216"/>
                  </a:lnTo>
                  <a:lnTo>
                    <a:pt x="3087616" y="2229027"/>
                  </a:lnTo>
                  <a:lnTo>
                    <a:pt x="3085559" y="2218838"/>
                  </a:lnTo>
                  <a:lnTo>
                    <a:pt x="3079949" y="2210517"/>
                  </a:lnTo>
                  <a:lnTo>
                    <a:pt x="3071629" y="2204907"/>
                  </a:lnTo>
                  <a:lnTo>
                    <a:pt x="3061439" y="2202850"/>
                  </a:lnTo>
                  <a:close/>
                </a:path>
                <a:path w="5035550" h="2360295">
                  <a:moveTo>
                    <a:pt x="3166200" y="2202850"/>
                  </a:moveTo>
                  <a:lnTo>
                    <a:pt x="3155959" y="2204907"/>
                  </a:lnTo>
                  <a:lnTo>
                    <a:pt x="3147638" y="2210517"/>
                  </a:lnTo>
                  <a:lnTo>
                    <a:pt x="3142028" y="2218838"/>
                  </a:lnTo>
                  <a:lnTo>
                    <a:pt x="3139971" y="2229027"/>
                  </a:lnTo>
                  <a:lnTo>
                    <a:pt x="3142028" y="2239216"/>
                  </a:lnTo>
                  <a:lnTo>
                    <a:pt x="3147638" y="2247537"/>
                  </a:lnTo>
                  <a:lnTo>
                    <a:pt x="3155959" y="2253147"/>
                  </a:lnTo>
                  <a:lnTo>
                    <a:pt x="3166148" y="2255204"/>
                  </a:lnTo>
                  <a:lnTo>
                    <a:pt x="3176390" y="2253147"/>
                  </a:lnTo>
                  <a:lnTo>
                    <a:pt x="3184711" y="2247537"/>
                  </a:lnTo>
                  <a:lnTo>
                    <a:pt x="3190321" y="2239216"/>
                  </a:lnTo>
                  <a:lnTo>
                    <a:pt x="3192378" y="2229027"/>
                  </a:lnTo>
                  <a:lnTo>
                    <a:pt x="3190321" y="2218838"/>
                  </a:lnTo>
                  <a:lnTo>
                    <a:pt x="3184711" y="2210517"/>
                  </a:lnTo>
                  <a:lnTo>
                    <a:pt x="3176390" y="2204907"/>
                  </a:lnTo>
                  <a:lnTo>
                    <a:pt x="3166200" y="2202850"/>
                  </a:lnTo>
                  <a:close/>
                </a:path>
                <a:path w="5035550" h="2360295">
                  <a:moveTo>
                    <a:pt x="3270962" y="2202850"/>
                  </a:moveTo>
                  <a:lnTo>
                    <a:pt x="3260720" y="2204907"/>
                  </a:lnTo>
                  <a:lnTo>
                    <a:pt x="3252399" y="2210517"/>
                  </a:lnTo>
                  <a:lnTo>
                    <a:pt x="3246789" y="2218838"/>
                  </a:lnTo>
                  <a:lnTo>
                    <a:pt x="3244732" y="2229027"/>
                  </a:lnTo>
                  <a:lnTo>
                    <a:pt x="3246789" y="2239216"/>
                  </a:lnTo>
                  <a:lnTo>
                    <a:pt x="3252399" y="2247537"/>
                  </a:lnTo>
                  <a:lnTo>
                    <a:pt x="3260720" y="2253147"/>
                  </a:lnTo>
                  <a:lnTo>
                    <a:pt x="3270909" y="2255204"/>
                  </a:lnTo>
                  <a:lnTo>
                    <a:pt x="3281151" y="2253147"/>
                  </a:lnTo>
                  <a:lnTo>
                    <a:pt x="3289472" y="2247537"/>
                  </a:lnTo>
                  <a:lnTo>
                    <a:pt x="3295082" y="2239216"/>
                  </a:lnTo>
                  <a:lnTo>
                    <a:pt x="3297139" y="2229027"/>
                  </a:lnTo>
                  <a:lnTo>
                    <a:pt x="3295082" y="2218838"/>
                  </a:lnTo>
                  <a:lnTo>
                    <a:pt x="3289472" y="2210517"/>
                  </a:lnTo>
                  <a:lnTo>
                    <a:pt x="3281151" y="2204907"/>
                  </a:lnTo>
                  <a:lnTo>
                    <a:pt x="3270962" y="2202850"/>
                  </a:lnTo>
                  <a:close/>
                </a:path>
                <a:path w="5035550" h="2360295">
                  <a:moveTo>
                    <a:pt x="3375723" y="2202850"/>
                  </a:moveTo>
                  <a:lnTo>
                    <a:pt x="3365481" y="2204907"/>
                  </a:lnTo>
                  <a:lnTo>
                    <a:pt x="3357160" y="2210517"/>
                  </a:lnTo>
                  <a:lnTo>
                    <a:pt x="3351550" y="2218838"/>
                  </a:lnTo>
                  <a:lnTo>
                    <a:pt x="3349493" y="2229027"/>
                  </a:lnTo>
                  <a:lnTo>
                    <a:pt x="3351550" y="2239216"/>
                  </a:lnTo>
                  <a:lnTo>
                    <a:pt x="3357160" y="2247537"/>
                  </a:lnTo>
                  <a:lnTo>
                    <a:pt x="3365481" y="2253147"/>
                  </a:lnTo>
                  <a:lnTo>
                    <a:pt x="3375671" y="2255204"/>
                  </a:lnTo>
                  <a:lnTo>
                    <a:pt x="3385912" y="2253147"/>
                  </a:lnTo>
                  <a:lnTo>
                    <a:pt x="3394233" y="2247537"/>
                  </a:lnTo>
                  <a:lnTo>
                    <a:pt x="3399843" y="2239216"/>
                  </a:lnTo>
                  <a:lnTo>
                    <a:pt x="3401900" y="2229027"/>
                  </a:lnTo>
                  <a:lnTo>
                    <a:pt x="3399843" y="2218838"/>
                  </a:lnTo>
                  <a:lnTo>
                    <a:pt x="3394233" y="2210517"/>
                  </a:lnTo>
                  <a:lnTo>
                    <a:pt x="3385912" y="2204907"/>
                  </a:lnTo>
                  <a:lnTo>
                    <a:pt x="3375723" y="2202850"/>
                  </a:lnTo>
                  <a:close/>
                </a:path>
                <a:path w="5035550" h="2360295">
                  <a:moveTo>
                    <a:pt x="3480484" y="2202850"/>
                  </a:moveTo>
                  <a:lnTo>
                    <a:pt x="3470242" y="2204907"/>
                  </a:lnTo>
                  <a:lnTo>
                    <a:pt x="3461922" y="2210517"/>
                  </a:lnTo>
                  <a:lnTo>
                    <a:pt x="3456312" y="2218838"/>
                  </a:lnTo>
                  <a:lnTo>
                    <a:pt x="3454255" y="2229027"/>
                  </a:lnTo>
                  <a:lnTo>
                    <a:pt x="3456312" y="2239216"/>
                  </a:lnTo>
                  <a:lnTo>
                    <a:pt x="3461922" y="2247537"/>
                  </a:lnTo>
                  <a:lnTo>
                    <a:pt x="3470242" y="2253147"/>
                  </a:lnTo>
                  <a:lnTo>
                    <a:pt x="3480432" y="2255204"/>
                  </a:lnTo>
                  <a:lnTo>
                    <a:pt x="3490673" y="2253147"/>
                  </a:lnTo>
                  <a:lnTo>
                    <a:pt x="3498994" y="2247537"/>
                  </a:lnTo>
                  <a:lnTo>
                    <a:pt x="3504604" y="2239216"/>
                  </a:lnTo>
                  <a:lnTo>
                    <a:pt x="3506661" y="2229027"/>
                  </a:lnTo>
                  <a:lnTo>
                    <a:pt x="3504604" y="2218838"/>
                  </a:lnTo>
                  <a:lnTo>
                    <a:pt x="3498994" y="2210517"/>
                  </a:lnTo>
                  <a:lnTo>
                    <a:pt x="3490673" y="2204907"/>
                  </a:lnTo>
                  <a:lnTo>
                    <a:pt x="3480484" y="2202850"/>
                  </a:lnTo>
                  <a:close/>
                </a:path>
                <a:path w="5035550" h="2360295">
                  <a:moveTo>
                    <a:pt x="3585245" y="2202850"/>
                  </a:moveTo>
                  <a:lnTo>
                    <a:pt x="3575004" y="2204907"/>
                  </a:lnTo>
                  <a:lnTo>
                    <a:pt x="3566683" y="2210517"/>
                  </a:lnTo>
                  <a:lnTo>
                    <a:pt x="3561073" y="2218838"/>
                  </a:lnTo>
                  <a:lnTo>
                    <a:pt x="3559016" y="2229027"/>
                  </a:lnTo>
                  <a:lnTo>
                    <a:pt x="3561073" y="2239216"/>
                  </a:lnTo>
                  <a:lnTo>
                    <a:pt x="3566683" y="2247537"/>
                  </a:lnTo>
                  <a:lnTo>
                    <a:pt x="3575004" y="2253147"/>
                  </a:lnTo>
                  <a:lnTo>
                    <a:pt x="3585193" y="2255204"/>
                  </a:lnTo>
                  <a:lnTo>
                    <a:pt x="3595435" y="2253147"/>
                  </a:lnTo>
                  <a:lnTo>
                    <a:pt x="3603755" y="2247537"/>
                  </a:lnTo>
                  <a:lnTo>
                    <a:pt x="3609365" y="2239216"/>
                  </a:lnTo>
                  <a:lnTo>
                    <a:pt x="3611423" y="2229027"/>
                  </a:lnTo>
                  <a:lnTo>
                    <a:pt x="3609365" y="2218838"/>
                  </a:lnTo>
                  <a:lnTo>
                    <a:pt x="3603755" y="2210517"/>
                  </a:lnTo>
                  <a:lnTo>
                    <a:pt x="3595435" y="2204907"/>
                  </a:lnTo>
                  <a:lnTo>
                    <a:pt x="3585245" y="2202850"/>
                  </a:lnTo>
                  <a:close/>
                </a:path>
                <a:path w="5035550" h="2360295">
                  <a:moveTo>
                    <a:pt x="3690007" y="2202850"/>
                  </a:moveTo>
                  <a:lnTo>
                    <a:pt x="3679765" y="2204907"/>
                  </a:lnTo>
                  <a:lnTo>
                    <a:pt x="3671444" y="2210517"/>
                  </a:lnTo>
                  <a:lnTo>
                    <a:pt x="3665834" y="2218838"/>
                  </a:lnTo>
                  <a:lnTo>
                    <a:pt x="3663777" y="2229027"/>
                  </a:lnTo>
                  <a:lnTo>
                    <a:pt x="3665834" y="2239216"/>
                  </a:lnTo>
                  <a:lnTo>
                    <a:pt x="3671444" y="2247537"/>
                  </a:lnTo>
                  <a:lnTo>
                    <a:pt x="3679765" y="2253147"/>
                  </a:lnTo>
                  <a:lnTo>
                    <a:pt x="3689954" y="2255204"/>
                  </a:lnTo>
                  <a:lnTo>
                    <a:pt x="3700196" y="2253147"/>
                  </a:lnTo>
                  <a:lnTo>
                    <a:pt x="3708517" y="2247537"/>
                  </a:lnTo>
                  <a:lnTo>
                    <a:pt x="3714127" y="2239216"/>
                  </a:lnTo>
                  <a:lnTo>
                    <a:pt x="3716184" y="2229027"/>
                  </a:lnTo>
                  <a:lnTo>
                    <a:pt x="3714127" y="2218838"/>
                  </a:lnTo>
                  <a:lnTo>
                    <a:pt x="3708517" y="2210517"/>
                  </a:lnTo>
                  <a:lnTo>
                    <a:pt x="3700196" y="2204907"/>
                  </a:lnTo>
                  <a:lnTo>
                    <a:pt x="3690007" y="2202850"/>
                  </a:lnTo>
                  <a:close/>
                </a:path>
                <a:path w="5035550" h="2360295">
                  <a:moveTo>
                    <a:pt x="3794768" y="2202850"/>
                  </a:moveTo>
                  <a:lnTo>
                    <a:pt x="3784526" y="2204907"/>
                  </a:lnTo>
                  <a:lnTo>
                    <a:pt x="3776205" y="2210517"/>
                  </a:lnTo>
                  <a:lnTo>
                    <a:pt x="3770595" y="2218838"/>
                  </a:lnTo>
                  <a:lnTo>
                    <a:pt x="3768538" y="2229027"/>
                  </a:lnTo>
                  <a:lnTo>
                    <a:pt x="3770595" y="2239216"/>
                  </a:lnTo>
                  <a:lnTo>
                    <a:pt x="3776205" y="2247537"/>
                  </a:lnTo>
                  <a:lnTo>
                    <a:pt x="3784526" y="2253147"/>
                  </a:lnTo>
                  <a:lnTo>
                    <a:pt x="3794715" y="2255204"/>
                  </a:lnTo>
                  <a:lnTo>
                    <a:pt x="3804957" y="2253147"/>
                  </a:lnTo>
                  <a:lnTo>
                    <a:pt x="3813278" y="2247537"/>
                  </a:lnTo>
                  <a:lnTo>
                    <a:pt x="3818888" y="2239216"/>
                  </a:lnTo>
                  <a:lnTo>
                    <a:pt x="3820945" y="2229027"/>
                  </a:lnTo>
                  <a:lnTo>
                    <a:pt x="3818888" y="2218838"/>
                  </a:lnTo>
                  <a:lnTo>
                    <a:pt x="3813278" y="2210517"/>
                  </a:lnTo>
                  <a:lnTo>
                    <a:pt x="3804957" y="2204907"/>
                  </a:lnTo>
                  <a:lnTo>
                    <a:pt x="3794768" y="2202850"/>
                  </a:lnTo>
                  <a:close/>
                </a:path>
                <a:path w="5035550" h="2360295">
                  <a:moveTo>
                    <a:pt x="3899529" y="2202850"/>
                  </a:moveTo>
                  <a:lnTo>
                    <a:pt x="3889287" y="2204907"/>
                  </a:lnTo>
                  <a:lnTo>
                    <a:pt x="3880967" y="2210517"/>
                  </a:lnTo>
                  <a:lnTo>
                    <a:pt x="3875357" y="2218838"/>
                  </a:lnTo>
                  <a:lnTo>
                    <a:pt x="3873299" y="2229027"/>
                  </a:lnTo>
                  <a:lnTo>
                    <a:pt x="3875357" y="2239216"/>
                  </a:lnTo>
                  <a:lnTo>
                    <a:pt x="3880967" y="2247537"/>
                  </a:lnTo>
                  <a:lnTo>
                    <a:pt x="3889287" y="2253147"/>
                  </a:lnTo>
                  <a:lnTo>
                    <a:pt x="3899477" y="2255204"/>
                  </a:lnTo>
                  <a:lnTo>
                    <a:pt x="3909718" y="2253147"/>
                  </a:lnTo>
                  <a:lnTo>
                    <a:pt x="3918039" y="2247537"/>
                  </a:lnTo>
                  <a:lnTo>
                    <a:pt x="3923649" y="2239216"/>
                  </a:lnTo>
                  <a:lnTo>
                    <a:pt x="3925706" y="2229027"/>
                  </a:lnTo>
                  <a:lnTo>
                    <a:pt x="3923649" y="2218838"/>
                  </a:lnTo>
                  <a:lnTo>
                    <a:pt x="3918039" y="2210517"/>
                  </a:lnTo>
                  <a:lnTo>
                    <a:pt x="3909718" y="2204907"/>
                  </a:lnTo>
                  <a:lnTo>
                    <a:pt x="3899529" y="2202850"/>
                  </a:lnTo>
                  <a:close/>
                </a:path>
                <a:path w="5035550" h="2360295">
                  <a:moveTo>
                    <a:pt x="4004290" y="2202850"/>
                  </a:moveTo>
                  <a:lnTo>
                    <a:pt x="3994048" y="2204907"/>
                  </a:lnTo>
                  <a:lnTo>
                    <a:pt x="3985728" y="2210517"/>
                  </a:lnTo>
                  <a:lnTo>
                    <a:pt x="3980118" y="2218838"/>
                  </a:lnTo>
                  <a:lnTo>
                    <a:pt x="3978061" y="2229027"/>
                  </a:lnTo>
                  <a:lnTo>
                    <a:pt x="3980118" y="2239216"/>
                  </a:lnTo>
                  <a:lnTo>
                    <a:pt x="3985728" y="2247537"/>
                  </a:lnTo>
                  <a:lnTo>
                    <a:pt x="3994048" y="2253147"/>
                  </a:lnTo>
                  <a:lnTo>
                    <a:pt x="4004238" y="2255204"/>
                  </a:lnTo>
                  <a:lnTo>
                    <a:pt x="4014479" y="2253147"/>
                  </a:lnTo>
                  <a:lnTo>
                    <a:pt x="4022800" y="2247537"/>
                  </a:lnTo>
                  <a:lnTo>
                    <a:pt x="4028410" y="2239216"/>
                  </a:lnTo>
                  <a:lnTo>
                    <a:pt x="4030467" y="2229027"/>
                  </a:lnTo>
                  <a:lnTo>
                    <a:pt x="4028410" y="2218838"/>
                  </a:lnTo>
                  <a:lnTo>
                    <a:pt x="4022800" y="2210517"/>
                  </a:lnTo>
                  <a:lnTo>
                    <a:pt x="4014479" y="2204907"/>
                  </a:lnTo>
                  <a:lnTo>
                    <a:pt x="4004290" y="2202850"/>
                  </a:lnTo>
                  <a:close/>
                </a:path>
                <a:path w="5035550" h="2360295">
                  <a:moveTo>
                    <a:pt x="4109051" y="2202850"/>
                  </a:moveTo>
                  <a:lnTo>
                    <a:pt x="4098810" y="2204907"/>
                  </a:lnTo>
                  <a:lnTo>
                    <a:pt x="4090489" y="2210517"/>
                  </a:lnTo>
                  <a:lnTo>
                    <a:pt x="4084879" y="2218838"/>
                  </a:lnTo>
                  <a:lnTo>
                    <a:pt x="4082822" y="2229027"/>
                  </a:lnTo>
                  <a:lnTo>
                    <a:pt x="4084879" y="2239216"/>
                  </a:lnTo>
                  <a:lnTo>
                    <a:pt x="4090489" y="2247537"/>
                  </a:lnTo>
                  <a:lnTo>
                    <a:pt x="4098810" y="2253147"/>
                  </a:lnTo>
                  <a:lnTo>
                    <a:pt x="4108999" y="2255204"/>
                  </a:lnTo>
                  <a:lnTo>
                    <a:pt x="4119241" y="2253147"/>
                  </a:lnTo>
                  <a:lnTo>
                    <a:pt x="4127561" y="2247537"/>
                  </a:lnTo>
                  <a:lnTo>
                    <a:pt x="4133171" y="2239216"/>
                  </a:lnTo>
                  <a:lnTo>
                    <a:pt x="4135229" y="2229027"/>
                  </a:lnTo>
                  <a:lnTo>
                    <a:pt x="4133171" y="2218838"/>
                  </a:lnTo>
                  <a:lnTo>
                    <a:pt x="4127561" y="2210517"/>
                  </a:lnTo>
                  <a:lnTo>
                    <a:pt x="4119241" y="2204907"/>
                  </a:lnTo>
                  <a:lnTo>
                    <a:pt x="4109051" y="2202850"/>
                  </a:lnTo>
                  <a:close/>
                </a:path>
                <a:path w="5035550" h="2360295">
                  <a:moveTo>
                    <a:pt x="4213813" y="2202850"/>
                  </a:moveTo>
                  <a:lnTo>
                    <a:pt x="4203571" y="2204907"/>
                  </a:lnTo>
                  <a:lnTo>
                    <a:pt x="4195250" y="2210517"/>
                  </a:lnTo>
                  <a:lnTo>
                    <a:pt x="4189640" y="2218838"/>
                  </a:lnTo>
                  <a:lnTo>
                    <a:pt x="4187583" y="2229027"/>
                  </a:lnTo>
                  <a:lnTo>
                    <a:pt x="4189640" y="2239216"/>
                  </a:lnTo>
                  <a:lnTo>
                    <a:pt x="4195250" y="2247537"/>
                  </a:lnTo>
                  <a:lnTo>
                    <a:pt x="4203571" y="2253147"/>
                  </a:lnTo>
                  <a:lnTo>
                    <a:pt x="4213760" y="2255204"/>
                  </a:lnTo>
                  <a:lnTo>
                    <a:pt x="4224002" y="2253147"/>
                  </a:lnTo>
                  <a:lnTo>
                    <a:pt x="4232323" y="2247537"/>
                  </a:lnTo>
                  <a:lnTo>
                    <a:pt x="4237933" y="2239216"/>
                  </a:lnTo>
                  <a:lnTo>
                    <a:pt x="4239990" y="2229027"/>
                  </a:lnTo>
                  <a:lnTo>
                    <a:pt x="4237933" y="2218838"/>
                  </a:lnTo>
                  <a:lnTo>
                    <a:pt x="4232323" y="2210517"/>
                  </a:lnTo>
                  <a:lnTo>
                    <a:pt x="4224002" y="2204907"/>
                  </a:lnTo>
                  <a:lnTo>
                    <a:pt x="4213813" y="2202850"/>
                  </a:lnTo>
                  <a:close/>
                </a:path>
                <a:path w="5035550" h="2360295">
                  <a:moveTo>
                    <a:pt x="4318574" y="2202850"/>
                  </a:moveTo>
                  <a:lnTo>
                    <a:pt x="4308332" y="2204907"/>
                  </a:lnTo>
                  <a:lnTo>
                    <a:pt x="4300011" y="2210517"/>
                  </a:lnTo>
                  <a:lnTo>
                    <a:pt x="4294401" y="2218838"/>
                  </a:lnTo>
                  <a:lnTo>
                    <a:pt x="4292344" y="2229027"/>
                  </a:lnTo>
                  <a:lnTo>
                    <a:pt x="4294401" y="2239216"/>
                  </a:lnTo>
                  <a:lnTo>
                    <a:pt x="4300011" y="2247537"/>
                  </a:lnTo>
                  <a:lnTo>
                    <a:pt x="4308332" y="2253147"/>
                  </a:lnTo>
                  <a:lnTo>
                    <a:pt x="4318521" y="2255204"/>
                  </a:lnTo>
                  <a:lnTo>
                    <a:pt x="4328763" y="2253147"/>
                  </a:lnTo>
                  <a:lnTo>
                    <a:pt x="4337084" y="2247537"/>
                  </a:lnTo>
                  <a:lnTo>
                    <a:pt x="4342694" y="2239216"/>
                  </a:lnTo>
                  <a:lnTo>
                    <a:pt x="4344751" y="2229027"/>
                  </a:lnTo>
                  <a:lnTo>
                    <a:pt x="4342694" y="2218838"/>
                  </a:lnTo>
                  <a:lnTo>
                    <a:pt x="4337084" y="2210517"/>
                  </a:lnTo>
                  <a:lnTo>
                    <a:pt x="4328763" y="2204907"/>
                  </a:lnTo>
                  <a:lnTo>
                    <a:pt x="4318574" y="2202850"/>
                  </a:lnTo>
                  <a:close/>
                </a:path>
                <a:path w="5035550" h="2360295">
                  <a:moveTo>
                    <a:pt x="4423335" y="2202850"/>
                  </a:moveTo>
                  <a:lnTo>
                    <a:pt x="4413093" y="2204907"/>
                  </a:lnTo>
                  <a:lnTo>
                    <a:pt x="4404773" y="2210517"/>
                  </a:lnTo>
                  <a:lnTo>
                    <a:pt x="4399163" y="2218838"/>
                  </a:lnTo>
                  <a:lnTo>
                    <a:pt x="4397105" y="2229027"/>
                  </a:lnTo>
                  <a:lnTo>
                    <a:pt x="4399163" y="2239216"/>
                  </a:lnTo>
                  <a:lnTo>
                    <a:pt x="4404773" y="2247537"/>
                  </a:lnTo>
                  <a:lnTo>
                    <a:pt x="4413093" y="2253147"/>
                  </a:lnTo>
                  <a:lnTo>
                    <a:pt x="4423283" y="2255204"/>
                  </a:lnTo>
                  <a:lnTo>
                    <a:pt x="4433524" y="2253147"/>
                  </a:lnTo>
                  <a:lnTo>
                    <a:pt x="4441845" y="2247537"/>
                  </a:lnTo>
                  <a:lnTo>
                    <a:pt x="4447455" y="2239216"/>
                  </a:lnTo>
                  <a:lnTo>
                    <a:pt x="4449512" y="2229027"/>
                  </a:lnTo>
                  <a:lnTo>
                    <a:pt x="4447455" y="2218838"/>
                  </a:lnTo>
                  <a:lnTo>
                    <a:pt x="4441845" y="2210517"/>
                  </a:lnTo>
                  <a:lnTo>
                    <a:pt x="4433524" y="2204907"/>
                  </a:lnTo>
                  <a:lnTo>
                    <a:pt x="4423335" y="2202850"/>
                  </a:lnTo>
                  <a:close/>
                </a:path>
                <a:path w="5035550" h="2360295">
                  <a:moveTo>
                    <a:pt x="4528096" y="2202850"/>
                  </a:moveTo>
                  <a:lnTo>
                    <a:pt x="4517855" y="2204907"/>
                  </a:lnTo>
                  <a:lnTo>
                    <a:pt x="4509534" y="2210517"/>
                  </a:lnTo>
                  <a:lnTo>
                    <a:pt x="4503924" y="2218838"/>
                  </a:lnTo>
                  <a:lnTo>
                    <a:pt x="4501867" y="2229027"/>
                  </a:lnTo>
                  <a:lnTo>
                    <a:pt x="4503924" y="2239216"/>
                  </a:lnTo>
                  <a:lnTo>
                    <a:pt x="4509534" y="2247537"/>
                  </a:lnTo>
                  <a:lnTo>
                    <a:pt x="4517855" y="2253147"/>
                  </a:lnTo>
                  <a:lnTo>
                    <a:pt x="4528044" y="2255204"/>
                  </a:lnTo>
                  <a:lnTo>
                    <a:pt x="4538285" y="2253147"/>
                  </a:lnTo>
                  <a:lnTo>
                    <a:pt x="4546606" y="2247537"/>
                  </a:lnTo>
                  <a:lnTo>
                    <a:pt x="4552216" y="2239216"/>
                  </a:lnTo>
                  <a:lnTo>
                    <a:pt x="4554273" y="2229027"/>
                  </a:lnTo>
                  <a:lnTo>
                    <a:pt x="4552216" y="2218838"/>
                  </a:lnTo>
                  <a:lnTo>
                    <a:pt x="4546606" y="2210517"/>
                  </a:lnTo>
                  <a:lnTo>
                    <a:pt x="4538285" y="2204907"/>
                  </a:lnTo>
                  <a:lnTo>
                    <a:pt x="4528096" y="2202850"/>
                  </a:lnTo>
                  <a:close/>
                </a:path>
                <a:path w="5035550" h="2360295">
                  <a:moveTo>
                    <a:pt x="4632857" y="2202850"/>
                  </a:moveTo>
                  <a:lnTo>
                    <a:pt x="4622616" y="2204907"/>
                  </a:lnTo>
                  <a:lnTo>
                    <a:pt x="4614295" y="2210517"/>
                  </a:lnTo>
                  <a:lnTo>
                    <a:pt x="4608685" y="2218838"/>
                  </a:lnTo>
                  <a:lnTo>
                    <a:pt x="4606628" y="2229027"/>
                  </a:lnTo>
                  <a:lnTo>
                    <a:pt x="4608685" y="2239216"/>
                  </a:lnTo>
                  <a:lnTo>
                    <a:pt x="4614295" y="2247537"/>
                  </a:lnTo>
                  <a:lnTo>
                    <a:pt x="4622616" y="2253147"/>
                  </a:lnTo>
                  <a:lnTo>
                    <a:pt x="4632805" y="2255204"/>
                  </a:lnTo>
                  <a:lnTo>
                    <a:pt x="4643047" y="2253147"/>
                  </a:lnTo>
                  <a:lnTo>
                    <a:pt x="4651367" y="2247537"/>
                  </a:lnTo>
                  <a:lnTo>
                    <a:pt x="4656977" y="2239216"/>
                  </a:lnTo>
                  <a:lnTo>
                    <a:pt x="4659035" y="2229027"/>
                  </a:lnTo>
                  <a:lnTo>
                    <a:pt x="4656977" y="2218838"/>
                  </a:lnTo>
                  <a:lnTo>
                    <a:pt x="4651367" y="2210517"/>
                  </a:lnTo>
                  <a:lnTo>
                    <a:pt x="4643047" y="2204907"/>
                  </a:lnTo>
                  <a:lnTo>
                    <a:pt x="4632857" y="2202850"/>
                  </a:lnTo>
                  <a:close/>
                </a:path>
                <a:path w="5035550" h="2360295">
                  <a:moveTo>
                    <a:pt x="4737619" y="2202850"/>
                  </a:moveTo>
                  <a:lnTo>
                    <a:pt x="4727377" y="2204907"/>
                  </a:lnTo>
                  <a:lnTo>
                    <a:pt x="4719056" y="2210517"/>
                  </a:lnTo>
                  <a:lnTo>
                    <a:pt x="4713446" y="2218838"/>
                  </a:lnTo>
                  <a:lnTo>
                    <a:pt x="4711389" y="2229027"/>
                  </a:lnTo>
                  <a:lnTo>
                    <a:pt x="4713446" y="2239216"/>
                  </a:lnTo>
                  <a:lnTo>
                    <a:pt x="4719056" y="2247537"/>
                  </a:lnTo>
                  <a:lnTo>
                    <a:pt x="4727377" y="2253147"/>
                  </a:lnTo>
                  <a:lnTo>
                    <a:pt x="4737566" y="2255204"/>
                  </a:lnTo>
                  <a:lnTo>
                    <a:pt x="4747808" y="2253147"/>
                  </a:lnTo>
                  <a:lnTo>
                    <a:pt x="4756129" y="2247537"/>
                  </a:lnTo>
                  <a:lnTo>
                    <a:pt x="4761739" y="2239216"/>
                  </a:lnTo>
                  <a:lnTo>
                    <a:pt x="4763796" y="2229027"/>
                  </a:lnTo>
                  <a:lnTo>
                    <a:pt x="4761739" y="2218838"/>
                  </a:lnTo>
                  <a:lnTo>
                    <a:pt x="4756129" y="2210517"/>
                  </a:lnTo>
                  <a:lnTo>
                    <a:pt x="4747808" y="2204907"/>
                  </a:lnTo>
                  <a:lnTo>
                    <a:pt x="4737619" y="2202850"/>
                  </a:lnTo>
                  <a:close/>
                </a:path>
                <a:path w="5035550" h="2360295">
                  <a:moveTo>
                    <a:pt x="4773197" y="2098141"/>
                  </a:moveTo>
                  <a:lnTo>
                    <a:pt x="4773197" y="2359913"/>
                  </a:lnTo>
                  <a:lnTo>
                    <a:pt x="5034969" y="2229027"/>
                  </a:lnTo>
                  <a:lnTo>
                    <a:pt x="4773197" y="2098141"/>
                  </a:lnTo>
                  <a:close/>
                </a:path>
              </a:pathLst>
            </a:custGeom>
            <a:solidFill>
              <a:srgbClr val="FF67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/>
          <p:nvPr/>
        </p:nvSpPr>
        <p:spPr>
          <a:xfrm>
            <a:off x="1005205" y="1507807"/>
            <a:ext cx="17654270" cy="62865"/>
          </a:xfrm>
          <a:custGeom>
            <a:avLst/>
            <a:gdLst/>
            <a:ahLst/>
            <a:cxnLst/>
            <a:rect l="l" t="t" r="r" b="b"/>
            <a:pathLst>
              <a:path w="17654270" h="62865">
                <a:moveTo>
                  <a:pt x="0" y="62825"/>
                </a:moveTo>
                <a:lnTo>
                  <a:pt x="17653912" y="0"/>
                </a:lnTo>
              </a:path>
            </a:pathLst>
          </a:custGeom>
          <a:ln w="23559">
            <a:solidFill>
              <a:srgbClr val="00206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442073" y="1551087"/>
            <a:ext cx="3251835" cy="3255010"/>
            <a:chOff x="8442073" y="1551087"/>
            <a:chExt cx="3251835" cy="325501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89192" y="1598206"/>
              <a:ext cx="3157017" cy="254463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8465633" y="1574647"/>
              <a:ext cx="3204210" cy="2592070"/>
            </a:xfrm>
            <a:custGeom>
              <a:avLst/>
              <a:gdLst/>
              <a:ahLst/>
              <a:cxnLst/>
              <a:rect l="l" t="t" r="r" b="b"/>
              <a:pathLst>
                <a:path w="3204209" h="2592070">
                  <a:moveTo>
                    <a:pt x="0" y="0"/>
                  </a:moveTo>
                  <a:lnTo>
                    <a:pt x="3204142" y="0"/>
                  </a:lnTo>
                  <a:lnTo>
                    <a:pt x="3204142" y="2591759"/>
                  </a:lnTo>
                  <a:lnTo>
                    <a:pt x="0" y="2591759"/>
                  </a:lnTo>
                  <a:lnTo>
                    <a:pt x="0" y="0"/>
                  </a:lnTo>
                  <a:close/>
                </a:path>
              </a:pathLst>
            </a:custGeom>
            <a:ln w="471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8489192" y="4152582"/>
              <a:ext cx="3157220" cy="629920"/>
            </a:xfrm>
            <a:custGeom>
              <a:avLst/>
              <a:gdLst/>
              <a:ahLst/>
              <a:cxnLst/>
              <a:rect l="l" t="t" r="r" b="b"/>
              <a:pathLst>
                <a:path w="3157220" h="629920">
                  <a:moveTo>
                    <a:pt x="3157018" y="0"/>
                  </a:moveTo>
                  <a:lnTo>
                    <a:pt x="0" y="0"/>
                  </a:lnTo>
                  <a:lnTo>
                    <a:pt x="0" y="629723"/>
                  </a:lnTo>
                  <a:lnTo>
                    <a:pt x="3157018" y="629723"/>
                  </a:lnTo>
                  <a:lnTo>
                    <a:pt x="3157018" y="0"/>
                  </a:lnTo>
                  <a:close/>
                </a:path>
              </a:pathLst>
            </a:custGeom>
            <a:solidFill>
              <a:srgbClr val="00BF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489192" y="4152582"/>
              <a:ext cx="3157220" cy="629920"/>
            </a:xfrm>
            <a:custGeom>
              <a:avLst/>
              <a:gdLst/>
              <a:ahLst/>
              <a:cxnLst/>
              <a:rect l="l" t="t" r="r" b="b"/>
              <a:pathLst>
                <a:path w="3157220" h="629920">
                  <a:moveTo>
                    <a:pt x="0" y="0"/>
                  </a:moveTo>
                  <a:lnTo>
                    <a:pt x="3157023" y="0"/>
                  </a:lnTo>
                  <a:lnTo>
                    <a:pt x="3157023" y="629723"/>
                  </a:lnTo>
                  <a:lnTo>
                    <a:pt x="0" y="629723"/>
                  </a:lnTo>
                  <a:lnTo>
                    <a:pt x="0" y="0"/>
                  </a:lnTo>
                  <a:close/>
                </a:path>
              </a:pathLst>
            </a:custGeom>
            <a:ln w="47118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/>
          <p:nvPr/>
        </p:nvSpPr>
        <p:spPr>
          <a:xfrm>
            <a:off x="3493844" y="7627520"/>
            <a:ext cx="799465" cy="680085"/>
          </a:xfrm>
          <a:custGeom>
            <a:avLst/>
            <a:gdLst/>
            <a:ahLst/>
            <a:cxnLst/>
            <a:rect l="l" t="t" r="r" b="b"/>
            <a:pathLst>
              <a:path w="799464" h="680084">
                <a:moveTo>
                  <a:pt x="599353" y="0"/>
                </a:moveTo>
                <a:lnTo>
                  <a:pt x="199784" y="0"/>
                </a:lnTo>
                <a:lnTo>
                  <a:pt x="199784" y="339942"/>
                </a:lnTo>
                <a:lnTo>
                  <a:pt x="0" y="339942"/>
                </a:lnTo>
                <a:lnTo>
                  <a:pt x="399568" y="679884"/>
                </a:lnTo>
                <a:lnTo>
                  <a:pt x="799137" y="339942"/>
                </a:lnTo>
                <a:lnTo>
                  <a:pt x="599353" y="339942"/>
                </a:lnTo>
                <a:lnTo>
                  <a:pt x="599353" y="0"/>
                </a:lnTo>
                <a:close/>
              </a:path>
            </a:pathLst>
          </a:custGeom>
          <a:solidFill>
            <a:srgbClr val="D13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118023" y="8292941"/>
            <a:ext cx="227965" cy="1242695"/>
          </a:xfrm>
          <a:custGeom>
            <a:avLst/>
            <a:gdLst/>
            <a:ahLst/>
            <a:cxnLst/>
            <a:rect l="l" t="t" r="r" b="b"/>
            <a:pathLst>
              <a:path w="227965" h="1242695">
                <a:moveTo>
                  <a:pt x="113870" y="151827"/>
                </a:moveTo>
                <a:lnTo>
                  <a:pt x="78896" y="175010"/>
                </a:lnTo>
                <a:lnTo>
                  <a:pt x="75912" y="1204692"/>
                </a:lnTo>
                <a:lnTo>
                  <a:pt x="78895" y="1219466"/>
                </a:lnTo>
                <a:lnTo>
                  <a:pt x="87030" y="1231531"/>
                </a:lnTo>
                <a:lnTo>
                  <a:pt x="99095" y="1239666"/>
                </a:lnTo>
                <a:lnTo>
                  <a:pt x="113869" y="1242649"/>
                </a:lnTo>
                <a:lnTo>
                  <a:pt x="128644" y="1239666"/>
                </a:lnTo>
                <a:lnTo>
                  <a:pt x="140709" y="1231531"/>
                </a:lnTo>
                <a:lnTo>
                  <a:pt x="148844" y="1219466"/>
                </a:lnTo>
                <a:lnTo>
                  <a:pt x="151826" y="1204692"/>
                </a:lnTo>
                <a:lnTo>
                  <a:pt x="151827" y="189784"/>
                </a:lnTo>
                <a:lnTo>
                  <a:pt x="148844" y="175010"/>
                </a:lnTo>
                <a:lnTo>
                  <a:pt x="140710" y="162945"/>
                </a:lnTo>
                <a:lnTo>
                  <a:pt x="128645" y="154810"/>
                </a:lnTo>
                <a:lnTo>
                  <a:pt x="113870" y="151827"/>
                </a:lnTo>
                <a:close/>
              </a:path>
              <a:path w="227965" h="1242695">
                <a:moveTo>
                  <a:pt x="113870" y="0"/>
                </a:moveTo>
                <a:lnTo>
                  <a:pt x="0" y="227741"/>
                </a:lnTo>
                <a:lnTo>
                  <a:pt x="75913" y="227741"/>
                </a:lnTo>
                <a:lnTo>
                  <a:pt x="75913" y="189784"/>
                </a:lnTo>
                <a:lnTo>
                  <a:pt x="78896" y="175010"/>
                </a:lnTo>
                <a:lnTo>
                  <a:pt x="87031" y="162945"/>
                </a:lnTo>
                <a:lnTo>
                  <a:pt x="99096" y="154810"/>
                </a:lnTo>
                <a:lnTo>
                  <a:pt x="113870" y="151827"/>
                </a:lnTo>
                <a:lnTo>
                  <a:pt x="189784" y="151827"/>
                </a:lnTo>
                <a:lnTo>
                  <a:pt x="113870" y="0"/>
                </a:lnTo>
                <a:close/>
              </a:path>
              <a:path w="227965" h="1242695">
                <a:moveTo>
                  <a:pt x="189784" y="151827"/>
                </a:moveTo>
                <a:lnTo>
                  <a:pt x="113870" y="151827"/>
                </a:lnTo>
                <a:lnTo>
                  <a:pt x="128645" y="154810"/>
                </a:lnTo>
                <a:lnTo>
                  <a:pt x="140710" y="162945"/>
                </a:lnTo>
                <a:lnTo>
                  <a:pt x="148844" y="175010"/>
                </a:lnTo>
                <a:lnTo>
                  <a:pt x="151827" y="189784"/>
                </a:lnTo>
                <a:lnTo>
                  <a:pt x="151827" y="227741"/>
                </a:lnTo>
                <a:lnTo>
                  <a:pt x="227741" y="227741"/>
                </a:lnTo>
                <a:lnTo>
                  <a:pt x="189784" y="151827"/>
                </a:lnTo>
                <a:close/>
              </a:path>
            </a:pathLst>
          </a:custGeom>
          <a:solidFill>
            <a:srgbClr val="FF67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1433470" y="8867448"/>
            <a:ext cx="360045" cy="578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600" spc="400">
                <a:latin typeface="Tahoma"/>
                <a:cs typeface="Tahoma"/>
              </a:rPr>
              <a:t>C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394806" y="10334502"/>
            <a:ext cx="3051810" cy="558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235"/>
              </a:lnSpc>
            </a:pPr>
            <a:r>
              <a:rPr dirty="0" sz="3600" spc="180">
                <a:latin typeface="Tahoma"/>
                <a:cs typeface="Tahoma"/>
              </a:rPr>
              <a:t>PCr/ATP</a:t>
            </a:r>
            <a:r>
              <a:rPr dirty="0" sz="3600" spc="-80">
                <a:latin typeface="Tahoma"/>
                <a:cs typeface="Tahoma"/>
              </a:rPr>
              <a:t> </a:t>
            </a:r>
            <a:r>
              <a:rPr dirty="0" sz="3600" spc="65">
                <a:latin typeface="Tahoma"/>
                <a:cs typeface="Tahoma"/>
              </a:rPr>
              <a:t>Ratio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7929259" y="8782005"/>
            <a:ext cx="1253490" cy="578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600" spc="110">
                <a:latin typeface="Tahoma"/>
                <a:cs typeface="Tahoma"/>
              </a:rPr>
              <a:t>nergy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781251" y="4211377"/>
            <a:ext cx="16160750" cy="5708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412115">
              <a:lnSpc>
                <a:spcPts val="3770"/>
              </a:lnSpc>
            </a:pPr>
            <a:r>
              <a:rPr dirty="0" sz="3200" spc="55" b="1">
                <a:latin typeface="Tahoma"/>
                <a:cs typeface="Tahoma"/>
              </a:rPr>
              <a:t>HCM</a:t>
            </a:r>
            <a:endParaRPr sz="3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870"/>
              </a:spcBef>
            </a:pPr>
            <a:endParaRPr sz="3200">
              <a:latin typeface="Tahoma"/>
              <a:cs typeface="Tahoma"/>
            </a:endParaRPr>
          </a:p>
          <a:p>
            <a:pPr algn="r" marR="50800">
              <a:lnSpc>
                <a:spcPct val="100000"/>
              </a:lnSpc>
            </a:pPr>
            <a:r>
              <a:rPr dirty="0" sz="2600" spc="110">
                <a:solidFill>
                  <a:srgbClr val="FFFFFF"/>
                </a:solidFill>
                <a:latin typeface="Tahoma"/>
                <a:cs typeface="Tahoma"/>
              </a:rPr>
              <a:t>Microvacular</a:t>
            </a:r>
            <a:r>
              <a:rPr dirty="0" sz="2600" spc="-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55">
                <a:solidFill>
                  <a:srgbClr val="FFFFFF"/>
                </a:solidFill>
                <a:latin typeface="Tahoma"/>
                <a:cs typeface="Tahoma"/>
              </a:rPr>
              <a:t>Ischemia</a:t>
            </a:r>
            <a:endParaRPr sz="2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2600">
              <a:latin typeface="Tahoma"/>
              <a:cs typeface="Tahoma"/>
            </a:endParaRPr>
          </a:p>
          <a:p>
            <a:pPr marL="184785">
              <a:lnSpc>
                <a:spcPct val="100000"/>
              </a:lnSpc>
            </a:pPr>
            <a:r>
              <a:rPr dirty="0" sz="3600" spc="130">
                <a:latin typeface="Tahoma"/>
                <a:cs typeface="Tahoma"/>
              </a:rPr>
              <a:t>Energetic</a:t>
            </a:r>
            <a:r>
              <a:rPr dirty="0" sz="3600" spc="-85">
                <a:latin typeface="Tahoma"/>
                <a:cs typeface="Tahoma"/>
              </a:rPr>
              <a:t> </a:t>
            </a:r>
            <a:r>
              <a:rPr dirty="0" sz="3600" spc="240">
                <a:latin typeface="Tahoma"/>
                <a:cs typeface="Tahoma"/>
              </a:rPr>
              <a:t>Cost</a:t>
            </a:r>
            <a:r>
              <a:rPr dirty="0" sz="3600" spc="-90">
                <a:latin typeface="Tahoma"/>
                <a:cs typeface="Tahoma"/>
              </a:rPr>
              <a:t> </a:t>
            </a:r>
            <a:r>
              <a:rPr dirty="0" sz="3600" spc="120">
                <a:latin typeface="Tahoma"/>
                <a:cs typeface="Tahoma"/>
              </a:rPr>
              <a:t>of</a:t>
            </a:r>
            <a:endParaRPr sz="3600">
              <a:latin typeface="Tahoma"/>
              <a:cs typeface="Tahoma"/>
            </a:endParaRPr>
          </a:p>
          <a:p>
            <a:pPr marL="13221969" indent="-13222605">
              <a:lnSpc>
                <a:spcPts val="3679"/>
              </a:lnSpc>
              <a:spcBef>
                <a:spcPts val="710"/>
              </a:spcBef>
              <a:tabLst>
                <a:tab pos="11330305" algn="l"/>
              </a:tabLst>
            </a:pPr>
            <a:r>
              <a:rPr dirty="0" sz="3600" spc="80">
                <a:latin typeface="Tahoma"/>
                <a:cs typeface="Tahoma"/>
              </a:rPr>
              <a:t>ontraction/Relaxation</a:t>
            </a:r>
            <a:r>
              <a:rPr dirty="0" sz="3600">
                <a:latin typeface="Tahoma"/>
                <a:cs typeface="Tahoma"/>
              </a:rPr>
              <a:t>	</a:t>
            </a:r>
            <a:r>
              <a:rPr dirty="0" baseline="10030" sz="5400" spc="232">
                <a:latin typeface="Tahoma"/>
                <a:cs typeface="Tahoma"/>
              </a:rPr>
              <a:t>Exacerbates</a:t>
            </a:r>
            <a:r>
              <a:rPr dirty="0" baseline="10030" sz="5400" spc="-142">
                <a:latin typeface="Tahoma"/>
                <a:cs typeface="Tahoma"/>
              </a:rPr>
              <a:t> </a:t>
            </a:r>
            <a:r>
              <a:rPr dirty="0" baseline="10030" sz="5400" spc="135">
                <a:latin typeface="Tahoma"/>
                <a:cs typeface="Tahoma"/>
              </a:rPr>
              <a:t>Primary</a:t>
            </a:r>
            <a:r>
              <a:rPr dirty="0" baseline="10030" sz="5400" spc="-150">
                <a:latin typeface="Tahoma"/>
                <a:cs typeface="Tahoma"/>
              </a:rPr>
              <a:t> </a:t>
            </a:r>
            <a:r>
              <a:rPr dirty="0" baseline="10030" sz="5400" spc="104">
                <a:latin typeface="Tahoma"/>
                <a:cs typeface="Tahoma"/>
              </a:rPr>
              <a:t>E </a:t>
            </a:r>
            <a:r>
              <a:rPr dirty="0" sz="3600" spc="150">
                <a:latin typeface="Tahoma"/>
                <a:cs typeface="Tahoma"/>
              </a:rPr>
              <a:t>Deficiency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7950" rIns="0" bIns="0" rtlCol="0" vert="horz">
            <a:spAutoFit/>
          </a:bodyPr>
          <a:lstStyle/>
          <a:p>
            <a:pPr marL="24765">
              <a:lnSpc>
                <a:spcPct val="100000"/>
              </a:lnSpc>
              <a:spcBef>
                <a:spcPts val="115"/>
              </a:spcBef>
            </a:pPr>
            <a:r>
              <a:rPr dirty="0" sz="4350" spc="-90"/>
              <a:t>Energy</a:t>
            </a:r>
            <a:r>
              <a:rPr dirty="0" sz="4350" spc="-229"/>
              <a:t> </a:t>
            </a:r>
            <a:r>
              <a:rPr dirty="0" sz="4350" spc="-65"/>
              <a:t>Deficiency</a:t>
            </a:r>
            <a:r>
              <a:rPr dirty="0" sz="4350" spc="-204"/>
              <a:t> </a:t>
            </a:r>
            <a:r>
              <a:rPr dirty="0" sz="4350"/>
              <a:t>is</a:t>
            </a:r>
            <a:r>
              <a:rPr dirty="0" sz="4350" spc="-185"/>
              <a:t> </a:t>
            </a:r>
            <a:r>
              <a:rPr dirty="0" sz="4350"/>
              <a:t>a</a:t>
            </a:r>
            <a:r>
              <a:rPr dirty="0" sz="4350" spc="-180"/>
              <a:t> </a:t>
            </a:r>
            <a:r>
              <a:rPr dirty="0" sz="4350" spc="-204"/>
              <a:t>Primary</a:t>
            </a:r>
            <a:r>
              <a:rPr dirty="0" sz="4350" spc="-114"/>
              <a:t> </a:t>
            </a:r>
            <a:r>
              <a:rPr dirty="0" sz="4350" spc="-10"/>
              <a:t>Consequence</a:t>
            </a:r>
            <a:r>
              <a:rPr dirty="0" sz="4350" spc="-185"/>
              <a:t> </a:t>
            </a:r>
            <a:r>
              <a:rPr dirty="0" sz="4350"/>
              <a:t>of</a:t>
            </a:r>
            <a:r>
              <a:rPr dirty="0" sz="4350" spc="-185"/>
              <a:t> </a:t>
            </a:r>
            <a:r>
              <a:rPr dirty="0" sz="4350" spc="80"/>
              <a:t>HCM</a:t>
            </a:r>
            <a:r>
              <a:rPr dirty="0" sz="4350" spc="-180"/>
              <a:t> </a:t>
            </a:r>
            <a:r>
              <a:rPr dirty="0" sz="4350" spc="-35"/>
              <a:t>Disease</a:t>
            </a:r>
            <a:r>
              <a:rPr dirty="0" sz="4350" spc="-190"/>
              <a:t> </a:t>
            </a:r>
            <a:r>
              <a:rPr dirty="0" sz="4350" spc="-45"/>
              <a:t>Expression</a:t>
            </a:r>
            <a:endParaRPr sz="4350"/>
          </a:p>
        </p:txBody>
      </p:sp>
      <p:grpSp>
        <p:nvGrpSpPr>
          <p:cNvPr id="14" name="object 14" descr=""/>
          <p:cNvGrpSpPr/>
          <p:nvPr/>
        </p:nvGrpSpPr>
        <p:grpSpPr>
          <a:xfrm>
            <a:off x="1902994" y="4748451"/>
            <a:ext cx="16240125" cy="5514975"/>
            <a:chOff x="1902994" y="4748451"/>
            <a:chExt cx="16240125" cy="5514975"/>
          </a:xfrm>
        </p:grpSpPr>
        <p:sp>
          <p:nvSpPr>
            <p:cNvPr id="15" name="object 15" descr=""/>
            <p:cNvSpPr/>
            <p:nvPr/>
          </p:nvSpPr>
          <p:spPr>
            <a:xfrm>
              <a:off x="3893413" y="5209870"/>
              <a:ext cx="12260580" cy="0"/>
            </a:xfrm>
            <a:custGeom>
              <a:avLst/>
              <a:gdLst/>
              <a:ahLst/>
              <a:cxnLst/>
              <a:rect l="l" t="t" r="r" b="b"/>
              <a:pathLst>
                <a:path w="12260580" h="0">
                  <a:moveTo>
                    <a:pt x="0" y="0"/>
                  </a:moveTo>
                  <a:lnTo>
                    <a:pt x="12260307" y="0"/>
                  </a:lnTo>
                </a:path>
              </a:pathLst>
            </a:custGeom>
            <a:ln w="41883">
              <a:solidFill>
                <a:srgbClr val="D138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0067703" y="4769406"/>
              <a:ext cx="0" cy="445770"/>
            </a:xfrm>
            <a:custGeom>
              <a:avLst/>
              <a:gdLst/>
              <a:ahLst/>
              <a:cxnLst/>
              <a:rect l="l" t="t" r="r" b="b"/>
              <a:pathLst>
                <a:path w="0" h="445770">
                  <a:moveTo>
                    <a:pt x="0" y="445742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D138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842816" y="5190407"/>
              <a:ext cx="12360910" cy="447040"/>
            </a:xfrm>
            <a:custGeom>
              <a:avLst/>
              <a:gdLst/>
              <a:ahLst/>
              <a:cxnLst/>
              <a:rect l="l" t="t" r="r" b="b"/>
              <a:pathLst>
                <a:path w="12360910" h="447039">
                  <a:moveTo>
                    <a:pt x="125641" y="320090"/>
                  </a:moveTo>
                  <a:lnTo>
                    <a:pt x="83756" y="320090"/>
                  </a:lnTo>
                  <a:lnTo>
                    <a:pt x="83756" y="0"/>
                  </a:lnTo>
                  <a:lnTo>
                    <a:pt x="41884" y="0"/>
                  </a:lnTo>
                  <a:lnTo>
                    <a:pt x="41871" y="320090"/>
                  </a:lnTo>
                  <a:lnTo>
                    <a:pt x="0" y="320090"/>
                  </a:lnTo>
                  <a:lnTo>
                    <a:pt x="62814" y="445744"/>
                  </a:lnTo>
                  <a:lnTo>
                    <a:pt x="115176" y="341033"/>
                  </a:lnTo>
                  <a:lnTo>
                    <a:pt x="125641" y="320090"/>
                  </a:lnTo>
                  <a:close/>
                </a:path>
                <a:path w="12360910" h="447039">
                  <a:moveTo>
                    <a:pt x="12360389" y="321386"/>
                  </a:moveTo>
                  <a:lnTo>
                    <a:pt x="12318505" y="321386"/>
                  </a:lnTo>
                  <a:lnTo>
                    <a:pt x="12318505" y="1295"/>
                  </a:lnTo>
                  <a:lnTo>
                    <a:pt x="12276620" y="1295"/>
                  </a:lnTo>
                  <a:lnTo>
                    <a:pt x="12276620" y="321386"/>
                  </a:lnTo>
                  <a:lnTo>
                    <a:pt x="12234736" y="321386"/>
                  </a:lnTo>
                  <a:lnTo>
                    <a:pt x="12297562" y="447040"/>
                  </a:lnTo>
                  <a:lnTo>
                    <a:pt x="12349925" y="342328"/>
                  </a:lnTo>
                  <a:lnTo>
                    <a:pt x="12360389" y="321386"/>
                  </a:lnTo>
                  <a:close/>
                </a:path>
              </a:pathLst>
            </a:custGeom>
            <a:solidFill>
              <a:srgbClr val="D138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17428" y="5651765"/>
              <a:ext cx="3975585" cy="2005383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1918869" y="5651952"/>
              <a:ext cx="3973829" cy="2003425"/>
            </a:xfrm>
            <a:custGeom>
              <a:avLst/>
              <a:gdLst/>
              <a:ahLst/>
              <a:cxnLst/>
              <a:rect l="l" t="t" r="r" b="b"/>
              <a:pathLst>
                <a:path w="3973829" h="2003425">
                  <a:moveTo>
                    <a:pt x="0" y="240610"/>
                  </a:moveTo>
                  <a:lnTo>
                    <a:pt x="4888" y="192118"/>
                  </a:lnTo>
                  <a:lnTo>
                    <a:pt x="18908" y="146953"/>
                  </a:lnTo>
                  <a:lnTo>
                    <a:pt x="41092" y="106082"/>
                  </a:lnTo>
                  <a:lnTo>
                    <a:pt x="70473" y="70473"/>
                  </a:lnTo>
                  <a:lnTo>
                    <a:pt x="106082" y="41092"/>
                  </a:lnTo>
                  <a:lnTo>
                    <a:pt x="146953" y="18908"/>
                  </a:lnTo>
                  <a:lnTo>
                    <a:pt x="192118" y="4888"/>
                  </a:lnTo>
                  <a:lnTo>
                    <a:pt x="240609" y="0"/>
                  </a:lnTo>
                  <a:lnTo>
                    <a:pt x="3732692" y="0"/>
                  </a:lnTo>
                  <a:lnTo>
                    <a:pt x="3781184" y="4888"/>
                  </a:lnTo>
                  <a:lnTo>
                    <a:pt x="3826349" y="18908"/>
                  </a:lnTo>
                  <a:lnTo>
                    <a:pt x="3867220" y="41092"/>
                  </a:lnTo>
                  <a:lnTo>
                    <a:pt x="3902829" y="70473"/>
                  </a:lnTo>
                  <a:lnTo>
                    <a:pt x="3932210" y="106082"/>
                  </a:lnTo>
                  <a:lnTo>
                    <a:pt x="3954394" y="146953"/>
                  </a:lnTo>
                  <a:lnTo>
                    <a:pt x="3968414" y="192118"/>
                  </a:lnTo>
                  <a:lnTo>
                    <a:pt x="3973302" y="240610"/>
                  </a:lnTo>
                  <a:lnTo>
                    <a:pt x="3973302" y="1762630"/>
                  </a:lnTo>
                  <a:lnTo>
                    <a:pt x="3968414" y="1811121"/>
                  </a:lnTo>
                  <a:lnTo>
                    <a:pt x="3954394" y="1856286"/>
                  </a:lnTo>
                  <a:lnTo>
                    <a:pt x="3932210" y="1897157"/>
                  </a:lnTo>
                  <a:lnTo>
                    <a:pt x="3902829" y="1932767"/>
                  </a:lnTo>
                  <a:lnTo>
                    <a:pt x="3867220" y="1962147"/>
                  </a:lnTo>
                  <a:lnTo>
                    <a:pt x="3826349" y="1984332"/>
                  </a:lnTo>
                  <a:lnTo>
                    <a:pt x="3781184" y="1998352"/>
                  </a:lnTo>
                  <a:lnTo>
                    <a:pt x="3732692" y="2003240"/>
                  </a:lnTo>
                  <a:lnTo>
                    <a:pt x="240609" y="2003240"/>
                  </a:lnTo>
                  <a:lnTo>
                    <a:pt x="192118" y="1998352"/>
                  </a:lnTo>
                  <a:lnTo>
                    <a:pt x="146953" y="1984332"/>
                  </a:lnTo>
                  <a:lnTo>
                    <a:pt x="106082" y="1962147"/>
                  </a:lnTo>
                  <a:lnTo>
                    <a:pt x="70473" y="1932767"/>
                  </a:lnTo>
                  <a:lnTo>
                    <a:pt x="41092" y="1897157"/>
                  </a:lnTo>
                  <a:lnTo>
                    <a:pt x="18908" y="1856286"/>
                  </a:lnTo>
                  <a:lnTo>
                    <a:pt x="4888" y="1811121"/>
                  </a:lnTo>
                  <a:lnTo>
                    <a:pt x="0" y="1762630"/>
                  </a:lnTo>
                  <a:lnTo>
                    <a:pt x="0" y="240610"/>
                  </a:lnTo>
                  <a:close/>
                </a:path>
              </a:pathLst>
            </a:custGeom>
            <a:ln w="31412">
              <a:solidFill>
                <a:srgbClr val="D138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3493833" y="8091760"/>
              <a:ext cx="13046710" cy="2171700"/>
            </a:xfrm>
            <a:custGeom>
              <a:avLst/>
              <a:gdLst/>
              <a:ahLst/>
              <a:cxnLst/>
              <a:rect l="l" t="t" r="r" b="b"/>
              <a:pathLst>
                <a:path w="13046710" h="2171700">
                  <a:moveTo>
                    <a:pt x="799147" y="1831301"/>
                  </a:moveTo>
                  <a:lnTo>
                    <a:pt x="599363" y="1831301"/>
                  </a:lnTo>
                  <a:lnTo>
                    <a:pt x="599363" y="1491361"/>
                  </a:lnTo>
                  <a:lnTo>
                    <a:pt x="199783" y="1491361"/>
                  </a:lnTo>
                  <a:lnTo>
                    <a:pt x="199783" y="1831301"/>
                  </a:lnTo>
                  <a:lnTo>
                    <a:pt x="0" y="1831301"/>
                  </a:lnTo>
                  <a:lnTo>
                    <a:pt x="399567" y="2171242"/>
                  </a:lnTo>
                  <a:lnTo>
                    <a:pt x="799147" y="1831301"/>
                  </a:lnTo>
                  <a:close/>
                </a:path>
                <a:path w="13046710" h="2171700">
                  <a:moveTo>
                    <a:pt x="13046113" y="339953"/>
                  </a:moveTo>
                  <a:lnTo>
                    <a:pt x="12846330" y="339953"/>
                  </a:lnTo>
                  <a:lnTo>
                    <a:pt x="12846330" y="0"/>
                  </a:lnTo>
                  <a:lnTo>
                    <a:pt x="12446762" y="0"/>
                  </a:lnTo>
                  <a:lnTo>
                    <a:pt x="12446762" y="339953"/>
                  </a:lnTo>
                  <a:lnTo>
                    <a:pt x="12246978" y="339953"/>
                  </a:lnTo>
                  <a:lnTo>
                    <a:pt x="12646546" y="679894"/>
                  </a:lnTo>
                  <a:lnTo>
                    <a:pt x="13046113" y="339953"/>
                  </a:lnTo>
                  <a:close/>
                </a:path>
              </a:pathLst>
            </a:custGeom>
            <a:solidFill>
              <a:srgbClr val="D138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153286" y="5651765"/>
              <a:ext cx="3975585" cy="1977740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14153736" y="5651952"/>
              <a:ext cx="3973829" cy="1976120"/>
            </a:xfrm>
            <a:custGeom>
              <a:avLst/>
              <a:gdLst/>
              <a:ahLst/>
              <a:cxnLst/>
              <a:rect l="l" t="t" r="r" b="b"/>
              <a:pathLst>
                <a:path w="3973830" h="1976120">
                  <a:moveTo>
                    <a:pt x="0" y="151071"/>
                  </a:moveTo>
                  <a:lnTo>
                    <a:pt x="7701" y="103321"/>
                  </a:lnTo>
                  <a:lnTo>
                    <a:pt x="29148" y="61850"/>
                  </a:lnTo>
                  <a:lnTo>
                    <a:pt x="61850" y="29148"/>
                  </a:lnTo>
                  <a:lnTo>
                    <a:pt x="103321" y="7701"/>
                  </a:lnTo>
                  <a:lnTo>
                    <a:pt x="151071" y="0"/>
                  </a:lnTo>
                  <a:lnTo>
                    <a:pt x="3822231" y="0"/>
                  </a:lnTo>
                  <a:lnTo>
                    <a:pt x="3869981" y="7701"/>
                  </a:lnTo>
                  <a:lnTo>
                    <a:pt x="3911452" y="29148"/>
                  </a:lnTo>
                  <a:lnTo>
                    <a:pt x="3944154" y="61850"/>
                  </a:lnTo>
                  <a:lnTo>
                    <a:pt x="3965601" y="103321"/>
                  </a:lnTo>
                  <a:lnTo>
                    <a:pt x="3973302" y="151071"/>
                  </a:lnTo>
                  <a:lnTo>
                    <a:pt x="3973302" y="1824497"/>
                  </a:lnTo>
                  <a:lnTo>
                    <a:pt x="3965601" y="1872247"/>
                  </a:lnTo>
                  <a:lnTo>
                    <a:pt x="3944154" y="1913718"/>
                  </a:lnTo>
                  <a:lnTo>
                    <a:pt x="3911452" y="1946421"/>
                  </a:lnTo>
                  <a:lnTo>
                    <a:pt x="3869981" y="1967867"/>
                  </a:lnTo>
                  <a:lnTo>
                    <a:pt x="3822231" y="1975569"/>
                  </a:lnTo>
                  <a:lnTo>
                    <a:pt x="151071" y="1975569"/>
                  </a:lnTo>
                  <a:lnTo>
                    <a:pt x="103321" y="1967867"/>
                  </a:lnTo>
                  <a:lnTo>
                    <a:pt x="61850" y="1946421"/>
                  </a:lnTo>
                  <a:lnTo>
                    <a:pt x="29148" y="1913718"/>
                  </a:lnTo>
                  <a:lnTo>
                    <a:pt x="7701" y="1872247"/>
                  </a:lnTo>
                  <a:lnTo>
                    <a:pt x="0" y="1824497"/>
                  </a:lnTo>
                  <a:lnTo>
                    <a:pt x="0" y="151071"/>
                  </a:lnTo>
                  <a:close/>
                </a:path>
              </a:pathLst>
            </a:custGeom>
            <a:ln w="31412">
              <a:solidFill>
                <a:srgbClr val="D138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4153726" y="7368859"/>
              <a:ext cx="3973829" cy="708660"/>
            </a:xfrm>
            <a:custGeom>
              <a:avLst/>
              <a:gdLst/>
              <a:ahLst/>
              <a:cxnLst/>
              <a:rect l="l" t="t" r="r" b="b"/>
              <a:pathLst>
                <a:path w="3973830" h="708659">
                  <a:moveTo>
                    <a:pt x="3973303" y="0"/>
                  </a:moveTo>
                  <a:lnTo>
                    <a:pt x="0" y="0"/>
                  </a:lnTo>
                  <a:lnTo>
                    <a:pt x="0" y="590269"/>
                  </a:lnTo>
                  <a:lnTo>
                    <a:pt x="9277" y="636222"/>
                  </a:lnTo>
                  <a:lnTo>
                    <a:pt x="34578" y="673748"/>
                  </a:lnTo>
                  <a:lnTo>
                    <a:pt x="72105" y="699048"/>
                  </a:lnTo>
                  <a:lnTo>
                    <a:pt x="118059" y="708326"/>
                  </a:lnTo>
                  <a:lnTo>
                    <a:pt x="3855254" y="708326"/>
                  </a:lnTo>
                  <a:lnTo>
                    <a:pt x="3901206" y="699048"/>
                  </a:lnTo>
                  <a:lnTo>
                    <a:pt x="3938729" y="673748"/>
                  </a:lnTo>
                  <a:lnTo>
                    <a:pt x="3964027" y="636222"/>
                  </a:lnTo>
                  <a:lnTo>
                    <a:pt x="3973303" y="590269"/>
                  </a:lnTo>
                  <a:lnTo>
                    <a:pt x="3973303" y="0"/>
                  </a:lnTo>
                  <a:close/>
                </a:path>
              </a:pathLst>
            </a:custGeom>
            <a:solidFill>
              <a:srgbClr val="D13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4153725" y="7368858"/>
              <a:ext cx="3973829" cy="708660"/>
            </a:xfrm>
            <a:custGeom>
              <a:avLst/>
              <a:gdLst/>
              <a:ahLst/>
              <a:cxnLst/>
              <a:rect l="l" t="t" r="r" b="b"/>
              <a:pathLst>
                <a:path w="3973830" h="708659">
                  <a:moveTo>
                    <a:pt x="3855247" y="708326"/>
                  </a:moveTo>
                  <a:lnTo>
                    <a:pt x="118056" y="708326"/>
                  </a:lnTo>
                  <a:lnTo>
                    <a:pt x="72103" y="699049"/>
                  </a:lnTo>
                  <a:lnTo>
                    <a:pt x="34577" y="673748"/>
                  </a:lnTo>
                  <a:lnTo>
                    <a:pt x="9277" y="636222"/>
                  </a:lnTo>
                  <a:lnTo>
                    <a:pt x="0" y="590269"/>
                  </a:lnTo>
                  <a:lnTo>
                    <a:pt x="0" y="0"/>
                  </a:lnTo>
                  <a:lnTo>
                    <a:pt x="3973303" y="0"/>
                  </a:lnTo>
                  <a:lnTo>
                    <a:pt x="3973303" y="590269"/>
                  </a:lnTo>
                  <a:lnTo>
                    <a:pt x="3964026" y="636222"/>
                  </a:lnTo>
                  <a:lnTo>
                    <a:pt x="3938725" y="673748"/>
                  </a:lnTo>
                  <a:lnTo>
                    <a:pt x="3901200" y="699049"/>
                  </a:lnTo>
                  <a:lnTo>
                    <a:pt x="3855247" y="708326"/>
                  </a:lnTo>
                  <a:close/>
                </a:path>
              </a:pathLst>
            </a:custGeom>
            <a:ln w="31412">
              <a:solidFill>
                <a:srgbClr val="D138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 descr=""/>
          <p:cNvGrpSpPr/>
          <p:nvPr/>
        </p:nvGrpSpPr>
        <p:grpSpPr>
          <a:xfrm>
            <a:off x="1865609" y="1452918"/>
            <a:ext cx="18239105" cy="9855835"/>
            <a:chOff x="1865609" y="1452918"/>
            <a:chExt cx="18239105" cy="9855835"/>
          </a:xfrm>
        </p:grpSpPr>
        <p:sp>
          <p:nvSpPr>
            <p:cNvPr id="26" name="object 26" descr=""/>
            <p:cNvSpPr/>
            <p:nvPr/>
          </p:nvSpPr>
          <p:spPr>
            <a:xfrm>
              <a:off x="1938507" y="10147033"/>
              <a:ext cx="18166080" cy="1162050"/>
            </a:xfrm>
            <a:custGeom>
              <a:avLst/>
              <a:gdLst/>
              <a:ahLst/>
              <a:cxnLst/>
              <a:rect l="l" t="t" r="r" b="b"/>
              <a:pathLst>
                <a:path w="18166080" h="1162050">
                  <a:moveTo>
                    <a:pt x="0" y="0"/>
                  </a:moveTo>
                  <a:lnTo>
                    <a:pt x="18165592" y="0"/>
                  </a:lnTo>
                  <a:lnTo>
                    <a:pt x="18165592" y="1161522"/>
                  </a:lnTo>
                  <a:lnTo>
                    <a:pt x="0" y="11615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8705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889168" y="1476477"/>
              <a:ext cx="16208375" cy="9057640"/>
            </a:xfrm>
            <a:custGeom>
              <a:avLst/>
              <a:gdLst/>
              <a:ahLst/>
              <a:cxnLst/>
              <a:rect l="l" t="t" r="r" b="b"/>
              <a:pathLst>
                <a:path w="16208375" h="9057640">
                  <a:moveTo>
                    <a:pt x="16208165" y="0"/>
                  </a:moveTo>
                  <a:lnTo>
                    <a:pt x="0" y="0"/>
                  </a:lnTo>
                  <a:lnTo>
                    <a:pt x="0" y="9057204"/>
                  </a:lnTo>
                  <a:lnTo>
                    <a:pt x="16208165" y="9057204"/>
                  </a:lnTo>
                  <a:lnTo>
                    <a:pt x="16208165" y="0"/>
                  </a:lnTo>
                  <a:close/>
                </a:path>
              </a:pathLst>
            </a:custGeom>
            <a:solidFill>
              <a:srgbClr val="FF67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889168" y="1476477"/>
              <a:ext cx="16208375" cy="9057640"/>
            </a:xfrm>
            <a:custGeom>
              <a:avLst/>
              <a:gdLst/>
              <a:ahLst/>
              <a:cxnLst/>
              <a:rect l="l" t="t" r="r" b="b"/>
              <a:pathLst>
                <a:path w="16208375" h="9057640">
                  <a:moveTo>
                    <a:pt x="0" y="0"/>
                  </a:moveTo>
                  <a:lnTo>
                    <a:pt x="16208166" y="0"/>
                  </a:lnTo>
                  <a:lnTo>
                    <a:pt x="16208166" y="9057205"/>
                  </a:lnTo>
                  <a:lnTo>
                    <a:pt x="0" y="9057205"/>
                  </a:lnTo>
                  <a:lnTo>
                    <a:pt x="0" y="0"/>
                  </a:lnTo>
                  <a:close/>
                </a:path>
              </a:pathLst>
            </a:custGeom>
            <a:ln w="471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3521977" y="1996930"/>
            <a:ext cx="12942570" cy="40265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dirty="0" sz="6450" b="1">
                <a:latin typeface="Tahoma"/>
                <a:cs typeface="Tahoma"/>
              </a:rPr>
              <a:t>For</a:t>
            </a:r>
            <a:r>
              <a:rPr dirty="0" sz="6450" spc="-465" b="1">
                <a:latin typeface="Tahoma"/>
                <a:cs typeface="Tahoma"/>
              </a:rPr>
              <a:t> </a:t>
            </a:r>
            <a:r>
              <a:rPr dirty="0" sz="6450" spc="-40" b="1">
                <a:latin typeface="Tahoma"/>
                <a:cs typeface="Tahoma"/>
              </a:rPr>
              <a:t>these</a:t>
            </a:r>
            <a:r>
              <a:rPr dirty="0" sz="6450" spc="-434" b="1">
                <a:latin typeface="Tahoma"/>
                <a:cs typeface="Tahoma"/>
              </a:rPr>
              <a:t> </a:t>
            </a:r>
            <a:r>
              <a:rPr dirty="0" sz="6450" spc="-114" b="1">
                <a:latin typeface="Tahoma"/>
                <a:cs typeface="Tahoma"/>
              </a:rPr>
              <a:t>reasons…</a:t>
            </a:r>
            <a:endParaRPr sz="64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6450">
              <a:latin typeface="Tahoma"/>
              <a:cs typeface="Tahoma"/>
            </a:endParaRPr>
          </a:p>
          <a:p>
            <a:pPr algn="ctr" marL="12700" marR="5080">
              <a:lnSpc>
                <a:spcPct val="102299"/>
              </a:lnSpc>
            </a:pPr>
            <a:r>
              <a:rPr dirty="0" sz="6450" spc="-155" b="1">
                <a:latin typeface="Tahoma"/>
                <a:cs typeface="Tahoma"/>
              </a:rPr>
              <a:t>Myocardial</a:t>
            </a:r>
            <a:r>
              <a:rPr dirty="0" sz="6450" spc="-270" b="1">
                <a:latin typeface="Tahoma"/>
                <a:cs typeface="Tahoma"/>
              </a:rPr>
              <a:t> </a:t>
            </a:r>
            <a:r>
              <a:rPr dirty="0" sz="6450" spc="-125" b="1">
                <a:latin typeface="Tahoma"/>
                <a:cs typeface="Tahoma"/>
              </a:rPr>
              <a:t>Energetics</a:t>
            </a:r>
            <a:r>
              <a:rPr dirty="0" sz="6450" spc="-280" b="1">
                <a:latin typeface="Tahoma"/>
                <a:cs typeface="Tahoma"/>
              </a:rPr>
              <a:t> </a:t>
            </a:r>
            <a:r>
              <a:rPr dirty="0" sz="6450" spc="-140" b="1">
                <a:latin typeface="Tahoma"/>
                <a:cs typeface="Tahoma"/>
              </a:rPr>
              <a:t>Represent </a:t>
            </a:r>
            <a:r>
              <a:rPr dirty="0" sz="6450" spc="-265" b="1">
                <a:latin typeface="Tahoma"/>
                <a:cs typeface="Tahoma"/>
              </a:rPr>
              <a:t>an</a:t>
            </a:r>
            <a:r>
              <a:rPr dirty="0" sz="6450" spc="-180" b="1">
                <a:latin typeface="Tahoma"/>
                <a:cs typeface="Tahoma"/>
              </a:rPr>
              <a:t> </a:t>
            </a:r>
            <a:r>
              <a:rPr dirty="0" sz="6450" spc="-185" b="1">
                <a:latin typeface="Tahoma"/>
                <a:cs typeface="Tahoma"/>
              </a:rPr>
              <a:t>Attractive</a:t>
            </a:r>
            <a:r>
              <a:rPr dirty="0" sz="6450" spc="-175" b="1">
                <a:latin typeface="Tahoma"/>
                <a:cs typeface="Tahoma"/>
              </a:rPr>
              <a:t> </a:t>
            </a:r>
            <a:r>
              <a:rPr dirty="0" sz="6450" spc="-140" b="1">
                <a:latin typeface="Tahoma"/>
                <a:cs typeface="Tahoma"/>
              </a:rPr>
              <a:t>Therapeutic</a:t>
            </a:r>
            <a:r>
              <a:rPr dirty="0" sz="6450" spc="-180" b="1">
                <a:latin typeface="Tahoma"/>
                <a:cs typeface="Tahoma"/>
              </a:rPr>
              <a:t> </a:t>
            </a:r>
            <a:r>
              <a:rPr dirty="0" sz="6450" spc="-10" b="1">
                <a:latin typeface="Tahoma"/>
                <a:cs typeface="Tahoma"/>
              </a:rPr>
              <a:t>Target</a:t>
            </a:r>
            <a:endParaRPr sz="6450">
              <a:latin typeface="Tahoma"/>
              <a:cs typeface="Tahoma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767415" y="6919921"/>
            <a:ext cx="12452350" cy="302133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dirty="0" u="sng" sz="6450" spc="-16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Mitotropes</a:t>
            </a:r>
            <a:r>
              <a:rPr dirty="0" u="none" sz="6450" spc="-2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none" sz="6450" spc="-1055" b="1">
                <a:solidFill>
                  <a:srgbClr val="FFFFFF"/>
                </a:solidFill>
                <a:latin typeface="Tahoma"/>
                <a:cs typeface="Tahoma"/>
              </a:rPr>
              <a:t>=</a:t>
            </a:r>
            <a:endParaRPr sz="6450">
              <a:latin typeface="Tahoma"/>
              <a:cs typeface="Tahoma"/>
            </a:endParaRPr>
          </a:p>
          <a:p>
            <a:pPr algn="ctr" marL="12065" marR="5080">
              <a:lnSpc>
                <a:spcPts val="7920"/>
              </a:lnSpc>
              <a:spcBef>
                <a:spcPts val="95"/>
              </a:spcBef>
            </a:pPr>
            <a:r>
              <a:rPr dirty="0" sz="6450" spc="-150" b="1">
                <a:solidFill>
                  <a:srgbClr val="FFFFFF"/>
                </a:solidFill>
                <a:latin typeface="Tahoma"/>
                <a:cs typeface="Tahoma"/>
              </a:rPr>
              <a:t>Drugs</a:t>
            </a:r>
            <a:r>
              <a:rPr dirty="0" sz="6450" spc="-22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6450" spc="-285" b="1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dirty="0" sz="6450" spc="-18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6450" spc="-175" b="1">
                <a:solidFill>
                  <a:srgbClr val="FFFFFF"/>
                </a:solidFill>
                <a:latin typeface="Tahoma"/>
                <a:cs typeface="Tahoma"/>
              </a:rPr>
              <a:t>influence</a:t>
            </a:r>
            <a:r>
              <a:rPr dirty="0" sz="6450" spc="-204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6450" spc="-190" b="1">
                <a:solidFill>
                  <a:srgbClr val="FFFFFF"/>
                </a:solidFill>
                <a:latin typeface="Tahoma"/>
                <a:cs typeface="Tahoma"/>
              </a:rPr>
              <a:t>myocardial </a:t>
            </a:r>
            <a:r>
              <a:rPr dirty="0" sz="6450" spc="-35" b="1">
                <a:solidFill>
                  <a:srgbClr val="FFFFFF"/>
                </a:solidFill>
                <a:latin typeface="Tahoma"/>
                <a:cs typeface="Tahoma"/>
              </a:rPr>
              <a:t>energetics</a:t>
            </a:r>
            <a:endParaRPr sz="6450">
              <a:latin typeface="Tahoma"/>
              <a:cs typeface="Tahoma"/>
            </a:endParaRPr>
          </a:p>
        </p:txBody>
      </p:sp>
      <p:sp>
        <p:nvSpPr>
          <p:cNvPr id="31" name="object 31" descr=""/>
          <p:cNvSpPr/>
          <p:nvPr/>
        </p:nvSpPr>
        <p:spPr>
          <a:xfrm>
            <a:off x="1240747" y="1256506"/>
            <a:ext cx="17654270" cy="62865"/>
          </a:xfrm>
          <a:custGeom>
            <a:avLst/>
            <a:gdLst/>
            <a:ahLst/>
            <a:cxnLst/>
            <a:rect l="l" t="t" r="r" b="b"/>
            <a:pathLst>
              <a:path w="17654270" h="62865">
                <a:moveTo>
                  <a:pt x="0" y="62825"/>
                </a:moveTo>
                <a:lnTo>
                  <a:pt x="17653912" y="0"/>
                </a:lnTo>
              </a:path>
            </a:pathLst>
          </a:custGeom>
          <a:ln w="23559">
            <a:solidFill>
              <a:srgbClr val="00206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9144046" y="10657551"/>
            <a:ext cx="140335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50">
                <a:solidFill>
                  <a:srgbClr val="808080"/>
                </a:solidFill>
                <a:latin typeface="Comic Sans MS"/>
                <a:cs typeface="Comic Sans MS"/>
              </a:rPr>
              <a:t>5</a:t>
            </a:r>
            <a:endParaRPr sz="1450">
              <a:latin typeface="Comic Sans MS"/>
              <a:cs typeface="Comic Sans MS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193546" y="572733"/>
            <a:ext cx="16623665" cy="69088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4350" spc="-150" b="1">
                <a:solidFill>
                  <a:srgbClr val="270AA8"/>
                </a:solidFill>
                <a:latin typeface="Tahoma"/>
                <a:cs typeface="Tahoma"/>
              </a:rPr>
              <a:t>Ninerafaxstat</a:t>
            </a:r>
            <a:r>
              <a:rPr dirty="0" sz="4350" spc="-17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4350" b="1">
                <a:solidFill>
                  <a:srgbClr val="270AA8"/>
                </a:solidFill>
                <a:latin typeface="Tahoma"/>
                <a:cs typeface="Tahoma"/>
              </a:rPr>
              <a:t>is</a:t>
            </a:r>
            <a:r>
              <a:rPr dirty="0" sz="4350" spc="-16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4350" b="1">
                <a:solidFill>
                  <a:srgbClr val="270AA8"/>
                </a:solidFill>
                <a:latin typeface="Tahoma"/>
                <a:cs typeface="Tahoma"/>
              </a:rPr>
              <a:t>a</a:t>
            </a:r>
            <a:r>
              <a:rPr dirty="0" sz="4350" spc="-15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4350" spc="-135" b="1">
                <a:solidFill>
                  <a:srgbClr val="270AA8"/>
                </a:solidFill>
                <a:latin typeface="Tahoma"/>
                <a:cs typeface="Tahoma"/>
              </a:rPr>
              <a:t>Mitotrope</a:t>
            </a:r>
            <a:r>
              <a:rPr dirty="0" sz="4350" spc="-16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4350" spc="-160" b="1">
                <a:solidFill>
                  <a:srgbClr val="270AA8"/>
                </a:solidFill>
                <a:latin typeface="Tahoma"/>
                <a:cs typeface="Tahoma"/>
              </a:rPr>
              <a:t>that</a:t>
            </a:r>
            <a:r>
              <a:rPr dirty="0" sz="4350" spc="-15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4350" spc="-175" b="1">
                <a:solidFill>
                  <a:srgbClr val="270AA8"/>
                </a:solidFill>
                <a:latin typeface="Tahoma"/>
                <a:cs typeface="Tahoma"/>
              </a:rPr>
              <a:t>Influences</a:t>
            </a:r>
            <a:r>
              <a:rPr dirty="0" sz="4350" spc="-15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4350" spc="-20" b="1">
                <a:solidFill>
                  <a:srgbClr val="270AA8"/>
                </a:solidFill>
                <a:latin typeface="Tahoma"/>
                <a:cs typeface="Tahoma"/>
              </a:rPr>
              <a:t>Cardiac</a:t>
            </a:r>
            <a:r>
              <a:rPr dirty="0" sz="4350" spc="-15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4350" spc="-30" b="1">
                <a:solidFill>
                  <a:srgbClr val="270AA8"/>
                </a:solidFill>
                <a:latin typeface="Tahoma"/>
                <a:cs typeface="Tahoma"/>
              </a:rPr>
              <a:t>Energetics</a:t>
            </a:r>
            <a:endParaRPr sz="4350">
              <a:latin typeface="Tahoma"/>
              <a:cs typeface="Tahom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8968" y="2252567"/>
            <a:ext cx="13740429" cy="690429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986857" y="9233121"/>
            <a:ext cx="6059805" cy="909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0489" indent="-111125">
              <a:lnSpc>
                <a:spcPts val="2305"/>
              </a:lnSpc>
            </a:pPr>
            <a:r>
              <a:rPr dirty="0" sz="1950" spc="90">
                <a:solidFill>
                  <a:srgbClr val="7F7F7F"/>
                </a:solidFill>
                <a:latin typeface="Tahoma"/>
                <a:cs typeface="Tahoma"/>
              </a:rPr>
              <a:t>Approved</a:t>
            </a:r>
            <a:r>
              <a:rPr dirty="0" sz="1950" spc="-3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dirty="0" sz="1950">
                <a:solidFill>
                  <a:srgbClr val="7F7F7F"/>
                </a:solidFill>
                <a:latin typeface="Tahoma"/>
                <a:cs typeface="Tahoma"/>
              </a:rPr>
              <a:t>in</a:t>
            </a:r>
            <a:r>
              <a:rPr dirty="0" sz="1950" spc="-35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dirty="0" sz="1950" spc="95">
                <a:solidFill>
                  <a:srgbClr val="7F7F7F"/>
                </a:solidFill>
                <a:latin typeface="Tahoma"/>
                <a:cs typeface="Tahoma"/>
              </a:rPr>
              <a:t>some</a:t>
            </a:r>
            <a:r>
              <a:rPr dirty="0" sz="1950" spc="-35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dirty="0" sz="1950" spc="75">
                <a:solidFill>
                  <a:srgbClr val="7F7F7F"/>
                </a:solidFill>
                <a:latin typeface="Tahoma"/>
                <a:cs typeface="Tahoma"/>
              </a:rPr>
              <a:t>countries</a:t>
            </a:r>
            <a:r>
              <a:rPr dirty="0" sz="1950" spc="-35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dirty="0" sz="1950" spc="50">
                <a:solidFill>
                  <a:srgbClr val="7F7F7F"/>
                </a:solidFill>
                <a:latin typeface="Tahoma"/>
                <a:cs typeface="Tahoma"/>
              </a:rPr>
              <a:t>for</a:t>
            </a:r>
            <a:r>
              <a:rPr dirty="0" sz="1950" spc="-3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dirty="0" sz="1950" spc="60">
                <a:solidFill>
                  <a:srgbClr val="7F7F7F"/>
                </a:solidFill>
                <a:latin typeface="Tahoma"/>
                <a:cs typeface="Tahoma"/>
              </a:rPr>
              <a:t>treatment</a:t>
            </a:r>
            <a:r>
              <a:rPr dirty="0" sz="1950" spc="-3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dirty="0" sz="1950" spc="80">
                <a:solidFill>
                  <a:srgbClr val="7F7F7F"/>
                </a:solidFill>
                <a:latin typeface="Tahoma"/>
                <a:cs typeface="Tahoma"/>
              </a:rPr>
              <a:t>of</a:t>
            </a:r>
            <a:r>
              <a:rPr dirty="0" sz="1950" spc="-35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dirty="0" sz="1950" spc="45">
                <a:solidFill>
                  <a:srgbClr val="7F7F7F"/>
                </a:solidFill>
                <a:latin typeface="Tahoma"/>
                <a:cs typeface="Tahoma"/>
              </a:rPr>
              <a:t>angina</a:t>
            </a:r>
            <a:endParaRPr sz="1950">
              <a:latin typeface="Tahoma"/>
              <a:cs typeface="Tahoma"/>
            </a:endParaRPr>
          </a:p>
          <a:p>
            <a:pPr marL="1450340" marR="102235" indent="-1340485">
              <a:lnSpc>
                <a:spcPct val="101499"/>
              </a:lnSpc>
              <a:spcBef>
                <a:spcPts val="20"/>
              </a:spcBef>
            </a:pPr>
            <a:r>
              <a:rPr dirty="0" sz="1950" spc="100">
                <a:solidFill>
                  <a:srgbClr val="7F7F7F"/>
                </a:solidFill>
                <a:latin typeface="Tahoma"/>
                <a:cs typeface="Tahoma"/>
              </a:rPr>
              <a:t>since</a:t>
            </a:r>
            <a:r>
              <a:rPr dirty="0" sz="1950" spc="-6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dirty="0" sz="1950" spc="50">
                <a:solidFill>
                  <a:srgbClr val="7F7F7F"/>
                </a:solidFill>
                <a:latin typeface="Tahoma"/>
                <a:cs typeface="Tahoma"/>
              </a:rPr>
              <a:t>1970s</a:t>
            </a:r>
            <a:r>
              <a:rPr dirty="0" sz="1950" spc="-55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dirty="0" sz="1950">
                <a:solidFill>
                  <a:srgbClr val="7F7F7F"/>
                </a:solidFill>
                <a:latin typeface="Tahoma"/>
                <a:cs typeface="Tahoma"/>
              </a:rPr>
              <a:t>&amp;</a:t>
            </a:r>
            <a:r>
              <a:rPr dirty="0" sz="1950" spc="-55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dirty="0" sz="1950">
                <a:solidFill>
                  <a:srgbClr val="7F7F7F"/>
                </a:solidFill>
                <a:latin typeface="Tahoma"/>
                <a:cs typeface="Tahoma"/>
              </a:rPr>
              <a:t>in</a:t>
            </a:r>
            <a:r>
              <a:rPr dirty="0" sz="1950" spc="-5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dirty="0" sz="1950" spc="65">
                <a:solidFill>
                  <a:srgbClr val="7F7F7F"/>
                </a:solidFill>
                <a:latin typeface="Tahoma"/>
                <a:cs typeface="Tahoma"/>
              </a:rPr>
              <a:t>current</a:t>
            </a:r>
            <a:r>
              <a:rPr dirty="0" sz="1950" spc="-5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dirty="0" sz="1950" spc="155">
                <a:solidFill>
                  <a:srgbClr val="7F7F7F"/>
                </a:solidFill>
                <a:latin typeface="Tahoma"/>
                <a:cs typeface="Tahoma"/>
              </a:rPr>
              <a:t>ESC</a:t>
            </a:r>
            <a:r>
              <a:rPr dirty="0" sz="1950" spc="-55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dirty="0" sz="1950" spc="60">
                <a:solidFill>
                  <a:srgbClr val="7F7F7F"/>
                </a:solidFill>
                <a:latin typeface="Tahoma"/>
                <a:cs typeface="Tahoma"/>
              </a:rPr>
              <a:t>treatment</a:t>
            </a:r>
            <a:r>
              <a:rPr dirty="0" sz="1950" spc="-5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dirty="0" sz="1950" spc="55">
                <a:solidFill>
                  <a:srgbClr val="7F7F7F"/>
                </a:solidFill>
                <a:latin typeface="Tahoma"/>
                <a:cs typeface="Tahoma"/>
              </a:rPr>
              <a:t>guidelines </a:t>
            </a:r>
            <a:r>
              <a:rPr dirty="0" sz="1950" spc="85">
                <a:solidFill>
                  <a:srgbClr val="7F7F7F"/>
                </a:solidFill>
                <a:latin typeface="Tahoma"/>
                <a:cs typeface="Tahoma"/>
              </a:rPr>
              <a:t>(Class</a:t>
            </a:r>
            <a:r>
              <a:rPr dirty="0" sz="1950" spc="-6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dirty="0" sz="1950" spc="100">
                <a:solidFill>
                  <a:srgbClr val="7F7F7F"/>
                </a:solidFill>
                <a:latin typeface="Tahoma"/>
                <a:cs typeface="Tahoma"/>
              </a:rPr>
              <a:t>2a</a:t>
            </a:r>
            <a:r>
              <a:rPr dirty="0" sz="1950" spc="-5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dirty="0" sz="1950" spc="55">
                <a:solidFill>
                  <a:srgbClr val="7F7F7F"/>
                </a:solidFill>
                <a:latin typeface="Tahoma"/>
                <a:cs typeface="Tahoma"/>
              </a:rPr>
              <a:t>recommendation)</a:t>
            </a:r>
            <a:endParaRPr sz="1950">
              <a:latin typeface="Tahoma"/>
              <a:cs typeface="Tahoma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2587144" y="2163376"/>
            <a:ext cx="14928850" cy="7922259"/>
            <a:chOff x="2587144" y="2163376"/>
            <a:chExt cx="14928850" cy="7922259"/>
          </a:xfrm>
        </p:grpSpPr>
        <p:sp>
          <p:nvSpPr>
            <p:cNvPr id="7" name="object 7" descr=""/>
            <p:cNvSpPr/>
            <p:nvPr/>
          </p:nvSpPr>
          <p:spPr>
            <a:xfrm>
              <a:off x="2587144" y="2163376"/>
              <a:ext cx="14928850" cy="7922259"/>
            </a:xfrm>
            <a:custGeom>
              <a:avLst/>
              <a:gdLst/>
              <a:ahLst/>
              <a:cxnLst/>
              <a:rect l="l" t="t" r="r" b="b"/>
              <a:pathLst>
                <a:path w="14928850" h="7922259">
                  <a:moveTo>
                    <a:pt x="14928825" y="0"/>
                  </a:moveTo>
                  <a:lnTo>
                    <a:pt x="0" y="0"/>
                  </a:lnTo>
                  <a:lnTo>
                    <a:pt x="0" y="7922006"/>
                  </a:lnTo>
                  <a:lnTo>
                    <a:pt x="14928825" y="7922006"/>
                  </a:lnTo>
                  <a:lnTo>
                    <a:pt x="14928825" y="0"/>
                  </a:lnTo>
                  <a:close/>
                </a:path>
              </a:pathLst>
            </a:custGeom>
            <a:solidFill>
              <a:srgbClr val="FF67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757178" y="4842742"/>
              <a:ext cx="6586220" cy="73660"/>
            </a:xfrm>
            <a:custGeom>
              <a:avLst/>
              <a:gdLst/>
              <a:ahLst/>
              <a:cxnLst/>
              <a:rect l="l" t="t" r="r" b="b"/>
              <a:pathLst>
                <a:path w="6586219" h="73660">
                  <a:moveTo>
                    <a:pt x="6586184" y="0"/>
                  </a:moveTo>
                  <a:lnTo>
                    <a:pt x="0" y="0"/>
                  </a:lnTo>
                  <a:lnTo>
                    <a:pt x="0" y="73296"/>
                  </a:lnTo>
                  <a:lnTo>
                    <a:pt x="6586184" y="73296"/>
                  </a:lnTo>
                  <a:lnTo>
                    <a:pt x="65861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2587144" y="2163376"/>
            <a:ext cx="14928850" cy="7922259"/>
          </a:xfrm>
          <a:prstGeom prst="rect">
            <a:avLst/>
          </a:prstGeom>
          <a:ln w="47118">
            <a:solidFill>
              <a:srgbClr val="000000"/>
            </a:solidFill>
          </a:ln>
        </p:spPr>
        <p:txBody>
          <a:bodyPr wrap="square" lIns="0" tIns="384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25"/>
              </a:spcBef>
            </a:pPr>
            <a:endParaRPr sz="77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7750" spc="-340" b="1">
                <a:latin typeface="Tahoma"/>
                <a:cs typeface="Tahoma"/>
              </a:rPr>
              <a:t>Ninerafaxstat:</a:t>
            </a:r>
            <a:endParaRPr sz="7750">
              <a:latin typeface="Tahoma"/>
              <a:cs typeface="Tahoma"/>
            </a:endParaRPr>
          </a:p>
          <a:p>
            <a:pPr algn="ctr" marL="508000" marR="501015">
              <a:lnSpc>
                <a:spcPct val="102099"/>
              </a:lnSpc>
              <a:spcBef>
                <a:spcPts val="7284"/>
              </a:spcBef>
            </a:pPr>
            <a:r>
              <a:rPr dirty="0" sz="5800" spc="-275" b="1">
                <a:solidFill>
                  <a:srgbClr val="FFFFFF"/>
                </a:solidFill>
                <a:latin typeface="Tahoma"/>
                <a:cs typeface="Tahoma"/>
              </a:rPr>
              <a:t>Partial</a:t>
            </a:r>
            <a:r>
              <a:rPr dirty="0" sz="5800" spc="-15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5800" spc="-370" b="1">
                <a:solidFill>
                  <a:srgbClr val="FFFFFF"/>
                </a:solidFill>
                <a:latin typeface="Tahoma"/>
                <a:cs typeface="Tahoma"/>
              </a:rPr>
              <a:t>Inhibition</a:t>
            </a:r>
            <a:r>
              <a:rPr dirty="0" sz="5800" spc="-5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5800" b="1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5800" spc="-32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5800" spc="-90" b="1">
                <a:solidFill>
                  <a:srgbClr val="FFFFFF"/>
                </a:solidFill>
                <a:latin typeface="Tahoma"/>
                <a:cs typeface="Tahoma"/>
              </a:rPr>
              <a:t>Fatty</a:t>
            </a:r>
            <a:r>
              <a:rPr dirty="0" sz="5800" spc="-18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5800" b="1">
                <a:solidFill>
                  <a:srgbClr val="FFFFFF"/>
                </a:solidFill>
                <a:latin typeface="Tahoma"/>
                <a:cs typeface="Tahoma"/>
              </a:rPr>
              <a:t>Acid</a:t>
            </a:r>
            <a:r>
              <a:rPr dirty="0" sz="5800" spc="-18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5800" spc="-185" b="1">
                <a:solidFill>
                  <a:srgbClr val="FFFFFF"/>
                </a:solidFill>
                <a:latin typeface="Tahoma"/>
                <a:cs typeface="Tahoma"/>
              </a:rPr>
              <a:t>Oxidation </a:t>
            </a:r>
            <a:r>
              <a:rPr dirty="0" sz="5800" b="1">
                <a:solidFill>
                  <a:srgbClr val="FFFFFF"/>
                </a:solidFill>
                <a:latin typeface="Tahoma"/>
                <a:cs typeface="Tahoma"/>
              </a:rPr>
              <a:t>No</a:t>
            </a:r>
            <a:r>
              <a:rPr dirty="0" sz="5800" spc="-15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5800" spc="-195" b="1">
                <a:solidFill>
                  <a:srgbClr val="FFFFFF"/>
                </a:solidFill>
                <a:latin typeface="Tahoma"/>
                <a:cs typeface="Tahoma"/>
              </a:rPr>
              <a:t>Drug</a:t>
            </a:r>
            <a:r>
              <a:rPr dirty="0" sz="5800" spc="-15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5800" spc="-114" b="1">
                <a:solidFill>
                  <a:srgbClr val="FFFFFF"/>
                </a:solidFill>
                <a:latin typeface="Tahoma"/>
                <a:cs typeface="Tahoma"/>
              </a:rPr>
              <a:t>Monitoring</a:t>
            </a:r>
            <a:endParaRPr sz="5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dirty="0" sz="5800" b="1">
                <a:solidFill>
                  <a:srgbClr val="FFFFFF"/>
                </a:solidFill>
                <a:latin typeface="Tahoma"/>
                <a:cs typeface="Tahoma"/>
              </a:rPr>
              <a:t>No</a:t>
            </a:r>
            <a:r>
              <a:rPr dirty="0" sz="5800" spc="-1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5800" spc="-150" b="1">
                <a:solidFill>
                  <a:srgbClr val="FFFFFF"/>
                </a:solidFill>
                <a:latin typeface="Tahoma"/>
                <a:cs typeface="Tahoma"/>
              </a:rPr>
              <a:t>Hemodynamic</a:t>
            </a:r>
            <a:r>
              <a:rPr dirty="0" sz="5800" spc="-1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5800" spc="-10" b="1">
                <a:solidFill>
                  <a:srgbClr val="FFFFFF"/>
                </a:solidFill>
                <a:latin typeface="Tahoma"/>
                <a:cs typeface="Tahoma"/>
              </a:rPr>
              <a:t>Effect</a:t>
            </a:r>
            <a:endParaRPr sz="5800">
              <a:latin typeface="Tahoma"/>
              <a:cs typeface="Tahoma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005205" y="1507807"/>
            <a:ext cx="17654270" cy="62865"/>
          </a:xfrm>
          <a:custGeom>
            <a:avLst/>
            <a:gdLst/>
            <a:ahLst/>
            <a:cxnLst/>
            <a:rect l="l" t="t" r="r" b="b"/>
            <a:pathLst>
              <a:path w="17654270" h="62865">
                <a:moveTo>
                  <a:pt x="0" y="62825"/>
                </a:moveTo>
                <a:lnTo>
                  <a:pt x="17653912" y="0"/>
                </a:lnTo>
              </a:path>
            </a:pathLst>
          </a:custGeom>
          <a:ln w="23559">
            <a:solidFill>
              <a:srgbClr val="00206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1677" y="3261558"/>
            <a:ext cx="8682355" cy="5753100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603250" marR="387350" indent="-565785">
              <a:lnSpc>
                <a:spcPts val="4490"/>
              </a:lnSpc>
              <a:spcBef>
                <a:spcPts val="385"/>
              </a:spcBef>
              <a:buClr>
                <a:srgbClr val="FF6700"/>
              </a:buClr>
              <a:buSzPct val="102597"/>
              <a:buFont typeface="Arial"/>
              <a:buChar char="■"/>
              <a:tabLst>
                <a:tab pos="603250" algn="l"/>
              </a:tabLst>
            </a:pPr>
            <a:r>
              <a:rPr dirty="0" sz="3850" spc="-175" b="1">
                <a:solidFill>
                  <a:srgbClr val="270AA8"/>
                </a:solidFill>
                <a:latin typeface="Tahoma"/>
                <a:cs typeface="Tahoma"/>
              </a:rPr>
              <a:t>Partial</a:t>
            </a:r>
            <a:r>
              <a:rPr dirty="0" sz="3850" spc="-8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850" spc="-180" b="1">
                <a:solidFill>
                  <a:srgbClr val="270AA8"/>
                </a:solidFill>
                <a:latin typeface="Tahoma"/>
                <a:cs typeface="Tahoma"/>
              </a:rPr>
              <a:t>inhibition</a:t>
            </a:r>
            <a:r>
              <a:rPr dirty="0" sz="3850" spc="-9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850" b="1">
                <a:solidFill>
                  <a:srgbClr val="270AA8"/>
                </a:solidFill>
                <a:latin typeface="Tahoma"/>
                <a:cs typeface="Tahoma"/>
              </a:rPr>
              <a:t>of</a:t>
            </a:r>
            <a:r>
              <a:rPr dirty="0" sz="3850" spc="-9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850" spc="-125" b="1">
                <a:solidFill>
                  <a:srgbClr val="270AA8"/>
                </a:solidFill>
                <a:latin typeface="Tahoma"/>
                <a:cs typeface="Tahoma"/>
              </a:rPr>
              <a:t>mitochondrial </a:t>
            </a:r>
            <a:r>
              <a:rPr dirty="0" sz="3850" spc="-95" b="1">
                <a:solidFill>
                  <a:srgbClr val="270AA8"/>
                </a:solidFill>
                <a:latin typeface="Tahoma"/>
                <a:cs typeface="Tahoma"/>
              </a:rPr>
              <a:t>fatty</a:t>
            </a:r>
            <a:r>
              <a:rPr dirty="0" sz="3850" spc="-19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850" b="1">
                <a:solidFill>
                  <a:srgbClr val="270AA8"/>
                </a:solidFill>
                <a:latin typeface="Tahoma"/>
                <a:cs typeface="Tahoma"/>
              </a:rPr>
              <a:t>acid</a:t>
            </a:r>
            <a:r>
              <a:rPr dirty="0" sz="3850" spc="-20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850" spc="-35" b="1">
                <a:solidFill>
                  <a:srgbClr val="270AA8"/>
                </a:solidFill>
                <a:latin typeface="Tahoma"/>
                <a:cs typeface="Tahoma"/>
              </a:rPr>
              <a:t>oxidation</a:t>
            </a:r>
            <a:endParaRPr sz="3850">
              <a:latin typeface="Tahoma"/>
              <a:cs typeface="Tahoma"/>
            </a:endParaRPr>
          </a:p>
          <a:p>
            <a:pPr marL="603250" marR="165100" indent="-565785">
              <a:lnSpc>
                <a:spcPts val="4410"/>
              </a:lnSpc>
              <a:spcBef>
                <a:spcPts val="3115"/>
              </a:spcBef>
              <a:buClr>
                <a:srgbClr val="FF6700"/>
              </a:buClr>
              <a:buSzPct val="102597"/>
              <a:buFont typeface="Arial"/>
              <a:buChar char="■"/>
              <a:tabLst>
                <a:tab pos="603250" algn="l"/>
              </a:tabLst>
            </a:pPr>
            <a:r>
              <a:rPr dirty="0" sz="3850" spc="-105" b="1">
                <a:solidFill>
                  <a:srgbClr val="270AA8"/>
                </a:solidFill>
                <a:latin typeface="Tahoma"/>
                <a:cs typeface="Tahoma"/>
              </a:rPr>
              <a:t>Shift</a:t>
            </a:r>
            <a:r>
              <a:rPr dirty="0" sz="3850" spc="-16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850" b="1">
                <a:solidFill>
                  <a:srgbClr val="270AA8"/>
                </a:solidFill>
                <a:latin typeface="Tahoma"/>
                <a:cs typeface="Tahoma"/>
              </a:rPr>
              <a:t>of</a:t>
            </a:r>
            <a:r>
              <a:rPr dirty="0" sz="3850" spc="-15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850" spc="-30" b="1">
                <a:solidFill>
                  <a:srgbClr val="270AA8"/>
                </a:solidFill>
                <a:latin typeface="Tahoma"/>
                <a:cs typeface="Tahoma"/>
              </a:rPr>
              <a:t>cardiac</a:t>
            </a:r>
            <a:r>
              <a:rPr dirty="0" sz="3850" spc="-15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850" spc="-140" b="1">
                <a:solidFill>
                  <a:srgbClr val="270AA8"/>
                </a:solidFill>
                <a:latin typeface="Tahoma"/>
                <a:cs typeface="Tahoma"/>
              </a:rPr>
              <a:t>metabolism </a:t>
            </a:r>
            <a:r>
              <a:rPr dirty="0" sz="3850" spc="-20" b="1">
                <a:solidFill>
                  <a:srgbClr val="270AA8"/>
                </a:solidFill>
                <a:latin typeface="Tahoma"/>
                <a:cs typeface="Tahoma"/>
              </a:rPr>
              <a:t>from </a:t>
            </a:r>
            <a:r>
              <a:rPr dirty="0" sz="3850" spc="-95" b="1">
                <a:solidFill>
                  <a:srgbClr val="270AA8"/>
                </a:solidFill>
                <a:latin typeface="Tahoma"/>
                <a:cs typeface="Tahoma"/>
              </a:rPr>
              <a:t>using</a:t>
            </a:r>
            <a:r>
              <a:rPr dirty="0" sz="3850" spc="-17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850" spc="-100" b="1">
                <a:solidFill>
                  <a:srgbClr val="270AA8"/>
                </a:solidFill>
                <a:latin typeface="Tahoma"/>
                <a:cs typeface="Tahoma"/>
              </a:rPr>
              <a:t>fatty</a:t>
            </a:r>
            <a:r>
              <a:rPr dirty="0" sz="3850" spc="-16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850" b="1">
                <a:solidFill>
                  <a:srgbClr val="270AA8"/>
                </a:solidFill>
                <a:latin typeface="Tahoma"/>
                <a:cs typeface="Tahoma"/>
              </a:rPr>
              <a:t>acids</a:t>
            </a:r>
            <a:r>
              <a:rPr dirty="0" sz="3850" spc="-17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850" spc="-100" b="1">
                <a:solidFill>
                  <a:srgbClr val="270AA8"/>
                </a:solidFill>
                <a:latin typeface="Tahoma"/>
                <a:cs typeface="Tahoma"/>
              </a:rPr>
              <a:t>towards</a:t>
            </a:r>
            <a:r>
              <a:rPr dirty="0" sz="3850" spc="-16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850" spc="-10" b="1">
                <a:solidFill>
                  <a:srgbClr val="270AA8"/>
                </a:solidFill>
                <a:latin typeface="Tahoma"/>
                <a:cs typeface="Tahoma"/>
              </a:rPr>
              <a:t>glucose</a:t>
            </a:r>
            <a:endParaRPr sz="3850">
              <a:latin typeface="Tahoma"/>
              <a:cs typeface="Tahoma"/>
            </a:endParaRPr>
          </a:p>
          <a:p>
            <a:pPr marL="603250" marR="30480" indent="-565785">
              <a:lnSpc>
                <a:spcPts val="4510"/>
              </a:lnSpc>
              <a:spcBef>
                <a:spcPts val="3055"/>
              </a:spcBef>
              <a:buClr>
                <a:srgbClr val="FF6700"/>
              </a:buClr>
              <a:buSzPct val="102597"/>
              <a:buFont typeface="Arial"/>
              <a:buChar char="■"/>
              <a:tabLst>
                <a:tab pos="603250" algn="l"/>
              </a:tabLst>
            </a:pPr>
            <a:r>
              <a:rPr dirty="0" sz="3850" spc="-110" b="1">
                <a:solidFill>
                  <a:srgbClr val="270AA8"/>
                </a:solidFill>
                <a:latin typeface="Tahoma"/>
                <a:cs typeface="Tahoma"/>
              </a:rPr>
              <a:t>Recoupling</a:t>
            </a:r>
            <a:r>
              <a:rPr dirty="0" sz="3850" spc="-17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850" spc="-55" b="1">
                <a:solidFill>
                  <a:srgbClr val="270AA8"/>
                </a:solidFill>
                <a:latin typeface="Tahoma"/>
                <a:cs typeface="Tahoma"/>
              </a:rPr>
              <a:t>glycolysis</a:t>
            </a:r>
            <a:r>
              <a:rPr dirty="0" sz="3850" spc="-22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850" spc="-10" b="1">
                <a:solidFill>
                  <a:srgbClr val="270AA8"/>
                </a:solidFill>
                <a:latin typeface="Tahoma"/>
                <a:cs typeface="Tahoma"/>
              </a:rPr>
              <a:t>and</a:t>
            </a:r>
            <a:r>
              <a:rPr dirty="0" sz="3850" spc="-19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850" spc="-10" b="1">
                <a:solidFill>
                  <a:srgbClr val="270AA8"/>
                </a:solidFill>
                <a:latin typeface="Tahoma"/>
                <a:cs typeface="Tahoma"/>
              </a:rPr>
              <a:t>glucose </a:t>
            </a:r>
            <a:r>
              <a:rPr dirty="0" sz="3850" spc="-40" b="1">
                <a:solidFill>
                  <a:srgbClr val="270AA8"/>
                </a:solidFill>
                <a:latin typeface="Tahoma"/>
                <a:cs typeface="Tahoma"/>
              </a:rPr>
              <a:t>oxidation</a:t>
            </a:r>
            <a:endParaRPr sz="3850">
              <a:latin typeface="Tahoma"/>
              <a:cs typeface="Tahoma"/>
            </a:endParaRPr>
          </a:p>
          <a:p>
            <a:pPr marL="603250" marR="742950" indent="-565785">
              <a:lnSpc>
                <a:spcPts val="4410"/>
              </a:lnSpc>
              <a:spcBef>
                <a:spcPts val="3100"/>
              </a:spcBef>
              <a:buClr>
                <a:srgbClr val="FF6700"/>
              </a:buClr>
              <a:buSzPct val="102597"/>
              <a:buFont typeface="Arial"/>
              <a:buChar char="■"/>
              <a:tabLst>
                <a:tab pos="603250" algn="l"/>
              </a:tabLst>
            </a:pPr>
            <a:r>
              <a:rPr dirty="0" sz="3850" spc="1845" b="1">
                <a:solidFill>
                  <a:srgbClr val="270AA8"/>
                </a:solidFill>
                <a:latin typeface="Tahoma"/>
                <a:cs typeface="Tahoma"/>
              </a:rPr>
              <a:t>↑</a:t>
            </a:r>
            <a:r>
              <a:rPr dirty="0" sz="3850" spc="-9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850" spc="-45" b="1">
                <a:solidFill>
                  <a:srgbClr val="270AA8"/>
                </a:solidFill>
                <a:latin typeface="Tahoma"/>
                <a:cs typeface="Tahoma"/>
              </a:rPr>
              <a:t>Efficiency</a:t>
            </a:r>
            <a:r>
              <a:rPr dirty="0" sz="3850" spc="-8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850" b="1">
                <a:solidFill>
                  <a:srgbClr val="270AA8"/>
                </a:solidFill>
                <a:latin typeface="Tahoma"/>
                <a:cs typeface="Tahoma"/>
              </a:rPr>
              <a:t>of</a:t>
            </a:r>
            <a:r>
              <a:rPr dirty="0" sz="3850" spc="-9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850" b="1">
                <a:solidFill>
                  <a:srgbClr val="270AA8"/>
                </a:solidFill>
                <a:latin typeface="Tahoma"/>
                <a:cs typeface="Tahoma"/>
              </a:rPr>
              <a:t>ATP</a:t>
            </a:r>
            <a:r>
              <a:rPr dirty="0" sz="3850" spc="-95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850" spc="-90" b="1">
                <a:solidFill>
                  <a:srgbClr val="270AA8"/>
                </a:solidFill>
                <a:latin typeface="Tahoma"/>
                <a:cs typeface="Tahoma"/>
              </a:rPr>
              <a:t>production </a:t>
            </a:r>
            <a:r>
              <a:rPr dirty="0" sz="3850" spc="-35" b="1">
                <a:solidFill>
                  <a:srgbClr val="270AA8"/>
                </a:solidFill>
                <a:latin typeface="Tahoma"/>
                <a:cs typeface="Tahoma"/>
              </a:rPr>
              <a:t>per</a:t>
            </a:r>
            <a:r>
              <a:rPr dirty="0" sz="3850" spc="-17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850" spc="-95" b="1">
                <a:solidFill>
                  <a:srgbClr val="270AA8"/>
                </a:solidFill>
                <a:latin typeface="Tahoma"/>
                <a:cs typeface="Tahoma"/>
              </a:rPr>
              <a:t>molecule</a:t>
            </a:r>
            <a:r>
              <a:rPr dirty="0" sz="3850" spc="-17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850" b="1">
                <a:solidFill>
                  <a:srgbClr val="270AA8"/>
                </a:solidFill>
                <a:latin typeface="Tahoma"/>
                <a:cs typeface="Tahoma"/>
              </a:rPr>
              <a:t>of</a:t>
            </a:r>
            <a:r>
              <a:rPr dirty="0" sz="3850" spc="-170" b="1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3850" spc="-25" b="1">
                <a:solidFill>
                  <a:srgbClr val="270AA8"/>
                </a:solidFill>
                <a:latin typeface="Tahoma"/>
                <a:cs typeface="Tahoma"/>
              </a:rPr>
              <a:t>O</a:t>
            </a:r>
            <a:r>
              <a:rPr dirty="0" baseline="-19607" sz="3825" spc="-37" b="1">
                <a:solidFill>
                  <a:srgbClr val="270AA8"/>
                </a:solidFill>
                <a:latin typeface="Tahoma"/>
                <a:cs typeface="Tahoma"/>
              </a:rPr>
              <a:t>2</a:t>
            </a:r>
            <a:endParaRPr baseline="-19607" sz="3825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6594" y="148034"/>
            <a:ext cx="18216880" cy="130937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ts val="5045"/>
              </a:lnSpc>
              <a:spcBef>
                <a:spcPts val="115"/>
              </a:spcBef>
            </a:pPr>
            <a:r>
              <a:rPr dirty="0" sz="4350" spc="-165"/>
              <a:t>Ninerafaxstat:</a:t>
            </a:r>
            <a:r>
              <a:rPr dirty="0" sz="4350" spc="-155"/>
              <a:t> </a:t>
            </a:r>
            <a:r>
              <a:rPr dirty="0" sz="4350" spc="-90"/>
              <a:t>Mechanism</a:t>
            </a:r>
            <a:r>
              <a:rPr dirty="0" sz="4350" spc="-175"/>
              <a:t> </a:t>
            </a:r>
            <a:r>
              <a:rPr dirty="0" sz="4350"/>
              <a:t>of</a:t>
            </a:r>
            <a:r>
              <a:rPr dirty="0" sz="4350" spc="-160"/>
              <a:t> </a:t>
            </a:r>
            <a:r>
              <a:rPr dirty="0" sz="4350" spc="-10"/>
              <a:t>Action</a:t>
            </a:r>
            <a:endParaRPr sz="4350"/>
          </a:p>
          <a:p>
            <a:pPr marL="12700">
              <a:lnSpc>
                <a:spcPts val="5045"/>
              </a:lnSpc>
            </a:pPr>
            <a:r>
              <a:rPr dirty="0" sz="4350" spc="-114">
                <a:solidFill>
                  <a:srgbClr val="FF6700"/>
                </a:solidFill>
              </a:rPr>
              <a:t>Optimizes</a:t>
            </a:r>
            <a:r>
              <a:rPr dirty="0" sz="4350" spc="-195">
                <a:solidFill>
                  <a:srgbClr val="FF6700"/>
                </a:solidFill>
              </a:rPr>
              <a:t> </a:t>
            </a:r>
            <a:r>
              <a:rPr dirty="0" sz="4350" spc="-60">
                <a:solidFill>
                  <a:srgbClr val="FF6700"/>
                </a:solidFill>
              </a:rPr>
              <a:t>Efficiency</a:t>
            </a:r>
            <a:r>
              <a:rPr dirty="0" sz="4350" spc="-190">
                <a:solidFill>
                  <a:srgbClr val="FF6700"/>
                </a:solidFill>
              </a:rPr>
              <a:t> </a:t>
            </a:r>
            <a:r>
              <a:rPr dirty="0" sz="4350">
                <a:solidFill>
                  <a:srgbClr val="FF6700"/>
                </a:solidFill>
              </a:rPr>
              <a:t>of</a:t>
            </a:r>
            <a:r>
              <a:rPr dirty="0" sz="4350" spc="-190">
                <a:solidFill>
                  <a:srgbClr val="FF6700"/>
                </a:solidFill>
              </a:rPr>
              <a:t> </a:t>
            </a:r>
            <a:r>
              <a:rPr dirty="0" sz="4350">
                <a:solidFill>
                  <a:srgbClr val="FF6700"/>
                </a:solidFill>
              </a:rPr>
              <a:t>ATP</a:t>
            </a:r>
            <a:r>
              <a:rPr dirty="0" sz="4350" spc="-195">
                <a:solidFill>
                  <a:srgbClr val="FF6700"/>
                </a:solidFill>
              </a:rPr>
              <a:t> </a:t>
            </a:r>
            <a:r>
              <a:rPr dirty="0" sz="4350" spc="-135">
                <a:solidFill>
                  <a:srgbClr val="FF6700"/>
                </a:solidFill>
              </a:rPr>
              <a:t>Generation</a:t>
            </a:r>
            <a:r>
              <a:rPr dirty="0" sz="4350" spc="-185">
                <a:solidFill>
                  <a:srgbClr val="FF6700"/>
                </a:solidFill>
              </a:rPr>
              <a:t> </a:t>
            </a:r>
            <a:r>
              <a:rPr dirty="0" sz="4350">
                <a:solidFill>
                  <a:srgbClr val="FF6700"/>
                </a:solidFill>
              </a:rPr>
              <a:t>to</a:t>
            </a:r>
            <a:r>
              <a:rPr dirty="0" sz="4350" spc="-190">
                <a:solidFill>
                  <a:srgbClr val="FF6700"/>
                </a:solidFill>
              </a:rPr>
              <a:t> </a:t>
            </a:r>
            <a:r>
              <a:rPr dirty="0" sz="4350" spc="-70">
                <a:solidFill>
                  <a:srgbClr val="FF6700"/>
                </a:solidFill>
              </a:rPr>
              <a:t>Enhance</a:t>
            </a:r>
            <a:r>
              <a:rPr dirty="0" sz="4350" spc="-195">
                <a:solidFill>
                  <a:srgbClr val="FF6700"/>
                </a:solidFill>
              </a:rPr>
              <a:t> </a:t>
            </a:r>
            <a:r>
              <a:rPr dirty="0" sz="4350" spc="-20">
                <a:solidFill>
                  <a:srgbClr val="FF6700"/>
                </a:solidFill>
              </a:rPr>
              <a:t>Cardiac</a:t>
            </a:r>
            <a:r>
              <a:rPr dirty="0" sz="4350" spc="-190">
                <a:solidFill>
                  <a:srgbClr val="FF6700"/>
                </a:solidFill>
              </a:rPr>
              <a:t> </a:t>
            </a:r>
            <a:r>
              <a:rPr dirty="0" sz="4350" spc="-25">
                <a:solidFill>
                  <a:srgbClr val="FF6700"/>
                </a:solidFill>
              </a:rPr>
              <a:t>Function</a:t>
            </a:r>
            <a:endParaRPr sz="4350"/>
          </a:p>
        </p:txBody>
      </p:sp>
      <p:sp>
        <p:nvSpPr>
          <p:cNvPr id="4" name="object 4" descr=""/>
          <p:cNvSpPr txBox="1"/>
          <p:nvPr/>
        </p:nvSpPr>
        <p:spPr>
          <a:xfrm>
            <a:off x="14820355" y="10713674"/>
            <a:ext cx="5080000" cy="4279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>
                <a:solidFill>
                  <a:srgbClr val="808080"/>
                </a:solidFill>
                <a:latin typeface="Arial"/>
                <a:cs typeface="Arial"/>
              </a:rPr>
              <a:t>Modified</a:t>
            </a:r>
            <a:r>
              <a:rPr dirty="0" sz="1300" spc="2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08080"/>
                </a:solidFill>
                <a:latin typeface="Arial"/>
                <a:cs typeface="Arial"/>
              </a:rPr>
              <a:t>from</a:t>
            </a:r>
            <a:r>
              <a:rPr dirty="0" sz="1300" spc="2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08080"/>
                </a:solidFill>
                <a:latin typeface="Arial"/>
                <a:cs typeface="Arial"/>
              </a:rPr>
              <a:t>Lopaschuk</a:t>
            </a:r>
            <a:r>
              <a:rPr dirty="0" sz="1300" spc="2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08080"/>
                </a:solidFill>
                <a:latin typeface="Arial"/>
                <a:cs typeface="Arial"/>
              </a:rPr>
              <a:t>et</a:t>
            </a:r>
            <a:r>
              <a:rPr dirty="0" sz="1300" spc="2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08080"/>
                </a:solidFill>
                <a:latin typeface="Arial"/>
                <a:cs typeface="Arial"/>
              </a:rPr>
              <a:t>al.,</a:t>
            </a:r>
            <a:r>
              <a:rPr dirty="0" sz="1300" spc="2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08080"/>
                </a:solidFill>
                <a:latin typeface="Arial"/>
                <a:cs typeface="Arial"/>
              </a:rPr>
              <a:t>Physiol.</a:t>
            </a:r>
            <a:r>
              <a:rPr dirty="0" sz="1300" spc="2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08080"/>
                </a:solidFill>
                <a:latin typeface="Arial"/>
                <a:cs typeface="Arial"/>
              </a:rPr>
              <a:t>Rev</a:t>
            </a:r>
            <a:r>
              <a:rPr dirty="0" sz="1300" spc="2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08080"/>
                </a:solidFill>
                <a:latin typeface="Arial"/>
                <a:cs typeface="Arial"/>
              </a:rPr>
              <a:t>2010</a:t>
            </a:r>
            <a:r>
              <a:rPr dirty="0" sz="1300" spc="2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300" spc="-50">
                <a:solidFill>
                  <a:srgbClr val="808080"/>
                </a:solidFill>
                <a:latin typeface="Arial"/>
                <a:cs typeface="Arial"/>
              </a:rPr>
              <a:t>&amp;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300">
                <a:solidFill>
                  <a:srgbClr val="808080"/>
                </a:solidFill>
                <a:latin typeface="Arial"/>
                <a:cs typeface="Arial"/>
              </a:rPr>
              <a:t>Verma</a:t>
            </a:r>
            <a:r>
              <a:rPr dirty="0" sz="1300" spc="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08080"/>
                </a:solidFill>
                <a:latin typeface="Arial"/>
                <a:cs typeface="Arial"/>
              </a:rPr>
              <a:t>et</a:t>
            </a:r>
            <a:r>
              <a:rPr dirty="0" sz="1300" spc="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08080"/>
                </a:solidFill>
                <a:latin typeface="Arial"/>
                <a:cs typeface="Arial"/>
              </a:rPr>
              <a:t>al</a:t>
            </a:r>
            <a:r>
              <a:rPr dirty="0" sz="1300" spc="38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08080"/>
                </a:solidFill>
                <a:latin typeface="Arial"/>
                <a:cs typeface="Arial"/>
              </a:rPr>
              <a:t>J</a:t>
            </a:r>
            <a:r>
              <a:rPr dirty="0" sz="1300" spc="-6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08080"/>
                </a:solidFill>
                <a:latin typeface="Arial"/>
                <a:cs typeface="Arial"/>
              </a:rPr>
              <a:t>Am</a:t>
            </a:r>
            <a:r>
              <a:rPr dirty="0" sz="1300" spc="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08080"/>
                </a:solidFill>
                <a:latin typeface="Arial"/>
                <a:cs typeface="Arial"/>
              </a:rPr>
              <a:t>Coll</a:t>
            </a:r>
            <a:r>
              <a:rPr dirty="0" sz="1300" spc="1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08080"/>
                </a:solidFill>
                <a:latin typeface="Arial"/>
                <a:cs typeface="Arial"/>
              </a:rPr>
              <a:t>Cardiol</a:t>
            </a:r>
            <a:r>
              <a:rPr dirty="0" sz="1300" spc="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08080"/>
                </a:solidFill>
                <a:latin typeface="Arial"/>
                <a:cs typeface="Arial"/>
              </a:rPr>
              <a:t>Basic</a:t>
            </a:r>
            <a:r>
              <a:rPr dirty="0" sz="1300" spc="-1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08080"/>
                </a:solidFill>
                <a:latin typeface="Arial"/>
                <a:cs typeface="Arial"/>
              </a:rPr>
              <a:t>Trans</a:t>
            </a:r>
            <a:r>
              <a:rPr dirty="0" sz="1300" spc="1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08080"/>
                </a:solidFill>
                <a:latin typeface="Arial"/>
                <a:cs typeface="Arial"/>
              </a:rPr>
              <a:t>Science</a:t>
            </a:r>
            <a:r>
              <a:rPr dirty="0" sz="1300" spc="1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08080"/>
                </a:solidFill>
                <a:latin typeface="Arial"/>
                <a:cs typeface="Arial"/>
              </a:rPr>
              <a:t>2018;</a:t>
            </a:r>
            <a:r>
              <a:rPr dirty="0" sz="1300" spc="1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08080"/>
                </a:solidFill>
                <a:latin typeface="Arial"/>
                <a:cs typeface="Arial"/>
              </a:rPr>
              <a:t>3:575-</a:t>
            </a:r>
            <a:r>
              <a:rPr dirty="0" sz="1300" spc="-25">
                <a:solidFill>
                  <a:srgbClr val="808080"/>
                </a:solidFill>
                <a:latin typeface="Arial"/>
                <a:cs typeface="Arial"/>
              </a:rPr>
              <a:t>587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10004931" y="3149119"/>
            <a:ext cx="9542780" cy="6125845"/>
            <a:chOff x="10004931" y="3149119"/>
            <a:chExt cx="9542780" cy="612584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62246" y="3196237"/>
              <a:ext cx="8995693" cy="6005344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0028490" y="3172678"/>
              <a:ext cx="9495790" cy="6078855"/>
            </a:xfrm>
            <a:custGeom>
              <a:avLst/>
              <a:gdLst/>
              <a:ahLst/>
              <a:cxnLst/>
              <a:rect l="l" t="t" r="r" b="b"/>
              <a:pathLst>
                <a:path w="9495790" h="6078855">
                  <a:moveTo>
                    <a:pt x="0" y="0"/>
                  </a:moveTo>
                  <a:lnTo>
                    <a:pt x="9495183" y="0"/>
                  </a:lnTo>
                  <a:lnTo>
                    <a:pt x="9495183" y="6078349"/>
                  </a:lnTo>
                  <a:lnTo>
                    <a:pt x="0" y="6078349"/>
                  </a:lnTo>
                  <a:lnTo>
                    <a:pt x="0" y="0"/>
                  </a:lnTo>
                  <a:close/>
                </a:path>
              </a:pathLst>
            </a:custGeom>
            <a:ln w="471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1005205" y="1507807"/>
            <a:ext cx="17654270" cy="62865"/>
          </a:xfrm>
          <a:custGeom>
            <a:avLst/>
            <a:gdLst/>
            <a:ahLst/>
            <a:cxnLst/>
            <a:rect l="l" t="t" r="r" b="b"/>
            <a:pathLst>
              <a:path w="17654270" h="62865">
                <a:moveTo>
                  <a:pt x="0" y="62825"/>
                </a:moveTo>
                <a:lnTo>
                  <a:pt x="17653912" y="0"/>
                </a:lnTo>
              </a:path>
            </a:pathLst>
          </a:custGeom>
          <a:ln w="23559">
            <a:solidFill>
              <a:srgbClr val="00206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09270" marR="328930" indent="-471805">
              <a:lnSpc>
                <a:spcPct val="127000"/>
              </a:lnSpc>
              <a:spcBef>
                <a:spcPts val="95"/>
              </a:spcBef>
              <a:buClr>
                <a:srgbClr val="FF6700"/>
              </a:buClr>
              <a:buSzPct val="101724"/>
              <a:buFont typeface="Arial"/>
              <a:buChar char="■"/>
              <a:tabLst>
                <a:tab pos="509270" algn="l"/>
              </a:tabLst>
            </a:pPr>
            <a:r>
              <a:rPr dirty="0" sz="2900" spc="-95"/>
              <a:t>Randomized</a:t>
            </a:r>
            <a:r>
              <a:rPr dirty="0" sz="2900" spc="-105"/>
              <a:t> </a:t>
            </a:r>
            <a:r>
              <a:rPr dirty="0" sz="2900" spc="-40"/>
              <a:t>and</a:t>
            </a:r>
            <a:r>
              <a:rPr dirty="0" sz="2900" spc="-100"/>
              <a:t> </a:t>
            </a:r>
            <a:r>
              <a:rPr dirty="0" sz="2900" spc="-80"/>
              <a:t>blinded</a:t>
            </a:r>
            <a:r>
              <a:rPr dirty="0" sz="2900" spc="-100"/>
              <a:t> </a:t>
            </a:r>
            <a:r>
              <a:rPr dirty="0" sz="2900" spc="-50"/>
              <a:t>prospective</a:t>
            </a:r>
            <a:r>
              <a:rPr dirty="0" sz="2900" spc="-105"/>
              <a:t> </a:t>
            </a:r>
            <a:r>
              <a:rPr dirty="0" sz="2900" spc="-100"/>
              <a:t>trial </a:t>
            </a:r>
            <a:r>
              <a:rPr dirty="0" sz="2900" spc="-75"/>
              <a:t>for</a:t>
            </a:r>
            <a:r>
              <a:rPr dirty="0" sz="2900" spc="-114"/>
              <a:t> </a:t>
            </a:r>
            <a:r>
              <a:rPr dirty="0" sz="2900" spc="-300"/>
              <a:t>12</a:t>
            </a:r>
            <a:r>
              <a:rPr dirty="0" sz="2900" spc="-15"/>
              <a:t> </a:t>
            </a:r>
            <a:r>
              <a:rPr dirty="0" sz="2900" spc="-20"/>
              <a:t>weeks</a:t>
            </a:r>
            <a:endParaRPr sz="2900"/>
          </a:p>
          <a:p>
            <a:pPr lvl="1" marL="791845" marR="81280" indent="-471805">
              <a:lnSpc>
                <a:spcPct val="127000"/>
              </a:lnSpc>
              <a:spcBef>
                <a:spcPts val="1055"/>
              </a:spcBef>
              <a:buClr>
                <a:srgbClr val="FF6700"/>
              </a:buClr>
              <a:buSzPct val="101724"/>
              <a:buFont typeface="Arial"/>
              <a:buChar char="■"/>
              <a:tabLst>
                <a:tab pos="791845" algn="l"/>
              </a:tabLst>
            </a:pPr>
            <a:r>
              <a:rPr dirty="0" sz="2900" spc="-120" b="1">
                <a:latin typeface="Tahoma"/>
                <a:cs typeface="Tahoma"/>
              </a:rPr>
              <a:t>Orally</a:t>
            </a:r>
            <a:r>
              <a:rPr dirty="0" sz="2900" spc="-85" b="1">
                <a:latin typeface="Tahoma"/>
                <a:cs typeface="Tahoma"/>
              </a:rPr>
              <a:t> </a:t>
            </a:r>
            <a:r>
              <a:rPr dirty="0" sz="2900" spc="-100" b="1">
                <a:latin typeface="Tahoma"/>
                <a:cs typeface="Tahoma"/>
              </a:rPr>
              <a:t>administered</a:t>
            </a:r>
            <a:r>
              <a:rPr dirty="0" sz="2900" spc="-80" b="1">
                <a:latin typeface="Tahoma"/>
                <a:cs typeface="Tahoma"/>
              </a:rPr>
              <a:t> </a:t>
            </a:r>
            <a:r>
              <a:rPr dirty="0" sz="2900" spc="-120" b="1">
                <a:latin typeface="Tahoma"/>
                <a:cs typeface="Tahoma"/>
              </a:rPr>
              <a:t>ninerafaxstat</a:t>
            </a:r>
            <a:r>
              <a:rPr dirty="0" sz="2900" spc="-80" b="1">
                <a:latin typeface="Tahoma"/>
                <a:cs typeface="Tahoma"/>
              </a:rPr>
              <a:t> </a:t>
            </a:r>
            <a:r>
              <a:rPr dirty="0" sz="2900" b="1">
                <a:latin typeface="Tahoma"/>
                <a:cs typeface="Tahoma"/>
              </a:rPr>
              <a:t>200</a:t>
            </a:r>
            <a:r>
              <a:rPr dirty="0" sz="2900" spc="-80" b="1">
                <a:latin typeface="Tahoma"/>
                <a:cs typeface="Tahoma"/>
              </a:rPr>
              <a:t> </a:t>
            </a:r>
            <a:r>
              <a:rPr dirty="0" sz="2900" spc="-25" b="1">
                <a:latin typeface="Tahoma"/>
                <a:cs typeface="Tahoma"/>
              </a:rPr>
              <a:t>mg </a:t>
            </a:r>
            <a:r>
              <a:rPr dirty="0" sz="2900" spc="-10" b="1">
                <a:latin typeface="Tahoma"/>
                <a:cs typeface="Tahoma"/>
              </a:rPr>
              <a:t>MR</a:t>
            </a:r>
            <a:r>
              <a:rPr dirty="0" sz="2900" spc="-204" b="1">
                <a:latin typeface="Tahoma"/>
                <a:cs typeface="Tahoma"/>
              </a:rPr>
              <a:t> </a:t>
            </a:r>
            <a:r>
              <a:rPr dirty="0" sz="2900" spc="-265" b="1">
                <a:latin typeface="Tahoma"/>
                <a:cs typeface="Tahoma"/>
              </a:rPr>
              <a:t>BID</a:t>
            </a:r>
            <a:r>
              <a:rPr dirty="0" sz="2900" spc="-15" b="1">
                <a:latin typeface="Tahoma"/>
                <a:cs typeface="Tahoma"/>
              </a:rPr>
              <a:t> </a:t>
            </a:r>
            <a:r>
              <a:rPr dirty="0" sz="2900" b="1">
                <a:latin typeface="Tahoma"/>
                <a:cs typeface="Tahoma"/>
              </a:rPr>
              <a:t>vs.</a:t>
            </a:r>
            <a:r>
              <a:rPr dirty="0" sz="2900" spc="-175" b="1">
                <a:latin typeface="Tahoma"/>
                <a:cs typeface="Tahoma"/>
              </a:rPr>
              <a:t> </a:t>
            </a:r>
            <a:r>
              <a:rPr dirty="0" sz="2900" spc="-10" b="1">
                <a:latin typeface="Tahoma"/>
                <a:cs typeface="Tahoma"/>
              </a:rPr>
              <a:t>Placebo</a:t>
            </a:r>
            <a:endParaRPr sz="2900">
              <a:latin typeface="Tahoma"/>
              <a:cs typeface="Tahoma"/>
            </a:endParaRPr>
          </a:p>
          <a:p>
            <a:pPr lvl="1" marL="791845" indent="-471170">
              <a:lnSpc>
                <a:spcPct val="100000"/>
              </a:lnSpc>
              <a:spcBef>
                <a:spcPts val="1995"/>
              </a:spcBef>
              <a:buClr>
                <a:srgbClr val="FF6700"/>
              </a:buClr>
              <a:buSzPct val="101724"/>
              <a:buFont typeface="Arial"/>
              <a:buChar char="■"/>
              <a:tabLst>
                <a:tab pos="791845" algn="l"/>
              </a:tabLst>
            </a:pPr>
            <a:r>
              <a:rPr dirty="0" sz="2900" spc="-45" b="1">
                <a:latin typeface="Tahoma"/>
                <a:cs typeface="Tahoma"/>
              </a:rPr>
              <a:t>Evaluating:</a:t>
            </a:r>
            <a:endParaRPr sz="2900">
              <a:latin typeface="Tahoma"/>
              <a:cs typeface="Tahoma"/>
            </a:endParaRPr>
          </a:p>
          <a:p>
            <a:pPr lvl="2" marL="1639570" indent="-471170">
              <a:lnSpc>
                <a:spcPct val="100000"/>
              </a:lnSpc>
              <a:spcBef>
                <a:spcPts val="1625"/>
              </a:spcBef>
              <a:buClr>
                <a:srgbClr val="FF6700"/>
              </a:buClr>
              <a:buSzPct val="101724"/>
              <a:buFont typeface="Arial"/>
              <a:buChar char="■"/>
              <a:tabLst>
                <a:tab pos="1639570" algn="l"/>
              </a:tabLst>
            </a:pPr>
            <a:r>
              <a:rPr dirty="0" sz="2900" spc="-45" b="1">
                <a:latin typeface="Tahoma"/>
                <a:cs typeface="Tahoma"/>
              </a:rPr>
              <a:t>Safety</a:t>
            </a:r>
            <a:r>
              <a:rPr dirty="0" sz="2900" spc="-165" b="1">
                <a:latin typeface="Tahoma"/>
                <a:cs typeface="Tahoma"/>
              </a:rPr>
              <a:t> </a:t>
            </a:r>
            <a:r>
              <a:rPr dirty="0" sz="2900" spc="-45" b="1">
                <a:latin typeface="Tahoma"/>
                <a:cs typeface="Tahoma"/>
              </a:rPr>
              <a:t>and</a:t>
            </a:r>
            <a:r>
              <a:rPr dirty="0" sz="2900" spc="-160" b="1">
                <a:latin typeface="Tahoma"/>
                <a:cs typeface="Tahoma"/>
              </a:rPr>
              <a:t> </a:t>
            </a:r>
            <a:r>
              <a:rPr dirty="0" sz="2900" spc="-20" b="1">
                <a:latin typeface="Tahoma"/>
                <a:cs typeface="Tahoma"/>
              </a:rPr>
              <a:t>Tolerability</a:t>
            </a:r>
            <a:endParaRPr sz="2900">
              <a:latin typeface="Tahoma"/>
              <a:cs typeface="Tahoma"/>
            </a:endParaRPr>
          </a:p>
          <a:p>
            <a:pPr lvl="2" marL="1639570" indent="-471170">
              <a:lnSpc>
                <a:spcPct val="100000"/>
              </a:lnSpc>
              <a:spcBef>
                <a:spcPts val="1805"/>
              </a:spcBef>
              <a:buClr>
                <a:srgbClr val="FF6700"/>
              </a:buClr>
              <a:buSzPct val="101724"/>
              <a:buFont typeface="Arial"/>
              <a:buChar char="■"/>
              <a:tabLst>
                <a:tab pos="1639570" algn="l"/>
              </a:tabLst>
            </a:pPr>
            <a:r>
              <a:rPr dirty="0" sz="2900" spc="50" b="1">
                <a:latin typeface="Tahoma"/>
                <a:cs typeface="Tahoma"/>
              </a:rPr>
              <a:t>CPET</a:t>
            </a:r>
            <a:r>
              <a:rPr dirty="0" sz="2900" spc="-145" b="1">
                <a:latin typeface="Tahoma"/>
                <a:cs typeface="Tahoma"/>
              </a:rPr>
              <a:t> </a:t>
            </a:r>
            <a:r>
              <a:rPr dirty="0" sz="2900" spc="-40" b="1">
                <a:latin typeface="Tahoma"/>
                <a:cs typeface="Tahoma"/>
              </a:rPr>
              <a:t>Measures</a:t>
            </a:r>
            <a:r>
              <a:rPr dirty="0" sz="2900" spc="-140" b="1">
                <a:latin typeface="Tahoma"/>
                <a:cs typeface="Tahoma"/>
              </a:rPr>
              <a:t> </a:t>
            </a:r>
            <a:r>
              <a:rPr dirty="0" sz="2900" spc="-25" b="1">
                <a:latin typeface="Tahoma"/>
                <a:cs typeface="Tahoma"/>
              </a:rPr>
              <a:t>(pVO</a:t>
            </a:r>
            <a:r>
              <a:rPr dirty="0" baseline="-19005" sz="2850" spc="-37" b="1">
                <a:latin typeface="Tahoma"/>
                <a:cs typeface="Tahoma"/>
              </a:rPr>
              <a:t>2</a:t>
            </a:r>
            <a:r>
              <a:rPr dirty="0" baseline="-19005" sz="2850" spc="225" b="1">
                <a:latin typeface="Tahoma"/>
                <a:cs typeface="Tahoma"/>
              </a:rPr>
              <a:t> </a:t>
            </a:r>
            <a:r>
              <a:rPr dirty="0" sz="2900" spc="-45" b="1">
                <a:latin typeface="Tahoma"/>
                <a:cs typeface="Tahoma"/>
              </a:rPr>
              <a:t>and</a:t>
            </a:r>
            <a:r>
              <a:rPr dirty="0" sz="2900" spc="-135" b="1">
                <a:latin typeface="Tahoma"/>
                <a:cs typeface="Tahoma"/>
              </a:rPr>
              <a:t> </a:t>
            </a:r>
            <a:r>
              <a:rPr dirty="0" sz="2900" spc="-10" b="1">
                <a:latin typeface="Tahoma"/>
                <a:cs typeface="Tahoma"/>
              </a:rPr>
              <a:t>V</a:t>
            </a:r>
            <a:r>
              <a:rPr dirty="0" baseline="-19005" sz="2850" spc="-15" b="1">
                <a:latin typeface="Tahoma"/>
                <a:cs typeface="Tahoma"/>
              </a:rPr>
              <a:t>E</a:t>
            </a:r>
            <a:r>
              <a:rPr dirty="0" sz="2900" spc="-10" b="1">
                <a:latin typeface="Tahoma"/>
                <a:cs typeface="Tahoma"/>
              </a:rPr>
              <a:t>/VCO</a:t>
            </a:r>
            <a:r>
              <a:rPr dirty="0" baseline="-19005" sz="2850" spc="-15" b="1">
                <a:latin typeface="Tahoma"/>
                <a:cs typeface="Tahoma"/>
              </a:rPr>
              <a:t>2</a:t>
            </a:r>
            <a:r>
              <a:rPr dirty="0" sz="2900" spc="-10" b="1">
                <a:latin typeface="Tahoma"/>
                <a:cs typeface="Tahoma"/>
              </a:rPr>
              <a:t>)</a:t>
            </a:r>
            <a:endParaRPr sz="2900">
              <a:latin typeface="Tahoma"/>
              <a:cs typeface="Tahoma"/>
            </a:endParaRPr>
          </a:p>
          <a:p>
            <a:pPr lvl="2" marL="1639570" indent="-471170">
              <a:lnSpc>
                <a:spcPct val="100000"/>
              </a:lnSpc>
              <a:spcBef>
                <a:spcPts val="1880"/>
              </a:spcBef>
              <a:buClr>
                <a:srgbClr val="FF6700"/>
              </a:buClr>
              <a:buSzPct val="101724"/>
              <a:buFont typeface="Arial"/>
              <a:buChar char="■"/>
              <a:tabLst>
                <a:tab pos="1639570" algn="l"/>
              </a:tabLst>
            </a:pPr>
            <a:r>
              <a:rPr dirty="0" sz="2900" spc="75" b="1">
                <a:latin typeface="Tahoma"/>
                <a:cs typeface="Tahoma"/>
              </a:rPr>
              <a:t>KCCQ-</a:t>
            </a:r>
            <a:r>
              <a:rPr dirty="0" sz="2900" spc="40" b="1">
                <a:latin typeface="Tahoma"/>
                <a:cs typeface="Tahoma"/>
              </a:rPr>
              <a:t>CSS</a:t>
            </a:r>
            <a:endParaRPr sz="2900">
              <a:latin typeface="Tahoma"/>
              <a:cs typeface="Tahoma"/>
            </a:endParaRPr>
          </a:p>
          <a:p>
            <a:pPr lvl="2" marL="1639570" indent="-471170">
              <a:lnSpc>
                <a:spcPct val="100000"/>
              </a:lnSpc>
              <a:spcBef>
                <a:spcPts val="1885"/>
              </a:spcBef>
              <a:buClr>
                <a:srgbClr val="FF6700"/>
              </a:buClr>
              <a:buSzPct val="101724"/>
              <a:buFont typeface="Arial"/>
              <a:buChar char="■"/>
              <a:tabLst>
                <a:tab pos="1639570" algn="l"/>
              </a:tabLst>
            </a:pPr>
            <a:r>
              <a:rPr dirty="0" sz="2900" spc="-65" b="1">
                <a:latin typeface="Tahoma"/>
                <a:cs typeface="Tahoma"/>
              </a:rPr>
              <a:t>Echocardiographic</a:t>
            </a:r>
            <a:r>
              <a:rPr dirty="0" sz="2900" spc="-80" b="1">
                <a:latin typeface="Tahoma"/>
                <a:cs typeface="Tahoma"/>
              </a:rPr>
              <a:t> </a:t>
            </a:r>
            <a:r>
              <a:rPr dirty="0" sz="2900" spc="-10" b="1">
                <a:latin typeface="Tahoma"/>
                <a:cs typeface="Tahoma"/>
              </a:rPr>
              <a:t>Variables</a:t>
            </a:r>
            <a:endParaRPr sz="2900">
              <a:latin typeface="Tahoma"/>
              <a:cs typeface="Tahoma"/>
            </a:endParaRPr>
          </a:p>
          <a:p>
            <a:pPr lvl="2" marL="1639570" indent="-471170">
              <a:lnSpc>
                <a:spcPct val="100000"/>
              </a:lnSpc>
              <a:spcBef>
                <a:spcPts val="1880"/>
              </a:spcBef>
              <a:buClr>
                <a:srgbClr val="FF6700"/>
              </a:buClr>
              <a:buSzPct val="101724"/>
              <a:buFont typeface="Arial"/>
              <a:buChar char="■"/>
              <a:tabLst>
                <a:tab pos="1639570" algn="l"/>
              </a:tabLst>
            </a:pPr>
            <a:r>
              <a:rPr dirty="0" sz="2900" spc="55" b="1">
                <a:latin typeface="Tahoma"/>
                <a:cs typeface="Tahoma"/>
              </a:rPr>
              <a:t>NT-</a:t>
            </a:r>
            <a:r>
              <a:rPr dirty="0" sz="2900" spc="-10" b="1">
                <a:latin typeface="Tahoma"/>
                <a:cs typeface="Tahoma"/>
              </a:rPr>
              <a:t>proBNP</a:t>
            </a:r>
            <a:endParaRPr sz="29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1192" rIns="0" bIns="0" rtlCol="0" vert="horz">
            <a:spAutoFit/>
          </a:bodyPr>
          <a:lstStyle/>
          <a:p>
            <a:pPr marL="2625725">
              <a:lnSpc>
                <a:spcPct val="100000"/>
              </a:lnSpc>
              <a:spcBef>
                <a:spcPts val="115"/>
              </a:spcBef>
            </a:pPr>
            <a:r>
              <a:rPr dirty="0" sz="4350" spc="-180"/>
              <a:t>IMPROVE-</a:t>
            </a:r>
            <a:r>
              <a:rPr dirty="0" sz="4350" spc="80"/>
              <a:t>HCM</a:t>
            </a:r>
            <a:r>
              <a:rPr dirty="0" sz="4350" spc="-145"/>
              <a:t> </a:t>
            </a:r>
            <a:r>
              <a:rPr dirty="0" sz="4350" spc="130"/>
              <a:t>-</a:t>
            </a:r>
            <a:r>
              <a:rPr dirty="0" sz="4350" spc="-120"/>
              <a:t> </a:t>
            </a:r>
            <a:r>
              <a:rPr dirty="0" sz="4350"/>
              <a:t>Key</a:t>
            </a:r>
            <a:r>
              <a:rPr dirty="0" sz="4350" spc="-120"/>
              <a:t> </a:t>
            </a:r>
            <a:r>
              <a:rPr dirty="0" sz="4350" spc="-225"/>
              <a:t>Inclusion</a:t>
            </a:r>
            <a:r>
              <a:rPr dirty="0" sz="4350" spc="-90"/>
              <a:t> </a:t>
            </a:r>
            <a:r>
              <a:rPr dirty="0" sz="4350" spc="-140"/>
              <a:t>Criteria</a:t>
            </a:r>
            <a:r>
              <a:rPr dirty="0" sz="4350" spc="-125"/>
              <a:t> </a:t>
            </a:r>
            <a:r>
              <a:rPr dirty="0" sz="4350" spc="-40"/>
              <a:t>and</a:t>
            </a:r>
            <a:r>
              <a:rPr dirty="0" sz="4350" spc="-120"/>
              <a:t> </a:t>
            </a:r>
            <a:r>
              <a:rPr dirty="0" sz="4350" spc="-55"/>
              <a:t>Endpoints</a:t>
            </a:r>
            <a:endParaRPr sz="4350"/>
          </a:p>
        </p:txBody>
      </p:sp>
      <p:sp>
        <p:nvSpPr>
          <p:cNvPr id="4" name="object 4" descr=""/>
          <p:cNvSpPr txBox="1"/>
          <p:nvPr/>
        </p:nvSpPr>
        <p:spPr>
          <a:xfrm>
            <a:off x="1385374" y="2213828"/>
            <a:ext cx="7489190" cy="704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50" spc="185">
                <a:solidFill>
                  <a:srgbClr val="FF6700"/>
                </a:solidFill>
                <a:latin typeface="Tahoma"/>
                <a:cs typeface="Tahoma"/>
              </a:rPr>
              <a:t>Study</a:t>
            </a:r>
            <a:r>
              <a:rPr dirty="0" sz="4450" spc="-114">
                <a:solidFill>
                  <a:srgbClr val="FF6700"/>
                </a:solidFill>
                <a:latin typeface="Tahoma"/>
                <a:cs typeface="Tahoma"/>
              </a:rPr>
              <a:t> </a:t>
            </a:r>
            <a:r>
              <a:rPr dirty="0" sz="4450" spc="160">
                <a:solidFill>
                  <a:srgbClr val="FF6700"/>
                </a:solidFill>
                <a:latin typeface="Tahoma"/>
                <a:cs typeface="Tahoma"/>
              </a:rPr>
              <a:t>Design</a:t>
            </a:r>
            <a:r>
              <a:rPr dirty="0" sz="4450" spc="-125">
                <a:solidFill>
                  <a:srgbClr val="FF6700"/>
                </a:solidFill>
                <a:latin typeface="Tahoma"/>
                <a:cs typeface="Tahoma"/>
              </a:rPr>
              <a:t> </a:t>
            </a:r>
            <a:r>
              <a:rPr dirty="0" sz="4450" spc="140">
                <a:solidFill>
                  <a:srgbClr val="FF6700"/>
                </a:solidFill>
                <a:latin typeface="Tahoma"/>
                <a:cs typeface="Tahoma"/>
              </a:rPr>
              <a:t>and</a:t>
            </a:r>
            <a:r>
              <a:rPr dirty="0" sz="4450" spc="-120">
                <a:solidFill>
                  <a:srgbClr val="FF6700"/>
                </a:solidFill>
                <a:latin typeface="Tahoma"/>
                <a:cs typeface="Tahoma"/>
              </a:rPr>
              <a:t> </a:t>
            </a:r>
            <a:r>
              <a:rPr dirty="0" sz="4450" spc="130">
                <a:solidFill>
                  <a:srgbClr val="FF6700"/>
                </a:solidFill>
                <a:latin typeface="Tahoma"/>
                <a:cs typeface="Tahoma"/>
              </a:rPr>
              <a:t>Endpoints</a:t>
            </a:r>
            <a:endParaRPr sz="4450">
              <a:latin typeface="Tahoma"/>
              <a:cs typeface="Tahoma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664901" y="3207157"/>
            <a:ext cx="8910955" cy="7059930"/>
          </a:xfrm>
          <a:custGeom>
            <a:avLst/>
            <a:gdLst/>
            <a:ahLst/>
            <a:cxnLst/>
            <a:rect l="l" t="t" r="r" b="b"/>
            <a:pathLst>
              <a:path w="8910955" h="7059930">
                <a:moveTo>
                  <a:pt x="26177" y="6763278"/>
                </a:moveTo>
                <a:lnTo>
                  <a:pt x="15987" y="6765336"/>
                </a:lnTo>
                <a:lnTo>
                  <a:pt x="7667" y="6770946"/>
                </a:lnTo>
                <a:lnTo>
                  <a:pt x="2057" y="6779266"/>
                </a:lnTo>
                <a:lnTo>
                  <a:pt x="0" y="6789508"/>
                </a:lnTo>
                <a:lnTo>
                  <a:pt x="2057" y="6799697"/>
                </a:lnTo>
                <a:lnTo>
                  <a:pt x="7667" y="6808018"/>
                </a:lnTo>
                <a:lnTo>
                  <a:pt x="15987" y="6813628"/>
                </a:lnTo>
                <a:lnTo>
                  <a:pt x="26177" y="6815685"/>
                </a:lnTo>
                <a:lnTo>
                  <a:pt x="36366" y="6813627"/>
                </a:lnTo>
                <a:lnTo>
                  <a:pt x="44687" y="6808011"/>
                </a:lnTo>
                <a:lnTo>
                  <a:pt x="50297" y="6799675"/>
                </a:lnTo>
                <a:lnTo>
                  <a:pt x="52354" y="6789456"/>
                </a:lnTo>
                <a:lnTo>
                  <a:pt x="50297" y="6779266"/>
                </a:lnTo>
                <a:lnTo>
                  <a:pt x="44687" y="6770946"/>
                </a:lnTo>
                <a:lnTo>
                  <a:pt x="36366" y="6765336"/>
                </a:lnTo>
                <a:lnTo>
                  <a:pt x="26177" y="6763278"/>
                </a:lnTo>
                <a:close/>
              </a:path>
              <a:path w="8910955" h="7059930">
                <a:moveTo>
                  <a:pt x="26177" y="6658517"/>
                </a:moveTo>
                <a:lnTo>
                  <a:pt x="15987" y="6660574"/>
                </a:lnTo>
                <a:lnTo>
                  <a:pt x="7667" y="6666184"/>
                </a:lnTo>
                <a:lnTo>
                  <a:pt x="2057" y="6674505"/>
                </a:lnTo>
                <a:lnTo>
                  <a:pt x="0" y="6684747"/>
                </a:lnTo>
                <a:lnTo>
                  <a:pt x="2057" y="6694936"/>
                </a:lnTo>
                <a:lnTo>
                  <a:pt x="7667" y="6703257"/>
                </a:lnTo>
                <a:lnTo>
                  <a:pt x="15987" y="6708867"/>
                </a:lnTo>
                <a:lnTo>
                  <a:pt x="26177" y="6710924"/>
                </a:lnTo>
                <a:lnTo>
                  <a:pt x="36366" y="6708866"/>
                </a:lnTo>
                <a:lnTo>
                  <a:pt x="44687" y="6703250"/>
                </a:lnTo>
                <a:lnTo>
                  <a:pt x="50297" y="6694914"/>
                </a:lnTo>
                <a:lnTo>
                  <a:pt x="52354" y="6684694"/>
                </a:lnTo>
                <a:lnTo>
                  <a:pt x="50297" y="6674505"/>
                </a:lnTo>
                <a:lnTo>
                  <a:pt x="44687" y="6666184"/>
                </a:lnTo>
                <a:lnTo>
                  <a:pt x="36366" y="6660574"/>
                </a:lnTo>
                <a:lnTo>
                  <a:pt x="26177" y="6658517"/>
                </a:lnTo>
                <a:close/>
              </a:path>
              <a:path w="8910955" h="7059930">
                <a:moveTo>
                  <a:pt x="26177" y="6553756"/>
                </a:moveTo>
                <a:lnTo>
                  <a:pt x="15987" y="6555813"/>
                </a:lnTo>
                <a:lnTo>
                  <a:pt x="7667" y="6561423"/>
                </a:lnTo>
                <a:lnTo>
                  <a:pt x="2057" y="6569744"/>
                </a:lnTo>
                <a:lnTo>
                  <a:pt x="0" y="6579986"/>
                </a:lnTo>
                <a:lnTo>
                  <a:pt x="2057" y="6590175"/>
                </a:lnTo>
                <a:lnTo>
                  <a:pt x="7667" y="6598496"/>
                </a:lnTo>
                <a:lnTo>
                  <a:pt x="15987" y="6604106"/>
                </a:lnTo>
                <a:lnTo>
                  <a:pt x="26177" y="6606163"/>
                </a:lnTo>
                <a:lnTo>
                  <a:pt x="36366" y="6604105"/>
                </a:lnTo>
                <a:lnTo>
                  <a:pt x="44687" y="6598489"/>
                </a:lnTo>
                <a:lnTo>
                  <a:pt x="50297" y="6590153"/>
                </a:lnTo>
                <a:lnTo>
                  <a:pt x="52354" y="6579933"/>
                </a:lnTo>
                <a:lnTo>
                  <a:pt x="50297" y="6569744"/>
                </a:lnTo>
                <a:lnTo>
                  <a:pt x="44687" y="6561423"/>
                </a:lnTo>
                <a:lnTo>
                  <a:pt x="36366" y="6555813"/>
                </a:lnTo>
                <a:lnTo>
                  <a:pt x="26177" y="6553756"/>
                </a:lnTo>
                <a:close/>
              </a:path>
              <a:path w="8910955" h="7059930">
                <a:moveTo>
                  <a:pt x="26177" y="6448995"/>
                </a:moveTo>
                <a:lnTo>
                  <a:pt x="15987" y="6451052"/>
                </a:lnTo>
                <a:lnTo>
                  <a:pt x="7667" y="6456662"/>
                </a:lnTo>
                <a:lnTo>
                  <a:pt x="2057" y="6464983"/>
                </a:lnTo>
                <a:lnTo>
                  <a:pt x="0" y="6475224"/>
                </a:lnTo>
                <a:lnTo>
                  <a:pt x="2057" y="6485414"/>
                </a:lnTo>
                <a:lnTo>
                  <a:pt x="7667" y="6493734"/>
                </a:lnTo>
                <a:lnTo>
                  <a:pt x="15987" y="6499344"/>
                </a:lnTo>
                <a:lnTo>
                  <a:pt x="26177" y="6501402"/>
                </a:lnTo>
                <a:lnTo>
                  <a:pt x="36366" y="6499344"/>
                </a:lnTo>
                <a:lnTo>
                  <a:pt x="44687" y="6493728"/>
                </a:lnTo>
                <a:lnTo>
                  <a:pt x="50297" y="6485392"/>
                </a:lnTo>
                <a:lnTo>
                  <a:pt x="52354" y="6475172"/>
                </a:lnTo>
                <a:lnTo>
                  <a:pt x="50297" y="6464983"/>
                </a:lnTo>
                <a:lnTo>
                  <a:pt x="44687" y="6456662"/>
                </a:lnTo>
                <a:lnTo>
                  <a:pt x="36366" y="6451052"/>
                </a:lnTo>
                <a:lnTo>
                  <a:pt x="26177" y="6448995"/>
                </a:lnTo>
                <a:close/>
              </a:path>
              <a:path w="8910955" h="7059930">
                <a:moveTo>
                  <a:pt x="26177" y="6344234"/>
                </a:moveTo>
                <a:lnTo>
                  <a:pt x="15987" y="6346291"/>
                </a:lnTo>
                <a:lnTo>
                  <a:pt x="7667" y="6351901"/>
                </a:lnTo>
                <a:lnTo>
                  <a:pt x="2057" y="6360221"/>
                </a:lnTo>
                <a:lnTo>
                  <a:pt x="0" y="6370463"/>
                </a:lnTo>
                <a:lnTo>
                  <a:pt x="2057" y="6380652"/>
                </a:lnTo>
                <a:lnTo>
                  <a:pt x="7667" y="6388973"/>
                </a:lnTo>
                <a:lnTo>
                  <a:pt x="15987" y="6394583"/>
                </a:lnTo>
                <a:lnTo>
                  <a:pt x="26177" y="6396640"/>
                </a:lnTo>
                <a:lnTo>
                  <a:pt x="36366" y="6394582"/>
                </a:lnTo>
                <a:lnTo>
                  <a:pt x="44687" y="6388967"/>
                </a:lnTo>
                <a:lnTo>
                  <a:pt x="50297" y="6380630"/>
                </a:lnTo>
                <a:lnTo>
                  <a:pt x="52354" y="6370411"/>
                </a:lnTo>
                <a:lnTo>
                  <a:pt x="50297" y="6360221"/>
                </a:lnTo>
                <a:lnTo>
                  <a:pt x="44687" y="6351901"/>
                </a:lnTo>
                <a:lnTo>
                  <a:pt x="36366" y="6346291"/>
                </a:lnTo>
                <a:lnTo>
                  <a:pt x="26177" y="6344234"/>
                </a:lnTo>
                <a:close/>
              </a:path>
              <a:path w="8910955" h="7059930">
                <a:moveTo>
                  <a:pt x="26177" y="6239472"/>
                </a:moveTo>
                <a:lnTo>
                  <a:pt x="15987" y="6241529"/>
                </a:lnTo>
                <a:lnTo>
                  <a:pt x="7667" y="6247140"/>
                </a:lnTo>
                <a:lnTo>
                  <a:pt x="2057" y="6255460"/>
                </a:lnTo>
                <a:lnTo>
                  <a:pt x="0" y="6265702"/>
                </a:lnTo>
                <a:lnTo>
                  <a:pt x="2057" y="6275891"/>
                </a:lnTo>
                <a:lnTo>
                  <a:pt x="7667" y="6284212"/>
                </a:lnTo>
                <a:lnTo>
                  <a:pt x="15987" y="6289822"/>
                </a:lnTo>
                <a:lnTo>
                  <a:pt x="26177" y="6291879"/>
                </a:lnTo>
                <a:lnTo>
                  <a:pt x="36366" y="6289821"/>
                </a:lnTo>
                <a:lnTo>
                  <a:pt x="44687" y="6284205"/>
                </a:lnTo>
                <a:lnTo>
                  <a:pt x="50297" y="6275869"/>
                </a:lnTo>
                <a:lnTo>
                  <a:pt x="52354" y="6265650"/>
                </a:lnTo>
                <a:lnTo>
                  <a:pt x="50297" y="6255460"/>
                </a:lnTo>
                <a:lnTo>
                  <a:pt x="44687" y="6247140"/>
                </a:lnTo>
                <a:lnTo>
                  <a:pt x="36366" y="6241529"/>
                </a:lnTo>
                <a:lnTo>
                  <a:pt x="26177" y="6239472"/>
                </a:lnTo>
                <a:close/>
              </a:path>
              <a:path w="8910955" h="7059930">
                <a:moveTo>
                  <a:pt x="26177" y="6134711"/>
                </a:moveTo>
                <a:lnTo>
                  <a:pt x="15987" y="6136768"/>
                </a:lnTo>
                <a:lnTo>
                  <a:pt x="7667" y="6142378"/>
                </a:lnTo>
                <a:lnTo>
                  <a:pt x="2057" y="6150699"/>
                </a:lnTo>
                <a:lnTo>
                  <a:pt x="0" y="6160941"/>
                </a:lnTo>
                <a:lnTo>
                  <a:pt x="2057" y="6171130"/>
                </a:lnTo>
                <a:lnTo>
                  <a:pt x="7667" y="6179451"/>
                </a:lnTo>
                <a:lnTo>
                  <a:pt x="15987" y="6185061"/>
                </a:lnTo>
                <a:lnTo>
                  <a:pt x="26177" y="6187118"/>
                </a:lnTo>
                <a:lnTo>
                  <a:pt x="36366" y="6185060"/>
                </a:lnTo>
                <a:lnTo>
                  <a:pt x="44687" y="6179444"/>
                </a:lnTo>
                <a:lnTo>
                  <a:pt x="50297" y="6171108"/>
                </a:lnTo>
                <a:lnTo>
                  <a:pt x="52354" y="6160888"/>
                </a:lnTo>
                <a:lnTo>
                  <a:pt x="50297" y="6150699"/>
                </a:lnTo>
                <a:lnTo>
                  <a:pt x="44687" y="6142378"/>
                </a:lnTo>
                <a:lnTo>
                  <a:pt x="36366" y="6136768"/>
                </a:lnTo>
                <a:lnTo>
                  <a:pt x="26177" y="6134711"/>
                </a:lnTo>
                <a:close/>
              </a:path>
              <a:path w="8910955" h="7059930">
                <a:moveTo>
                  <a:pt x="26177" y="6029950"/>
                </a:moveTo>
                <a:lnTo>
                  <a:pt x="15987" y="6032007"/>
                </a:lnTo>
                <a:lnTo>
                  <a:pt x="7667" y="6037617"/>
                </a:lnTo>
                <a:lnTo>
                  <a:pt x="2057" y="6045938"/>
                </a:lnTo>
                <a:lnTo>
                  <a:pt x="0" y="6056179"/>
                </a:lnTo>
                <a:lnTo>
                  <a:pt x="2057" y="6066369"/>
                </a:lnTo>
                <a:lnTo>
                  <a:pt x="7667" y="6074690"/>
                </a:lnTo>
                <a:lnTo>
                  <a:pt x="15987" y="6080300"/>
                </a:lnTo>
                <a:lnTo>
                  <a:pt x="26177" y="6082357"/>
                </a:lnTo>
                <a:lnTo>
                  <a:pt x="36366" y="6080299"/>
                </a:lnTo>
                <a:lnTo>
                  <a:pt x="44687" y="6074683"/>
                </a:lnTo>
                <a:lnTo>
                  <a:pt x="50297" y="6066347"/>
                </a:lnTo>
                <a:lnTo>
                  <a:pt x="52354" y="6056127"/>
                </a:lnTo>
                <a:lnTo>
                  <a:pt x="50297" y="6045938"/>
                </a:lnTo>
                <a:lnTo>
                  <a:pt x="44687" y="6037617"/>
                </a:lnTo>
                <a:lnTo>
                  <a:pt x="36366" y="6032007"/>
                </a:lnTo>
                <a:lnTo>
                  <a:pt x="26177" y="6029950"/>
                </a:lnTo>
                <a:close/>
              </a:path>
              <a:path w="8910955" h="7059930">
                <a:moveTo>
                  <a:pt x="26177" y="5925189"/>
                </a:moveTo>
                <a:lnTo>
                  <a:pt x="15987" y="5927246"/>
                </a:lnTo>
                <a:lnTo>
                  <a:pt x="7667" y="5932856"/>
                </a:lnTo>
                <a:lnTo>
                  <a:pt x="2057" y="5941177"/>
                </a:lnTo>
                <a:lnTo>
                  <a:pt x="0" y="5951418"/>
                </a:lnTo>
                <a:lnTo>
                  <a:pt x="2057" y="5961608"/>
                </a:lnTo>
                <a:lnTo>
                  <a:pt x="7667" y="5969928"/>
                </a:lnTo>
                <a:lnTo>
                  <a:pt x="15987" y="5975538"/>
                </a:lnTo>
                <a:lnTo>
                  <a:pt x="26177" y="5977596"/>
                </a:lnTo>
                <a:lnTo>
                  <a:pt x="36366" y="5975538"/>
                </a:lnTo>
                <a:lnTo>
                  <a:pt x="44687" y="5969922"/>
                </a:lnTo>
                <a:lnTo>
                  <a:pt x="50297" y="5961586"/>
                </a:lnTo>
                <a:lnTo>
                  <a:pt x="52354" y="5951366"/>
                </a:lnTo>
                <a:lnTo>
                  <a:pt x="50297" y="5941177"/>
                </a:lnTo>
                <a:lnTo>
                  <a:pt x="44687" y="5932856"/>
                </a:lnTo>
                <a:lnTo>
                  <a:pt x="36366" y="5927246"/>
                </a:lnTo>
                <a:lnTo>
                  <a:pt x="26177" y="5925189"/>
                </a:lnTo>
                <a:close/>
              </a:path>
              <a:path w="8910955" h="7059930">
                <a:moveTo>
                  <a:pt x="26177" y="5820428"/>
                </a:moveTo>
                <a:lnTo>
                  <a:pt x="15987" y="5822485"/>
                </a:lnTo>
                <a:lnTo>
                  <a:pt x="7667" y="5828095"/>
                </a:lnTo>
                <a:lnTo>
                  <a:pt x="2057" y="5836415"/>
                </a:lnTo>
                <a:lnTo>
                  <a:pt x="0" y="5846657"/>
                </a:lnTo>
                <a:lnTo>
                  <a:pt x="2057" y="5856846"/>
                </a:lnTo>
                <a:lnTo>
                  <a:pt x="7667" y="5865167"/>
                </a:lnTo>
                <a:lnTo>
                  <a:pt x="15987" y="5870777"/>
                </a:lnTo>
                <a:lnTo>
                  <a:pt x="26177" y="5872834"/>
                </a:lnTo>
                <a:lnTo>
                  <a:pt x="36366" y="5870776"/>
                </a:lnTo>
                <a:lnTo>
                  <a:pt x="44687" y="5865161"/>
                </a:lnTo>
                <a:lnTo>
                  <a:pt x="50297" y="5856824"/>
                </a:lnTo>
                <a:lnTo>
                  <a:pt x="52354" y="5846605"/>
                </a:lnTo>
                <a:lnTo>
                  <a:pt x="50297" y="5836415"/>
                </a:lnTo>
                <a:lnTo>
                  <a:pt x="44687" y="5828095"/>
                </a:lnTo>
                <a:lnTo>
                  <a:pt x="36366" y="5822485"/>
                </a:lnTo>
                <a:lnTo>
                  <a:pt x="26177" y="5820428"/>
                </a:lnTo>
                <a:close/>
              </a:path>
              <a:path w="8910955" h="7059930">
                <a:moveTo>
                  <a:pt x="26177" y="5715666"/>
                </a:moveTo>
                <a:lnTo>
                  <a:pt x="15987" y="5717723"/>
                </a:lnTo>
                <a:lnTo>
                  <a:pt x="7667" y="5723333"/>
                </a:lnTo>
                <a:lnTo>
                  <a:pt x="2057" y="5731654"/>
                </a:lnTo>
                <a:lnTo>
                  <a:pt x="0" y="5741896"/>
                </a:lnTo>
                <a:lnTo>
                  <a:pt x="2057" y="5752085"/>
                </a:lnTo>
                <a:lnTo>
                  <a:pt x="7667" y="5760406"/>
                </a:lnTo>
                <a:lnTo>
                  <a:pt x="15987" y="5766016"/>
                </a:lnTo>
                <a:lnTo>
                  <a:pt x="26177" y="5768073"/>
                </a:lnTo>
                <a:lnTo>
                  <a:pt x="36366" y="5766015"/>
                </a:lnTo>
                <a:lnTo>
                  <a:pt x="44687" y="5760399"/>
                </a:lnTo>
                <a:lnTo>
                  <a:pt x="50297" y="5752063"/>
                </a:lnTo>
                <a:lnTo>
                  <a:pt x="52354" y="5741844"/>
                </a:lnTo>
                <a:lnTo>
                  <a:pt x="50297" y="5731654"/>
                </a:lnTo>
                <a:lnTo>
                  <a:pt x="44687" y="5723333"/>
                </a:lnTo>
                <a:lnTo>
                  <a:pt x="36366" y="5717723"/>
                </a:lnTo>
                <a:lnTo>
                  <a:pt x="26177" y="5715666"/>
                </a:lnTo>
                <a:close/>
              </a:path>
              <a:path w="8910955" h="7059930">
                <a:moveTo>
                  <a:pt x="26177" y="5610905"/>
                </a:moveTo>
                <a:lnTo>
                  <a:pt x="15987" y="5612962"/>
                </a:lnTo>
                <a:lnTo>
                  <a:pt x="7667" y="5618572"/>
                </a:lnTo>
                <a:lnTo>
                  <a:pt x="2057" y="5626893"/>
                </a:lnTo>
                <a:lnTo>
                  <a:pt x="0" y="5637135"/>
                </a:lnTo>
                <a:lnTo>
                  <a:pt x="2057" y="5647324"/>
                </a:lnTo>
                <a:lnTo>
                  <a:pt x="7667" y="5655645"/>
                </a:lnTo>
                <a:lnTo>
                  <a:pt x="15987" y="5661255"/>
                </a:lnTo>
                <a:lnTo>
                  <a:pt x="26177" y="5663312"/>
                </a:lnTo>
                <a:lnTo>
                  <a:pt x="36366" y="5661254"/>
                </a:lnTo>
                <a:lnTo>
                  <a:pt x="44687" y="5655638"/>
                </a:lnTo>
                <a:lnTo>
                  <a:pt x="50297" y="5647302"/>
                </a:lnTo>
                <a:lnTo>
                  <a:pt x="52354" y="5637082"/>
                </a:lnTo>
                <a:lnTo>
                  <a:pt x="50297" y="5626893"/>
                </a:lnTo>
                <a:lnTo>
                  <a:pt x="44687" y="5618572"/>
                </a:lnTo>
                <a:lnTo>
                  <a:pt x="36366" y="5612962"/>
                </a:lnTo>
                <a:lnTo>
                  <a:pt x="26177" y="5610905"/>
                </a:lnTo>
                <a:close/>
              </a:path>
              <a:path w="8910955" h="7059930">
                <a:moveTo>
                  <a:pt x="26177" y="5506144"/>
                </a:moveTo>
                <a:lnTo>
                  <a:pt x="15987" y="5508201"/>
                </a:lnTo>
                <a:lnTo>
                  <a:pt x="7667" y="5513811"/>
                </a:lnTo>
                <a:lnTo>
                  <a:pt x="2057" y="5522132"/>
                </a:lnTo>
                <a:lnTo>
                  <a:pt x="0" y="5532373"/>
                </a:lnTo>
                <a:lnTo>
                  <a:pt x="2057" y="5542563"/>
                </a:lnTo>
                <a:lnTo>
                  <a:pt x="7667" y="5550883"/>
                </a:lnTo>
                <a:lnTo>
                  <a:pt x="15987" y="5556494"/>
                </a:lnTo>
                <a:lnTo>
                  <a:pt x="26177" y="5558551"/>
                </a:lnTo>
                <a:lnTo>
                  <a:pt x="36366" y="5556493"/>
                </a:lnTo>
                <a:lnTo>
                  <a:pt x="44687" y="5550877"/>
                </a:lnTo>
                <a:lnTo>
                  <a:pt x="50297" y="5542541"/>
                </a:lnTo>
                <a:lnTo>
                  <a:pt x="52354" y="5532321"/>
                </a:lnTo>
                <a:lnTo>
                  <a:pt x="50297" y="5522132"/>
                </a:lnTo>
                <a:lnTo>
                  <a:pt x="44687" y="5513811"/>
                </a:lnTo>
                <a:lnTo>
                  <a:pt x="36366" y="5508201"/>
                </a:lnTo>
                <a:lnTo>
                  <a:pt x="26177" y="5506144"/>
                </a:lnTo>
                <a:close/>
              </a:path>
              <a:path w="8910955" h="7059930">
                <a:moveTo>
                  <a:pt x="26177" y="5401383"/>
                </a:moveTo>
                <a:lnTo>
                  <a:pt x="15987" y="5403440"/>
                </a:lnTo>
                <a:lnTo>
                  <a:pt x="7667" y="5409050"/>
                </a:lnTo>
                <a:lnTo>
                  <a:pt x="2057" y="5417371"/>
                </a:lnTo>
                <a:lnTo>
                  <a:pt x="0" y="5427612"/>
                </a:lnTo>
                <a:lnTo>
                  <a:pt x="2057" y="5437802"/>
                </a:lnTo>
                <a:lnTo>
                  <a:pt x="7667" y="5446122"/>
                </a:lnTo>
                <a:lnTo>
                  <a:pt x="15987" y="5451732"/>
                </a:lnTo>
                <a:lnTo>
                  <a:pt x="26177" y="5453789"/>
                </a:lnTo>
                <a:lnTo>
                  <a:pt x="36366" y="5451731"/>
                </a:lnTo>
                <a:lnTo>
                  <a:pt x="44687" y="5446116"/>
                </a:lnTo>
                <a:lnTo>
                  <a:pt x="50297" y="5437779"/>
                </a:lnTo>
                <a:lnTo>
                  <a:pt x="52354" y="5427560"/>
                </a:lnTo>
                <a:lnTo>
                  <a:pt x="50297" y="5417371"/>
                </a:lnTo>
                <a:lnTo>
                  <a:pt x="44687" y="5409050"/>
                </a:lnTo>
                <a:lnTo>
                  <a:pt x="36366" y="5403440"/>
                </a:lnTo>
                <a:lnTo>
                  <a:pt x="26177" y="5401383"/>
                </a:lnTo>
                <a:close/>
              </a:path>
              <a:path w="8910955" h="7059930">
                <a:moveTo>
                  <a:pt x="26177" y="5296621"/>
                </a:moveTo>
                <a:lnTo>
                  <a:pt x="15987" y="5298679"/>
                </a:lnTo>
                <a:lnTo>
                  <a:pt x="7667" y="5304289"/>
                </a:lnTo>
                <a:lnTo>
                  <a:pt x="2057" y="5312609"/>
                </a:lnTo>
                <a:lnTo>
                  <a:pt x="0" y="5322851"/>
                </a:lnTo>
                <a:lnTo>
                  <a:pt x="2057" y="5333040"/>
                </a:lnTo>
                <a:lnTo>
                  <a:pt x="7667" y="5341361"/>
                </a:lnTo>
                <a:lnTo>
                  <a:pt x="15987" y="5346971"/>
                </a:lnTo>
                <a:lnTo>
                  <a:pt x="26177" y="5349028"/>
                </a:lnTo>
                <a:lnTo>
                  <a:pt x="36366" y="5346970"/>
                </a:lnTo>
                <a:lnTo>
                  <a:pt x="44687" y="5341355"/>
                </a:lnTo>
                <a:lnTo>
                  <a:pt x="50297" y="5333018"/>
                </a:lnTo>
                <a:lnTo>
                  <a:pt x="52354" y="5322799"/>
                </a:lnTo>
                <a:lnTo>
                  <a:pt x="50297" y="5312609"/>
                </a:lnTo>
                <a:lnTo>
                  <a:pt x="44687" y="5304289"/>
                </a:lnTo>
                <a:lnTo>
                  <a:pt x="36366" y="5298679"/>
                </a:lnTo>
                <a:lnTo>
                  <a:pt x="26177" y="5296621"/>
                </a:lnTo>
                <a:close/>
              </a:path>
              <a:path w="8910955" h="7059930">
                <a:moveTo>
                  <a:pt x="26177" y="5191860"/>
                </a:moveTo>
                <a:lnTo>
                  <a:pt x="15987" y="5193917"/>
                </a:lnTo>
                <a:lnTo>
                  <a:pt x="7667" y="5199527"/>
                </a:lnTo>
                <a:lnTo>
                  <a:pt x="2057" y="5207848"/>
                </a:lnTo>
                <a:lnTo>
                  <a:pt x="0" y="5218090"/>
                </a:lnTo>
                <a:lnTo>
                  <a:pt x="2057" y="5228279"/>
                </a:lnTo>
                <a:lnTo>
                  <a:pt x="7667" y="5236600"/>
                </a:lnTo>
                <a:lnTo>
                  <a:pt x="15987" y="5242210"/>
                </a:lnTo>
                <a:lnTo>
                  <a:pt x="26177" y="5244267"/>
                </a:lnTo>
                <a:lnTo>
                  <a:pt x="36366" y="5242209"/>
                </a:lnTo>
                <a:lnTo>
                  <a:pt x="44687" y="5236593"/>
                </a:lnTo>
                <a:lnTo>
                  <a:pt x="50297" y="5228257"/>
                </a:lnTo>
                <a:lnTo>
                  <a:pt x="52354" y="5218037"/>
                </a:lnTo>
                <a:lnTo>
                  <a:pt x="50297" y="5207848"/>
                </a:lnTo>
                <a:lnTo>
                  <a:pt x="44687" y="5199527"/>
                </a:lnTo>
                <a:lnTo>
                  <a:pt x="36366" y="5193917"/>
                </a:lnTo>
                <a:lnTo>
                  <a:pt x="26177" y="5191860"/>
                </a:lnTo>
                <a:close/>
              </a:path>
              <a:path w="8910955" h="7059930">
                <a:moveTo>
                  <a:pt x="26177" y="5087099"/>
                </a:moveTo>
                <a:lnTo>
                  <a:pt x="15987" y="5089156"/>
                </a:lnTo>
                <a:lnTo>
                  <a:pt x="7667" y="5094766"/>
                </a:lnTo>
                <a:lnTo>
                  <a:pt x="2057" y="5103087"/>
                </a:lnTo>
                <a:lnTo>
                  <a:pt x="0" y="5113329"/>
                </a:lnTo>
                <a:lnTo>
                  <a:pt x="2057" y="5123518"/>
                </a:lnTo>
                <a:lnTo>
                  <a:pt x="7667" y="5131839"/>
                </a:lnTo>
                <a:lnTo>
                  <a:pt x="15987" y="5137449"/>
                </a:lnTo>
                <a:lnTo>
                  <a:pt x="26177" y="5139506"/>
                </a:lnTo>
                <a:lnTo>
                  <a:pt x="36366" y="5137448"/>
                </a:lnTo>
                <a:lnTo>
                  <a:pt x="44687" y="5131832"/>
                </a:lnTo>
                <a:lnTo>
                  <a:pt x="50297" y="5123496"/>
                </a:lnTo>
                <a:lnTo>
                  <a:pt x="52354" y="5113276"/>
                </a:lnTo>
                <a:lnTo>
                  <a:pt x="50297" y="5103087"/>
                </a:lnTo>
                <a:lnTo>
                  <a:pt x="44687" y="5094766"/>
                </a:lnTo>
                <a:lnTo>
                  <a:pt x="36366" y="5089156"/>
                </a:lnTo>
                <a:lnTo>
                  <a:pt x="26177" y="5087099"/>
                </a:lnTo>
                <a:close/>
              </a:path>
              <a:path w="8910955" h="7059930">
                <a:moveTo>
                  <a:pt x="26177" y="4982338"/>
                </a:moveTo>
                <a:lnTo>
                  <a:pt x="15987" y="4984395"/>
                </a:lnTo>
                <a:lnTo>
                  <a:pt x="7667" y="4990005"/>
                </a:lnTo>
                <a:lnTo>
                  <a:pt x="2057" y="4998326"/>
                </a:lnTo>
                <a:lnTo>
                  <a:pt x="0" y="5008567"/>
                </a:lnTo>
                <a:lnTo>
                  <a:pt x="2057" y="5018757"/>
                </a:lnTo>
                <a:lnTo>
                  <a:pt x="7667" y="5027077"/>
                </a:lnTo>
                <a:lnTo>
                  <a:pt x="15987" y="5032687"/>
                </a:lnTo>
                <a:lnTo>
                  <a:pt x="26177" y="5034745"/>
                </a:lnTo>
                <a:lnTo>
                  <a:pt x="36366" y="5032687"/>
                </a:lnTo>
                <a:lnTo>
                  <a:pt x="44687" y="5027071"/>
                </a:lnTo>
                <a:lnTo>
                  <a:pt x="50297" y="5018735"/>
                </a:lnTo>
                <a:lnTo>
                  <a:pt x="52354" y="5008515"/>
                </a:lnTo>
                <a:lnTo>
                  <a:pt x="50297" y="4998326"/>
                </a:lnTo>
                <a:lnTo>
                  <a:pt x="44687" y="4990005"/>
                </a:lnTo>
                <a:lnTo>
                  <a:pt x="36366" y="4984395"/>
                </a:lnTo>
                <a:lnTo>
                  <a:pt x="26177" y="4982338"/>
                </a:lnTo>
                <a:close/>
              </a:path>
              <a:path w="8910955" h="7059930">
                <a:moveTo>
                  <a:pt x="26177" y="4877577"/>
                </a:moveTo>
                <a:lnTo>
                  <a:pt x="15987" y="4879634"/>
                </a:lnTo>
                <a:lnTo>
                  <a:pt x="7667" y="4885244"/>
                </a:lnTo>
                <a:lnTo>
                  <a:pt x="2057" y="4893565"/>
                </a:lnTo>
                <a:lnTo>
                  <a:pt x="0" y="4903806"/>
                </a:lnTo>
                <a:lnTo>
                  <a:pt x="2057" y="4913996"/>
                </a:lnTo>
                <a:lnTo>
                  <a:pt x="7667" y="4922316"/>
                </a:lnTo>
                <a:lnTo>
                  <a:pt x="15987" y="4927926"/>
                </a:lnTo>
                <a:lnTo>
                  <a:pt x="26177" y="4929983"/>
                </a:lnTo>
                <a:lnTo>
                  <a:pt x="36366" y="4927925"/>
                </a:lnTo>
                <a:lnTo>
                  <a:pt x="44687" y="4922310"/>
                </a:lnTo>
                <a:lnTo>
                  <a:pt x="50297" y="4913973"/>
                </a:lnTo>
                <a:lnTo>
                  <a:pt x="52354" y="4903754"/>
                </a:lnTo>
                <a:lnTo>
                  <a:pt x="50297" y="4893565"/>
                </a:lnTo>
                <a:lnTo>
                  <a:pt x="44687" y="4885244"/>
                </a:lnTo>
                <a:lnTo>
                  <a:pt x="36366" y="4879634"/>
                </a:lnTo>
                <a:lnTo>
                  <a:pt x="26177" y="4877577"/>
                </a:lnTo>
                <a:close/>
              </a:path>
              <a:path w="8910955" h="7059930">
                <a:moveTo>
                  <a:pt x="26177" y="4772815"/>
                </a:moveTo>
                <a:lnTo>
                  <a:pt x="15987" y="4774873"/>
                </a:lnTo>
                <a:lnTo>
                  <a:pt x="7667" y="4780483"/>
                </a:lnTo>
                <a:lnTo>
                  <a:pt x="2057" y="4788803"/>
                </a:lnTo>
                <a:lnTo>
                  <a:pt x="0" y="4799045"/>
                </a:lnTo>
                <a:lnTo>
                  <a:pt x="2057" y="4809234"/>
                </a:lnTo>
                <a:lnTo>
                  <a:pt x="7667" y="4817555"/>
                </a:lnTo>
                <a:lnTo>
                  <a:pt x="15987" y="4823165"/>
                </a:lnTo>
                <a:lnTo>
                  <a:pt x="26177" y="4825222"/>
                </a:lnTo>
                <a:lnTo>
                  <a:pt x="36366" y="4823164"/>
                </a:lnTo>
                <a:lnTo>
                  <a:pt x="44687" y="4817548"/>
                </a:lnTo>
                <a:lnTo>
                  <a:pt x="50297" y="4809212"/>
                </a:lnTo>
                <a:lnTo>
                  <a:pt x="52354" y="4798993"/>
                </a:lnTo>
                <a:lnTo>
                  <a:pt x="50297" y="4788803"/>
                </a:lnTo>
                <a:lnTo>
                  <a:pt x="44687" y="4780483"/>
                </a:lnTo>
                <a:lnTo>
                  <a:pt x="36366" y="4774873"/>
                </a:lnTo>
                <a:lnTo>
                  <a:pt x="26177" y="4772815"/>
                </a:lnTo>
                <a:close/>
              </a:path>
              <a:path w="8910955" h="7059930">
                <a:moveTo>
                  <a:pt x="26177" y="4668054"/>
                </a:moveTo>
                <a:lnTo>
                  <a:pt x="15987" y="4670111"/>
                </a:lnTo>
                <a:lnTo>
                  <a:pt x="7667" y="4675721"/>
                </a:lnTo>
                <a:lnTo>
                  <a:pt x="2057" y="4684042"/>
                </a:lnTo>
                <a:lnTo>
                  <a:pt x="0" y="4694284"/>
                </a:lnTo>
                <a:lnTo>
                  <a:pt x="2057" y="4704473"/>
                </a:lnTo>
                <a:lnTo>
                  <a:pt x="7667" y="4712794"/>
                </a:lnTo>
                <a:lnTo>
                  <a:pt x="15987" y="4718404"/>
                </a:lnTo>
                <a:lnTo>
                  <a:pt x="26177" y="4720461"/>
                </a:lnTo>
                <a:lnTo>
                  <a:pt x="36366" y="4718403"/>
                </a:lnTo>
                <a:lnTo>
                  <a:pt x="44687" y="4712787"/>
                </a:lnTo>
                <a:lnTo>
                  <a:pt x="50297" y="4704451"/>
                </a:lnTo>
                <a:lnTo>
                  <a:pt x="52354" y="4694231"/>
                </a:lnTo>
                <a:lnTo>
                  <a:pt x="50297" y="4684042"/>
                </a:lnTo>
                <a:lnTo>
                  <a:pt x="44687" y="4675721"/>
                </a:lnTo>
                <a:lnTo>
                  <a:pt x="36366" y="4670111"/>
                </a:lnTo>
                <a:lnTo>
                  <a:pt x="26177" y="4668054"/>
                </a:lnTo>
                <a:close/>
              </a:path>
              <a:path w="8910955" h="7059930">
                <a:moveTo>
                  <a:pt x="26177" y="4563293"/>
                </a:moveTo>
                <a:lnTo>
                  <a:pt x="15987" y="4565350"/>
                </a:lnTo>
                <a:lnTo>
                  <a:pt x="7667" y="4570960"/>
                </a:lnTo>
                <a:lnTo>
                  <a:pt x="2057" y="4579281"/>
                </a:lnTo>
                <a:lnTo>
                  <a:pt x="0" y="4589523"/>
                </a:lnTo>
                <a:lnTo>
                  <a:pt x="2057" y="4599712"/>
                </a:lnTo>
                <a:lnTo>
                  <a:pt x="7667" y="4608033"/>
                </a:lnTo>
                <a:lnTo>
                  <a:pt x="15987" y="4613643"/>
                </a:lnTo>
                <a:lnTo>
                  <a:pt x="26177" y="4615700"/>
                </a:lnTo>
                <a:lnTo>
                  <a:pt x="36366" y="4613642"/>
                </a:lnTo>
                <a:lnTo>
                  <a:pt x="44687" y="4608026"/>
                </a:lnTo>
                <a:lnTo>
                  <a:pt x="50297" y="4599690"/>
                </a:lnTo>
                <a:lnTo>
                  <a:pt x="52354" y="4589470"/>
                </a:lnTo>
                <a:lnTo>
                  <a:pt x="50297" y="4579281"/>
                </a:lnTo>
                <a:lnTo>
                  <a:pt x="44687" y="4570960"/>
                </a:lnTo>
                <a:lnTo>
                  <a:pt x="36366" y="4565350"/>
                </a:lnTo>
                <a:lnTo>
                  <a:pt x="26177" y="4563293"/>
                </a:lnTo>
                <a:close/>
              </a:path>
              <a:path w="8910955" h="7059930">
                <a:moveTo>
                  <a:pt x="26177" y="4458532"/>
                </a:moveTo>
                <a:lnTo>
                  <a:pt x="15987" y="4460589"/>
                </a:lnTo>
                <a:lnTo>
                  <a:pt x="7667" y="4466199"/>
                </a:lnTo>
                <a:lnTo>
                  <a:pt x="2057" y="4474520"/>
                </a:lnTo>
                <a:lnTo>
                  <a:pt x="0" y="4484761"/>
                </a:lnTo>
                <a:lnTo>
                  <a:pt x="2057" y="4494951"/>
                </a:lnTo>
                <a:lnTo>
                  <a:pt x="7667" y="4503271"/>
                </a:lnTo>
                <a:lnTo>
                  <a:pt x="15987" y="4508881"/>
                </a:lnTo>
                <a:lnTo>
                  <a:pt x="26177" y="4510939"/>
                </a:lnTo>
                <a:lnTo>
                  <a:pt x="36366" y="4508881"/>
                </a:lnTo>
                <a:lnTo>
                  <a:pt x="44687" y="4503265"/>
                </a:lnTo>
                <a:lnTo>
                  <a:pt x="50297" y="4494929"/>
                </a:lnTo>
                <a:lnTo>
                  <a:pt x="52354" y="4484709"/>
                </a:lnTo>
                <a:lnTo>
                  <a:pt x="50297" y="4474520"/>
                </a:lnTo>
                <a:lnTo>
                  <a:pt x="44687" y="4466199"/>
                </a:lnTo>
                <a:lnTo>
                  <a:pt x="36366" y="4460589"/>
                </a:lnTo>
                <a:lnTo>
                  <a:pt x="26177" y="4458532"/>
                </a:lnTo>
                <a:close/>
              </a:path>
              <a:path w="8910955" h="7059930">
                <a:moveTo>
                  <a:pt x="26177" y="4353771"/>
                </a:moveTo>
                <a:lnTo>
                  <a:pt x="15987" y="4355828"/>
                </a:lnTo>
                <a:lnTo>
                  <a:pt x="7667" y="4361438"/>
                </a:lnTo>
                <a:lnTo>
                  <a:pt x="2057" y="4369759"/>
                </a:lnTo>
                <a:lnTo>
                  <a:pt x="0" y="4380000"/>
                </a:lnTo>
                <a:lnTo>
                  <a:pt x="2057" y="4390189"/>
                </a:lnTo>
                <a:lnTo>
                  <a:pt x="7667" y="4398510"/>
                </a:lnTo>
                <a:lnTo>
                  <a:pt x="15987" y="4404120"/>
                </a:lnTo>
                <a:lnTo>
                  <a:pt x="26177" y="4406177"/>
                </a:lnTo>
                <a:lnTo>
                  <a:pt x="36366" y="4404119"/>
                </a:lnTo>
                <a:lnTo>
                  <a:pt x="44687" y="4398504"/>
                </a:lnTo>
                <a:lnTo>
                  <a:pt x="50297" y="4390167"/>
                </a:lnTo>
                <a:lnTo>
                  <a:pt x="52354" y="4379948"/>
                </a:lnTo>
                <a:lnTo>
                  <a:pt x="50297" y="4369759"/>
                </a:lnTo>
                <a:lnTo>
                  <a:pt x="44687" y="4361438"/>
                </a:lnTo>
                <a:lnTo>
                  <a:pt x="36366" y="4355828"/>
                </a:lnTo>
                <a:lnTo>
                  <a:pt x="26177" y="4353771"/>
                </a:lnTo>
                <a:close/>
              </a:path>
              <a:path w="8910955" h="7059930">
                <a:moveTo>
                  <a:pt x="26177" y="4249009"/>
                </a:moveTo>
                <a:lnTo>
                  <a:pt x="15987" y="4251067"/>
                </a:lnTo>
                <a:lnTo>
                  <a:pt x="7667" y="4256677"/>
                </a:lnTo>
                <a:lnTo>
                  <a:pt x="2057" y="4264997"/>
                </a:lnTo>
                <a:lnTo>
                  <a:pt x="0" y="4275239"/>
                </a:lnTo>
                <a:lnTo>
                  <a:pt x="2057" y="4285428"/>
                </a:lnTo>
                <a:lnTo>
                  <a:pt x="7667" y="4293749"/>
                </a:lnTo>
                <a:lnTo>
                  <a:pt x="15987" y="4299359"/>
                </a:lnTo>
                <a:lnTo>
                  <a:pt x="26177" y="4301416"/>
                </a:lnTo>
                <a:lnTo>
                  <a:pt x="36366" y="4299358"/>
                </a:lnTo>
                <a:lnTo>
                  <a:pt x="44687" y="4293742"/>
                </a:lnTo>
                <a:lnTo>
                  <a:pt x="50297" y="4285406"/>
                </a:lnTo>
                <a:lnTo>
                  <a:pt x="52354" y="4275187"/>
                </a:lnTo>
                <a:lnTo>
                  <a:pt x="50297" y="4264997"/>
                </a:lnTo>
                <a:lnTo>
                  <a:pt x="44687" y="4256677"/>
                </a:lnTo>
                <a:lnTo>
                  <a:pt x="36366" y="4251067"/>
                </a:lnTo>
                <a:lnTo>
                  <a:pt x="26177" y="4249009"/>
                </a:lnTo>
                <a:close/>
              </a:path>
              <a:path w="8910955" h="7059930">
                <a:moveTo>
                  <a:pt x="26177" y="4144248"/>
                </a:moveTo>
                <a:lnTo>
                  <a:pt x="15987" y="4146305"/>
                </a:lnTo>
                <a:lnTo>
                  <a:pt x="7667" y="4151915"/>
                </a:lnTo>
                <a:lnTo>
                  <a:pt x="2057" y="4160236"/>
                </a:lnTo>
                <a:lnTo>
                  <a:pt x="0" y="4170478"/>
                </a:lnTo>
                <a:lnTo>
                  <a:pt x="2057" y="4180667"/>
                </a:lnTo>
                <a:lnTo>
                  <a:pt x="7667" y="4188988"/>
                </a:lnTo>
                <a:lnTo>
                  <a:pt x="15987" y="4194598"/>
                </a:lnTo>
                <a:lnTo>
                  <a:pt x="26177" y="4196655"/>
                </a:lnTo>
                <a:lnTo>
                  <a:pt x="36366" y="4194597"/>
                </a:lnTo>
                <a:lnTo>
                  <a:pt x="44687" y="4188981"/>
                </a:lnTo>
                <a:lnTo>
                  <a:pt x="50297" y="4180645"/>
                </a:lnTo>
                <a:lnTo>
                  <a:pt x="52354" y="4170425"/>
                </a:lnTo>
                <a:lnTo>
                  <a:pt x="50297" y="4160236"/>
                </a:lnTo>
                <a:lnTo>
                  <a:pt x="44687" y="4151915"/>
                </a:lnTo>
                <a:lnTo>
                  <a:pt x="36366" y="4146305"/>
                </a:lnTo>
                <a:lnTo>
                  <a:pt x="26177" y="4144248"/>
                </a:lnTo>
                <a:close/>
              </a:path>
              <a:path w="8910955" h="7059930">
                <a:moveTo>
                  <a:pt x="26177" y="4039487"/>
                </a:moveTo>
                <a:lnTo>
                  <a:pt x="15987" y="4041544"/>
                </a:lnTo>
                <a:lnTo>
                  <a:pt x="7667" y="4047154"/>
                </a:lnTo>
                <a:lnTo>
                  <a:pt x="2057" y="4055475"/>
                </a:lnTo>
                <a:lnTo>
                  <a:pt x="0" y="4065717"/>
                </a:lnTo>
                <a:lnTo>
                  <a:pt x="2057" y="4075906"/>
                </a:lnTo>
                <a:lnTo>
                  <a:pt x="7667" y="4084227"/>
                </a:lnTo>
                <a:lnTo>
                  <a:pt x="15987" y="4089837"/>
                </a:lnTo>
                <a:lnTo>
                  <a:pt x="26177" y="4091894"/>
                </a:lnTo>
                <a:lnTo>
                  <a:pt x="36366" y="4089836"/>
                </a:lnTo>
                <a:lnTo>
                  <a:pt x="44687" y="4084220"/>
                </a:lnTo>
                <a:lnTo>
                  <a:pt x="50297" y="4075884"/>
                </a:lnTo>
                <a:lnTo>
                  <a:pt x="52354" y="4065664"/>
                </a:lnTo>
                <a:lnTo>
                  <a:pt x="50297" y="4055475"/>
                </a:lnTo>
                <a:lnTo>
                  <a:pt x="44687" y="4047154"/>
                </a:lnTo>
                <a:lnTo>
                  <a:pt x="36366" y="4041544"/>
                </a:lnTo>
                <a:lnTo>
                  <a:pt x="26177" y="4039487"/>
                </a:lnTo>
                <a:close/>
              </a:path>
              <a:path w="8910955" h="7059930">
                <a:moveTo>
                  <a:pt x="26177" y="3934726"/>
                </a:moveTo>
                <a:lnTo>
                  <a:pt x="15987" y="3936783"/>
                </a:lnTo>
                <a:lnTo>
                  <a:pt x="7667" y="3942393"/>
                </a:lnTo>
                <a:lnTo>
                  <a:pt x="2057" y="3950714"/>
                </a:lnTo>
                <a:lnTo>
                  <a:pt x="0" y="3960955"/>
                </a:lnTo>
                <a:lnTo>
                  <a:pt x="2057" y="3971145"/>
                </a:lnTo>
                <a:lnTo>
                  <a:pt x="7667" y="3979465"/>
                </a:lnTo>
                <a:lnTo>
                  <a:pt x="15987" y="3985075"/>
                </a:lnTo>
                <a:lnTo>
                  <a:pt x="26177" y="3987133"/>
                </a:lnTo>
                <a:lnTo>
                  <a:pt x="36366" y="3985075"/>
                </a:lnTo>
                <a:lnTo>
                  <a:pt x="44687" y="3979459"/>
                </a:lnTo>
                <a:lnTo>
                  <a:pt x="50297" y="3971123"/>
                </a:lnTo>
                <a:lnTo>
                  <a:pt x="52354" y="3960903"/>
                </a:lnTo>
                <a:lnTo>
                  <a:pt x="50297" y="3950714"/>
                </a:lnTo>
                <a:lnTo>
                  <a:pt x="44687" y="3942393"/>
                </a:lnTo>
                <a:lnTo>
                  <a:pt x="36366" y="3936783"/>
                </a:lnTo>
                <a:lnTo>
                  <a:pt x="26177" y="3934726"/>
                </a:lnTo>
                <a:close/>
              </a:path>
              <a:path w="8910955" h="7059930">
                <a:moveTo>
                  <a:pt x="26177" y="3829965"/>
                </a:moveTo>
                <a:lnTo>
                  <a:pt x="15987" y="3832022"/>
                </a:lnTo>
                <a:lnTo>
                  <a:pt x="7667" y="3837632"/>
                </a:lnTo>
                <a:lnTo>
                  <a:pt x="2057" y="3845952"/>
                </a:lnTo>
                <a:lnTo>
                  <a:pt x="0" y="3856194"/>
                </a:lnTo>
                <a:lnTo>
                  <a:pt x="2057" y="3866383"/>
                </a:lnTo>
                <a:lnTo>
                  <a:pt x="7667" y="3874704"/>
                </a:lnTo>
                <a:lnTo>
                  <a:pt x="15987" y="3880314"/>
                </a:lnTo>
                <a:lnTo>
                  <a:pt x="26177" y="3882371"/>
                </a:lnTo>
                <a:lnTo>
                  <a:pt x="36366" y="3880313"/>
                </a:lnTo>
                <a:lnTo>
                  <a:pt x="44687" y="3874698"/>
                </a:lnTo>
                <a:lnTo>
                  <a:pt x="50297" y="3866361"/>
                </a:lnTo>
                <a:lnTo>
                  <a:pt x="52354" y="3856142"/>
                </a:lnTo>
                <a:lnTo>
                  <a:pt x="50297" y="3845952"/>
                </a:lnTo>
                <a:lnTo>
                  <a:pt x="44687" y="3837632"/>
                </a:lnTo>
                <a:lnTo>
                  <a:pt x="36366" y="3832022"/>
                </a:lnTo>
                <a:lnTo>
                  <a:pt x="26177" y="3829965"/>
                </a:lnTo>
                <a:close/>
              </a:path>
              <a:path w="8910955" h="7059930">
                <a:moveTo>
                  <a:pt x="26177" y="3725203"/>
                </a:moveTo>
                <a:lnTo>
                  <a:pt x="15987" y="3727261"/>
                </a:lnTo>
                <a:lnTo>
                  <a:pt x="7667" y="3732871"/>
                </a:lnTo>
                <a:lnTo>
                  <a:pt x="2057" y="3741191"/>
                </a:lnTo>
                <a:lnTo>
                  <a:pt x="0" y="3751433"/>
                </a:lnTo>
                <a:lnTo>
                  <a:pt x="2057" y="3761622"/>
                </a:lnTo>
                <a:lnTo>
                  <a:pt x="7667" y="3769943"/>
                </a:lnTo>
                <a:lnTo>
                  <a:pt x="15987" y="3775553"/>
                </a:lnTo>
                <a:lnTo>
                  <a:pt x="26177" y="3777610"/>
                </a:lnTo>
                <a:lnTo>
                  <a:pt x="36366" y="3775552"/>
                </a:lnTo>
                <a:lnTo>
                  <a:pt x="44687" y="3769936"/>
                </a:lnTo>
                <a:lnTo>
                  <a:pt x="50297" y="3761600"/>
                </a:lnTo>
                <a:lnTo>
                  <a:pt x="52354" y="3751381"/>
                </a:lnTo>
                <a:lnTo>
                  <a:pt x="50297" y="3741191"/>
                </a:lnTo>
                <a:lnTo>
                  <a:pt x="44687" y="3732871"/>
                </a:lnTo>
                <a:lnTo>
                  <a:pt x="36366" y="3727261"/>
                </a:lnTo>
                <a:lnTo>
                  <a:pt x="26177" y="3725203"/>
                </a:lnTo>
                <a:close/>
              </a:path>
              <a:path w="8910955" h="7059930">
                <a:moveTo>
                  <a:pt x="26177" y="3620442"/>
                </a:moveTo>
                <a:lnTo>
                  <a:pt x="15987" y="3622499"/>
                </a:lnTo>
                <a:lnTo>
                  <a:pt x="7667" y="3628109"/>
                </a:lnTo>
                <a:lnTo>
                  <a:pt x="2057" y="3636430"/>
                </a:lnTo>
                <a:lnTo>
                  <a:pt x="0" y="3646672"/>
                </a:lnTo>
                <a:lnTo>
                  <a:pt x="2057" y="3656861"/>
                </a:lnTo>
                <a:lnTo>
                  <a:pt x="7667" y="3665182"/>
                </a:lnTo>
                <a:lnTo>
                  <a:pt x="15987" y="3670792"/>
                </a:lnTo>
                <a:lnTo>
                  <a:pt x="26177" y="3672849"/>
                </a:lnTo>
                <a:lnTo>
                  <a:pt x="36366" y="3670791"/>
                </a:lnTo>
                <a:lnTo>
                  <a:pt x="44687" y="3665175"/>
                </a:lnTo>
                <a:lnTo>
                  <a:pt x="50297" y="3656839"/>
                </a:lnTo>
                <a:lnTo>
                  <a:pt x="52354" y="3646619"/>
                </a:lnTo>
                <a:lnTo>
                  <a:pt x="50297" y="3636430"/>
                </a:lnTo>
                <a:lnTo>
                  <a:pt x="44687" y="3628109"/>
                </a:lnTo>
                <a:lnTo>
                  <a:pt x="36366" y="3622499"/>
                </a:lnTo>
                <a:lnTo>
                  <a:pt x="26177" y="3620442"/>
                </a:lnTo>
                <a:close/>
              </a:path>
              <a:path w="8910955" h="7059930">
                <a:moveTo>
                  <a:pt x="26177" y="3515681"/>
                </a:moveTo>
                <a:lnTo>
                  <a:pt x="15987" y="3517738"/>
                </a:lnTo>
                <a:lnTo>
                  <a:pt x="7667" y="3523348"/>
                </a:lnTo>
                <a:lnTo>
                  <a:pt x="2057" y="3531669"/>
                </a:lnTo>
                <a:lnTo>
                  <a:pt x="0" y="3541911"/>
                </a:lnTo>
                <a:lnTo>
                  <a:pt x="2057" y="3552100"/>
                </a:lnTo>
                <a:lnTo>
                  <a:pt x="7667" y="3560421"/>
                </a:lnTo>
                <a:lnTo>
                  <a:pt x="15987" y="3566031"/>
                </a:lnTo>
                <a:lnTo>
                  <a:pt x="26177" y="3568088"/>
                </a:lnTo>
                <a:lnTo>
                  <a:pt x="36366" y="3566030"/>
                </a:lnTo>
                <a:lnTo>
                  <a:pt x="44687" y="3560414"/>
                </a:lnTo>
                <a:lnTo>
                  <a:pt x="50297" y="3552078"/>
                </a:lnTo>
                <a:lnTo>
                  <a:pt x="52354" y="3541858"/>
                </a:lnTo>
                <a:lnTo>
                  <a:pt x="50297" y="3531669"/>
                </a:lnTo>
                <a:lnTo>
                  <a:pt x="44687" y="3523348"/>
                </a:lnTo>
                <a:lnTo>
                  <a:pt x="36366" y="3517738"/>
                </a:lnTo>
                <a:lnTo>
                  <a:pt x="26177" y="3515681"/>
                </a:lnTo>
                <a:close/>
              </a:path>
              <a:path w="8910955" h="7059930">
                <a:moveTo>
                  <a:pt x="26177" y="3410920"/>
                </a:moveTo>
                <a:lnTo>
                  <a:pt x="15987" y="3412977"/>
                </a:lnTo>
                <a:lnTo>
                  <a:pt x="7667" y="3418587"/>
                </a:lnTo>
                <a:lnTo>
                  <a:pt x="2057" y="3426908"/>
                </a:lnTo>
                <a:lnTo>
                  <a:pt x="0" y="3437149"/>
                </a:lnTo>
                <a:lnTo>
                  <a:pt x="2057" y="3447339"/>
                </a:lnTo>
                <a:lnTo>
                  <a:pt x="7667" y="3455659"/>
                </a:lnTo>
                <a:lnTo>
                  <a:pt x="15987" y="3461269"/>
                </a:lnTo>
                <a:lnTo>
                  <a:pt x="26177" y="3463327"/>
                </a:lnTo>
                <a:lnTo>
                  <a:pt x="36366" y="3461269"/>
                </a:lnTo>
                <a:lnTo>
                  <a:pt x="44687" y="3455653"/>
                </a:lnTo>
                <a:lnTo>
                  <a:pt x="50297" y="3447317"/>
                </a:lnTo>
                <a:lnTo>
                  <a:pt x="52354" y="3437097"/>
                </a:lnTo>
                <a:lnTo>
                  <a:pt x="50297" y="3426908"/>
                </a:lnTo>
                <a:lnTo>
                  <a:pt x="44687" y="3418587"/>
                </a:lnTo>
                <a:lnTo>
                  <a:pt x="36366" y="3412977"/>
                </a:lnTo>
                <a:lnTo>
                  <a:pt x="26177" y="3410920"/>
                </a:lnTo>
                <a:close/>
              </a:path>
              <a:path w="8910955" h="7059930">
                <a:moveTo>
                  <a:pt x="26177" y="3306159"/>
                </a:moveTo>
                <a:lnTo>
                  <a:pt x="15987" y="3308216"/>
                </a:lnTo>
                <a:lnTo>
                  <a:pt x="7667" y="3313826"/>
                </a:lnTo>
                <a:lnTo>
                  <a:pt x="2057" y="3322146"/>
                </a:lnTo>
                <a:lnTo>
                  <a:pt x="0" y="3332388"/>
                </a:lnTo>
                <a:lnTo>
                  <a:pt x="2057" y="3342577"/>
                </a:lnTo>
                <a:lnTo>
                  <a:pt x="7667" y="3350898"/>
                </a:lnTo>
                <a:lnTo>
                  <a:pt x="15987" y="3356508"/>
                </a:lnTo>
                <a:lnTo>
                  <a:pt x="26177" y="3358565"/>
                </a:lnTo>
                <a:lnTo>
                  <a:pt x="36366" y="3356507"/>
                </a:lnTo>
                <a:lnTo>
                  <a:pt x="44687" y="3350892"/>
                </a:lnTo>
                <a:lnTo>
                  <a:pt x="50297" y="3342555"/>
                </a:lnTo>
                <a:lnTo>
                  <a:pt x="52354" y="3332336"/>
                </a:lnTo>
                <a:lnTo>
                  <a:pt x="50297" y="3322146"/>
                </a:lnTo>
                <a:lnTo>
                  <a:pt x="44687" y="3313826"/>
                </a:lnTo>
                <a:lnTo>
                  <a:pt x="36366" y="3308216"/>
                </a:lnTo>
                <a:lnTo>
                  <a:pt x="26177" y="3306159"/>
                </a:lnTo>
                <a:close/>
              </a:path>
              <a:path w="8910955" h="7059930">
                <a:moveTo>
                  <a:pt x="26177" y="3201397"/>
                </a:moveTo>
                <a:lnTo>
                  <a:pt x="15987" y="3203454"/>
                </a:lnTo>
                <a:lnTo>
                  <a:pt x="7667" y="3209064"/>
                </a:lnTo>
                <a:lnTo>
                  <a:pt x="2057" y="3217385"/>
                </a:lnTo>
                <a:lnTo>
                  <a:pt x="0" y="3227627"/>
                </a:lnTo>
                <a:lnTo>
                  <a:pt x="2057" y="3237816"/>
                </a:lnTo>
                <a:lnTo>
                  <a:pt x="7667" y="3246137"/>
                </a:lnTo>
                <a:lnTo>
                  <a:pt x="15987" y="3251747"/>
                </a:lnTo>
                <a:lnTo>
                  <a:pt x="26177" y="3253804"/>
                </a:lnTo>
                <a:lnTo>
                  <a:pt x="36366" y="3251746"/>
                </a:lnTo>
                <a:lnTo>
                  <a:pt x="44687" y="3246130"/>
                </a:lnTo>
                <a:lnTo>
                  <a:pt x="50297" y="3237794"/>
                </a:lnTo>
                <a:lnTo>
                  <a:pt x="52354" y="3227575"/>
                </a:lnTo>
                <a:lnTo>
                  <a:pt x="50297" y="3217385"/>
                </a:lnTo>
                <a:lnTo>
                  <a:pt x="44687" y="3209064"/>
                </a:lnTo>
                <a:lnTo>
                  <a:pt x="36366" y="3203454"/>
                </a:lnTo>
                <a:lnTo>
                  <a:pt x="26177" y="3201397"/>
                </a:lnTo>
                <a:close/>
              </a:path>
              <a:path w="8910955" h="7059930">
                <a:moveTo>
                  <a:pt x="26177" y="3096636"/>
                </a:moveTo>
                <a:lnTo>
                  <a:pt x="15987" y="3098693"/>
                </a:lnTo>
                <a:lnTo>
                  <a:pt x="7667" y="3104303"/>
                </a:lnTo>
                <a:lnTo>
                  <a:pt x="2057" y="3112624"/>
                </a:lnTo>
                <a:lnTo>
                  <a:pt x="0" y="3122866"/>
                </a:lnTo>
                <a:lnTo>
                  <a:pt x="2057" y="3133055"/>
                </a:lnTo>
                <a:lnTo>
                  <a:pt x="7667" y="3141376"/>
                </a:lnTo>
                <a:lnTo>
                  <a:pt x="15987" y="3146986"/>
                </a:lnTo>
                <a:lnTo>
                  <a:pt x="26177" y="3149043"/>
                </a:lnTo>
                <a:lnTo>
                  <a:pt x="36366" y="3146985"/>
                </a:lnTo>
                <a:lnTo>
                  <a:pt x="44687" y="3141369"/>
                </a:lnTo>
                <a:lnTo>
                  <a:pt x="50297" y="3133033"/>
                </a:lnTo>
                <a:lnTo>
                  <a:pt x="52354" y="3122813"/>
                </a:lnTo>
                <a:lnTo>
                  <a:pt x="50297" y="3112624"/>
                </a:lnTo>
                <a:lnTo>
                  <a:pt x="44687" y="3104303"/>
                </a:lnTo>
                <a:lnTo>
                  <a:pt x="36366" y="3098693"/>
                </a:lnTo>
                <a:lnTo>
                  <a:pt x="26177" y="3096636"/>
                </a:lnTo>
                <a:close/>
              </a:path>
              <a:path w="8910955" h="7059930">
                <a:moveTo>
                  <a:pt x="26177" y="2991875"/>
                </a:moveTo>
                <a:lnTo>
                  <a:pt x="15987" y="2993932"/>
                </a:lnTo>
                <a:lnTo>
                  <a:pt x="7667" y="2999542"/>
                </a:lnTo>
                <a:lnTo>
                  <a:pt x="2057" y="3007863"/>
                </a:lnTo>
                <a:lnTo>
                  <a:pt x="0" y="3018104"/>
                </a:lnTo>
                <a:lnTo>
                  <a:pt x="2057" y="3028294"/>
                </a:lnTo>
                <a:lnTo>
                  <a:pt x="7667" y="3036615"/>
                </a:lnTo>
                <a:lnTo>
                  <a:pt x="15987" y="3042225"/>
                </a:lnTo>
                <a:lnTo>
                  <a:pt x="26177" y="3044282"/>
                </a:lnTo>
                <a:lnTo>
                  <a:pt x="36366" y="3042224"/>
                </a:lnTo>
                <a:lnTo>
                  <a:pt x="44687" y="3036608"/>
                </a:lnTo>
                <a:lnTo>
                  <a:pt x="50297" y="3028272"/>
                </a:lnTo>
                <a:lnTo>
                  <a:pt x="52354" y="3018052"/>
                </a:lnTo>
                <a:lnTo>
                  <a:pt x="50297" y="3007863"/>
                </a:lnTo>
                <a:lnTo>
                  <a:pt x="44687" y="2999542"/>
                </a:lnTo>
                <a:lnTo>
                  <a:pt x="36366" y="2993932"/>
                </a:lnTo>
                <a:lnTo>
                  <a:pt x="26177" y="2991875"/>
                </a:lnTo>
                <a:close/>
              </a:path>
              <a:path w="8910955" h="7059930">
                <a:moveTo>
                  <a:pt x="26177" y="2887114"/>
                </a:moveTo>
                <a:lnTo>
                  <a:pt x="15987" y="2889171"/>
                </a:lnTo>
                <a:lnTo>
                  <a:pt x="7667" y="2894781"/>
                </a:lnTo>
                <a:lnTo>
                  <a:pt x="2057" y="2903102"/>
                </a:lnTo>
                <a:lnTo>
                  <a:pt x="0" y="2913343"/>
                </a:lnTo>
                <a:lnTo>
                  <a:pt x="2057" y="2923533"/>
                </a:lnTo>
                <a:lnTo>
                  <a:pt x="7667" y="2931853"/>
                </a:lnTo>
                <a:lnTo>
                  <a:pt x="15987" y="2937463"/>
                </a:lnTo>
                <a:lnTo>
                  <a:pt x="26177" y="2939520"/>
                </a:lnTo>
                <a:lnTo>
                  <a:pt x="36366" y="2937462"/>
                </a:lnTo>
                <a:lnTo>
                  <a:pt x="44687" y="2931847"/>
                </a:lnTo>
                <a:lnTo>
                  <a:pt x="50297" y="2923510"/>
                </a:lnTo>
                <a:lnTo>
                  <a:pt x="52354" y="2913291"/>
                </a:lnTo>
                <a:lnTo>
                  <a:pt x="50297" y="2903102"/>
                </a:lnTo>
                <a:lnTo>
                  <a:pt x="44687" y="2894781"/>
                </a:lnTo>
                <a:lnTo>
                  <a:pt x="36366" y="2889171"/>
                </a:lnTo>
                <a:lnTo>
                  <a:pt x="26177" y="2887114"/>
                </a:lnTo>
                <a:close/>
              </a:path>
              <a:path w="8910955" h="7059930">
                <a:moveTo>
                  <a:pt x="26177" y="2782352"/>
                </a:moveTo>
                <a:lnTo>
                  <a:pt x="15987" y="2784410"/>
                </a:lnTo>
                <a:lnTo>
                  <a:pt x="7667" y="2790020"/>
                </a:lnTo>
                <a:lnTo>
                  <a:pt x="2057" y="2798340"/>
                </a:lnTo>
                <a:lnTo>
                  <a:pt x="0" y="2808582"/>
                </a:lnTo>
                <a:lnTo>
                  <a:pt x="2057" y="2818771"/>
                </a:lnTo>
                <a:lnTo>
                  <a:pt x="7667" y="2827092"/>
                </a:lnTo>
                <a:lnTo>
                  <a:pt x="15987" y="2832702"/>
                </a:lnTo>
                <a:lnTo>
                  <a:pt x="26177" y="2834759"/>
                </a:lnTo>
                <a:lnTo>
                  <a:pt x="36366" y="2832701"/>
                </a:lnTo>
                <a:lnTo>
                  <a:pt x="44687" y="2827086"/>
                </a:lnTo>
                <a:lnTo>
                  <a:pt x="50297" y="2818749"/>
                </a:lnTo>
                <a:lnTo>
                  <a:pt x="52354" y="2808530"/>
                </a:lnTo>
                <a:lnTo>
                  <a:pt x="50297" y="2798340"/>
                </a:lnTo>
                <a:lnTo>
                  <a:pt x="44687" y="2790020"/>
                </a:lnTo>
                <a:lnTo>
                  <a:pt x="36366" y="2784410"/>
                </a:lnTo>
                <a:lnTo>
                  <a:pt x="26177" y="2782352"/>
                </a:lnTo>
                <a:close/>
              </a:path>
              <a:path w="8910955" h="7059930">
                <a:moveTo>
                  <a:pt x="26177" y="2677591"/>
                </a:moveTo>
                <a:lnTo>
                  <a:pt x="15987" y="2679648"/>
                </a:lnTo>
                <a:lnTo>
                  <a:pt x="7667" y="2685258"/>
                </a:lnTo>
                <a:lnTo>
                  <a:pt x="2057" y="2693579"/>
                </a:lnTo>
                <a:lnTo>
                  <a:pt x="0" y="2703821"/>
                </a:lnTo>
                <a:lnTo>
                  <a:pt x="2057" y="2714010"/>
                </a:lnTo>
                <a:lnTo>
                  <a:pt x="7667" y="2722331"/>
                </a:lnTo>
                <a:lnTo>
                  <a:pt x="15987" y="2727941"/>
                </a:lnTo>
                <a:lnTo>
                  <a:pt x="26177" y="2729998"/>
                </a:lnTo>
                <a:lnTo>
                  <a:pt x="36366" y="2727940"/>
                </a:lnTo>
                <a:lnTo>
                  <a:pt x="44687" y="2722324"/>
                </a:lnTo>
                <a:lnTo>
                  <a:pt x="50297" y="2713988"/>
                </a:lnTo>
                <a:lnTo>
                  <a:pt x="52354" y="2703768"/>
                </a:lnTo>
                <a:lnTo>
                  <a:pt x="50297" y="2693579"/>
                </a:lnTo>
                <a:lnTo>
                  <a:pt x="44687" y="2685258"/>
                </a:lnTo>
                <a:lnTo>
                  <a:pt x="36366" y="2679648"/>
                </a:lnTo>
                <a:lnTo>
                  <a:pt x="26177" y="2677591"/>
                </a:lnTo>
                <a:close/>
              </a:path>
              <a:path w="8910955" h="7059930">
                <a:moveTo>
                  <a:pt x="26177" y="2572830"/>
                </a:moveTo>
                <a:lnTo>
                  <a:pt x="15987" y="2574887"/>
                </a:lnTo>
                <a:lnTo>
                  <a:pt x="7667" y="2580497"/>
                </a:lnTo>
                <a:lnTo>
                  <a:pt x="2057" y="2588818"/>
                </a:lnTo>
                <a:lnTo>
                  <a:pt x="0" y="2599060"/>
                </a:lnTo>
                <a:lnTo>
                  <a:pt x="2057" y="2609249"/>
                </a:lnTo>
                <a:lnTo>
                  <a:pt x="7667" y="2617570"/>
                </a:lnTo>
                <a:lnTo>
                  <a:pt x="15987" y="2623180"/>
                </a:lnTo>
                <a:lnTo>
                  <a:pt x="26177" y="2625237"/>
                </a:lnTo>
                <a:lnTo>
                  <a:pt x="36366" y="2623179"/>
                </a:lnTo>
                <a:lnTo>
                  <a:pt x="44687" y="2617563"/>
                </a:lnTo>
                <a:lnTo>
                  <a:pt x="50297" y="2609227"/>
                </a:lnTo>
                <a:lnTo>
                  <a:pt x="52354" y="2599007"/>
                </a:lnTo>
                <a:lnTo>
                  <a:pt x="50297" y="2588818"/>
                </a:lnTo>
                <a:lnTo>
                  <a:pt x="44687" y="2580497"/>
                </a:lnTo>
                <a:lnTo>
                  <a:pt x="36366" y="2574887"/>
                </a:lnTo>
                <a:lnTo>
                  <a:pt x="26177" y="2572830"/>
                </a:lnTo>
                <a:close/>
              </a:path>
              <a:path w="8910955" h="7059930">
                <a:moveTo>
                  <a:pt x="26177" y="2468069"/>
                </a:moveTo>
                <a:lnTo>
                  <a:pt x="15987" y="2470126"/>
                </a:lnTo>
                <a:lnTo>
                  <a:pt x="7667" y="2475736"/>
                </a:lnTo>
                <a:lnTo>
                  <a:pt x="2057" y="2484057"/>
                </a:lnTo>
                <a:lnTo>
                  <a:pt x="0" y="2494298"/>
                </a:lnTo>
                <a:lnTo>
                  <a:pt x="2057" y="2504488"/>
                </a:lnTo>
                <a:lnTo>
                  <a:pt x="7667" y="2512808"/>
                </a:lnTo>
                <a:lnTo>
                  <a:pt x="15987" y="2518418"/>
                </a:lnTo>
                <a:lnTo>
                  <a:pt x="26177" y="2520476"/>
                </a:lnTo>
                <a:lnTo>
                  <a:pt x="36366" y="2518418"/>
                </a:lnTo>
                <a:lnTo>
                  <a:pt x="44687" y="2512802"/>
                </a:lnTo>
                <a:lnTo>
                  <a:pt x="50297" y="2504466"/>
                </a:lnTo>
                <a:lnTo>
                  <a:pt x="52354" y="2494246"/>
                </a:lnTo>
                <a:lnTo>
                  <a:pt x="50297" y="2484057"/>
                </a:lnTo>
                <a:lnTo>
                  <a:pt x="44687" y="2475736"/>
                </a:lnTo>
                <a:lnTo>
                  <a:pt x="36366" y="2470126"/>
                </a:lnTo>
                <a:lnTo>
                  <a:pt x="26177" y="2468069"/>
                </a:lnTo>
                <a:close/>
              </a:path>
              <a:path w="8910955" h="7059930">
                <a:moveTo>
                  <a:pt x="26177" y="2363308"/>
                </a:moveTo>
                <a:lnTo>
                  <a:pt x="15987" y="2365365"/>
                </a:lnTo>
                <a:lnTo>
                  <a:pt x="7667" y="2370975"/>
                </a:lnTo>
                <a:lnTo>
                  <a:pt x="2057" y="2379296"/>
                </a:lnTo>
                <a:lnTo>
                  <a:pt x="0" y="2389537"/>
                </a:lnTo>
                <a:lnTo>
                  <a:pt x="2057" y="2399727"/>
                </a:lnTo>
                <a:lnTo>
                  <a:pt x="7667" y="2408047"/>
                </a:lnTo>
                <a:lnTo>
                  <a:pt x="15987" y="2413657"/>
                </a:lnTo>
                <a:lnTo>
                  <a:pt x="26177" y="2415714"/>
                </a:lnTo>
                <a:lnTo>
                  <a:pt x="36366" y="2413656"/>
                </a:lnTo>
                <a:lnTo>
                  <a:pt x="44687" y="2408041"/>
                </a:lnTo>
                <a:lnTo>
                  <a:pt x="50297" y="2399704"/>
                </a:lnTo>
                <a:lnTo>
                  <a:pt x="52354" y="2389485"/>
                </a:lnTo>
                <a:lnTo>
                  <a:pt x="50297" y="2379296"/>
                </a:lnTo>
                <a:lnTo>
                  <a:pt x="44687" y="2370975"/>
                </a:lnTo>
                <a:lnTo>
                  <a:pt x="36366" y="2365365"/>
                </a:lnTo>
                <a:lnTo>
                  <a:pt x="26177" y="2363308"/>
                </a:lnTo>
                <a:close/>
              </a:path>
              <a:path w="8910955" h="7059930">
                <a:moveTo>
                  <a:pt x="26177" y="2258546"/>
                </a:moveTo>
                <a:lnTo>
                  <a:pt x="15987" y="2260604"/>
                </a:lnTo>
                <a:lnTo>
                  <a:pt x="7667" y="2266214"/>
                </a:lnTo>
                <a:lnTo>
                  <a:pt x="2057" y="2274534"/>
                </a:lnTo>
                <a:lnTo>
                  <a:pt x="0" y="2284776"/>
                </a:lnTo>
                <a:lnTo>
                  <a:pt x="2057" y="2294965"/>
                </a:lnTo>
                <a:lnTo>
                  <a:pt x="7667" y="2303286"/>
                </a:lnTo>
                <a:lnTo>
                  <a:pt x="15987" y="2308896"/>
                </a:lnTo>
                <a:lnTo>
                  <a:pt x="26177" y="2310953"/>
                </a:lnTo>
                <a:lnTo>
                  <a:pt x="36366" y="2308895"/>
                </a:lnTo>
                <a:lnTo>
                  <a:pt x="44687" y="2303279"/>
                </a:lnTo>
                <a:lnTo>
                  <a:pt x="50297" y="2294943"/>
                </a:lnTo>
                <a:lnTo>
                  <a:pt x="52354" y="2284724"/>
                </a:lnTo>
                <a:lnTo>
                  <a:pt x="50297" y="2274534"/>
                </a:lnTo>
                <a:lnTo>
                  <a:pt x="44687" y="2266214"/>
                </a:lnTo>
                <a:lnTo>
                  <a:pt x="36366" y="2260604"/>
                </a:lnTo>
                <a:lnTo>
                  <a:pt x="26177" y="2258546"/>
                </a:lnTo>
                <a:close/>
              </a:path>
              <a:path w="8910955" h="7059930">
                <a:moveTo>
                  <a:pt x="26177" y="2153785"/>
                </a:moveTo>
                <a:lnTo>
                  <a:pt x="15987" y="2155842"/>
                </a:lnTo>
                <a:lnTo>
                  <a:pt x="7667" y="2161452"/>
                </a:lnTo>
                <a:lnTo>
                  <a:pt x="2057" y="2169773"/>
                </a:lnTo>
                <a:lnTo>
                  <a:pt x="0" y="2180015"/>
                </a:lnTo>
                <a:lnTo>
                  <a:pt x="2057" y="2190204"/>
                </a:lnTo>
                <a:lnTo>
                  <a:pt x="7667" y="2198525"/>
                </a:lnTo>
                <a:lnTo>
                  <a:pt x="15987" y="2204135"/>
                </a:lnTo>
                <a:lnTo>
                  <a:pt x="26177" y="2206192"/>
                </a:lnTo>
                <a:lnTo>
                  <a:pt x="36366" y="2204134"/>
                </a:lnTo>
                <a:lnTo>
                  <a:pt x="44687" y="2198518"/>
                </a:lnTo>
                <a:lnTo>
                  <a:pt x="50297" y="2190182"/>
                </a:lnTo>
                <a:lnTo>
                  <a:pt x="52354" y="2179962"/>
                </a:lnTo>
                <a:lnTo>
                  <a:pt x="50297" y="2169773"/>
                </a:lnTo>
                <a:lnTo>
                  <a:pt x="44687" y="2161452"/>
                </a:lnTo>
                <a:lnTo>
                  <a:pt x="36366" y="2155842"/>
                </a:lnTo>
                <a:lnTo>
                  <a:pt x="26177" y="2153785"/>
                </a:lnTo>
                <a:close/>
              </a:path>
              <a:path w="8910955" h="7059930">
                <a:moveTo>
                  <a:pt x="26177" y="2049024"/>
                </a:moveTo>
                <a:lnTo>
                  <a:pt x="15987" y="2051081"/>
                </a:lnTo>
                <a:lnTo>
                  <a:pt x="7667" y="2056691"/>
                </a:lnTo>
                <a:lnTo>
                  <a:pt x="2057" y="2065012"/>
                </a:lnTo>
                <a:lnTo>
                  <a:pt x="0" y="2075254"/>
                </a:lnTo>
                <a:lnTo>
                  <a:pt x="2057" y="2085443"/>
                </a:lnTo>
                <a:lnTo>
                  <a:pt x="7667" y="2093764"/>
                </a:lnTo>
                <a:lnTo>
                  <a:pt x="15987" y="2099374"/>
                </a:lnTo>
                <a:lnTo>
                  <a:pt x="26177" y="2101431"/>
                </a:lnTo>
                <a:lnTo>
                  <a:pt x="36366" y="2099373"/>
                </a:lnTo>
                <a:lnTo>
                  <a:pt x="44687" y="2093757"/>
                </a:lnTo>
                <a:lnTo>
                  <a:pt x="50297" y="2085421"/>
                </a:lnTo>
                <a:lnTo>
                  <a:pt x="52354" y="2075201"/>
                </a:lnTo>
                <a:lnTo>
                  <a:pt x="50297" y="2065012"/>
                </a:lnTo>
                <a:lnTo>
                  <a:pt x="44687" y="2056691"/>
                </a:lnTo>
                <a:lnTo>
                  <a:pt x="36366" y="2051081"/>
                </a:lnTo>
                <a:lnTo>
                  <a:pt x="26177" y="2049024"/>
                </a:lnTo>
                <a:close/>
              </a:path>
              <a:path w="8910955" h="7059930">
                <a:moveTo>
                  <a:pt x="26177" y="1944263"/>
                </a:moveTo>
                <a:lnTo>
                  <a:pt x="15987" y="1946320"/>
                </a:lnTo>
                <a:lnTo>
                  <a:pt x="7667" y="1951930"/>
                </a:lnTo>
                <a:lnTo>
                  <a:pt x="2057" y="1960251"/>
                </a:lnTo>
                <a:lnTo>
                  <a:pt x="0" y="1970492"/>
                </a:lnTo>
                <a:lnTo>
                  <a:pt x="2057" y="1980682"/>
                </a:lnTo>
                <a:lnTo>
                  <a:pt x="7667" y="1989002"/>
                </a:lnTo>
                <a:lnTo>
                  <a:pt x="15987" y="1994612"/>
                </a:lnTo>
                <a:lnTo>
                  <a:pt x="26177" y="1996670"/>
                </a:lnTo>
                <a:lnTo>
                  <a:pt x="36366" y="1994612"/>
                </a:lnTo>
                <a:lnTo>
                  <a:pt x="44687" y="1988996"/>
                </a:lnTo>
                <a:lnTo>
                  <a:pt x="50297" y="1980660"/>
                </a:lnTo>
                <a:lnTo>
                  <a:pt x="52354" y="1970440"/>
                </a:lnTo>
                <a:lnTo>
                  <a:pt x="50297" y="1960251"/>
                </a:lnTo>
                <a:lnTo>
                  <a:pt x="44687" y="1951930"/>
                </a:lnTo>
                <a:lnTo>
                  <a:pt x="36366" y="1946320"/>
                </a:lnTo>
                <a:lnTo>
                  <a:pt x="26177" y="1944263"/>
                </a:lnTo>
                <a:close/>
              </a:path>
              <a:path w="8910955" h="7059930">
                <a:moveTo>
                  <a:pt x="26177" y="1839502"/>
                </a:moveTo>
                <a:lnTo>
                  <a:pt x="15987" y="1841559"/>
                </a:lnTo>
                <a:lnTo>
                  <a:pt x="7667" y="1847169"/>
                </a:lnTo>
                <a:lnTo>
                  <a:pt x="2057" y="1855490"/>
                </a:lnTo>
                <a:lnTo>
                  <a:pt x="0" y="1865731"/>
                </a:lnTo>
                <a:lnTo>
                  <a:pt x="2057" y="1875920"/>
                </a:lnTo>
                <a:lnTo>
                  <a:pt x="7667" y="1884241"/>
                </a:lnTo>
                <a:lnTo>
                  <a:pt x="15987" y="1889851"/>
                </a:lnTo>
                <a:lnTo>
                  <a:pt x="26177" y="1891908"/>
                </a:lnTo>
                <a:lnTo>
                  <a:pt x="36366" y="1889850"/>
                </a:lnTo>
                <a:lnTo>
                  <a:pt x="44687" y="1884235"/>
                </a:lnTo>
                <a:lnTo>
                  <a:pt x="50297" y="1875898"/>
                </a:lnTo>
                <a:lnTo>
                  <a:pt x="52354" y="1865679"/>
                </a:lnTo>
                <a:lnTo>
                  <a:pt x="50297" y="1855490"/>
                </a:lnTo>
                <a:lnTo>
                  <a:pt x="44687" y="1847169"/>
                </a:lnTo>
                <a:lnTo>
                  <a:pt x="36366" y="1841559"/>
                </a:lnTo>
                <a:lnTo>
                  <a:pt x="26177" y="1839502"/>
                </a:lnTo>
                <a:close/>
              </a:path>
              <a:path w="8910955" h="7059930">
                <a:moveTo>
                  <a:pt x="26177" y="1734740"/>
                </a:moveTo>
                <a:lnTo>
                  <a:pt x="15987" y="1736798"/>
                </a:lnTo>
                <a:lnTo>
                  <a:pt x="7667" y="1742408"/>
                </a:lnTo>
                <a:lnTo>
                  <a:pt x="2057" y="1750728"/>
                </a:lnTo>
                <a:lnTo>
                  <a:pt x="0" y="1760970"/>
                </a:lnTo>
                <a:lnTo>
                  <a:pt x="2057" y="1771159"/>
                </a:lnTo>
                <a:lnTo>
                  <a:pt x="7667" y="1779480"/>
                </a:lnTo>
                <a:lnTo>
                  <a:pt x="15987" y="1785090"/>
                </a:lnTo>
                <a:lnTo>
                  <a:pt x="26177" y="1787147"/>
                </a:lnTo>
                <a:lnTo>
                  <a:pt x="36366" y="1785089"/>
                </a:lnTo>
                <a:lnTo>
                  <a:pt x="44687" y="1779473"/>
                </a:lnTo>
                <a:lnTo>
                  <a:pt x="50297" y="1771137"/>
                </a:lnTo>
                <a:lnTo>
                  <a:pt x="52354" y="1760918"/>
                </a:lnTo>
                <a:lnTo>
                  <a:pt x="50297" y="1750728"/>
                </a:lnTo>
                <a:lnTo>
                  <a:pt x="44687" y="1742408"/>
                </a:lnTo>
                <a:lnTo>
                  <a:pt x="36366" y="1736798"/>
                </a:lnTo>
                <a:lnTo>
                  <a:pt x="26177" y="1734740"/>
                </a:lnTo>
                <a:close/>
              </a:path>
              <a:path w="8910955" h="7059930">
                <a:moveTo>
                  <a:pt x="26177" y="1629979"/>
                </a:moveTo>
                <a:lnTo>
                  <a:pt x="15987" y="1632036"/>
                </a:lnTo>
                <a:lnTo>
                  <a:pt x="7667" y="1637646"/>
                </a:lnTo>
                <a:lnTo>
                  <a:pt x="2057" y="1645967"/>
                </a:lnTo>
                <a:lnTo>
                  <a:pt x="0" y="1656209"/>
                </a:lnTo>
                <a:lnTo>
                  <a:pt x="2057" y="1666398"/>
                </a:lnTo>
                <a:lnTo>
                  <a:pt x="7667" y="1674719"/>
                </a:lnTo>
                <a:lnTo>
                  <a:pt x="15987" y="1680329"/>
                </a:lnTo>
                <a:lnTo>
                  <a:pt x="26177" y="1682386"/>
                </a:lnTo>
                <a:lnTo>
                  <a:pt x="36366" y="1680328"/>
                </a:lnTo>
                <a:lnTo>
                  <a:pt x="44687" y="1674712"/>
                </a:lnTo>
                <a:lnTo>
                  <a:pt x="50297" y="1666376"/>
                </a:lnTo>
                <a:lnTo>
                  <a:pt x="52354" y="1656156"/>
                </a:lnTo>
                <a:lnTo>
                  <a:pt x="50297" y="1645967"/>
                </a:lnTo>
                <a:lnTo>
                  <a:pt x="44687" y="1637646"/>
                </a:lnTo>
                <a:lnTo>
                  <a:pt x="36366" y="1632036"/>
                </a:lnTo>
                <a:lnTo>
                  <a:pt x="26177" y="1629979"/>
                </a:lnTo>
                <a:close/>
              </a:path>
              <a:path w="8910955" h="7059930">
                <a:moveTo>
                  <a:pt x="26177" y="1525218"/>
                </a:moveTo>
                <a:lnTo>
                  <a:pt x="15987" y="1527275"/>
                </a:lnTo>
                <a:lnTo>
                  <a:pt x="7667" y="1532885"/>
                </a:lnTo>
                <a:lnTo>
                  <a:pt x="2057" y="1541206"/>
                </a:lnTo>
                <a:lnTo>
                  <a:pt x="0" y="1551448"/>
                </a:lnTo>
                <a:lnTo>
                  <a:pt x="2057" y="1561637"/>
                </a:lnTo>
                <a:lnTo>
                  <a:pt x="7667" y="1569958"/>
                </a:lnTo>
                <a:lnTo>
                  <a:pt x="15987" y="1575568"/>
                </a:lnTo>
                <a:lnTo>
                  <a:pt x="26177" y="1577625"/>
                </a:lnTo>
                <a:lnTo>
                  <a:pt x="36366" y="1575567"/>
                </a:lnTo>
                <a:lnTo>
                  <a:pt x="44687" y="1569951"/>
                </a:lnTo>
                <a:lnTo>
                  <a:pt x="50297" y="1561615"/>
                </a:lnTo>
                <a:lnTo>
                  <a:pt x="52354" y="1551395"/>
                </a:lnTo>
                <a:lnTo>
                  <a:pt x="50297" y="1541206"/>
                </a:lnTo>
                <a:lnTo>
                  <a:pt x="44687" y="1532885"/>
                </a:lnTo>
                <a:lnTo>
                  <a:pt x="36366" y="1527275"/>
                </a:lnTo>
                <a:lnTo>
                  <a:pt x="26177" y="1525218"/>
                </a:lnTo>
                <a:close/>
              </a:path>
              <a:path w="8910955" h="7059930">
                <a:moveTo>
                  <a:pt x="26177" y="1420457"/>
                </a:moveTo>
                <a:lnTo>
                  <a:pt x="15987" y="1422514"/>
                </a:lnTo>
                <a:lnTo>
                  <a:pt x="7667" y="1428124"/>
                </a:lnTo>
                <a:lnTo>
                  <a:pt x="2057" y="1436445"/>
                </a:lnTo>
                <a:lnTo>
                  <a:pt x="0" y="1446686"/>
                </a:lnTo>
                <a:lnTo>
                  <a:pt x="2057" y="1456876"/>
                </a:lnTo>
                <a:lnTo>
                  <a:pt x="7667" y="1465196"/>
                </a:lnTo>
                <a:lnTo>
                  <a:pt x="15987" y="1470806"/>
                </a:lnTo>
                <a:lnTo>
                  <a:pt x="26177" y="1472864"/>
                </a:lnTo>
                <a:lnTo>
                  <a:pt x="36366" y="1470806"/>
                </a:lnTo>
                <a:lnTo>
                  <a:pt x="44687" y="1465190"/>
                </a:lnTo>
                <a:lnTo>
                  <a:pt x="50297" y="1456854"/>
                </a:lnTo>
                <a:lnTo>
                  <a:pt x="52354" y="1446634"/>
                </a:lnTo>
                <a:lnTo>
                  <a:pt x="50297" y="1436445"/>
                </a:lnTo>
                <a:lnTo>
                  <a:pt x="44687" y="1428124"/>
                </a:lnTo>
                <a:lnTo>
                  <a:pt x="36366" y="1422514"/>
                </a:lnTo>
                <a:lnTo>
                  <a:pt x="26177" y="1420457"/>
                </a:lnTo>
                <a:close/>
              </a:path>
              <a:path w="8910955" h="7059930">
                <a:moveTo>
                  <a:pt x="26177" y="1315696"/>
                </a:moveTo>
                <a:lnTo>
                  <a:pt x="15987" y="1317753"/>
                </a:lnTo>
                <a:lnTo>
                  <a:pt x="7667" y="1323363"/>
                </a:lnTo>
                <a:lnTo>
                  <a:pt x="2057" y="1331683"/>
                </a:lnTo>
                <a:lnTo>
                  <a:pt x="0" y="1341925"/>
                </a:lnTo>
                <a:lnTo>
                  <a:pt x="2057" y="1352114"/>
                </a:lnTo>
                <a:lnTo>
                  <a:pt x="7667" y="1360435"/>
                </a:lnTo>
                <a:lnTo>
                  <a:pt x="15987" y="1366045"/>
                </a:lnTo>
                <a:lnTo>
                  <a:pt x="26177" y="1368102"/>
                </a:lnTo>
                <a:lnTo>
                  <a:pt x="36366" y="1366044"/>
                </a:lnTo>
                <a:lnTo>
                  <a:pt x="44687" y="1360429"/>
                </a:lnTo>
                <a:lnTo>
                  <a:pt x="50297" y="1352092"/>
                </a:lnTo>
                <a:lnTo>
                  <a:pt x="52354" y="1341873"/>
                </a:lnTo>
                <a:lnTo>
                  <a:pt x="50297" y="1331683"/>
                </a:lnTo>
                <a:lnTo>
                  <a:pt x="44687" y="1323363"/>
                </a:lnTo>
                <a:lnTo>
                  <a:pt x="36366" y="1317753"/>
                </a:lnTo>
                <a:lnTo>
                  <a:pt x="26177" y="1315696"/>
                </a:lnTo>
                <a:close/>
              </a:path>
              <a:path w="8910955" h="7059930">
                <a:moveTo>
                  <a:pt x="26177" y="1210934"/>
                </a:moveTo>
                <a:lnTo>
                  <a:pt x="15987" y="1212992"/>
                </a:lnTo>
                <a:lnTo>
                  <a:pt x="7667" y="1218602"/>
                </a:lnTo>
                <a:lnTo>
                  <a:pt x="2057" y="1226922"/>
                </a:lnTo>
                <a:lnTo>
                  <a:pt x="0" y="1237164"/>
                </a:lnTo>
                <a:lnTo>
                  <a:pt x="2057" y="1247353"/>
                </a:lnTo>
                <a:lnTo>
                  <a:pt x="7667" y="1255674"/>
                </a:lnTo>
                <a:lnTo>
                  <a:pt x="15987" y="1261284"/>
                </a:lnTo>
                <a:lnTo>
                  <a:pt x="26177" y="1263341"/>
                </a:lnTo>
                <a:lnTo>
                  <a:pt x="36366" y="1261283"/>
                </a:lnTo>
                <a:lnTo>
                  <a:pt x="44687" y="1255667"/>
                </a:lnTo>
                <a:lnTo>
                  <a:pt x="50297" y="1247331"/>
                </a:lnTo>
                <a:lnTo>
                  <a:pt x="52354" y="1237112"/>
                </a:lnTo>
                <a:lnTo>
                  <a:pt x="50297" y="1226922"/>
                </a:lnTo>
                <a:lnTo>
                  <a:pt x="44687" y="1218602"/>
                </a:lnTo>
                <a:lnTo>
                  <a:pt x="36366" y="1212992"/>
                </a:lnTo>
                <a:lnTo>
                  <a:pt x="26177" y="1210934"/>
                </a:lnTo>
                <a:close/>
              </a:path>
              <a:path w="8910955" h="7059930">
                <a:moveTo>
                  <a:pt x="26177" y="1106173"/>
                </a:moveTo>
                <a:lnTo>
                  <a:pt x="15987" y="1108230"/>
                </a:lnTo>
                <a:lnTo>
                  <a:pt x="7667" y="1113840"/>
                </a:lnTo>
                <a:lnTo>
                  <a:pt x="2057" y="1122161"/>
                </a:lnTo>
                <a:lnTo>
                  <a:pt x="0" y="1132403"/>
                </a:lnTo>
                <a:lnTo>
                  <a:pt x="2057" y="1142592"/>
                </a:lnTo>
                <a:lnTo>
                  <a:pt x="7667" y="1150913"/>
                </a:lnTo>
                <a:lnTo>
                  <a:pt x="15987" y="1156523"/>
                </a:lnTo>
                <a:lnTo>
                  <a:pt x="26177" y="1158580"/>
                </a:lnTo>
                <a:lnTo>
                  <a:pt x="36366" y="1156522"/>
                </a:lnTo>
                <a:lnTo>
                  <a:pt x="44687" y="1150906"/>
                </a:lnTo>
                <a:lnTo>
                  <a:pt x="50297" y="1142570"/>
                </a:lnTo>
                <a:lnTo>
                  <a:pt x="52354" y="1132350"/>
                </a:lnTo>
                <a:lnTo>
                  <a:pt x="50297" y="1122161"/>
                </a:lnTo>
                <a:lnTo>
                  <a:pt x="44687" y="1113840"/>
                </a:lnTo>
                <a:lnTo>
                  <a:pt x="36366" y="1108230"/>
                </a:lnTo>
                <a:lnTo>
                  <a:pt x="26177" y="1106173"/>
                </a:lnTo>
                <a:close/>
              </a:path>
              <a:path w="8910955" h="7059930">
                <a:moveTo>
                  <a:pt x="26177" y="1001412"/>
                </a:moveTo>
                <a:lnTo>
                  <a:pt x="15987" y="1003469"/>
                </a:lnTo>
                <a:lnTo>
                  <a:pt x="7667" y="1009079"/>
                </a:lnTo>
                <a:lnTo>
                  <a:pt x="2057" y="1017400"/>
                </a:lnTo>
                <a:lnTo>
                  <a:pt x="0" y="1027642"/>
                </a:lnTo>
                <a:lnTo>
                  <a:pt x="2057" y="1037831"/>
                </a:lnTo>
                <a:lnTo>
                  <a:pt x="7667" y="1046152"/>
                </a:lnTo>
                <a:lnTo>
                  <a:pt x="15987" y="1051762"/>
                </a:lnTo>
                <a:lnTo>
                  <a:pt x="26177" y="1053819"/>
                </a:lnTo>
                <a:lnTo>
                  <a:pt x="36366" y="1051761"/>
                </a:lnTo>
                <a:lnTo>
                  <a:pt x="44687" y="1046145"/>
                </a:lnTo>
                <a:lnTo>
                  <a:pt x="50297" y="1037809"/>
                </a:lnTo>
                <a:lnTo>
                  <a:pt x="52354" y="1027589"/>
                </a:lnTo>
                <a:lnTo>
                  <a:pt x="50297" y="1017400"/>
                </a:lnTo>
                <a:lnTo>
                  <a:pt x="44687" y="1009079"/>
                </a:lnTo>
                <a:lnTo>
                  <a:pt x="36366" y="1003469"/>
                </a:lnTo>
                <a:lnTo>
                  <a:pt x="26177" y="1001412"/>
                </a:lnTo>
                <a:close/>
              </a:path>
              <a:path w="8910955" h="7059930">
                <a:moveTo>
                  <a:pt x="26177" y="896651"/>
                </a:moveTo>
                <a:lnTo>
                  <a:pt x="15987" y="898708"/>
                </a:lnTo>
                <a:lnTo>
                  <a:pt x="7667" y="904318"/>
                </a:lnTo>
                <a:lnTo>
                  <a:pt x="2057" y="912639"/>
                </a:lnTo>
                <a:lnTo>
                  <a:pt x="0" y="922880"/>
                </a:lnTo>
                <a:lnTo>
                  <a:pt x="2057" y="933070"/>
                </a:lnTo>
                <a:lnTo>
                  <a:pt x="7667" y="941390"/>
                </a:lnTo>
                <a:lnTo>
                  <a:pt x="15987" y="947000"/>
                </a:lnTo>
                <a:lnTo>
                  <a:pt x="26177" y="949058"/>
                </a:lnTo>
                <a:lnTo>
                  <a:pt x="36366" y="947000"/>
                </a:lnTo>
                <a:lnTo>
                  <a:pt x="44687" y="941384"/>
                </a:lnTo>
                <a:lnTo>
                  <a:pt x="50297" y="933048"/>
                </a:lnTo>
                <a:lnTo>
                  <a:pt x="52354" y="922828"/>
                </a:lnTo>
                <a:lnTo>
                  <a:pt x="50297" y="912639"/>
                </a:lnTo>
                <a:lnTo>
                  <a:pt x="44687" y="904318"/>
                </a:lnTo>
                <a:lnTo>
                  <a:pt x="36366" y="898708"/>
                </a:lnTo>
                <a:lnTo>
                  <a:pt x="26177" y="896651"/>
                </a:lnTo>
                <a:close/>
              </a:path>
              <a:path w="8910955" h="7059930">
                <a:moveTo>
                  <a:pt x="26177" y="791890"/>
                </a:moveTo>
                <a:lnTo>
                  <a:pt x="15987" y="793947"/>
                </a:lnTo>
                <a:lnTo>
                  <a:pt x="7667" y="799557"/>
                </a:lnTo>
                <a:lnTo>
                  <a:pt x="2057" y="807877"/>
                </a:lnTo>
                <a:lnTo>
                  <a:pt x="0" y="818119"/>
                </a:lnTo>
                <a:lnTo>
                  <a:pt x="2057" y="828308"/>
                </a:lnTo>
                <a:lnTo>
                  <a:pt x="7667" y="836629"/>
                </a:lnTo>
                <a:lnTo>
                  <a:pt x="15987" y="842239"/>
                </a:lnTo>
                <a:lnTo>
                  <a:pt x="26177" y="844296"/>
                </a:lnTo>
                <a:lnTo>
                  <a:pt x="36366" y="842238"/>
                </a:lnTo>
                <a:lnTo>
                  <a:pt x="44687" y="836623"/>
                </a:lnTo>
                <a:lnTo>
                  <a:pt x="50297" y="828286"/>
                </a:lnTo>
                <a:lnTo>
                  <a:pt x="52354" y="818067"/>
                </a:lnTo>
                <a:lnTo>
                  <a:pt x="50297" y="807877"/>
                </a:lnTo>
                <a:lnTo>
                  <a:pt x="44687" y="799557"/>
                </a:lnTo>
                <a:lnTo>
                  <a:pt x="36366" y="793947"/>
                </a:lnTo>
                <a:lnTo>
                  <a:pt x="26177" y="791890"/>
                </a:lnTo>
                <a:close/>
              </a:path>
              <a:path w="8910955" h="7059930">
                <a:moveTo>
                  <a:pt x="26177" y="687128"/>
                </a:moveTo>
                <a:lnTo>
                  <a:pt x="15987" y="689185"/>
                </a:lnTo>
                <a:lnTo>
                  <a:pt x="7667" y="694795"/>
                </a:lnTo>
                <a:lnTo>
                  <a:pt x="2057" y="703116"/>
                </a:lnTo>
                <a:lnTo>
                  <a:pt x="0" y="713358"/>
                </a:lnTo>
                <a:lnTo>
                  <a:pt x="2057" y="723547"/>
                </a:lnTo>
                <a:lnTo>
                  <a:pt x="7667" y="731868"/>
                </a:lnTo>
                <a:lnTo>
                  <a:pt x="15987" y="737478"/>
                </a:lnTo>
                <a:lnTo>
                  <a:pt x="26177" y="739535"/>
                </a:lnTo>
                <a:lnTo>
                  <a:pt x="36366" y="737477"/>
                </a:lnTo>
                <a:lnTo>
                  <a:pt x="44687" y="731861"/>
                </a:lnTo>
                <a:lnTo>
                  <a:pt x="50297" y="723525"/>
                </a:lnTo>
                <a:lnTo>
                  <a:pt x="52354" y="713306"/>
                </a:lnTo>
                <a:lnTo>
                  <a:pt x="50297" y="703116"/>
                </a:lnTo>
                <a:lnTo>
                  <a:pt x="44687" y="694795"/>
                </a:lnTo>
                <a:lnTo>
                  <a:pt x="36366" y="689185"/>
                </a:lnTo>
                <a:lnTo>
                  <a:pt x="26177" y="687128"/>
                </a:lnTo>
                <a:close/>
              </a:path>
              <a:path w="8910955" h="7059930">
                <a:moveTo>
                  <a:pt x="26177" y="582367"/>
                </a:moveTo>
                <a:lnTo>
                  <a:pt x="15987" y="584424"/>
                </a:lnTo>
                <a:lnTo>
                  <a:pt x="7667" y="590034"/>
                </a:lnTo>
                <a:lnTo>
                  <a:pt x="2057" y="598355"/>
                </a:lnTo>
                <a:lnTo>
                  <a:pt x="0" y="608597"/>
                </a:lnTo>
                <a:lnTo>
                  <a:pt x="2057" y="618786"/>
                </a:lnTo>
                <a:lnTo>
                  <a:pt x="7667" y="627107"/>
                </a:lnTo>
                <a:lnTo>
                  <a:pt x="15987" y="632717"/>
                </a:lnTo>
                <a:lnTo>
                  <a:pt x="26177" y="634774"/>
                </a:lnTo>
                <a:lnTo>
                  <a:pt x="36366" y="632716"/>
                </a:lnTo>
                <a:lnTo>
                  <a:pt x="44687" y="627100"/>
                </a:lnTo>
                <a:lnTo>
                  <a:pt x="50297" y="618764"/>
                </a:lnTo>
                <a:lnTo>
                  <a:pt x="52354" y="608544"/>
                </a:lnTo>
                <a:lnTo>
                  <a:pt x="50297" y="598355"/>
                </a:lnTo>
                <a:lnTo>
                  <a:pt x="44687" y="590034"/>
                </a:lnTo>
                <a:lnTo>
                  <a:pt x="36366" y="584424"/>
                </a:lnTo>
                <a:lnTo>
                  <a:pt x="26177" y="582367"/>
                </a:lnTo>
                <a:close/>
              </a:path>
              <a:path w="8910955" h="7059930">
                <a:moveTo>
                  <a:pt x="26177" y="477606"/>
                </a:moveTo>
                <a:lnTo>
                  <a:pt x="15987" y="479663"/>
                </a:lnTo>
                <a:lnTo>
                  <a:pt x="7667" y="485273"/>
                </a:lnTo>
                <a:lnTo>
                  <a:pt x="2057" y="493594"/>
                </a:lnTo>
                <a:lnTo>
                  <a:pt x="0" y="503835"/>
                </a:lnTo>
                <a:lnTo>
                  <a:pt x="2057" y="514025"/>
                </a:lnTo>
                <a:lnTo>
                  <a:pt x="7667" y="522346"/>
                </a:lnTo>
                <a:lnTo>
                  <a:pt x="15987" y="527956"/>
                </a:lnTo>
                <a:lnTo>
                  <a:pt x="26177" y="530013"/>
                </a:lnTo>
                <a:lnTo>
                  <a:pt x="36366" y="527955"/>
                </a:lnTo>
                <a:lnTo>
                  <a:pt x="44687" y="522339"/>
                </a:lnTo>
                <a:lnTo>
                  <a:pt x="50297" y="514003"/>
                </a:lnTo>
                <a:lnTo>
                  <a:pt x="52354" y="503783"/>
                </a:lnTo>
                <a:lnTo>
                  <a:pt x="50297" y="493594"/>
                </a:lnTo>
                <a:lnTo>
                  <a:pt x="44687" y="485273"/>
                </a:lnTo>
                <a:lnTo>
                  <a:pt x="36366" y="479663"/>
                </a:lnTo>
                <a:lnTo>
                  <a:pt x="26177" y="477606"/>
                </a:lnTo>
                <a:close/>
              </a:path>
              <a:path w="8910955" h="7059930">
                <a:moveTo>
                  <a:pt x="26177" y="372845"/>
                </a:moveTo>
                <a:lnTo>
                  <a:pt x="15987" y="374902"/>
                </a:lnTo>
                <a:lnTo>
                  <a:pt x="7667" y="380512"/>
                </a:lnTo>
                <a:lnTo>
                  <a:pt x="2057" y="388833"/>
                </a:lnTo>
                <a:lnTo>
                  <a:pt x="0" y="399074"/>
                </a:lnTo>
                <a:lnTo>
                  <a:pt x="2057" y="409264"/>
                </a:lnTo>
                <a:lnTo>
                  <a:pt x="7667" y="417584"/>
                </a:lnTo>
                <a:lnTo>
                  <a:pt x="15987" y="423194"/>
                </a:lnTo>
                <a:lnTo>
                  <a:pt x="26177" y="425251"/>
                </a:lnTo>
                <a:lnTo>
                  <a:pt x="36366" y="423194"/>
                </a:lnTo>
                <a:lnTo>
                  <a:pt x="44687" y="417578"/>
                </a:lnTo>
                <a:lnTo>
                  <a:pt x="50297" y="409241"/>
                </a:lnTo>
                <a:lnTo>
                  <a:pt x="52354" y="399022"/>
                </a:lnTo>
                <a:lnTo>
                  <a:pt x="50297" y="388833"/>
                </a:lnTo>
                <a:lnTo>
                  <a:pt x="44687" y="380512"/>
                </a:lnTo>
                <a:lnTo>
                  <a:pt x="36366" y="374902"/>
                </a:lnTo>
                <a:lnTo>
                  <a:pt x="26177" y="372845"/>
                </a:lnTo>
                <a:close/>
              </a:path>
              <a:path w="8910955" h="7059930">
                <a:moveTo>
                  <a:pt x="26177" y="268083"/>
                </a:moveTo>
                <a:lnTo>
                  <a:pt x="15987" y="270141"/>
                </a:lnTo>
                <a:lnTo>
                  <a:pt x="7667" y="275751"/>
                </a:lnTo>
                <a:lnTo>
                  <a:pt x="2057" y="284071"/>
                </a:lnTo>
                <a:lnTo>
                  <a:pt x="0" y="294313"/>
                </a:lnTo>
                <a:lnTo>
                  <a:pt x="2057" y="304502"/>
                </a:lnTo>
                <a:lnTo>
                  <a:pt x="7667" y="312823"/>
                </a:lnTo>
                <a:lnTo>
                  <a:pt x="15987" y="318433"/>
                </a:lnTo>
                <a:lnTo>
                  <a:pt x="26177" y="320490"/>
                </a:lnTo>
                <a:lnTo>
                  <a:pt x="36366" y="318432"/>
                </a:lnTo>
                <a:lnTo>
                  <a:pt x="44687" y="312817"/>
                </a:lnTo>
                <a:lnTo>
                  <a:pt x="50297" y="304480"/>
                </a:lnTo>
                <a:lnTo>
                  <a:pt x="52354" y="294261"/>
                </a:lnTo>
                <a:lnTo>
                  <a:pt x="50297" y="284071"/>
                </a:lnTo>
                <a:lnTo>
                  <a:pt x="44687" y="275751"/>
                </a:lnTo>
                <a:lnTo>
                  <a:pt x="36366" y="270141"/>
                </a:lnTo>
                <a:lnTo>
                  <a:pt x="26177" y="268083"/>
                </a:lnTo>
                <a:close/>
              </a:path>
              <a:path w="8910955" h="7059930">
                <a:moveTo>
                  <a:pt x="32409" y="163745"/>
                </a:moveTo>
                <a:lnTo>
                  <a:pt x="22026" y="164241"/>
                </a:lnTo>
                <a:lnTo>
                  <a:pt x="12954" y="168531"/>
                </a:lnTo>
                <a:lnTo>
                  <a:pt x="6153" y="175910"/>
                </a:lnTo>
                <a:lnTo>
                  <a:pt x="2574" y="185725"/>
                </a:lnTo>
                <a:lnTo>
                  <a:pt x="3070" y="196108"/>
                </a:lnTo>
                <a:lnTo>
                  <a:pt x="7360" y="205180"/>
                </a:lnTo>
                <a:lnTo>
                  <a:pt x="14739" y="211981"/>
                </a:lnTo>
                <a:lnTo>
                  <a:pt x="24502" y="215552"/>
                </a:lnTo>
                <a:lnTo>
                  <a:pt x="34885" y="215055"/>
                </a:lnTo>
                <a:lnTo>
                  <a:pt x="43958" y="210759"/>
                </a:lnTo>
                <a:lnTo>
                  <a:pt x="50761" y="203365"/>
                </a:lnTo>
                <a:lnTo>
                  <a:pt x="54337" y="193573"/>
                </a:lnTo>
                <a:lnTo>
                  <a:pt x="53841" y="183190"/>
                </a:lnTo>
                <a:lnTo>
                  <a:pt x="49551" y="174117"/>
                </a:lnTo>
                <a:lnTo>
                  <a:pt x="42172" y="167316"/>
                </a:lnTo>
                <a:lnTo>
                  <a:pt x="32409" y="163745"/>
                </a:lnTo>
                <a:close/>
              </a:path>
              <a:path w="8910955" h="7059930">
                <a:moveTo>
                  <a:pt x="69299" y="69015"/>
                </a:moveTo>
                <a:lnTo>
                  <a:pt x="59551" y="71399"/>
                </a:lnTo>
                <a:lnTo>
                  <a:pt x="51140" y="77595"/>
                </a:lnTo>
                <a:lnTo>
                  <a:pt x="45810" y="86519"/>
                </a:lnTo>
                <a:lnTo>
                  <a:pt x="44365" y="96450"/>
                </a:lnTo>
                <a:lnTo>
                  <a:pt x="46750" y="106198"/>
                </a:lnTo>
                <a:lnTo>
                  <a:pt x="52907" y="114573"/>
                </a:lnTo>
                <a:lnTo>
                  <a:pt x="61831" y="119903"/>
                </a:lnTo>
                <a:lnTo>
                  <a:pt x="71766" y="121343"/>
                </a:lnTo>
                <a:lnTo>
                  <a:pt x="81524" y="118947"/>
                </a:lnTo>
                <a:lnTo>
                  <a:pt x="89920" y="112768"/>
                </a:lnTo>
                <a:lnTo>
                  <a:pt x="95250" y="103844"/>
                </a:lnTo>
                <a:lnTo>
                  <a:pt x="96695" y="93913"/>
                </a:lnTo>
                <a:lnTo>
                  <a:pt x="94310" y="84165"/>
                </a:lnTo>
                <a:lnTo>
                  <a:pt x="88153" y="75790"/>
                </a:lnTo>
                <a:lnTo>
                  <a:pt x="79229" y="70459"/>
                </a:lnTo>
                <a:lnTo>
                  <a:pt x="69299" y="69015"/>
                </a:lnTo>
                <a:close/>
              </a:path>
              <a:path w="8910955" h="7059930">
                <a:moveTo>
                  <a:pt x="157089" y="10436"/>
                </a:moveTo>
                <a:lnTo>
                  <a:pt x="146764" y="12024"/>
                </a:lnTo>
                <a:lnTo>
                  <a:pt x="137903" y="17458"/>
                </a:lnTo>
                <a:lnTo>
                  <a:pt x="132017" y="25587"/>
                </a:lnTo>
                <a:lnTo>
                  <a:pt x="129609" y="35329"/>
                </a:lnTo>
                <a:lnTo>
                  <a:pt x="131180" y="45604"/>
                </a:lnTo>
                <a:lnTo>
                  <a:pt x="136615" y="54466"/>
                </a:lnTo>
                <a:lnTo>
                  <a:pt x="144749" y="60349"/>
                </a:lnTo>
                <a:lnTo>
                  <a:pt x="154505" y="62751"/>
                </a:lnTo>
                <a:lnTo>
                  <a:pt x="164809" y="61170"/>
                </a:lnTo>
                <a:lnTo>
                  <a:pt x="173671" y="55736"/>
                </a:lnTo>
                <a:lnTo>
                  <a:pt x="179556" y="47608"/>
                </a:lnTo>
                <a:lnTo>
                  <a:pt x="181964" y="37866"/>
                </a:lnTo>
                <a:lnTo>
                  <a:pt x="180393" y="27590"/>
                </a:lnTo>
                <a:lnTo>
                  <a:pt x="174959" y="18729"/>
                </a:lnTo>
                <a:lnTo>
                  <a:pt x="166831" y="12844"/>
                </a:lnTo>
                <a:lnTo>
                  <a:pt x="157089" y="10436"/>
                </a:lnTo>
                <a:close/>
              </a:path>
              <a:path w="8910955" h="7059930">
                <a:moveTo>
                  <a:pt x="259359" y="0"/>
                </a:moveTo>
                <a:lnTo>
                  <a:pt x="249169" y="2057"/>
                </a:lnTo>
                <a:lnTo>
                  <a:pt x="240849" y="7667"/>
                </a:lnTo>
                <a:lnTo>
                  <a:pt x="235239" y="15987"/>
                </a:lnTo>
                <a:lnTo>
                  <a:pt x="233181" y="26177"/>
                </a:lnTo>
                <a:lnTo>
                  <a:pt x="235239" y="36366"/>
                </a:lnTo>
                <a:lnTo>
                  <a:pt x="240855" y="44687"/>
                </a:lnTo>
                <a:lnTo>
                  <a:pt x="249191" y="50297"/>
                </a:lnTo>
                <a:lnTo>
                  <a:pt x="259411" y="52354"/>
                </a:lnTo>
                <a:lnTo>
                  <a:pt x="269600" y="50297"/>
                </a:lnTo>
                <a:lnTo>
                  <a:pt x="277921" y="44687"/>
                </a:lnTo>
                <a:lnTo>
                  <a:pt x="283531" y="36366"/>
                </a:lnTo>
                <a:lnTo>
                  <a:pt x="285588" y="26177"/>
                </a:lnTo>
                <a:lnTo>
                  <a:pt x="283531" y="15987"/>
                </a:lnTo>
                <a:lnTo>
                  <a:pt x="277921" y="7667"/>
                </a:lnTo>
                <a:lnTo>
                  <a:pt x="269600" y="2057"/>
                </a:lnTo>
                <a:lnTo>
                  <a:pt x="259359" y="0"/>
                </a:lnTo>
                <a:close/>
              </a:path>
              <a:path w="8910955" h="7059930">
                <a:moveTo>
                  <a:pt x="364120" y="0"/>
                </a:moveTo>
                <a:lnTo>
                  <a:pt x="353930" y="2057"/>
                </a:lnTo>
                <a:lnTo>
                  <a:pt x="345610" y="7667"/>
                </a:lnTo>
                <a:lnTo>
                  <a:pt x="340000" y="15987"/>
                </a:lnTo>
                <a:lnTo>
                  <a:pt x="337943" y="26177"/>
                </a:lnTo>
                <a:lnTo>
                  <a:pt x="340001" y="36366"/>
                </a:lnTo>
                <a:lnTo>
                  <a:pt x="345616" y="44687"/>
                </a:lnTo>
                <a:lnTo>
                  <a:pt x="353953" y="50297"/>
                </a:lnTo>
                <a:lnTo>
                  <a:pt x="364172" y="52354"/>
                </a:lnTo>
                <a:lnTo>
                  <a:pt x="374362" y="50297"/>
                </a:lnTo>
                <a:lnTo>
                  <a:pt x="382683" y="44687"/>
                </a:lnTo>
                <a:lnTo>
                  <a:pt x="388293" y="36366"/>
                </a:lnTo>
                <a:lnTo>
                  <a:pt x="390350" y="26177"/>
                </a:lnTo>
                <a:lnTo>
                  <a:pt x="388293" y="15987"/>
                </a:lnTo>
                <a:lnTo>
                  <a:pt x="382683" y="7667"/>
                </a:lnTo>
                <a:lnTo>
                  <a:pt x="374362" y="2057"/>
                </a:lnTo>
                <a:lnTo>
                  <a:pt x="364120" y="0"/>
                </a:lnTo>
                <a:close/>
              </a:path>
              <a:path w="8910955" h="7059930">
                <a:moveTo>
                  <a:pt x="468882" y="0"/>
                </a:moveTo>
                <a:lnTo>
                  <a:pt x="458692" y="2057"/>
                </a:lnTo>
                <a:lnTo>
                  <a:pt x="450371" y="7667"/>
                </a:lnTo>
                <a:lnTo>
                  <a:pt x="444761" y="15987"/>
                </a:lnTo>
                <a:lnTo>
                  <a:pt x="442704" y="26177"/>
                </a:lnTo>
                <a:lnTo>
                  <a:pt x="444762" y="36366"/>
                </a:lnTo>
                <a:lnTo>
                  <a:pt x="450378" y="44687"/>
                </a:lnTo>
                <a:lnTo>
                  <a:pt x="458714" y="50297"/>
                </a:lnTo>
                <a:lnTo>
                  <a:pt x="468934" y="52354"/>
                </a:lnTo>
                <a:lnTo>
                  <a:pt x="479123" y="50297"/>
                </a:lnTo>
                <a:lnTo>
                  <a:pt x="487444" y="44687"/>
                </a:lnTo>
                <a:lnTo>
                  <a:pt x="493054" y="36366"/>
                </a:lnTo>
                <a:lnTo>
                  <a:pt x="495111" y="26177"/>
                </a:lnTo>
                <a:lnTo>
                  <a:pt x="493054" y="15987"/>
                </a:lnTo>
                <a:lnTo>
                  <a:pt x="487444" y="7667"/>
                </a:lnTo>
                <a:lnTo>
                  <a:pt x="479123" y="2057"/>
                </a:lnTo>
                <a:lnTo>
                  <a:pt x="468882" y="0"/>
                </a:lnTo>
                <a:close/>
              </a:path>
              <a:path w="8910955" h="7059930">
                <a:moveTo>
                  <a:pt x="573643" y="0"/>
                </a:moveTo>
                <a:lnTo>
                  <a:pt x="563453" y="2057"/>
                </a:lnTo>
                <a:lnTo>
                  <a:pt x="555132" y="7667"/>
                </a:lnTo>
                <a:lnTo>
                  <a:pt x="549523" y="15987"/>
                </a:lnTo>
                <a:lnTo>
                  <a:pt x="547466" y="26177"/>
                </a:lnTo>
                <a:lnTo>
                  <a:pt x="549523" y="36366"/>
                </a:lnTo>
                <a:lnTo>
                  <a:pt x="555139" y="44687"/>
                </a:lnTo>
                <a:lnTo>
                  <a:pt x="563475" y="50297"/>
                </a:lnTo>
                <a:lnTo>
                  <a:pt x="573695" y="52354"/>
                </a:lnTo>
                <a:lnTo>
                  <a:pt x="583884" y="50297"/>
                </a:lnTo>
                <a:lnTo>
                  <a:pt x="592205" y="44687"/>
                </a:lnTo>
                <a:lnTo>
                  <a:pt x="597815" y="36366"/>
                </a:lnTo>
                <a:lnTo>
                  <a:pt x="599872" y="26177"/>
                </a:lnTo>
                <a:lnTo>
                  <a:pt x="597815" y="15987"/>
                </a:lnTo>
                <a:lnTo>
                  <a:pt x="592205" y="7667"/>
                </a:lnTo>
                <a:lnTo>
                  <a:pt x="583884" y="2057"/>
                </a:lnTo>
                <a:lnTo>
                  <a:pt x="573643" y="0"/>
                </a:lnTo>
                <a:close/>
              </a:path>
              <a:path w="8910955" h="7059930">
                <a:moveTo>
                  <a:pt x="678404" y="0"/>
                </a:moveTo>
                <a:lnTo>
                  <a:pt x="668214" y="2057"/>
                </a:lnTo>
                <a:lnTo>
                  <a:pt x="659894" y="7667"/>
                </a:lnTo>
                <a:lnTo>
                  <a:pt x="654284" y="15987"/>
                </a:lnTo>
                <a:lnTo>
                  <a:pt x="652227" y="26177"/>
                </a:lnTo>
                <a:lnTo>
                  <a:pt x="654285" y="36366"/>
                </a:lnTo>
                <a:lnTo>
                  <a:pt x="659900" y="44687"/>
                </a:lnTo>
                <a:lnTo>
                  <a:pt x="668236" y="50297"/>
                </a:lnTo>
                <a:lnTo>
                  <a:pt x="678456" y="52354"/>
                </a:lnTo>
                <a:lnTo>
                  <a:pt x="688646" y="50297"/>
                </a:lnTo>
                <a:lnTo>
                  <a:pt x="696966" y="44687"/>
                </a:lnTo>
                <a:lnTo>
                  <a:pt x="702576" y="36366"/>
                </a:lnTo>
                <a:lnTo>
                  <a:pt x="704634" y="26177"/>
                </a:lnTo>
                <a:lnTo>
                  <a:pt x="702576" y="15987"/>
                </a:lnTo>
                <a:lnTo>
                  <a:pt x="696966" y="7667"/>
                </a:lnTo>
                <a:lnTo>
                  <a:pt x="688646" y="2057"/>
                </a:lnTo>
                <a:lnTo>
                  <a:pt x="678404" y="0"/>
                </a:lnTo>
                <a:close/>
              </a:path>
              <a:path w="8910955" h="7059930">
                <a:moveTo>
                  <a:pt x="783165" y="0"/>
                </a:moveTo>
                <a:lnTo>
                  <a:pt x="772975" y="2057"/>
                </a:lnTo>
                <a:lnTo>
                  <a:pt x="764655" y="7667"/>
                </a:lnTo>
                <a:lnTo>
                  <a:pt x="759045" y="15987"/>
                </a:lnTo>
                <a:lnTo>
                  <a:pt x="756988" y="26177"/>
                </a:lnTo>
                <a:lnTo>
                  <a:pt x="759046" y="36366"/>
                </a:lnTo>
                <a:lnTo>
                  <a:pt x="764661" y="44687"/>
                </a:lnTo>
                <a:lnTo>
                  <a:pt x="772998" y="50297"/>
                </a:lnTo>
                <a:lnTo>
                  <a:pt x="783218" y="52354"/>
                </a:lnTo>
                <a:lnTo>
                  <a:pt x="793407" y="50297"/>
                </a:lnTo>
                <a:lnTo>
                  <a:pt x="801728" y="44687"/>
                </a:lnTo>
                <a:lnTo>
                  <a:pt x="807338" y="36366"/>
                </a:lnTo>
                <a:lnTo>
                  <a:pt x="809395" y="26177"/>
                </a:lnTo>
                <a:lnTo>
                  <a:pt x="807338" y="15987"/>
                </a:lnTo>
                <a:lnTo>
                  <a:pt x="801728" y="7667"/>
                </a:lnTo>
                <a:lnTo>
                  <a:pt x="793407" y="2057"/>
                </a:lnTo>
                <a:lnTo>
                  <a:pt x="783165" y="0"/>
                </a:lnTo>
                <a:close/>
              </a:path>
              <a:path w="8910955" h="7059930">
                <a:moveTo>
                  <a:pt x="887926" y="0"/>
                </a:moveTo>
                <a:lnTo>
                  <a:pt x="877737" y="2057"/>
                </a:lnTo>
                <a:lnTo>
                  <a:pt x="869416" y="7667"/>
                </a:lnTo>
                <a:lnTo>
                  <a:pt x="863806" y="15987"/>
                </a:lnTo>
                <a:lnTo>
                  <a:pt x="861749" y="26177"/>
                </a:lnTo>
                <a:lnTo>
                  <a:pt x="863807" y="36366"/>
                </a:lnTo>
                <a:lnTo>
                  <a:pt x="869423" y="44687"/>
                </a:lnTo>
                <a:lnTo>
                  <a:pt x="877759" y="50297"/>
                </a:lnTo>
                <a:lnTo>
                  <a:pt x="887979" y="52354"/>
                </a:lnTo>
                <a:lnTo>
                  <a:pt x="898168" y="50297"/>
                </a:lnTo>
                <a:lnTo>
                  <a:pt x="906489" y="44687"/>
                </a:lnTo>
                <a:lnTo>
                  <a:pt x="912099" y="36366"/>
                </a:lnTo>
                <a:lnTo>
                  <a:pt x="914156" y="26177"/>
                </a:lnTo>
                <a:lnTo>
                  <a:pt x="912099" y="15987"/>
                </a:lnTo>
                <a:lnTo>
                  <a:pt x="906489" y="7667"/>
                </a:lnTo>
                <a:lnTo>
                  <a:pt x="898168" y="2057"/>
                </a:lnTo>
                <a:lnTo>
                  <a:pt x="887926" y="0"/>
                </a:lnTo>
                <a:close/>
              </a:path>
              <a:path w="8910955" h="7059930">
                <a:moveTo>
                  <a:pt x="992688" y="0"/>
                </a:moveTo>
                <a:lnTo>
                  <a:pt x="982498" y="2057"/>
                </a:lnTo>
                <a:lnTo>
                  <a:pt x="974178" y="7667"/>
                </a:lnTo>
                <a:lnTo>
                  <a:pt x="968568" y="15987"/>
                </a:lnTo>
                <a:lnTo>
                  <a:pt x="966510" y="26177"/>
                </a:lnTo>
                <a:lnTo>
                  <a:pt x="968568" y="36366"/>
                </a:lnTo>
                <a:lnTo>
                  <a:pt x="974184" y="44687"/>
                </a:lnTo>
                <a:lnTo>
                  <a:pt x="982520" y="50297"/>
                </a:lnTo>
                <a:lnTo>
                  <a:pt x="992740" y="52354"/>
                </a:lnTo>
                <a:lnTo>
                  <a:pt x="1002929" y="50297"/>
                </a:lnTo>
                <a:lnTo>
                  <a:pt x="1011250" y="44687"/>
                </a:lnTo>
                <a:lnTo>
                  <a:pt x="1016860" y="36366"/>
                </a:lnTo>
                <a:lnTo>
                  <a:pt x="1018917" y="26177"/>
                </a:lnTo>
                <a:lnTo>
                  <a:pt x="1016860" y="15987"/>
                </a:lnTo>
                <a:lnTo>
                  <a:pt x="1011250" y="7667"/>
                </a:lnTo>
                <a:lnTo>
                  <a:pt x="1002929" y="2057"/>
                </a:lnTo>
                <a:lnTo>
                  <a:pt x="992688" y="0"/>
                </a:lnTo>
                <a:close/>
              </a:path>
              <a:path w="8910955" h="7059930">
                <a:moveTo>
                  <a:pt x="1097449" y="0"/>
                </a:moveTo>
                <a:lnTo>
                  <a:pt x="1087260" y="2057"/>
                </a:lnTo>
                <a:lnTo>
                  <a:pt x="1078939" y="7667"/>
                </a:lnTo>
                <a:lnTo>
                  <a:pt x="1073329" y="15987"/>
                </a:lnTo>
                <a:lnTo>
                  <a:pt x="1071272" y="26177"/>
                </a:lnTo>
                <a:lnTo>
                  <a:pt x="1073330" y="36366"/>
                </a:lnTo>
                <a:lnTo>
                  <a:pt x="1078945" y="44687"/>
                </a:lnTo>
                <a:lnTo>
                  <a:pt x="1087282" y="50297"/>
                </a:lnTo>
                <a:lnTo>
                  <a:pt x="1097501" y="52354"/>
                </a:lnTo>
                <a:lnTo>
                  <a:pt x="1107690" y="50297"/>
                </a:lnTo>
                <a:lnTo>
                  <a:pt x="1116011" y="44687"/>
                </a:lnTo>
                <a:lnTo>
                  <a:pt x="1121621" y="36366"/>
                </a:lnTo>
                <a:lnTo>
                  <a:pt x="1123678" y="26177"/>
                </a:lnTo>
                <a:lnTo>
                  <a:pt x="1121621" y="15987"/>
                </a:lnTo>
                <a:lnTo>
                  <a:pt x="1116011" y="7667"/>
                </a:lnTo>
                <a:lnTo>
                  <a:pt x="1107690" y="2057"/>
                </a:lnTo>
                <a:lnTo>
                  <a:pt x="1097449" y="0"/>
                </a:lnTo>
                <a:close/>
              </a:path>
              <a:path w="8910955" h="7059930">
                <a:moveTo>
                  <a:pt x="1202210" y="0"/>
                </a:moveTo>
                <a:lnTo>
                  <a:pt x="1192021" y="2057"/>
                </a:lnTo>
                <a:lnTo>
                  <a:pt x="1183700" y="7667"/>
                </a:lnTo>
                <a:lnTo>
                  <a:pt x="1178090" y="15987"/>
                </a:lnTo>
                <a:lnTo>
                  <a:pt x="1176033" y="26177"/>
                </a:lnTo>
                <a:lnTo>
                  <a:pt x="1178091" y="36366"/>
                </a:lnTo>
                <a:lnTo>
                  <a:pt x="1183707" y="44687"/>
                </a:lnTo>
                <a:lnTo>
                  <a:pt x="1192043" y="50297"/>
                </a:lnTo>
                <a:lnTo>
                  <a:pt x="1202262" y="52354"/>
                </a:lnTo>
                <a:lnTo>
                  <a:pt x="1212452" y="50297"/>
                </a:lnTo>
                <a:lnTo>
                  <a:pt x="1220772" y="44687"/>
                </a:lnTo>
                <a:lnTo>
                  <a:pt x="1226382" y="36366"/>
                </a:lnTo>
                <a:lnTo>
                  <a:pt x="1228440" y="26177"/>
                </a:lnTo>
                <a:lnTo>
                  <a:pt x="1226382" y="15987"/>
                </a:lnTo>
                <a:lnTo>
                  <a:pt x="1220772" y="7667"/>
                </a:lnTo>
                <a:lnTo>
                  <a:pt x="1212452" y="2057"/>
                </a:lnTo>
                <a:lnTo>
                  <a:pt x="1202210" y="0"/>
                </a:lnTo>
                <a:close/>
              </a:path>
              <a:path w="8910955" h="7059930">
                <a:moveTo>
                  <a:pt x="1306971" y="0"/>
                </a:moveTo>
                <a:lnTo>
                  <a:pt x="1296782" y="2057"/>
                </a:lnTo>
                <a:lnTo>
                  <a:pt x="1288461" y="7667"/>
                </a:lnTo>
                <a:lnTo>
                  <a:pt x="1282851" y="15987"/>
                </a:lnTo>
                <a:lnTo>
                  <a:pt x="1280794" y="26177"/>
                </a:lnTo>
                <a:lnTo>
                  <a:pt x="1282852" y="36366"/>
                </a:lnTo>
                <a:lnTo>
                  <a:pt x="1288468" y="44687"/>
                </a:lnTo>
                <a:lnTo>
                  <a:pt x="1296804" y="50297"/>
                </a:lnTo>
                <a:lnTo>
                  <a:pt x="1307024" y="52354"/>
                </a:lnTo>
                <a:lnTo>
                  <a:pt x="1317213" y="50297"/>
                </a:lnTo>
                <a:lnTo>
                  <a:pt x="1325534" y="44687"/>
                </a:lnTo>
                <a:lnTo>
                  <a:pt x="1331144" y="36366"/>
                </a:lnTo>
                <a:lnTo>
                  <a:pt x="1333201" y="26177"/>
                </a:lnTo>
                <a:lnTo>
                  <a:pt x="1331144" y="15987"/>
                </a:lnTo>
                <a:lnTo>
                  <a:pt x="1325534" y="7667"/>
                </a:lnTo>
                <a:lnTo>
                  <a:pt x="1317213" y="2057"/>
                </a:lnTo>
                <a:lnTo>
                  <a:pt x="1306971" y="0"/>
                </a:lnTo>
                <a:close/>
              </a:path>
              <a:path w="8910955" h="7059930">
                <a:moveTo>
                  <a:pt x="1411732" y="0"/>
                </a:moveTo>
                <a:lnTo>
                  <a:pt x="1401543" y="2057"/>
                </a:lnTo>
                <a:lnTo>
                  <a:pt x="1393222" y="7667"/>
                </a:lnTo>
                <a:lnTo>
                  <a:pt x="1387612" y="15987"/>
                </a:lnTo>
                <a:lnTo>
                  <a:pt x="1385555" y="26177"/>
                </a:lnTo>
                <a:lnTo>
                  <a:pt x="1387613" y="36366"/>
                </a:lnTo>
                <a:lnTo>
                  <a:pt x="1393229" y="44687"/>
                </a:lnTo>
                <a:lnTo>
                  <a:pt x="1401565" y="50297"/>
                </a:lnTo>
                <a:lnTo>
                  <a:pt x="1411785" y="52354"/>
                </a:lnTo>
                <a:lnTo>
                  <a:pt x="1421974" y="50297"/>
                </a:lnTo>
                <a:lnTo>
                  <a:pt x="1430295" y="44687"/>
                </a:lnTo>
                <a:lnTo>
                  <a:pt x="1435905" y="36366"/>
                </a:lnTo>
                <a:lnTo>
                  <a:pt x="1437962" y="26177"/>
                </a:lnTo>
                <a:lnTo>
                  <a:pt x="1435905" y="15987"/>
                </a:lnTo>
                <a:lnTo>
                  <a:pt x="1430295" y="7667"/>
                </a:lnTo>
                <a:lnTo>
                  <a:pt x="1421974" y="2057"/>
                </a:lnTo>
                <a:lnTo>
                  <a:pt x="1411732" y="0"/>
                </a:lnTo>
                <a:close/>
              </a:path>
              <a:path w="8910955" h="7059930">
                <a:moveTo>
                  <a:pt x="1516494" y="0"/>
                </a:moveTo>
                <a:lnTo>
                  <a:pt x="1506304" y="2057"/>
                </a:lnTo>
                <a:lnTo>
                  <a:pt x="1497984" y="7667"/>
                </a:lnTo>
                <a:lnTo>
                  <a:pt x="1492374" y="15987"/>
                </a:lnTo>
                <a:lnTo>
                  <a:pt x="1490316" y="26177"/>
                </a:lnTo>
                <a:lnTo>
                  <a:pt x="1492374" y="36366"/>
                </a:lnTo>
                <a:lnTo>
                  <a:pt x="1497990" y="44687"/>
                </a:lnTo>
                <a:lnTo>
                  <a:pt x="1506326" y="50297"/>
                </a:lnTo>
                <a:lnTo>
                  <a:pt x="1516546" y="52354"/>
                </a:lnTo>
                <a:lnTo>
                  <a:pt x="1526735" y="50297"/>
                </a:lnTo>
                <a:lnTo>
                  <a:pt x="1535056" y="44687"/>
                </a:lnTo>
                <a:lnTo>
                  <a:pt x="1540666" y="36366"/>
                </a:lnTo>
                <a:lnTo>
                  <a:pt x="1542723" y="26177"/>
                </a:lnTo>
                <a:lnTo>
                  <a:pt x="1540666" y="15987"/>
                </a:lnTo>
                <a:lnTo>
                  <a:pt x="1535056" y="7667"/>
                </a:lnTo>
                <a:lnTo>
                  <a:pt x="1526735" y="2057"/>
                </a:lnTo>
                <a:lnTo>
                  <a:pt x="1516494" y="0"/>
                </a:lnTo>
                <a:close/>
              </a:path>
              <a:path w="8910955" h="7059930">
                <a:moveTo>
                  <a:pt x="1621255" y="0"/>
                </a:moveTo>
                <a:lnTo>
                  <a:pt x="1611066" y="2057"/>
                </a:lnTo>
                <a:lnTo>
                  <a:pt x="1602745" y="7667"/>
                </a:lnTo>
                <a:lnTo>
                  <a:pt x="1597135" y="15987"/>
                </a:lnTo>
                <a:lnTo>
                  <a:pt x="1595078" y="26177"/>
                </a:lnTo>
                <a:lnTo>
                  <a:pt x="1597136" y="36366"/>
                </a:lnTo>
                <a:lnTo>
                  <a:pt x="1602751" y="44687"/>
                </a:lnTo>
                <a:lnTo>
                  <a:pt x="1611088" y="50297"/>
                </a:lnTo>
                <a:lnTo>
                  <a:pt x="1621307" y="52354"/>
                </a:lnTo>
                <a:lnTo>
                  <a:pt x="1631497" y="50297"/>
                </a:lnTo>
                <a:lnTo>
                  <a:pt x="1639817" y="44687"/>
                </a:lnTo>
                <a:lnTo>
                  <a:pt x="1645427" y="36366"/>
                </a:lnTo>
                <a:lnTo>
                  <a:pt x="1647484" y="26177"/>
                </a:lnTo>
                <a:lnTo>
                  <a:pt x="1645427" y="15987"/>
                </a:lnTo>
                <a:lnTo>
                  <a:pt x="1639817" y="7667"/>
                </a:lnTo>
                <a:lnTo>
                  <a:pt x="1631497" y="2057"/>
                </a:lnTo>
                <a:lnTo>
                  <a:pt x="1621255" y="0"/>
                </a:lnTo>
                <a:close/>
              </a:path>
              <a:path w="8910955" h="7059930">
                <a:moveTo>
                  <a:pt x="1726016" y="0"/>
                </a:moveTo>
                <a:lnTo>
                  <a:pt x="1715827" y="2057"/>
                </a:lnTo>
                <a:lnTo>
                  <a:pt x="1707506" y="7667"/>
                </a:lnTo>
                <a:lnTo>
                  <a:pt x="1701896" y="15987"/>
                </a:lnTo>
                <a:lnTo>
                  <a:pt x="1699839" y="26177"/>
                </a:lnTo>
                <a:lnTo>
                  <a:pt x="1701897" y="36366"/>
                </a:lnTo>
                <a:lnTo>
                  <a:pt x="1707513" y="44687"/>
                </a:lnTo>
                <a:lnTo>
                  <a:pt x="1715849" y="50297"/>
                </a:lnTo>
                <a:lnTo>
                  <a:pt x="1726068" y="52354"/>
                </a:lnTo>
                <a:lnTo>
                  <a:pt x="1736258" y="50297"/>
                </a:lnTo>
                <a:lnTo>
                  <a:pt x="1744578" y="44687"/>
                </a:lnTo>
                <a:lnTo>
                  <a:pt x="1750188" y="36366"/>
                </a:lnTo>
                <a:lnTo>
                  <a:pt x="1752246" y="26177"/>
                </a:lnTo>
                <a:lnTo>
                  <a:pt x="1750188" y="15987"/>
                </a:lnTo>
                <a:lnTo>
                  <a:pt x="1744578" y="7667"/>
                </a:lnTo>
                <a:lnTo>
                  <a:pt x="1736258" y="2057"/>
                </a:lnTo>
                <a:lnTo>
                  <a:pt x="1726016" y="0"/>
                </a:lnTo>
                <a:close/>
              </a:path>
              <a:path w="8910955" h="7059930">
                <a:moveTo>
                  <a:pt x="1830777" y="0"/>
                </a:moveTo>
                <a:lnTo>
                  <a:pt x="1820588" y="2057"/>
                </a:lnTo>
                <a:lnTo>
                  <a:pt x="1812267" y="7667"/>
                </a:lnTo>
                <a:lnTo>
                  <a:pt x="1806657" y="15987"/>
                </a:lnTo>
                <a:lnTo>
                  <a:pt x="1804600" y="26177"/>
                </a:lnTo>
                <a:lnTo>
                  <a:pt x="1806658" y="36366"/>
                </a:lnTo>
                <a:lnTo>
                  <a:pt x="1812274" y="44687"/>
                </a:lnTo>
                <a:lnTo>
                  <a:pt x="1820610" y="50297"/>
                </a:lnTo>
                <a:lnTo>
                  <a:pt x="1830830" y="52354"/>
                </a:lnTo>
                <a:lnTo>
                  <a:pt x="1841019" y="50297"/>
                </a:lnTo>
                <a:lnTo>
                  <a:pt x="1849340" y="44687"/>
                </a:lnTo>
                <a:lnTo>
                  <a:pt x="1854950" y="36366"/>
                </a:lnTo>
                <a:lnTo>
                  <a:pt x="1857007" y="26177"/>
                </a:lnTo>
                <a:lnTo>
                  <a:pt x="1854950" y="15987"/>
                </a:lnTo>
                <a:lnTo>
                  <a:pt x="1849340" y="7667"/>
                </a:lnTo>
                <a:lnTo>
                  <a:pt x="1841019" y="2057"/>
                </a:lnTo>
                <a:lnTo>
                  <a:pt x="1830777" y="0"/>
                </a:lnTo>
                <a:close/>
              </a:path>
              <a:path w="8910955" h="7059930">
                <a:moveTo>
                  <a:pt x="1935538" y="0"/>
                </a:moveTo>
                <a:lnTo>
                  <a:pt x="1925349" y="2057"/>
                </a:lnTo>
                <a:lnTo>
                  <a:pt x="1917028" y="7667"/>
                </a:lnTo>
                <a:lnTo>
                  <a:pt x="1911418" y="15987"/>
                </a:lnTo>
                <a:lnTo>
                  <a:pt x="1909361" y="26177"/>
                </a:lnTo>
                <a:lnTo>
                  <a:pt x="1911419" y="36366"/>
                </a:lnTo>
                <a:lnTo>
                  <a:pt x="1917035" y="44687"/>
                </a:lnTo>
                <a:lnTo>
                  <a:pt x="1925371" y="50297"/>
                </a:lnTo>
                <a:lnTo>
                  <a:pt x="1935591" y="52354"/>
                </a:lnTo>
                <a:lnTo>
                  <a:pt x="1945780" y="50297"/>
                </a:lnTo>
                <a:lnTo>
                  <a:pt x="1954101" y="44687"/>
                </a:lnTo>
                <a:lnTo>
                  <a:pt x="1959711" y="36366"/>
                </a:lnTo>
                <a:lnTo>
                  <a:pt x="1961768" y="26177"/>
                </a:lnTo>
                <a:lnTo>
                  <a:pt x="1959711" y="15987"/>
                </a:lnTo>
                <a:lnTo>
                  <a:pt x="1954101" y="7667"/>
                </a:lnTo>
                <a:lnTo>
                  <a:pt x="1945780" y="2057"/>
                </a:lnTo>
                <a:lnTo>
                  <a:pt x="1935538" y="0"/>
                </a:lnTo>
                <a:close/>
              </a:path>
              <a:path w="8910955" h="7059930">
                <a:moveTo>
                  <a:pt x="2040300" y="0"/>
                </a:moveTo>
                <a:lnTo>
                  <a:pt x="2030110" y="2057"/>
                </a:lnTo>
                <a:lnTo>
                  <a:pt x="2021790" y="7667"/>
                </a:lnTo>
                <a:lnTo>
                  <a:pt x="2016180" y="15987"/>
                </a:lnTo>
                <a:lnTo>
                  <a:pt x="2014122" y="26177"/>
                </a:lnTo>
                <a:lnTo>
                  <a:pt x="2016180" y="36366"/>
                </a:lnTo>
                <a:lnTo>
                  <a:pt x="2021796" y="44687"/>
                </a:lnTo>
                <a:lnTo>
                  <a:pt x="2030132" y="50297"/>
                </a:lnTo>
                <a:lnTo>
                  <a:pt x="2040352" y="52354"/>
                </a:lnTo>
                <a:lnTo>
                  <a:pt x="2050541" y="50297"/>
                </a:lnTo>
                <a:lnTo>
                  <a:pt x="2058862" y="44687"/>
                </a:lnTo>
                <a:lnTo>
                  <a:pt x="2064472" y="36366"/>
                </a:lnTo>
                <a:lnTo>
                  <a:pt x="2066529" y="26177"/>
                </a:lnTo>
                <a:lnTo>
                  <a:pt x="2064472" y="15987"/>
                </a:lnTo>
                <a:lnTo>
                  <a:pt x="2058862" y="7667"/>
                </a:lnTo>
                <a:lnTo>
                  <a:pt x="2050541" y="2057"/>
                </a:lnTo>
                <a:lnTo>
                  <a:pt x="2040300" y="0"/>
                </a:lnTo>
                <a:close/>
              </a:path>
              <a:path w="8910955" h="7059930">
                <a:moveTo>
                  <a:pt x="2145061" y="0"/>
                </a:moveTo>
                <a:lnTo>
                  <a:pt x="2134872" y="2057"/>
                </a:lnTo>
                <a:lnTo>
                  <a:pt x="2126551" y="7667"/>
                </a:lnTo>
                <a:lnTo>
                  <a:pt x="2120941" y="15987"/>
                </a:lnTo>
                <a:lnTo>
                  <a:pt x="2118884" y="26177"/>
                </a:lnTo>
                <a:lnTo>
                  <a:pt x="2120942" y="36366"/>
                </a:lnTo>
                <a:lnTo>
                  <a:pt x="2126557" y="44687"/>
                </a:lnTo>
                <a:lnTo>
                  <a:pt x="2134894" y="50297"/>
                </a:lnTo>
                <a:lnTo>
                  <a:pt x="2145113" y="52354"/>
                </a:lnTo>
                <a:lnTo>
                  <a:pt x="2155303" y="50297"/>
                </a:lnTo>
                <a:lnTo>
                  <a:pt x="2163623" y="44687"/>
                </a:lnTo>
                <a:lnTo>
                  <a:pt x="2169233" y="36366"/>
                </a:lnTo>
                <a:lnTo>
                  <a:pt x="2171290" y="26177"/>
                </a:lnTo>
                <a:lnTo>
                  <a:pt x="2169233" y="15987"/>
                </a:lnTo>
                <a:lnTo>
                  <a:pt x="2163623" y="7667"/>
                </a:lnTo>
                <a:lnTo>
                  <a:pt x="2155303" y="2057"/>
                </a:lnTo>
                <a:lnTo>
                  <a:pt x="2145061" y="0"/>
                </a:lnTo>
                <a:close/>
              </a:path>
              <a:path w="8910955" h="7059930">
                <a:moveTo>
                  <a:pt x="2249822" y="0"/>
                </a:moveTo>
                <a:lnTo>
                  <a:pt x="2239633" y="2057"/>
                </a:lnTo>
                <a:lnTo>
                  <a:pt x="2231312" y="7667"/>
                </a:lnTo>
                <a:lnTo>
                  <a:pt x="2225702" y="15987"/>
                </a:lnTo>
                <a:lnTo>
                  <a:pt x="2223645" y="26177"/>
                </a:lnTo>
                <a:lnTo>
                  <a:pt x="2225703" y="36366"/>
                </a:lnTo>
                <a:lnTo>
                  <a:pt x="2231319" y="44687"/>
                </a:lnTo>
                <a:lnTo>
                  <a:pt x="2239655" y="50297"/>
                </a:lnTo>
                <a:lnTo>
                  <a:pt x="2249874" y="52354"/>
                </a:lnTo>
                <a:lnTo>
                  <a:pt x="2260064" y="50297"/>
                </a:lnTo>
                <a:lnTo>
                  <a:pt x="2268384" y="44687"/>
                </a:lnTo>
                <a:lnTo>
                  <a:pt x="2273995" y="36366"/>
                </a:lnTo>
                <a:lnTo>
                  <a:pt x="2276052" y="26177"/>
                </a:lnTo>
                <a:lnTo>
                  <a:pt x="2273995" y="15987"/>
                </a:lnTo>
                <a:lnTo>
                  <a:pt x="2268384" y="7667"/>
                </a:lnTo>
                <a:lnTo>
                  <a:pt x="2260064" y="2057"/>
                </a:lnTo>
                <a:lnTo>
                  <a:pt x="2249822" y="0"/>
                </a:lnTo>
                <a:close/>
              </a:path>
              <a:path w="8910955" h="7059930">
                <a:moveTo>
                  <a:pt x="2354583" y="0"/>
                </a:moveTo>
                <a:lnTo>
                  <a:pt x="2344394" y="2057"/>
                </a:lnTo>
                <a:lnTo>
                  <a:pt x="2336073" y="7667"/>
                </a:lnTo>
                <a:lnTo>
                  <a:pt x="2330463" y="15987"/>
                </a:lnTo>
                <a:lnTo>
                  <a:pt x="2328406" y="26177"/>
                </a:lnTo>
                <a:lnTo>
                  <a:pt x="2330464" y="36366"/>
                </a:lnTo>
                <a:lnTo>
                  <a:pt x="2336080" y="44687"/>
                </a:lnTo>
                <a:lnTo>
                  <a:pt x="2344416" y="50297"/>
                </a:lnTo>
                <a:lnTo>
                  <a:pt x="2354636" y="52354"/>
                </a:lnTo>
                <a:lnTo>
                  <a:pt x="2364825" y="50297"/>
                </a:lnTo>
                <a:lnTo>
                  <a:pt x="2373146" y="44687"/>
                </a:lnTo>
                <a:lnTo>
                  <a:pt x="2378756" y="36366"/>
                </a:lnTo>
                <a:lnTo>
                  <a:pt x="2380813" y="26177"/>
                </a:lnTo>
                <a:lnTo>
                  <a:pt x="2378756" y="15987"/>
                </a:lnTo>
                <a:lnTo>
                  <a:pt x="2373146" y="7667"/>
                </a:lnTo>
                <a:lnTo>
                  <a:pt x="2364825" y="2057"/>
                </a:lnTo>
                <a:lnTo>
                  <a:pt x="2354583" y="0"/>
                </a:lnTo>
                <a:close/>
              </a:path>
              <a:path w="8910955" h="7059930">
                <a:moveTo>
                  <a:pt x="2459345" y="0"/>
                </a:moveTo>
                <a:lnTo>
                  <a:pt x="2449155" y="2057"/>
                </a:lnTo>
                <a:lnTo>
                  <a:pt x="2440834" y="7667"/>
                </a:lnTo>
                <a:lnTo>
                  <a:pt x="2435224" y="15987"/>
                </a:lnTo>
                <a:lnTo>
                  <a:pt x="2433167" y="26177"/>
                </a:lnTo>
                <a:lnTo>
                  <a:pt x="2435225" y="36366"/>
                </a:lnTo>
                <a:lnTo>
                  <a:pt x="2440841" y="44687"/>
                </a:lnTo>
                <a:lnTo>
                  <a:pt x="2449177" y="50297"/>
                </a:lnTo>
                <a:lnTo>
                  <a:pt x="2459397" y="52354"/>
                </a:lnTo>
                <a:lnTo>
                  <a:pt x="2469586" y="50297"/>
                </a:lnTo>
                <a:lnTo>
                  <a:pt x="2477907" y="44687"/>
                </a:lnTo>
                <a:lnTo>
                  <a:pt x="2483517" y="36366"/>
                </a:lnTo>
                <a:lnTo>
                  <a:pt x="2485574" y="26177"/>
                </a:lnTo>
                <a:lnTo>
                  <a:pt x="2483517" y="15987"/>
                </a:lnTo>
                <a:lnTo>
                  <a:pt x="2477907" y="7667"/>
                </a:lnTo>
                <a:lnTo>
                  <a:pt x="2469586" y="2057"/>
                </a:lnTo>
                <a:lnTo>
                  <a:pt x="2459345" y="0"/>
                </a:lnTo>
                <a:close/>
              </a:path>
              <a:path w="8910955" h="7059930">
                <a:moveTo>
                  <a:pt x="2564106" y="0"/>
                </a:moveTo>
                <a:lnTo>
                  <a:pt x="2553916" y="2057"/>
                </a:lnTo>
                <a:lnTo>
                  <a:pt x="2545596" y="7667"/>
                </a:lnTo>
                <a:lnTo>
                  <a:pt x="2539986" y="15987"/>
                </a:lnTo>
                <a:lnTo>
                  <a:pt x="2537929" y="26177"/>
                </a:lnTo>
                <a:lnTo>
                  <a:pt x="2539986" y="36366"/>
                </a:lnTo>
                <a:lnTo>
                  <a:pt x="2545602" y="44687"/>
                </a:lnTo>
                <a:lnTo>
                  <a:pt x="2553939" y="50297"/>
                </a:lnTo>
                <a:lnTo>
                  <a:pt x="2564158" y="52354"/>
                </a:lnTo>
                <a:lnTo>
                  <a:pt x="2574347" y="50297"/>
                </a:lnTo>
                <a:lnTo>
                  <a:pt x="2582668" y="44687"/>
                </a:lnTo>
                <a:lnTo>
                  <a:pt x="2588278" y="36366"/>
                </a:lnTo>
                <a:lnTo>
                  <a:pt x="2590335" y="26177"/>
                </a:lnTo>
                <a:lnTo>
                  <a:pt x="2588278" y="15987"/>
                </a:lnTo>
                <a:lnTo>
                  <a:pt x="2582668" y="7667"/>
                </a:lnTo>
                <a:lnTo>
                  <a:pt x="2574347" y="2057"/>
                </a:lnTo>
                <a:lnTo>
                  <a:pt x="2564106" y="0"/>
                </a:lnTo>
                <a:close/>
              </a:path>
              <a:path w="8910955" h="7059930">
                <a:moveTo>
                  <a:pt x="2668867" y="0"/>
                </a:moveTo>
                <a:lnTo>
                  <a:pt x="2658678" y="2057"/>
                </a:lnTo>
                <a:lnTo>
                  <a:pt x="2650357" y="7667"/>
                </a:lnTo>
                <a:lnTo>
                  <a:pt x="2644747" y="15987"/>
                </a:lnTo>
                <a:lnTo>
                  <a:pt x="2642690" y="26177"/>
                </a:lnTo>
                <a:lnTo>
                  <a:pt x="2644748" y="36366"/>
                </a:lnTo>
                <a:lnTo>
                  <a:pt x="2650363" y="44687"/>
                </a:lnTo>
                <a:lnTo>
                  <a:pt x="2658700" y="50297"/>
                </a:lnTo>
                <a:lnTo>
                  <a:pt x="2668919" y="52354"/>
                </a:lnTo>
                <a:lnTo>
                  <a:pt x="2679109" y="50297"/>
                </a:lnTo>
                <a:lnTo>
                  <a:pt x="2687429" y="44687"/>
                </a:lnTo>
                <a:lnTo>
                  <a:pt x="2693039" y="36366"/>
                </a:lnTo>
                <a:lnTo>
                  <a:pt x="2695096" y="26177"/>
                </a:lnTo>
                <a:lnTo>
                  <a:pt x="2693039" y="15987"/>
                </a:lnTo>
                <a:lnTo>
                  <a:pt x="2687429" y="7667"/>
                </a:lnTo>
                <a:lnTo>
                  <a:pt x="2679109" y="2057"/>
                </a:lnTo>
                <a:lnTo>
                  <a:pt x="2668867" y="0"/>
                </a:lnTo>
                <a:close/>
              </a:path>
              <a:path w="8910955" h="7059930">
                <a:moveTo>
                  <a:pt x="2773628" y="0"/>
                </a:moveTo>
                <a:lnTo>
                  <a:pt x="2763439" y="2057"/>
                </a:lnTo>
                <a:lnTo>
                  <a:pt x="2755118" y="7667"/>
                </a:lnTo>
                <a:lnTo>
                  <a:pt x="2749508" y="15987"/>
                </a:lnTo>
                <a:lnTo>
                  <a:pt x="2747451" y="26177"/>
                </a:lnTo>
                <a:lnTo>
                  <a:pt x="2749509" y="36366"/>
                </a:lnTo>
                <a:lnTo>
                  <a:pt x="2755125" y="44687"/>
                </a:lnTo>
                <a:lnTo>
                  <a:pt x="2763461" y="50297"/>
                </a:lnTo>
                <a:lnTo>
                  <a:pt x="2773680" y="52354"/>
                </a:lnTo>
                <a:lnTo>
                  <a:pt x="2783870" y="50297"/>
                </a:lnTo>
                <a:lnTo>
                  <a:pt x="2792191" y="44687"/>
                </a:lnTo>
                <a:lnTo>
                  <a:pt x="2797801" y="36366"/>
                </a:lnTo>
                <a:lnTo>
                  <a:pt x="2799858" y="26177"/>
                </a:lnTo>
                <a:lnTo>
                  <a:pt x="2797801" y="15987"/>
                </a:lnTo>
                <a:lnTo>
                  <a:pt x="2792191" y="7667"/>
                </a:lnTo>
                <a:lnTo>
                  <a:pt x="2783870" y="2057"/>
                </a:lnTo>
                <a:lnTo>
                  <a:pt x="2773628" y="0"/>
                </a:lnTo>
                <a:close/>
              </a:path>
              <a:path w="8910955" h="7059930">
                <a:moveTo>
                  <a:pt x="2878389" y="0"/>
                </a:moveTo>
                <a:lnTo>
                  <a:pt x="2868200" y="2057"/>
                </a:lnTo>
                <a:lnTo>
                  <a:pt x="2859879" y="7667"/>
                </a:lnTo>
                <a:lnTo>
                  <a:pt x="2854269" y="15987"/>
                </a:lnTo>
                <a:lnTo>
                  <a:pt x="2852212" y="26177"/>
                </a:lnTo>
                <a:lnTo>
                  <a:pt x="2854270" y="36366"/>
                </a:lnTo>
                <a:lnTo>
                  <a:pt x="2859886" y="44687"/>
                </a:lnTo>
                <a:lnTo>
                  <a:pt x="2868222" y="50297"/>
                </a:lnTo>
                <a:lnTo>
                  <a:pt x="2878442" y="52354"/>
                </a:lnTo>
                <a:lnTo>
                  <a:pt x="2888631" y="50297"/>
                </a:lnTo>
                <a:lnTo>
                  <a:pt x="2896952" y="44687"/>
                </a:lnTo>
                <a:lnTo>
                  <a:pt x="2902562" y="36366"/>
                </a:lnTo>
                <a:lnTo>
                  <a:pt x="2904619" y="26177"/>
                </a:lnTo>
                <a:lnTo>
                  <a:pt x="2902562" y="15987"/>
                </a:lnTo>
                <a:lnTo>
                  <a:pt x="2896952" y="7667"/>
                </a:lnTo>
                <a:lnTo>
                  <a:pt x="2888631" y="2057"/>
                </a:lnTo>
                <a:lnTo>
                  <a:pt x="2878389" y="0"/>
                </a:lnTo>
                <a:close/>
              </a:path>
              <a:path w="8910955" h="7059930">
                <a:moveTo>
                  <a:pt x="2983151" y="0"/>
                </a:moveTo>
                <a:lnTo>
                  <a:pt x="2972961" y="2057"/>
                </a:lnTo>
                <a:lnTo>
                  <a:pt x="2964641" y="7667"/>
                </a:lnTo>
                <a:lnTo>
                  <a:pt x="2959030" y="15987"/>
                </a:lnTo>
                <a:lnTo>
                  <a:pt x="2956973" y="26177"/>
                </a:lnTo>
                <a:lnTo>
                  <a:pt x="2959031" y="36366"/>
                </a:lnTo>
                <a:lnTo>
                  <a:pt x="2964647" y="44687"/>
                </a:lnTo>
                <a:lnTo>
                  <a:pt x="2972983" y="50297"/>
                </a:lnTo>
                <a:lnTo>
                  <a:pt x="2983203" y="52354"/>
                </a:lnTo>
                <a:lnTo>
                  <a:pt x="2993392" y="50297"/>
                </a:lnTo>
                <a:lnTo>
                  <a:pt x="3001713" y="44687"/>
                </a:lnTo>
                <a:lnTo>
                  <a:pt x="3007323" y="36366"/>
                </a:lnTo>
                <a:lnTo>
                  <a:pt x="3009380" y="26177"/>
                </a:lnTo>
                <a:lnTo>
                  <a:pt x="3007323" y="15987"/>
                </a:lnTo>
                <a:lnTo>
                  <a:pt x="3001713" y="7667"/>
                </a:lnTo>
                <a:lnTo>
                  <a:pt x="2993392" y="2057"/>
                </a:lnTo>
                <a:lnTo>
                  <a:pt x="2983151" y="0"/>
                </a:lnTo>
                <a:close/>
              </a:path>
              <a:path w="8910955" h="7059930">
                <a:moveTo>
                  <a:pt x="3087912" y="0"/>
                </a:moveTo>
                <a:lnTo>
                  <a:pt x="3077722" y="2057"/>
                </a:lnTo>
                <a:lnTo>
                  <a:pt x="3069402" y="7667"/>
                </a:lnTo>
                <a:lnTo>
                  <a:pt x="3063792" y="15987"/>
                </a:lnTo>
                <a:lnTo>
                  <a:pt x="3061735" y="26177"/>
                </a:lnTo>
                <a:lnTo>
                  <a:pt x="3063793" y="36366"/>
                </a:lnTo>
                <a:lnTo>
                  <a:pt x="3069408" y="44687"/>
                </a:lnTo>
                <a:lnTo>
                  <a:pt x="3077745" y="50297"/>
                </a:lnTo>
                <a:lnTo>
                  <a:pt x="3087964" y="52354"/>
                </a:lnTo>
                <a:lnTo>
                  <a:pt x="3098153" y="50297"/>
                </a:lnTo>
                <a:lnTo>
                  <a:pt x="3106474" y="44687"/>
                </a:lnTo>
                <a:lnTo>
                  <a:pt x="3112084" y="36366"/>
                </a:lnTo>
                <a:lnTo>
                  <a:pt x="3114141" y="26177"/>
                </a:lnTo>
                <a:lnTo>
                  <a:pt x="3112084" y="15987"/>
                </a:lnTo>
                <a:lnTo>
                  <a:pt x="3106474" y="7667"/>
                </a:lnTo>
                <a:lnTo>
                  <a:pt x="3098153" y="2057"/>
                </a:lnTo>
                <a:lnTo>
                  <a:pt x="3087912" y="0"/>
                </a:lnTo>
                <a:close/>
              </a:path>
              <a:path w="8910955" h="7059930">
                <a:moveTo>
                  <a:pt x="3192673" y="0"/>
                </a:moveTo>
                <a:lnTo>
                  <a:pt x="3182484" y="2057"/>
                </a:lnTo>
                <a:lnTo>
                  <a:pt x="3174163" y="7667"/>
                </a:lnTo>
                <a:lnTo>
                  <a:pt x="3168553" y="15987"/>
                </a:lnTo>
                <a:lnTo>
                  <a:pt x="3166496" y="26177"/>
                </a:lnTo>
                <a:lnTo>
                  <a:pt x="3168554" y="36366"/>
                </a:lnTo>
                <a:lnTo>
                  <a:pt x="3174169" y="44687"/>
                </a:lnTo>
                <a:lnTo>
                  <a:pt x="3182506" y="50297"/>
                </a:lnTo>
                <a:lnTo>
                  <a:pt x="3192725" y="52354"/>
                </a:lnTo>
                <a:lnTo>
                  <a:pt x="3202915" y="50297"/>
                </a:lnTo>
                <a:lnTo>
                  <a:pt x="3211235" y="44687"/>
                </a:lnTo>
                <a:lnTo>
                  <a:pt x="3216845" y="36366"/>
                </a:lnTo>
                <a:lnTo>
                  <a:pt x="3218903" y="26177"/>
                </a:lnTo>
                <a:lnTo>
                  <a:pt x="3216845" y="15987"/>
                </a:lnTo>
                <a:lnTo>
                  <a:pt x="3211235" y="7667"/>
                </a:lnTo>
                <a:lnTo>
                  <a:pt x="3202915" y="2057"/>
                </a:lnTo>
                <a:lnTo>
                  <a:pt x="3192673" y="0"/>
                </a:lnTo>
                <a:close/>
              </a:path>
              <a:path w="8910955" h="7059930">
                <a:moveTo>
                  <a:pt x="3297434" y="0"/>
                </a:moveTo>
                <a:lnTo>
                  <a:pt x="3287245" y="2057"/>
                </a:lnTo>
                <a:lnTo>
                  <a:pt x="3278924" y="7667"/>
                </a:lnTo>
                <a:lnTo>
                  <a:pt x="3273314" y="15987"/>
                </a:lnTo>
                <a:lnTo>
                  <a:pt x="3271257" y="26177"/>
                </a:lnTo>
                <a:lnTo>
                  <a:pt x="3273315" y="36366"/>
                </a:lnTo>
                <a:lnTo>
                  <a:pt x="3278931" y="44687"/>
                </a:lnTo>
                <a:lnTo>
                  <a:pt x="3287267" y="50297"/>
                </a:lnTo>
                <a:lnTo>
                  <a:pt x="3297487" y="52354"/>
                </a:lnTo>
                <a:lnTo>
                  <a:pt x="3307676" y="50297"/>
                </a:lnTo>
                <a:lnTo>
                  <a:pt x="3315997" y="44687"/>
                </a:lnTo>
                <a:lnTo>
                  <a:pt x="3321607" y="36366"/>
                </a:lnTo>
                <a:lnTo>
                  <a:pt x="3323664" y="26177"/>
                </a:lnTo>
                <a:lnTo>
                  <a:pt x="3321607" y="15987"/>
                </a:lnTo>
                <a:lnTo>
                  <a:pt x="3315997" y="7667"/>
                </a:lnTo>
                <a:lnTo>
                  <a:pt x="3307676" y="2057"/>
                </a:lnTo>
                <a:lnTo>
                  <a:pt x="3297434" y="0"/>
                </a:lnTo>
                <a:close/>
              </a:path>
              <a:path w="8910955" h="7059930">
                <a:moveTo>
                  <a:pt x="3402195" y="0"/>
                </a:moveTo>
                <a:lnTo>
                  <a:pt x="3392006" y="2057"/>
                </a:lnTo>
                <a:lnTo>
                  <a:pt x="3383685" y="7667"/>
                </a:lnTo>
                <a:lnTo>
                  <a:pt x="3378075" y="15987"/>
                </a:lnTo>
                <a:lnTo>
                  <a:pt x="3376018" y="26177"/>
                </a:lnTo>
                <a:lnTo>
                  <a:pt x="3378076" y="36366"/>
                </a:lnTo>
                <a:lnTo>
                  <a:pt x="3383692" y="44687"/>
                </a:lnTo>
                <a:lnTo>
                  <a:pt x="3392028" y="50297"/>
                </a:lnTo>
                <a:lnTo>
                  <a:pt x="3402248" y="52354"/>
                </a:lnTo>
                <a:lnTo>
                  <a:pt x="3412437" y="50297"/>
                </a:lnTo>
                <a:lnTo>
                  <a:pt x="3420758" y="44687"/>
                </a:lnTo>
                <a:lnTo>
                  <a:pt x="3426368" y="36366"/>
                </a:lnTo>
                <a:lnTo>
                  <a:pt x="3428425" y="26177"/>
                </a:lnTo>
                <a:lnTo>
                  <a:pt x="3426368" y="15987"/>
                </a:lnTo>
                <a:lnTo>
                  <a:pt x="3420758" y="7667"/>
                </a:lnTo>
                <a:lnTo>
                  <a:pt x="3412437" y="2057"/>
                </a:lnTo>
                <a:lnTo>
                  <a:pt x="3402195" y="0"/>
                </a:lnTo>
                <a:close/>
              </a:path>
              <a:path w="8910955" h="7059930">
                <a:moveTo>
                  <a:pt x="3506957" y="0"/>
                </a:moveTo>
                <a:lnTo>
                  <a:pt x="3496767" y="2057"/>
                </a:lnTo>
                <a:lnTo>
                  <a:pt x="3488447" y="7667"/>
                </a:lnTo>
                <a:lnTo>
                  <a:pt x="3482837" y="15987"/>
                </a:lnTo>
                <a:lnTo>
                  <a:pt x="3480779" y="26177"/>
                </a:lnTo>
                <a:lnTo>
                  <a:pt x="3482837" y="36366"/>
                </a:lnTo>
                <a:lnTo>
                  <a:pt x="3488453" y="44687"/>
                </a:lnTo>
                <a:lnTo>
                  <a:pt x="3496789" y="50297"/>
                </a:lnTo>
                <a:lnTo>
                  <a:pt x="3507009" y="52354"/>
                </a:lnTo>
                <a:lnTo>
                  <a:pt x="3517198" y="50297"/>
                </a:lnTo>
                <a:lnTo>
                  <a:pt x="3525519" y="44687"/>
                </a:lnTo>
                <a:lnTo>
                  <a:pt x="3531129" y="36366"/>
                </a:lnTo>
                <a:lnTo>
                  <a:pt x="3533186" y="26177"/>
                </a:lnTo>
                <a:lnTo>
                  <a:pt x="3531129" y="15987"/>
                </a:lnTo>
                <a:lnTo>
                  <a:pt x="3525519" y="7667"/>
                </a:lnTo>
                <a:lnTo>
                  <a:pt x="3517198" y="2057"/>
                </a:lnTo>
                <a:lnTo>
                  <a:pt x="3506957" y="0"/>
                </a:lnTo>
                <a:close/>
              </a:path>
              <a:path w="8910955" h="7059930">
                <a:moveTo>
                  <a:pt x="3611718" y="0"/>
                </a:moveTo>
                <a:lnTo>
                  <a:pt x="3601529" y="2057"/>
                </a:lnTo>
                <a:lnTo>
                  <a:pt x="3593208" y="7667"/>
                </a:lnTo>
                <a:lnTo>
                  <a:pt x="3587598" y="15987"/>
                </a:lnTo>
                <a:lnTo>
                  <a:pt x="3585541" y="26177"/>
                </a:lnTo>
                <a:lnTo>
                  <a:pt x="3587599" y="36366"/>
                </a:lnTo>
                <a:lnTo>
                  <a:pt x="3593214" y="44687"/>
                </a:lnTo>
                <a:lnTo>
                  <a:pt x="3601551" y="50297"/>
                </a:lnTo>
                <a:lnTo>
                  <a:pt x="3611770" y="52354"/>
                </a:lnTo>
                <a:lnTo>
                  <a:pt x="3621959" y="50297"/>
                </a:lnTo>
                <a:lnTo>
                  <a:pt x="3630280" y="44687"/>
                </a:lnTo>
                <a:lnTo>
                  <a:pt x="3635890" y="36366"/>
                </a:lnTo>
                <a:lnTo>
                  <a:pt x="3637947" y="26177"/>
                </a:lnTo>
                <a:lnTo>
                  <a:pt x="3635890" y="15987"/>
                </a:lnTo>
                <a:lnTo>
                  <a:pt x="3630280" y="7667"/>
                </a:lnTo>
                <a:lnTo>
                  <a:pt x="3621959" y="2057"/>
                </a:lnTo>
                <a:lnTo>
                  <a:pt x="3611718" y="0"/>
                </a:lnTo>
                <a:close/>
              </a:path>
              <a:path w="8910955" h="7059930">
                <a:moveTo>
                  <a:pt x="3716479" y="0"/>
                </a:moveTo>
                <a:lnTo>
                  <a:pt x="3706290" y="2057"/>
                </a:lnTo>
                <a:lnTo>
                  <a:pt x="3697969" y="7667"/>
                </a:lnTo>
                <a:lnTo>
                  <a:pt x="3692359" y="15987"/>
                </a:lnTo>
                <a:lnTo>
                  <a:pt x="3690302" y="26177"/>
                </a:lnTo>
                <a:lnTo>
                  <a:pt x="3692360" y="36366"/>
                </a:lnTo>
                <a:lnTo>
                  <a:pt x="3697976" y="44687"/>
                </a:lnTo>
                <a:lnTo>
                  <a:pt x="3706312" y="50297"/>
                </a:lnTo>
                <a:lnTo>
                  <a:pt x="3716531" y="52354"/>
                </a:lnTo>
                <a:lnTo>
                  <a:pt x="3726721" y="50297"/>
                </a:lnTo>
                <a:lnTo>
                  <a:pt x="3735041" y="44687"/>
                </a:lnTo>
                <a:lnTo>
                  <a:pt x="3740651" y="36366"/>
                </a:lnTo>
                <a:lnTo>
                  <a:pt x="3742709" y="26177"/>
                </a:lnTo>
                <a:lnTo>
                  <a:pt x="3740651" y="15987"/>
                </a:lnTo>
                <a:lnTo>
                  <a:pt x="3735041" y="7667"/>
                </a:lnTo>
                <a:lnTo>
                  <a:pt x="3726721" y="2057"/>
                </a:lnTo>
                <a:lnTo>
                  <a:pt x="3716479" y="0"/>
                </a:lnTo>
                <a:close/>
              </a:path>
              <a:path w="8910955" h="7059930">
                <a:moveTo>
                  <a:pt x="3821240" y="0"/>
                </a:moveTo>
                <a:lnTo>
                  <a:pt x="3811051" y="2057"/>
                </a:lnTo>
                <a:lnTo>
                  <a:pt x="3802730" y="7667"/>
                </a:lnTo>
                <a:lnTo>
                  <a:pt x="3797120" y="15987"/>
                </a:lnTo>
                <a:lnTo>
                  <a:pt x="3795063" y="26177"/>
                </a:lnTo>
                <a:lnTo>
                  <a:pt x="3797121" y="36366"/>
                </a:lnTo>
                <a:lnTo>
                  <a:pt x="3802737" y="44687"/>
                </a:lnTo>
                <a:lnTo>
                  <a:pt x="3811073" y="50297"/>
                </a:lnTo>
                <a:lnTo>
                  <a:pt x="3821293" y="52354"/>
                </a:lnTo>
                <a:lnTo>
                  <a:pt x="3831482" y="50297"/>
                </a:lnTo>
                <a:lnTo>
                  <a:pt x="3839803" y="44687"/>
                </a:lnTo>
                <a:lnTo>
                  <a:pt x="3845413" y="36366"/>
                </a:lnTo>
                <a:lnTo>
                  <a:pt x="3847470" y="26177"/>
                </a:lnTo>
                <a:lnTo>
                  <a:pt x="3845413" y="15987"/>
                </a:lnTo>
                <a:lnTo>
                  <a:pt x="3839803" y="7667"/>
                </a:lnTo>
                <a:lnTo>
                  <a:pt x="3831482" y="2057"/>
                </a:lnTo>
                <a:lnTo>
                  <a:pt x="3821240" y="0"/>
                </a:lnTo>
                <a:close/>
              </a:path>
              <a:path w="8910955" h="7059930">
                <a:moveTo>
                  <a:pt x="3926001" y="0"/>
                </a:moveTo>
                <a:lnTo>
                  <a:pt x="3915812" y="2057"/>
                </a:lnTo>
                <a:lnTo>
                  <a:pt x="3907491" y="7667"/>
                </a:lnTo>
                <a:lnTo>
                  <a:pt x="3901881" y="15987"/>
                </a:lnTo>
                <a:lnTo>
                  <a:pt x="3899824" y="26177"/>
                </a:lnTo>
                <a:lnTo>
                  <a:pt x="3901882" y="36366"/>
                </a:lnTo>
                <a:lnTo>
                  <a:pt x="3907498" y="44687"/>
                </a:lnTo>
                <a:lnTo>
                  <a:pt x="3915834" y="50297"/>
                </a:lnTo>
                <a:lnTo>
                  <a:pt x="3926054" y="52354"/>
                </a:lnTo>
                <a:lnTo>
                  <a:pt x="3936243" y="50297"/>
                </a:lnTo>
                <a:lnTo>
                  <a:pt x="3944564" y="44687"/>
                </a:lnTo>
                <a:lnTo>
                  <a:pt x="3950174" y="36366"/>
                </a:lnTo>
                <a:lnTo>
                  <a:pt x="3952231" y="26177"/>
                </a:lnTo>
                <a:lnTo>
                  <a:pt x="3950174" y="15987"/>
                </a:lnTo>
                <a:lnTo>
                  <a:pt x="3944564" y="7667"/>
                </a:lnTo>
                <a:lnTo>
                  <a:pt x="3936243" y="2057"/>
                </a:lnTo>
                <a:lnTo>
                  <a:pt x="3926001" y="0"/>
                </a:lnTo>
                <a:close/>
              </a:path>
              <a:path w="8910955" h="7059930">
                <a:moveTo>
                  <a:pt x="4030763" y="0"/>
                </a:moveTo>
                <a:lnTo>
                  <a:pt x="4020573" y="2057"/>
                </a:lnTo>
                <a:lnTo>
                  <a:pt x="4012253" y="7667"/>
                </a:lnTo>
                <a:lnTo>
                  <a:pt x="4006643" y="15987"/>
                </a:lnTo>
                <a:lnTo>
                  <a:pt x="4004585" y="26177"/>
                </a:lnTo>
                <a:lnTo>
                  <a:pt x="4006643" y="36366"/>
                </a:lnTo>
                <a:lnTo>
                  <a:pt x="4012259" y="44687"/>
                </a:lnTo>
                <a:lnTo>
                  <a:pt x="4020595" y="50297"/>
                </a:lnTo>
                <a:lnTo>
                  <a:pt x="4030815" y="52354"/>
                </a:lnTo>
                <a:lnTo>
                  <a:pt x="4041004" y="50297"/>
                </a:lnTo>
                <a:lnTo>
                  <a:pt x="4049325" y="44687"/>
                </a:lnTo>
                <a:lnTo>
                  <a:pt x="4054935" y="36366"/>
                </a:lnTo>
                <a:lnTo>
                  <a:pt x="4056992" y="26177"/>
                </a:lnTo>
                <a:lnTo>
                  <a:pt x="4054935" y="15987"/>
                </a:lnTo>
                <a:lnTo>
                  <a:pt x="4049325" y="7667"/>
                </a:lnTo>
                <a:lnTo>
                  <a:pt x="4041004" y="2057"/>
                </a:lnTo>
                <a:lnTo>
                  <a:pt x="4030763" y="0"/>
                </a:lnTo>
                <a:close/>
              </a:path>
              <a:path w="8910955" h="7059930">
                <a:moveTo>
                  <a:pt x="4135524" y="0"/>
                </a:moveTo>
                <a:lnTo>
                  <a:pt x="4125335" y="2057"/>
                </a:lnTo>
                <a:lnTo>
                  <a:pt x="4117014" y="7667"/>
                </a:lnTo>
                <a:lnTo>
                  <a:pt x="4111404" y="15987"/>
                </a:lnTo>
                <a:lnTo>
                  <a:pt x="4109347" y="26177"/>
                </a:lnTo>
                <a:lnTo>
                  <a:pt x="4111405" y="36366"/>
                </a:lnTo>
                <a:lnTo>
                  <a:pt x="4117020" y="44687"/>
                </a:lnTo>
                <a:lnTo>
                  <a:pt x="4125357" y="50297"/>
                </a:lnTo>
                <a:lnTo>
                  <a:pt x="4135576" y="52354"/>
                </a:lnTo>
                <a:lnTo>
                  <a:pt x="4145765" y="50297"/>
                </a:lnTo>
                <a:lnTo>
                  <a:pt x="4154086" y="44687"/>
                </a:lnTo>
                <a:lnTo>
                  <a:pt x="4159696" y="36366"/>
                </a:lnTo>
                <a:lnTo>
                  <a:pt x="4161753" y="26177"/>
                </a:lnTo>
                <a:lnTo>
                  <a:pt x="4159696" y="15987"/>
                </a:lnTo>
                <a:lnTo>
                  <a:pt x="4154086" y="7667"/>
                </a:lnTo>
                <a:lnTo>
                  <a:pt x="4145765" y="2057"/>
                </a:lnTo>
                <a:lnTo>
                  <a:pt x="4135524" y="0"/>
                </a:lnTo>
                <a:close/>
              </a:path>
              <a:path w="8910955" h="7059930">
                <a:moveTo>
                  <a:pt x="4240285" y="0"/>
                </a:moveTo>
                <a:lnTo>
                  <a:pt x="4230096" y="2057"/>
                </a:lnTo>
                <a:lnTo>
                  <a:pt x="4221775" y="7667"/>
                </a:lnTo>
                <a:lnTo>
                  <a:pt x="4216165" y="15987"/>
                </a:lnTo>
                <a:lnTo>
                  <a:pt x="4214108" y="26177"/>
                </a:lnTo>
                <a:lnTo>
                  <a:pt x="4216166" y="36366"/>
                </a:lnTo>
                <a:lnTo>
                  <a:pt x="4221782" y="44687"/>
                </a:lnTo>
                <a:lnTo>
                  <a:pt x="4230118" y="50297"/>
                </a:lnTo>
                <a:lnTo>
                  <a:pt x="4240337" y="52354"/>
                </a:lnTo>
                <a:lnTo>
                  <a:pt x="4250527" y="50297"/>
                </a:lnTo>
                <a:lnTo>
                  <a:pt x="4258847" y="44687"/>
                </a:lnTo>
                <a:lnTo>
                  <a:pt x="4264457" y="36366"/>
                </a:lnTo>
                <a:lnTo>
                  <a:pt x="4266515" y="26177"/>
                </a:lnTo>
                <a:lnTo>
                  <a:pt x="4264457" y="15987"/>
                </a:lnTo>
                <a:lnTo>
                  <a:pt x="4258847" y="7667"/>
                </a:lnTo>
                <a:lnTo>
                  <a:pt x="4250527" y="2057"/>
                </a:lnTo>
                <a:lnTo>
                  <a:pt x="4240285" y="0"/>
                </a:lnTo>
                <a:close/>
              </a:path>
              <a:path w="8910955" h="7059930">
                <a:moveTo>
                  <a:pt x="4345046" y="0"/>
                </a:moveTo>
                <a:lnTo>
                  <a:pt x="4334857" y="2057"/>
                </a:lnTo>
                <a:lnTo>
                  <a:pt x="4326536" y="7667"/>
                </a:lnTo>
                <a:lnTo>
                  <a:pt x="4320926" y="15987"/>
                </a:lnTo>
                <a:lnTo>
                  <a:pt x="4318869" y="26177"/>
                </a:lnTo>
                <a:lnTo>
                  <a:pt x="4320927" y="36366"/>
                </a:lnTo>
                <a:lnTo>
                  <a:pt x="4326543" y="44687"/>
                </a:lnTo>
                <a:lnTo>
                  <a:pt x="4334879" y="50297"/>
                </a:lnTo>
                <a:lnTo>
                  <a:pt x="4345099" y="52354"/>
                </a:lnTo>
                <a:lnTo>
                  <a:pt x="4355288" y="50297"/>
                </a:lnTo>
                <a:lnTo>
                  <a:pt x="4363609" y="44687"/>
                </a:lnTo>
                <a:lnTo>
                  <a:pt x="4369219" y="36366"/>
                </a:lnTo>
                <a:lnTo>
                  <a:pt x="4371276" y="26177"/>
                </a:lnTo>
                <a:lnTo>
                  <a:pt x="4369219" y="15987"/>
                </a:lnTo>
                <a:lnTo>
                  <a:pt x="4363609" y="7667"/>
                </a:lnTo>
                <a:lnTo>
                  <a:pt x="4355288" y="2057"/>
                </a:lnTo>
                <a:lnTo>
                  <a:pt x="4345046" y="0"/>
                </a:lnTo>
                <a:close/>
              </a:path>
              <a:path w="8910955" h="7059930">
                <a:moveTo>
                  <a:pt x="4449807" y="0"/>
                </a:moveTo>
                <a:lnTo>
                  <a:pt x="4439618" y="2057"/>
                </a:lnTo>
                <a:lnTo>
                  <a:pt x="4431297" y="7667"/>
                </a:lnTo>
                <a:lnTo>
                  <a:pt x="4425687" y="15987"/>
                </a:lnTo>
                <a:lnTo>
                  <a:pt x="4423630" y="26177"/>
                </a:lnTo>
                <a:lnTo>
                  <a:pt x="4425688" y="36366"/>
                </a:lnTo>
                <a:lnTo>
                  <a:pt x="4431304" y="44687"/>
                </a:lnTo>
                <a:lnTo>
                  <a:pt x="4439640" y="50297"/>
                </a:lnTo>
                <a:lnTo>
                  <a:pt x="4449860" y="52354"/>
                </a:lnTo>
                <a:lnTo>
                  <a:pt x="4460049" y="50297"/>
                </a:lnTo>
                <a:lnTo>
                  <a:pt x="4468370" y="44687"/>
                </a:lnTo>
                <a:lnTo>
                  <a:pt x="4473980" y="36366"/>
                </a:lnTo>
                <a:lnTo>
                  <a:pt x="4476037" y="26177"/>
                </a:lnTo>
                <a:lnTo>
                  <a:pt x="4473980" y="15987"/>
                </a:lnTo>
                <a:lnTo>
                  <a:pt x="4468370" y="7667"/>
                </a:lnTo>
                <a:lnTo>
                  <a:pt x="4460049" y="2057"/>
                </a:lnTo>
                <a:lnTo>
                  <a:pt x="4449807" y="0"/>
                </a:lnTo>
                <a:close/>
              </a:path>
              <a:path w="8910955" h="7059930">
                <a:moveTo>
                  <a:pt x="4554569" y="0"/>
                </a:moveTo>
                <a:lnTo>
                  <a:pt x="4544379" y="2057"/>
                </a:lnTo>
                <a:lnTo>
                  <a:pt x="4536059" y="7667"/>
                </a:lnTo>
                <a:lnTo>
                  <a:pt x="4530449" y="15987"/>
                </a:lnTo>
                <a:lnTo>
                  <a:pt x="4528391" y="26177"/>
                </a:lnTo>
                <a:lnTo>
                  <a:pt x="4530449" y="36366"/>
                </a:lnTo>
                <a:lnTo>
                  <a:pt x="4536065" y="44687"/>
                </a:lnTo>
                <a:lnTo>
                  <a:pt x="4544401" y="50297"/>
                </a:lnTo>
                <a:lnTo>
                  <a:pt x="4554621" y="52354"/>
                </a:lnTo>
                <a:lnTo>
                  <a:pt x="4564810" y="50297"/>
                </a:lnTo>
                <a:lnTo>
                  <a:pt x="4573131" y="44687"/>
                </a:lnTo>
                <a:lnTo>
                  <a:pt x="4578741" y="36366"/>
                </a:lnTo>
                <a:lnTo>
                  <a:pt x="4580798" y="26177"/>
                </a:lnTo>
                <a:lnTo>
                  <a:pt x="4578741" y="15987"/>
                </a:lnTo>
                <a:lnTo>
                  <a:pt x="4573131" y="7667"/>
                </a:lnTo>
                <a:lnTo>
                  <a:pt x="4564810" y="2057"/>
                </a:lnTo>
                <a:lnTo>
                  <a:pt x="4554569" y="0"/>
                </a:lnTo>
                <a:close/>
              </a:path>
              <a:path w="8910955" h="7059930">
                <a:moveTo>
                  <a:pt x="4659330" y="0"/>
                </a:moveTo>
                <a:lnTo>
                  <a:pt x="4649141" y="2057"/>
                </a:lnTo>
                <a:lnTo>
                  <a:pt x="4640820" y="7667"/>
                </a:lnTo>
                <a:lnTo>
                  <a:pt x="4635210" y="15987"/>
                </a:lnTo>
                <a:lnTo>
                  <a:pt x="4633153" y="26177"/>
                </a:lnTo>
                <a:lnTo>
                  <a:pt x="4635211" y="36366"/>
                </a:lnTo>
                <a:lnTo>
                  <a:pt x="4640826" y="44687"/>
                </a:lnTo>
                <a:lnTo>
                  <a:pt x="4649163" y="50297"/>
                </a:lnTo>
                <a:lnTo>
                  <a:pt x="4659382" y="52354"/>
                </a:lnTo>
                <a:lnTo>
                  <a:pt x="4669572" y="50297"/>
                </a:lnTo>
                <a:lnTo>
                  <a:pt x="4677892" y="44687"/>
                </a:lnTo>
                <a:lnTo>
                  <a:pt x="4683502" y="36366"/>
                </a:lnTo>
                <a:lnTo>
                  <a:pt x="4685559" y="26177"/>
                </a:lnTo>
                <a:lnTo>
                  <a:pt x="4683502" y="15987"/>
                </a:lnTo>
                <a:lnTo>
                  <a:pt x="4677892" y="7667"/>
                </a:lnTo>
                <a:lnTo>
                  <a:pt x="4669572" y="2057"/>
                </a:lnTo>
                <a:lnTo>
                  <a:pt x="4659330" y="0"/>
                </a:lnTo>
                <a:close/>
              </a:path>
              <a:path w="8910955" h="7059930">
                <a:moveTo>
                  <a:pt x="4764091" y="0"/>
                </a:moveTo>
                <a:lnTo>
                  <a:pt x="4753902" y="2057"/>
                </a:lnTo>
                <a:lnTo>
                  <a:pt x="4745581" y="7667"/>
                </a:lnTo>
                <a:lnTo>
                  <a:pt x="4739971" y="15987"/>
                </a:lnTo>
                <a:lnTo>
                  <a:pt x="4737914" y="26177"/>
                </a:lnTo>
                <a:lnTo>
                  <a:pt x="4739972" y="36366"/>
                </a:lnTo>
                <a:lnTo>
                  <a:pt x="4745588" y="44687"/>
                </a:lnTo>
                <a:lnTo>
                  <a:pt x="4753924" y="50297"/>
                </a:lnTo>
                <a:lnTo>
                  <a:pt x="4764143" y="52354"/>
                </a:lnTo>
                <a:lnTo>
                  <a:pt x="4774333" y="50297"/>
                </a:lnTo>
                <a:lnTo>
                  <a:pt x="4782653" y="44687"/>
                </a:lnTo>
                <a:lnTo>
                  <a:pt x="4788264" y="36366"/>
                </a:lnTo>
                <a:lnTo>
                  <a:pt x="4790321" y="26177"/>
                </a:lnTo>
                <a:lnTo>
                  <a:pt x="4788264" y="15987"/>
                </a:lnTo>
                <a:lnTo>
                  <a:pt x="4782653" y="7667"/>
                </a:lnTo>
                <a:lnTo>
                  <a:pt x="4774333" y="2057"/>
                </a:lnTo>
                <a:lnTo>
                  <a:pt x="4764091" y="0"/>
                </a:lnTo>
                <a:close/>
              </a:path>
              <a:path w="8910955" h="7059930">
                <a:moveTo>
                  <a:pt x="4868852" y="0"/>
                </a:moveTo>
                <a:lnTo>
                  <a:pt x="4858663" y="2057"/>
                </a:lnTo>
                <a:lnTo>
                  <a:pt x="4850342" y="7667"/>
                </a:lnTo>
                <a:lnTo>
                  <a:pt x="4844732" y="15987"/>
                </a:lnTo>
                <a:lnTo>
                  <a:pt x="4842675" y="26177"/>
                </a:lnTo>
                <a:lnTo>
                  <a:pt x="4844733" y="36366"/>
                </a:lnTo>
                <a:lnTo>
                  <a:pt x="4850349" y="44687"/>
                </a:lnTo>
                <a:lnTo>
                  <a:pt x="4858685" y="50297"/>
                </a:lnTo>
                <a:lnTo>
                  <a:pt x="4868905" y="52354"/>
                </a:lnTo>
                <a:lnTo>
                  <a:pt x="4879094" y="50297"/>
                </a:lnTo>
                <a:lnTo>
                  <a:pt x="4887415" y="44687"/>
                </a:lnTo>
                <a:lnTo>
                  <a:pt x="4893025" y="36366"/>
                </a:lnTo>
                <a:lnTo>
                  <a:pt x="4895082" y="26177"/>
                </a:lnTo>
                <a:lnTo>
                  <a:pt x="4893025" y="15987"/>
                </a:lnTo>
                <a:lnTo>
                  <a:pt x="4887415" y="7667"/>
                </a:lnTo>
                <a:lnTo>
                  <a:pt x="4879094" y="2057"/>
                </a:lnTo>
                <a:lnTo>
                  <a:pt x="4868852" y="0"/>
                </a:lnTo>
                <a:close/>
              </a:path>
              <a:path w="8910955" h="7059930">
                <a:moveTo>
                  <a:pt x="4973614" y="0"/>
                </a:moveTo>
                <a:lnTo>
                  <a:pt x="4963424" y="2057"/>
                </a:lnTo>
                <a:lnTo>
                  <a:pt x="4955103" y="7667"/>
                </a:lnTo>
                <a:lnTo>
                  <a:pt x="4949493" y="15987"/>
                </a:lnTo>
                <a:lnTo>
                  <a:pt x="4947436" y="26177"/>
                </a:lnTo>
                <a:lnTo>
                  <a:pt x="4949494" y="36366"/>
                </a:lnTo>
                <a:lnTo>
                  <a:pt x="4955110" y="44687"/>
                </a:lnTo>
                <a:lnTo>
                  <a:pt x="4963446" y="50297"/>
                </a:lnTo>
                <a:lnTo>
                  <a:pt x="4973666" y="52354"/>
                </a:lnTo>
                <a:lnTo>
                  <a:pt x="4983855" y="50297"/>
                </a:lnTo>
                <a:lnTo>
                  <a:pt x="4992176" y="44687"/>
                </a:lnTo>
                <a:lnTo>
                  <a:pt x="4997786" y="36366"/>
                </a:lnTo>
                <a:lnTo>
                  <a:pt x="4999843" y="26177"/>
                </a:lnTo>
                <a:lnTo>
                  <a:pt x="4997786" y="15987"/>
                </a:lnTo>
                <a:lnTo>
                  <a:pt x="4992176" y="7667"/>
                </a:lnTo>
                <a:lnTo>
                  <a:pt x="4983855" y="2057"/>
                </a:lnTo>
                <a:lnTo>
                  <a:pt x="4973614" y="0"/>
                </a:lnTo>
                <a:close/>
              </a:path>
              <a:path w="8910955" h="7059930">
                <a:moveTo>
                  <a:pt x="5078375" y="0"/>
                </a:moveTo>
                <a:lnTo>
                  <a:pt x="5068185" y="2057"/>
                </a:lnTo>
                <a:lnTo>
                  <a:pt x="5059865" y="7667"/>
                </a:lnTo>
                <a:lnTo>
                  <a:pt x="5054255" y="15987"/>
                </a:lnTo>
                <a:lnTo>
                  <a:pt x="5052198" y="26177"/>
                </a:lnTo>
                <a:lnTo>
                  <a:pt x="5054255" y="36366"/>
                </a:lnTo>
                <a:lnTo>
                  <a:pt x="5059871" y="44687"/>
                </a:lnTo>
                <a:lnTo>
                  <a:pt x="5068208" y="50297"/>
                </a:lnTo>
                <a:lnTo>
                  <a:pt x="5078427" y="52354"/>
                </a:lnTo>
                <a:lnTo>
                  <a:pt x="5088616" y="50297"/>
                </a:lnTo>
                <a:lnTo>
                  <a:pt x="5096937" y="44687"/>
                </a:lnTo>
                <a:lnTo>
                  <a:pt x="5102547" y="36366"/>
                </a:lnTo>
                <a:lnTo>
                  <a:pt x="5104604" y="26177"/>
                </a:lnTo>
                <a:lnTo>
                  <a:pt x="5102547" y="15987"/>
                </a:lnTo>
                <a:lnTo>
                  <a:pt x="5096937" y="7667"/>
                </a:lnTo>
                <a:lnTo>
                  <a:pt x="5088616" y="2057"/>
                </a:lnTo>
                <a:lnTo>
                  <a:pt x="5078375" y="0"/>
                </a:lnTo>
                <a:close/>
              </a:path>
              <a:path w="8910955" h="7059930">
                <a:moveTo>
                  <a:pt x="5183136" y="0"/>
                </a:moveTo>
                <a:lnTo>
                  <a:pt x="5172947" y="2057"/>
                </a:lnTo>
                <a:lnTo>
                  <a:pt x="5164626" y="7667"/>
                </a:lnTo>
                <a:lnTo>
                  <a:pt x="5159016" y="15987"/>
                </a:lnTo>
                <a:lnTo>
                  <a:pt x="5156959" y="26177"/>
                </a:lnTo>
                <a:lnTo>
                  <a:pt x="5159017" y="36366"/>
                </a:lnTo>
                <a:lnTo>
                  <a:pt x="5164632" y="44687"/>
                </a:lnTo>
                <a:lnTo>
                  <a:pt x="5172969" y="50297"/>
                </a:lnTo>
                <a:lnTo>
                  <a:pt x="5183188" y="52354"/>
                </a:lnTo>
                <a:lnTo>
                  <a:pt x="5193378" y="50297"/>
                </a:lnTo>
                <a:lnTo>
                  <a:pt x="5201698" y="44687"/>
                </a:lnTo>
                <a:lnTo>
                  <a:pt x="5207308" y="36366"/>
                </a:lnTo>
                <a:lnTo>
                  <a:pt x="5209365" y="26177"/>
                </a:lnTo>
                <a:lnTo>
                  <a:pt x="5207308" y="15987"/>
                </a:lnTo>
                <a:lnTo>
                  <a:pt x="5201698" y="7667"/>
                </a:lnTo>
                <a:lnTo>
                  <a:pt x="5193378" y="2057"/>
                </a:lnTo>
                <a:lnTo>
                  <a:pt x="5183136" y="0"/>
                </a:lnTo>
                <a:close/>
              </a:path>
              <a:path w="8910955" h="7059930">
                <a:moveTo>
                  <a:pt x="5287897" y="0"/>
                </a:moveTo>
                <a:lnTo>
                  <a:pt x="5277708" y="2057"/>
                </a:lnTo>
                <a:lnTo>
                  <a:pt x="5269387" y="7667"/>
                </a:lnTo>
                <a:lnTo>
                  <a:pt x="5263777" y="15987"/>
                </a:lnTo>
                <a:lnTo>
                  <a:pt x="5261720" y="26177"/>
                </a:lnTo>
                <a:lnTo>
                  <a:pt x="5263778" y="36366"/>
                </a:lnTo>
                <a:lnTo>
                  <a:pt x="5269394" y="44687"/>
                </a:lnTo>
                <a:lnTo>
                  <a:pt x="5277730" y="50297"/>
                </a:lnTo>
                <a:lnTo>
                  <a:pt x="5287949" y="52354"/>
                </a:lnTo>
                <a:lnTo>
                  <a:pt x="5298139" y="50297"/>
                </a:lnTo>
                <a:lnTo>
                  <a:pt x="5306460" y="44687"/>
                </a:lnTo>
                <a:lnTo>
                  <a:pt x="5312070" y="36366"/>
                </a:lnTo>
                <a:lnTo>
                  <a:pt x="5314127" y="26177"/>
                </a:lnTo>
                <a:lnTo>
                  <a:pt x="5312070" y="15987"/>
                </a:lnTo>
                <a:lnTo>
                  <a:pt x="5306460" y="7667"/>
                </a:lnTo>
                <a:lnTo>
                  <a:pt x="5298139" y="2057"/>
                </a:lnTo>
                <a:lnTo>
                  <a:pt x="5287897" y="0"/>
                </a:lnTo>
                <a:close/>
              </a:path>
              <a:path w="8910955" h="7059930">
                <a:moveTo>
                  <a:pt x="5392658" y="0"/>
                </a:moveTo>
                <a:lnTo>
                  <a:pt x="5382469" y="2057"/>
                </a:lnTo>
                <a:lnTo>
                  <a:pt x="5374148" y="7667"/>
                </a:lnTo>
                <a:lnTo>
                  <a:pt x="5368538" y="15987"/>
                </a:lnTo>
                <a:lnTo>
                  <a:pt x="5366481" y="26177"/>
                </a:lnTo>
                <a:lnTo>
                  <a:pt x="5368539" y="36366"/>
                </a:lnTo>
                <a:lnTo>
                  <a:pt x="5374155" y="44687"/>
                </a:lnTo>
                <a:lnTo>
                  <a:pt x="5382491" y="50297"/>
                </a:lnTo>
                <a:lnTo>
                  <a:pt x="5392711" y="52354"/>
                </a:lnTo>
                <a:lnTo>
                  <a:pt x="5402900" y="50297"/>
                </a:lnTo>
                <a:lnTo>
                  <a:pt x="5411221" y="44687"/>
                </a:lnTo>
                <a:lnTo>
                  <a:pt x="5416831" y="36366"/>
                </a:lnTo>
                <a:lnTo>
                  <a:pt x="5418888" y="26177"/>
                </a:lnTo>
                <a:lnTo>
                  <a:pt x="5416831" y="15987"/>
                </a:lnTo>
                <a:lnTo>
                  <a:pt x="5411221" y="7667"/>
                </a:lnTo>
                <a:lnTo>
                  <a:pt x="5402900" y="2057"/>
                </a:lnTo>
                <a:lnTo>
                  <a:pt x="5392658" y="0"/>
                </a:lnTo>
                <a:close/>
              </a:path>
              <a:path w="8910955" h="7059930">
                <a:moveTo>
                  <a:pt x="5497420" y="0"/>
                </a:moveTo>
                <a:lnTo>
                  <a:pt x="5487230" y="2057"/>
                </a:lnTo>
                <a:lnTo>
                  <a:pt x="5478910" y="7667"/>
                </a:lnTo>
                <a:lnTo>
                  <a:pt x="5473299" y="15987"/>
                </a:lnTo>
                <a:lnTo>
                  <a:pt x="5471242" y="26177"/>
                </a:lnTo>
                <a:lnTo>
                  <a:pt x="5473300" y="36366"/>
                </a:lnTo>
                <a:lnTo>
                  <a:pt x="5478916" y="44687"/>
                </a:lnTo>
                <a:lnTo>
                  <a:pt x="5487252" y="50297"/>
                </a:lnTo>
                <a:lnTo>
                  <a:pt x="5497472" y="52354"/>
                </a:lnTo>
                <a:lnTo>
                  <a:pt x="5507661" y="50297"/>
                </a:lnTo>
                <a:lnTo>
                  <a:pt x="5515982" y="44687"/>
                </a:lnTo>
                <a:lnTo>
                  <a:pt x="5521592" y="36366"/>
                </a:lnTo>
                <a:lnTo>
                  <a:pt x="5523649" y="26177"/>
                </a:lnTo>
                <a:lnTo>
                  <a:pt x="5521592" y="15987"/>
                </a:lnTo>
                <a:lnTo>
                  <a:pt x="5515982" y="7667"/>
                </a:lnTo>
                <a:lnTo>
                  <a:pt x="5507661" y="2057"/>
                </a:lnTo>
                <a:lnTo>
                  <a:pt x="5497420" y="0"/>
                </a:lnTo>
                <a:close/>
              </a:path>
              <a:path w="8910955" h="7059930">
                <a:moveTo>
                  <a:pt x="5602181" y="0"/>
                </a:moveTo>
                <a:lnTo>
                  <a:pt x="5591991" y="2057"/>
                </a:lnTo>
                <a:lnTo>
                  <a:pt x="5583671" y="7667"/>
                </a:lnTo>
                <a:lnTo>
                  <a:pt x="5578061" y="15987"/>
                </a:lnTo>
                <a:lnTo>
                  <a:pt x="5576004" y="26177"/>
                </a:lnTo>
                <a:lnTo>
                  <a:pt x="5578062" y="36366"/>
                </a:lnTo>
                <a:lnTo>
                  <a:pt x="5583677" y="44687"/>
                </a:lnTo>
                <a:lnTo>
                  <a:pt x="5592014" y="50297"/>
                </a:lnTo>
                <a:lnTo>
                  <a:pt x="5602233" y="52354"/>
                </a:lnTo>
                <a:lnTo>
                  <a:pt x="5612422" y="50297"/>
                </a:lnTo>
                <a:lnTo>
                  <a:pt x="5620743" y="44687"/>
                </a:lnTo>
                <a:lnTo>
                  <a:pt x="5626353" y="36366"/>
                </a:lnTo>
                <a:lnTo>
                  <a:pt x="5628410" y="26177"/>
                </a:lnTo>
                <a:lnTo>
                  <a:pt x="5626353" y="15987"/>
                </a:lnTo>
                <a:lnTo>
                  <a:pt x="5620743" y="7667"/>
                </a:lnTo>
                <a:lnTo>
                  <a:pt x="5612422" y="2057"/>
                </a:lnTo>
                <a:lnTo>
                  <a:pt x="5602181" y="0"/>
                </a:lnTo>
                <a:close/>
              </a:path>
              <a:path w="8910955" h="7059930">
                <a:moveTo>
                  <a:pt x="5706942" y="0"/>
                </a:moveTo>
                <a:lnTo>
                  <a:pt x="5696753" y="2057"/>
                </a:lnTo>
                <a:lnTo>
                  <a:pt x="5688432" y="7667"/>
                </a:lnTo>
                <a:lnTo>
                  <a:pt x="5682822" y="15987"/>
                </a:lnTo>
                <a:lnTo>
                  <a:pt x="5680765" y="26177"/>
                </a:lnTo>
                <a:lnTo>
                  <a:pt x="5682823" y="36366"/>
                </a:lnTo>
                <a:lnTo>
                  <a:pt x="5688438" y="44687"/>
                </a:lnTo>
                <a:lnTo>
                  <a:pt x="5696775" y="50297"/>
                </a:lnTo>
                <a:lnTo>
                  <a:pt x="5706994" y="52354"/>
                </a:lnTo>
                <a:lnTo>
                  <a:pt x="5717184" y="50297"/>
                </a:lnTo>
                <a:lnTo>
                  <a:pt x="5725504" y="44687"/>
                </a:lnTo>
                <a:lnTo>
                  <a:pt x="5731114" y="36366"/>
                </a:lnTo>
                <a:lnTo>
                  <a:pt x="5733172" y="26177"/>
                </a:lnTo>
                <a:lnTo>
                  <a:pt x="5731114" y="15987"/>
                </a:lnTo>
                <a:lnTo>
                  <a:pt x="5725504" y="7667"/>
                </a:lnTo>
                <a:lnTo>
                  <a:pt x="5717184" y="2057"/>
                </a:lnTo>
                <a:lnTo>
                  <a:pt x="5706942" y="0"/>
                </a:lnTo>
                <a:close/>
              </a:path>
              <a:path w="8910955" h="7059930">
                <a:moveTo>
                  <a:pt x="5811703" y="0"/>
                </a:moveTo>
                <a:lnTo>
                  <a:pt x="5801514" y="2057"/>
                </a:lnTo>
                <a:lnTo>
                  <a:pt x="5793193" y="7667"/>
                </a:lnTo>
                <a:lnTo>
                  <a:pt x="5787583" y="15987"/>
                </a:lnTo>
                <a:lnTo>
                  <a:pt x="5785526" y="26177"/>
                </a:lnTo>
                <a:lnTo>
                  <a:pt x="5787584" y="36366"/>
                </a:lnTo>
                <a:lnTo>
                  <a:pt x="5793200" y="44687"/>
                </a:lnTo>
                <a:lnTo>
                  <a:pt x="5801536" y="50297"/>
                </a:lnTo>
                <a:lnTo>
                  <a:pt x="5811756" y="52354"/>
                </a:lnTo>
                <a:lnTo>
                  <a:pt x="5821945" y="50297"/>
                </a:lnTo>
                <a:lnTo>
                  <a:pt x="5830266" y="44687"/>
                </a:lnTo>
                <a:lnTo>
                  <a:pt x="5835876" y="36366"/>
                </a:lnTo>
                <a:lnTo>
                  <a:pt x="5837933" y="26177"/>
                </a:lnTo>
                <a:lnTo>
                  <a:pt x="5835876" y="15987"/>
                </a:lnTo>
                <a:lnTo>
                  <a:pt x="5830266" y="7667"/>
                </a:lnTo>
                <a:lnTo>
                  <a:pt x="5821945" y="2057"/>
                </a:lnTo>
                <a:lnTo>
                  <a:pt x="5811703" y="0"/>
                </a:lnTo>
                <a:close/>
              </a:path>
              <a:path w="8910955" h="7059930">
                <a:moveTo>
                  <a:pt x="5916464" y="0"/>
                </a:moveTo>
                <a:lnTo>
                  <a:pt x="5906275" y="2057"/>
                </a:lnTo>
                <a:lnTo>
                  <a:pt x="5897954" y="7667"/>
                </a:lnTo>
                <a:lnTo>
                  <a:pt x="5892344" y="15987"/>
                </a:lnTo>
                <a:lnTo>
                  <a:pt x="5890287" y="26177"/>
                </a:lnTo>
                <a:lnTo>
                  <a:pt x="5892345" y="36366"/>
                </a:lnTo>
                <a:lnTo>
                  <a:pt x="5897961" y="44687"/>
                </a:lnTo>
                <a:lnTo>
                  <a:pt x="5906297" y="50297"/>
                </a:lnTo>
                <a:lnTo>
                  <a:pt x="5916517" y="52354"/>
                </a:lnTo>
                <a:lnTo>
                  <a:pt x="5926706" y="50297"/>
                </a:lnTo>
                <a:lnTo>
                  <a:pt x="5935027" y="44687"/>
                </a:lnTo>
                <a:lnTo>
                  <a:pt x="5940637" y="36366"/>
                </a:lnTo>
                <a:lnTo>
                  <a:pt x="5942694" y="26177"/>
                </a:lnTo>
                <a:lnTo>
                  <a:pt x="5940637" y="15987"/>
                </a:lnTo>
                <a:lnTo>
                  <a:pt x="5935027" y="7667"/>
                </a:lnTo>
                <a:lnTo>
                  <a:pt x="5926706" y="2057"/>
                </a:lnTo>
                <a:lnTo>
                  <a:pt x="5916464" y="0"/>
                </a:lnTo>
                <a:close/>
              </a:path>
              <a:path w="8910955" h="7059930">
                <a:moveTo>
                  <a:pt x="6021226" y="0"/>
                </a:moveTo>
                <a:lnTo>
                  <a:pt x="6011036" y="2057"/>
                </a:lnTo>
                <a:lnTo>
                  <a:pt x="6002716" y="7667"/>
                </a:lnTo>
                <a:lnTo>
                  <a:pt x="5997106" y="15987"/>
                </a:lnTo>
                <a:lnTo>
                  <a:pt x="5995048" y="26177"/>
                </a:lnTo>
                <a:lnTo>
                  <a:pt x="5997106" y="36366"/>
                </a:lnTo>
                <a:lnTo>
                  <a:pt x="6002722" y="44687"/>
                </a:lnTo>
                <a:lnTo>
                  <a:pt x="6011058" y="50297"/>
                </a:lnTo>
                <a:lnTo>
                  <a:pt x="6021278" y="52354"/>
                </a:lnTo>
                <a:lnTo>
                  <a:pt x="6031467" y="50297"/>
                </a:lnTo>
                <a:lnTo>
                  <a:pt x="6039788" y="44687"/>
                </a:lnTo>
                <a:lnTo>
                  <a:pt x="6045398" y="36366"/>
                </a:lnTo>
                <a:lnTo>
                  <a:pt x="6047455" y="26177"/>
                </a:lnTo>
                <a:lnTo>
                  <a:pt x="6045398" y="15987"/>
                </a:lnTo>
                <a:lnTo>
                  <a:pt x="6039788" y="7667"/>
                </a:lnTo>
                <a:lnTo>
                  <a:pt x="6031467" y="2057"/>
                </a:lnTo>
                <a:lnTo>
                  <a:pt x="6021226" y="0"/>
                </a:lnTo>
                <a:close/>
              </a:path>
              <a:path w="8910955" h="7059930">
                <a:moveTo>
                  <a:pt x="6125987" y="0"/>
                </a:moveTo>
                <a:lnTo>
                  <a:pt x="6115797" y="2057"/>
                </a:lnTo>
                <a:lnTo>
                  <a:pt x="6107477" y="7667"/>
                </a:lnTo>
                <a:lnTo>
                  <a:pt x="6101867" y="15987"/>
                </a:lnTo>
                <a:lnTo>
                  <a:pt x="6099810" y="26177"/>
                </a:lnTo>
                <a:lnTo>
                  <a:pt x="6101868" y="36366"/>
                </a:lnTo>
                <a:lnTo>
                  <a:pt x="6107483" y="44687"/>
                </a:lnTo>
                <a:lnTo>
                  <a:pt x="6115820" y="50297"/>
                </a:lnTo>
                <a:lnTo>
                  <a:pt x="6126039" y="52354"/>
                </a:lnTo>
                <a:lnTo>
                  <a:pt x="6136228" y="50297"/>
                </a:lnTo>
                <a:lnTo>
                  <a:pt x="6144549" y="44687"/>
                </a:lnTo>
                <a:lnTo>
                  <a:pt x="6150159" y="36366"/>
                </a:lnTo>
                <a:lnTo>
                  <a:pt x="6152216" y="26177"/>
                </a:lnTo>
                <a:lnTo>
                  <a:pt x="6150159" y="15987"/>
                </a:lnTo>
                <a:lnTo>
                  <a:pt x="6144549" y="7667"/>
                </a:lnTo>
                <a:lnTo>
                  <a:pt x="6136228" y="2057"/>
                </a:lnTo>
                <a:lnTo>
                  <a:pt x="6125987" y="0"/>
                </a:lnTo>
                <a:close/>
              </a:path>
              <a:path w="8910955" h="7059930">
                <a:moveTo>
                  <a:pt x="6230748" y="0"/>
                </a:moveTo>
                <a:lnTo>
                  <a:pt x="6220559" y="2057"/>
                </a:lnTo>
                <a:lnTo>
                  <a:pt x="6212238" y="7667"/>
                </a:lnTo>
                <a:lnTo>
                  <a:pt x="6206628" y="15987"/>
                </a:lnTo>
                <a:lnTo>
                  <a:pt x="6204571" y="26177"/>
                </a:lnTo>
                <a:lnTo>
                  <a:pt x="6206629" y="36366"/>
                </a:lnTo>
                <a:lnTo>
                  <a:pt x="6212245" y="44687"/>
                </a:lnTo>
                <a:lnTo>
                  <a:pt x="6220581" y="50297"/>
                </a:lnTo>
                <a:lnTo>
                  <a:pt x="6230800" y="52354"/>
                </a:lnTo>
                <a:lnTo>
                  <a:pt x="6240990" y="50297"/>
                </a:lnTo>
                <a:lnTo>
                  <a:pt x="6249310" y="44687"/>
                </a:lnTo>
                <a:lnTo>
                  <a:pt x="6254920" y="36366"/>
                </a:lnTo>
                <a:lnTo>
                  <a:pt x="6256978" y="26177"/>
                </a:lnTo>
                <a:lnTo>
                  <a:pt x="6254920" y="15987"/>
                </a:lnTo>
                <a:lnTo>
                  <a:pt x="6249310" y="7667"/>
                </a:lnTo>
                <a:lnTo>
                  <a:pt x="6240990" y="2057"/>
                </a:lnTo>
                <a:lnTo>
                  <a:pt x="6230748" y="0"/>
                </a:lnTo>
                <a:close/>
              </a:path>
              <a:path w="8910955" h="7059930">
                <a:moveTo>
                  <a:pt x="6335510" y="0"/>
                </a:moveTo>
                <a:lnTo>
                  <a:pt x="6325321" y="2057"/>
                </a:lnTo>
                <a:lnTo>
                  <a:pt x="6317000" y="7667"/>
                </a:lnTo>
                <a:lnTo>
                  <a:pt x="6311390" y="15987"/>
                </a:lnTo>
                <a:lnTo>
                  <a:pt x="6309333" y="26177"/>
                </a:lnTo>
                <a:lnTo>
                  <a:pt x="6311391" y="36366"/>
                </a:lnTo>
                <a:lnTo>
                  <a:pt x="6317007" y="44687"/>
                </a:lnTo>
                <a:lnTo>
                  <a:pt x="6325343" y="50297"/>
                </a:lnTo>
                <a:lnTo>
                  <a:pt x="6335563" y="52354"/>
                </a:lnTo>
                <a:lnTo>
                  <a:pt x="6345752" y="50297"/>
                </a:lnTo>
                <a:lnTo>
                  <a:pt x="6354073" y="44687"/>
                </a:lnTo>
                <a:lnTo>
                  <a:pt x="6359683" y="36366"/>
                </a:lnTo>
                <a:lnTo>
                  <a:pt x="6361740" y="26177"/>
                </a:lnTo>
                <a:lnTo>
                  <a:pt x="6359683" y="15987"/>
                </a:lnTo>
                <a:lnTo>
                  <a:pt x="6354073" y="7667"/>
                </a:lnTo>
                <a:lnTo>
                  <a:pt x="6345752" y="2057"/>
                </a:lnTo>
                <a:lnTo>
                  <a:pt x="6335510" y="0"/>
                </a:lnTo>
                <a:close/>
              </a:path>
              <a:path w="8910955" h="7059930">
                <a:moveTo>
                  <a:pt x="6440271" y="0"/>
                </a:moveTo>
                <a:lnTo>
                  <a:pt x="6430082" y="2057"/>
                </a:lnTo>
                <a:lnTo>
                  <a:pt x="6421761" y="7667"/>
                </a:lnTo>
                <a:lnTo>
                  <a:pt x="6416151" y="15987"/>
                </a:lnTo>
                <a:lnTo>
                  <a:pt x="6414094" y="26177"/>
                </a:lnTo>
                <a:lnTo>
                  <a:pt x="6416152" y="36366"/>
                </a:lnTo>
                <a:lnTo>
                  <a:pt x="6421768" y="44687"/>
                </a:lnTo>
                <a:lnTo>
                  <a:pt x="6430104" y="50297"/>
                </a:lnTo>
                <a:lnTo>
                  <a:pt x="6440324" y="52354"/>
                </a:lnTo>
                <a:lnTo>
                  <a:pt x="6450513" y="50297"/>
                </a:lnTo>
                <a:lnTo>
                  <a:pt x="6458834" y="44687"/>
                </a:lnTo>
                <a:lnTo>
                  <a:pt x="6464444" y="36366"/>
                </a:lnTo>
                <a:lnTo>
                  <a:pt x="6466501" y="26177"/>
                </a:lnTo>
                <a:lnTo>
                  <a:pt x="6464444" y="15987"/>
                </a:lnTo>
                <a:lnTo>
                  <a:pt x="6458834" y="7667"/>
                </a:lnTo>
                <a:lnTo>
                  <a:pt x="6450513" y="2057"/>
                </a:lnTo>
                <a:lnTo>
                  <a:pt x="6440271" y="0"/>
                </a:lnTo>
                <a:close/>
              </a:path>
              <a:path w="8910955" h="7059930">
                <a:moveTo>
                  <a:pt x="6545033" y="0"/>
                </a:moveTo>
                <a:lnTo>
                  <a:pt x="6534843" y="2057"/>
                </a:lnTo>
                <a:lnTo>
                  <a:pt x="6526523" y="7667"/>
                </a:lnTo>
                <a:lnTo>
                  <a:pt x="6520913" y="15987"/>
                </a:lnTo>
                <a:lnTo>
                  <a:pt x="6518855" y="26177"/>
                </a:lnTo>
                <a:lnTo>
                  <a:pt x="6520913" y="36366"/>
                </a:lnTo>
                <a:lnTo>
                  <a:pt x="6526529" y="44687"/>
                </a:lnTo>
                <a:lnTo>
                  <a:pt x="6534865" y="50297"/>
                </a:lnTo>
                <a:lnTo>
                  <a:pt x="6545085" y="52354"/>
                </a:lnTo>
                <a:lnTo>
                  <a:pt x="6555274" y="50297"/>
                </a:lnTo>
                <a:lnTo>
                  <a:pt x="6563595" y="44687"/>
                </a:lnTo>
                <a:lnTo>
                  <a:pt x="6569205" y="36366"/>
                </a:lnTo>
                <a:lnTo>
                  <a:pt x="6571262" y="26177"/>
                </a:lnTo>
                <a:lnTo>
                  <a:pt x="6569205" y="15987"/>
                </a:lnTo>
                <a:lnTo>
                  <a:pt x="6563595" y="7667"/>
                </a:lnTo>
                <a:lnTo>
                  <a:pt x="6555274" y="2057"/>
                </a:lnTo>
                <a:lnTo>
                  <a:pt x="6545033" y="0"/>
                </a:lnTo>
                <a:close/>
              </a:path>
              <a:path w="8910955" h="7059930">
                <a:moveTo>
                  <a:pt x="6649794" y="0"/>
                </a:moveTo>
                <a:lnTo>
                  <a:pt x="6639605" y="2057"/>
                </a:lnTo>
                <a:lnTo>
                  <a:pt x="6631284" y="7667"/>
                </a:lnTo>
                <a:lnTo>
                  <a:pt x="6625674" y="15987"/>
                </a:lnTo>
                <a:lnTo>
                  <a:pt x="6623617" y="26177"/>
                </a:lnTo>
                <a:lnTo>
                  <a:pt x="6625675" y="36366"/>
                </a:lnTo>
                <a:lnTo>
                  <a:pt x="6631290" y="44687"/>
                </a:lnTo>
                <a:lnTo>
                  <a:pt x="6639627" y="50297"/>
                </a:lnTo>
                <a:lnTo>
                  <a:pt x="6649846" y="52354"/>
                </a:lnTo>
                <a:lnTo>
                  <a:pt x="6660036" y="50297"/>
                </a:lnTo>
                <a:lnTo>
                  <a:pt x="6668356" y="44687"/>
                </a:lnTo>
                <a:lnTo>
                  <a:pt x="6673966" y="36366"/>
                </a:lnTo>
                <a:lnTo>
                  <a:pt x="6676023" y="26177"/>
                </a:lnTo>
                <a:lnTo>
                  <a:pt x="6673966" y="15987"/>
                </a:lnTo>
                <a:lnTo>
                  <a:pt x="6668356" y="7667"/>
                </a:lnTo>
                <a:lnTo>
                  <a:pt x="6660036" y="2057"/>
                </a:lnTo>
                <a:lnTo>
                  <a:pt x="6649794" y="0"/>
                </a:lnTo>
                <a:close/>
              </a:path>
              <a:path w="8910955" h="7059930">
                <a:moveTo>
                  <a:pt x="6754555" y="0"/>
                </a:moveTo>
                <a:lnTo>
                  <a:pt x="6744366" y="2057"/>
                </a:lnTo>
                <a:lnTo>
                  <a:pt x="6736045" y="7667"/>
                </a:lnTo>
                <a:lnTo>
                  <a:pt x="6730435" y="15987"/>
                </a:lnTo>
                <a:lnTo>
                  <a:pt x="6728378" y="26177"/>
                </a:lnTo>
                <a:lnTo>
                  <a:pt x="6730436" y="36366"/>
                </a:lnTo>
                <a:lnTo>
                  <a:pt x="6736052" y="44687"/>
                </a:lnTo>
                <a:lnTo>
                  <a:pt x="6744388" y="50297"/>
                </a:lnTo>
                <a:lnTo>
                  <a:pt x="6754607" y="52354"/>
                </a:lnTo>
                <a:lnTo>
                  <a:pt x="6764797" y="50297"/>
                </a:lnTo>
                <a:lnTo>
                  <a:pt x="6773118" y="44687"/>
                </a:lnTo>
                <a:lnTo>
                  <a:pt x="6778728" y="36366"/>
                </a:lnTo>
                <a:lnTo>
                  <a:pt x="6780785" y="26177"/>
                </a:lnTo>
                <a:lnTo>
                  <a:pt x="6778728" y="15987"/>
                </a:lnTo>
                <a:lnTo>
                  <a:pt x="6773118" y="7667"/>
                </a:lnTo>
                <a:lnTo>
                  <a:pt x="6764797" y="2057"/>
                </a:lnTo>
                <a:lnTo>
                  <a:pt x="6754555" y="0"/>
                </a:lnTo>
                <a:close/>
              </a:path>
              <a:path w="8910955" h="7059930">
                <a:moveTo>
                  <a:pt x="6859316" y="0"/>
                </a:moveTo>
                <a:lnTo>
                  <a:pt x="6849127" y="2057"/>
                </a:lnTo>
                <a:lnTo>
                  <a:pt x="6840806" y="7667"/>
                </a:lnTo>
                <a:lnTo>
                  <a:pt x="6835196" y="15987"/>
                </a:lnTo>
                <a:lnTo>
                  <a:pt x="6833139" y="26177"/>
                </a:lnTo>
                <a:lnTo>
                  <a:pt x="6835197" y="36366"/>
                </a:lnTo>
                <a:lnTo>
                  <a:pt x="6840813" y="44687"/>
                </a:lnTo>
                <a:lnTo>
                  <a:pt x="6849149" y="50297"/>
                </a:lnTo>
                <a:lnTo>
                  <a:pt x="6859369" y="52354"/>
                </a:lnTo>
                <a:lnTo>
                  <a:pt x="6869558" y="50297"/>
                </a:lnTo>
                <a:lnTo>
                  <a:pt x="6877879" y="44687"/>
                </a:lnTo>
                <a:lnTo>
                  <a:pt x="6883489" y="36366"/>
                </a:lnTo>
                <a:lnTo>
                  <a:pt x="6885546" y="26177"/>
                </a:lnTo>
                <a:lnTo>
                  <a:pt x="6883489" y="15987"/>
                </a:lnTo>
                <a:lnTo>
                  <a:pt x="6877879" y="7667"/>
                </a:lnTo>
                <a:lnTo>
                  <a:pt x="6869558" y="2057"/>
                </a:lnTo>
                <a:lnTo>
                  <a:pt x="6859316" y="0"/>
                </a:lnTo>
                <a:close/>
              </a:path>
              <a:path w="8910955" h="7059930">
                <a:moveTo>
                  <a:pt x="6964078" y="0"/>
                </a:moveTo>
                <a:lnTo>
                  <a:pt x="6953888" y="2057"/>
                </a:lnTo>
                <a:lnTo>
                  <a:pt x="6945567" y="7667"/>
                </a:lnTo>
                <a:lnTo>
                  <a:pt x="6939957" y="15987"/>
                </a:lnTo>
                <a:lnTo>
                  <a:pt x="6937900" y="26177"/>
                </a:lnTo>
                <a:lnTo>
                  <a:pt x="6939958" y="36366"/>
                </a:lnTo>
                <a:lnTo>
                  <a:pt x="6945574" y="44687"/>
                </a:lnTo>
                <a:lnTo>
                  <a:pt x="6953911" y="50297"/>
                </a:lnTo>
                <a:lnTo>
                  <a:pt x="6964131" y="52354"/>
                </a:lnTo>
                <a:lnTo>
                  <a:pt x="6974320" y="50297"/>
                </a:lnTo>
                <a:lnTo>
                  <a:pt x="6982641" y="44687"/>
                </a:lnTo>
                <a:lnTo>
                  <a:pt x="6988251" y="36366"/>
                </a:lnTo>
                <a:lnTo>
                  <a:pt x="6990308" y="26177"/>
                </a:lnTo>
                <a:lnTo>
                  <a:pt x="6988251" y="15987"/>
                </a:lnTo>
                <a:lnTo>
                  <a:pt x="6982641" y="7667"/>
                </a:lnTo>
                <a:lnTo>
                  <a:pt x="6974320" y="2057"/>
                </a:lnTo>
                <a:lnTo>
                  <a:pt x="6964078" y="0"/>
                </a:lnTo>
                <a:close/>
              </a:path>
              <a:path w="8910955" h="7059930">
                <a:moveTo>
                  <a:pt x="7068840" y="0"/>
                </a:moveTo>
                <a:lnTo>
                  <a:pt x="7058650" y="2057"/>
                </a:lnTo>
                <a:lnTo>
                  <a:pt x="7050330" y="7667"/>
                </a:lnTo>
                <a:lnTo>
                  <a:pt x="7044720" y="15987"/>
                </a:lnTo>
                <a:lnTo>
                  <a:pt x="7042663" y="26177"/>
                </a:lnTo>
                <a:lnTo>
                  <a:pt x="7044721" y="36366"/>
                </a:lnTo>
                <a:lnTo>
                  <a:pt x="7050336" y="44687"/>
                </a:lnTo>
                <a:lnTo>
                  <a:pt x="7058673" y="50297"/>
                </a:lnTo>
                <a:lnTo>
                  <a:pt x="7068892" y="52354"/>
                </a:lnTo>
                <a:lnTo>
                  <a:pt x="7079081" y="50297"/>
                </a:lnTo>
                <a:lnTo>
                  <a:pt x="7087402" y="44687"/>
                </a:lnTo>
                <a:lnTo>
                  <a:pt x="7093012" y="36366"/>
                </a:lnTo>
                <a:lnTo>
                  <a:pt x="7095069" y="26177"/>
                </a:lnTo>
                <a:lnTo>
                  <a:pt x="7093012" y="15987"/>
                </a:lnTo>
                <a:lnTo>
                  <a:pt x="7087402" y="7667"/>
                </a:lnTo>
                <a:lnTo>
                  <a:pt x="7079081" y="2057"/>
                </a:lnTo>
                <a:lnTo>
                  <a:pt x="7068840" y="0"/>
                </a:lnTo>
                <a:close/>
              </a:path>
              <a:path w="8910955" h="7059930">
                <a:moveTo>
                  <a:pt x="7173601" y="0"/>
                </a:moveTo>
                <a:lnTo>
                  <a:pt x="7163412" y="2057"/>
                </a:lnTo>
                <a:lnTo>
                  <a:pt x="7155091" y="7667"/>
                </a:lnTo>
                <a:lnTo>
                  <a:pt x="7149481" y="15987"/>
                </a:lnTo>
                <a:lnTo>
                  <a:pt x="7147424" y="26177"/>
                </a:lnTo>
                <a:lnTo>
                  <a:pt x="7149482" y="36366"/>
                </a:lnTo>
                <a:lnTo>
                  <a:pt x="7155098" y="44687"/>
                </a:lnTo>
                <a:lnTo>
                  <a:pt x="7163434" y="50297"/>
                </a:lnTo>
                <a:lnTo>
                  <a:pt x="7173654" y="52354"/>
                </a:lnTo>
                <a:lnTo>
                  <a:pt x="7183844" y="50297"/>
                </a:lnTo>
                <a:lnTo>
                  <a:pt x="7192164" y="44687"/>
                </a:lnTo>
                <a:lnTo>
                  <a:pt x="7197774" y="36366"/>
                </a:lnTo>
                <a:lnTo>
                  <a:pt x="7199832" y="26177"/>
                </a:lnTo>
                <a:lnTo>
                  <a:pt x="7197774" y="15987"/>
                </a:lnTo>
                <a:lnTo>
                  <a:pt x="7192164" y="7667"/>
                </a:lnTo>
                <a:lnTo>
                  <a:pt x="7183844" y="2057"/>
                </a:lnTo>
                <a:lnTo>
                  <a:pt x="7173601" y="0"/>
                </a:lnTo>
                <a:close/>
              </a:path>
              <a:path w="8910955" h="7059930">
                <a:moveTo>
                  <a:pt x="7278363" y="0"/>
                </a:moveTo>
                <a:lnTo>
                  <a:pt x="7268174" y="2057"/>
                </a:lnTo>
                <a:lnTo>
                  <a:pt x="7259853" y="7667"/>
                </a:lnTo>
                <a:lnTo>
                  <a:pt x="7254243" y="15987"/>
                </a:lnTo>
                <a:lnTo>
                  <a:pt x="7252186" y="26177"/>
                </a:lnTo>
                <a:lnTo>
                  <a:pt x="7254244" y="36366"/>
                </a:lnTo>
                <a:lnTo>
                  <a:pt x="7259860" y="44687"/>
                </a:lnTo>
                <a:lnTo>
                  <a:pt x="7268196" y="50297"/>
                </a:lnTo>
                <a:lnTo>
                  <a:pt x="7278416" y="52354"/>
                </a:lnTo>
                <a:lnTo>
                  <a:pt x="7288605" y="50297"/>
                </a:lnTo>
                <a:lnTo>
                  <a:pt x="7296926" y="44687"/>
                </a:lnTo>
                <a:lnTo>
                  <a:pt x="7302536" y="36366"/>
                </a:lnTo>
                <a:lnTo>
                  <a:pt x="7304593" y="26177"/>
                </a:lnTo>
                <a:lnTo>
                  <a:pt x="7302536" y="15987"/>
                </a:lnTo>
                <a:lnTo>
                  <a:pt x="7296926" y="7667"/>
                </a:lnTo>
                <a:lnTo>
                  <a:pt x="7288605" y="2057"/>
                </a:lnTo>
                <a:lnTo>
                  <a:pt x="7278363" y="0"/>
                </a:lnTo>
                <a:close/>
              </a:path>
              <a:path w="8910955" h="7059930">
                <a:moveTo>
                  <a:pt x="7383124" y="0"/>
                </a:moveTo>
                <a:lnTo>
                  <a:pt x="7372935" y="2057"/>
                </a:lnTo>
                <a:lnTo>
                  <a:pt x="7364614" y="7667"/>
                </a:lnTo>
                <a:lnTo>
                  <a:pt x="7359004" y="15987"/>
                </a:lnTo>
                <a:lnTo>
                  <a:pt x="7356947" y="26177"/>
                </a:lnTo>
                <a:lnTo>
                  <a:pt x="7359005" y="36366"/>
                </a:lnTo>
                <a:lnTo>
                  <a:pt x="7364621" y="44687"/>
                </a:lnTo>
                <a:lnTo>
                  <a:pt x="7372957" y="50297"/>
                </a:lnTo>
                <a:lnTo>
                  <a:pt x="7383177" y="52354"/>
                </a:lnTo>
                <a:lnTo>
                  <a:pt x="7393366" y="50297"/>
                </a:lnTo>
                <a:lnTo>
                  <a:pt x="7401687" y="44687"/>
                </a:lnTo>
                <a:lnTo>
                  <a:pt x="7407297" y="36366"/>
                </a:lnTo>
                <a:lnTo>
                  <a:pt x="7409354" y="26177"/>
                </a:lnTo>
                <a:lnTo>
                  <a:pt x="7407297" y="15987"/>
                </a:lnTo>
                <a:lnTo>
                  <a:pt x="7401687" y="7667"/>
                </a:lnTo>
                <a:lnTo>
                  <a:pt x="7393366" y="2057"/>
                </a:lnTo>
                <a:lnTo>
                  <a:pt x="7383124" y="0"/>
                </a:lnTo>
                <a:close/>
              </a:path>
              <a:path w="8910955" h="7059930">
                <a:moveTo>
                  <a:pt x="7487886" y="0"/>
                </a:moveTo>
                <a:lnTo>
                  <a:pt x="7477696" y="2057"/>
                </a:lnTo>
                <a:lnTo>
                  <a:pt x="7469376" y="7667"/>
                </a:lnTo>
                <a:lnTo>
                  <a:pt x="7463766" y="15987"/>
                </a:lnTo>
                <a:lnTo>
                  <a:pt x="7461708" y="26177"/>
                </a:lnTo>
                <a:lnTo>
                  <a:pt x="7463766" y="36366"/>
                </a:lnTo>
                <a:lnTo>
                  <a:pt x="7469382" y="44687"/>
                </a:lnTo>
                <a:lnTo>
                  <a:pt x="7477719" y="50297"/>
                </a:lnTo>
                <a:lnTo>
                  <a:pt x="7487939" y="52354"/>
                </a:lnTo>
                <a:lnTo>
                  <a:pt x="7498128" y="50297"/>
                </a:lnTo>
                <a:lnTo>
                  <a:pt x="7506449" y="44687"/>
                </a:lnTo>
                <a:lnTo>
                  <a:pt x="7512059" y="36366"/>
                </a:lnTo>
                <a:lnTo>
                  <a:pt x="7514116" y="26177"/>
                </a:lnTo>
                <a:lnTo>
                  <a:pt x="7512059" y="15987"/>
                </a:lnTo>
                <a:lnTo>
                  <a:pt x="7506449" y="7667"/>
                </a:lnTo>
                <a:lnTo>
                  <a:pt x="7498128" y="2057"/>
                </a:lnTo>
                <a:lnTo>
                  <a:pt x="7487886" y="0"/>
                </a:lnTo>
                <a:close/>
              </a:path>
              <a:path w="8910955" h="7059930">
                <a:moveTo>
                  <a:pt x="7592648" y="0"/>
                </a:moveTo>
                <a:lnTo>
                  <a:pt x="7582459" y="2057"/>
                </a:lnTo>
                <a:lnTo>
                  <a:pt x="7574138" y="7667"/>
                </a:lnTo>
                <a:lnTo>
                  <a:pt x="7568528" y="15987"/>
                </a:lnTo>
                <a:lnTo>
                  <a:pt x="7566471" y="26177"/>
                </a:lnTo>
                <a:lnTo>
                  <a:pt x="7568529" y="36366"/>
                </a:lnTo>
                <a:lnTo>
                  <a:pt x="7574144" y="44687"/>
                </a:lnTo>
                <a:lnTo>
                  <a:pt x="7582481" y="50297"/>
                </a:lnTo>
                <a:lnTo>
                  <a:pt x="7592700" y="52354"/>
                </a:lnTo>
                <a:lnTo>
                  <a:pt x="7602890" y="50297"/>
                </a:lnTo>
                <a:lnTo>
                  <a:pt x="7611210" y="44687"/>
                </a:lnTo>
                <a:lnTo>
                  <a:pt x="7616820" y="36366"/>
                </a:lnTo>
                <a:lnTo>
                  <a:pt x="7618877" y="26177"/>
                </a:lnTo>
                <a:lnTo>
                  <a:pt x="7616820" y="15987"/>
                </a:lnTo>
                <a:lnTo>
                  <a:pt x="7611210" y="7667"/>
                </a:lnTo>
                <a:lnTo>
                  <a:pt x="7602890" y="2057"/>
                </a:lnTo>
                <a:lnTo>
                  <a:pt x="7592648" y="0"/>
                </a:lnTo>
                <a:close/>
              </a:path>
              <a:path w="8910955" h="7059930">
                <a:moveTo>
                  <a:pt x="7697409" y="0"/>
                </a:moveTo>
                <a:lnTo>
                  <a:pt x="7687220" y="2057"/>
                </a:lnTo>
                <a:lnTo>
                  <a:pt x="7678899" y="7667"/>
                </a:lnTo>
                <a:lnTo>
                  <a:pt x="7673289" y="15987"/>
                </a:lnTo>
                <a:lnTo>
                  <a:pt x="7671232" y="26177"/>
                </a:lnTo>
                <a:lnTo>
                  <a:pt x="7673290" y="36366"/>
                </a:lnTo>
                <a:lnTo>
                  <a:pt x="7678906" y="44687"/>
                </a:lnTo>
                <a:lnTo>
                  <a:pt x="7687242" y="50297"/>
                </a:lnTo>
                <a:lnTo>
                  <a:pt x="7697463" y="52354"/>
                </a:lnTo>
                <a:lnTo>
                  <a:pt x="7707652" y="50297"/>
                </a:lnTo>
                <a:lnTo>
                  <a:pt x="7715973" y="44687"/>
                </a:lnTo>
                <a:lnTo>
                  <a:pt x="7721583" y="36366"/>
                </a:lnTo>
                <a:lnTo>
                  <a:pt x="7723640" y="26177"/>
                </a:lnTo>
                <a:lnTo>
                  <a:pt x="7721583" y="15987"/>
                </a:lnTo>
                <a:lnTo>
                  <a:pt x="7715973" y="7667"/>
                </a:lnTo>
                <a:lnTo>
                  <a:pt x="7707652" y="2057"/>
                </a:lnTo>
                <a:lnTo>
                  <a:pt x="7697409" y="0"/>
                </a:lnTo>
                <a:close/>
              </a:path>
              <a:path w="8910955" h="7059930">
                <a:moveTo>
                  <a:pt x="7802171" y="0"/>
                </a:moveTo>
                <a:lnTo>
                  <a:pt x="7791982" y="2057"/>
                </a:lnTo>
                <a:lnTo>
                  <a:pt x="7783661" y="7667"/>
                </a:lnTo>
                <a:lnTo>
                  <a:pt x="7778051" y="15987"/>
                </a:lnTo>
                <a:lnTo>
                  <a:pt x="7775994" y="26177"/>
                </a:lnTo>
                <a:lnTo>
                  <a:pt x="7778052" y="36366"/>
                </a:lnTo>
                <a:lnTo>
                  <a:pt x="7783667" y="44687"/>
                </a:lnTo>
                <a:lnTo>
                  <a:pt x="7792004" y="50297"/>
                </a:lnTo>
                <a:lnTo>
                  <a:pt x="7802224" y="52354"/>
                </a:lnTo>
                <a:lnTo>
                  <a:pt x="7812413" y="50297"/>
                </a:lnTo>
                <a:lnTo>
                  <a:pt x="7820734" y="44687"/>
                </a:lnTo>
                <a:lnTo>
                  <a:pt x="7826344" y="36366"/>
                </a:lnTo>
                <a:lnTo>
                  <a:pt x="7828401" y="26177"/>
                </a:lnTo>
                <a:lnTo>
                  <a:pt x="7826344" y="15987"/>
                </a:lnTo>
                <a:lnTo>
                  <a:pt x="7820734" y="7667"/>
                </a:lnTo>
                <a:lnTo>
                  <a:pt x="7812413" y="2057"/>
                </a:lnTo>
                <a:lnTo>
                  <a:pt x="7802171" y="0"/>
                </a:lnTo>
                <a:close/>
              </a:path>
              <a:path w="8910955" h="7059930">
                <a:moveTo>
                  <a:pt x="7906933" y="0"/>
                </a:moveTo>
                <a:lnTo>
                  <a:pt x="7896743" y="2057"/>
                </a:lnTo>
                <a:lnTo>
                  <a:pt x="7888423" y="7667"/>
                </a:lnTo>
                <a:lnTo>
                  <a:pt x="7882813" y="15987"/>
                </a:lnTo>
                <a:lnTo>
                  <a:pt x="7880755" y="26177"/>
                </a:lnTo>
                <a:lnTo>
                  <a:pt x="7882813" y="36366"/>
                </a:lnTo>
                <a:lnTo>
                  <a:pt x="7888429" y="44687"/>
                </a:lnTo>
                <a:lnTo>
                  <a:pt x="7896765" y="50297"/>
                </a:lnTo>
                <a:lnTo>
                  <a:pt x="7906985" y="52354"/>
                </a:lnTo>
                <a:lnTo>
                  <a:pt x="7917174" y="50297"/>
                </a:lnTo>
                <a:lnTo>
                  <a:pt x="7925495" y="44687"/>
                </a:lnTo>
                <a:lnTo>
                  <a:pt x="7931105" y="36366"/>
                </a:lnTo>
                <a:lnTo>
                  <a:pt x="7933162" y="26177"/>
                </a:lnTo>
                <a:lnTo>
                  <a:pt x="7931105" y="15987"/>
                </a:lnTo>
                <a:lnTo>
                  <a:pt x="7925495" y="7667"/>
                </a:lnTo>
                <a:lnTo>
                  <a:pt x="7917174" y="2057"/>
                </a:lnTo>
                <a:lnTo>
                  <a:pt x="7906933" y="0"/>
                </a:lnTo>
                <a:close/>
              </a:path>
              <a:path w="8910955" h="7059930">
                <a:moveTo>
                  <a:pt x="8011694" y="0"/>
                </a:moveTo>
                <a:lnTo>
                  <a:pt x="8001504" y="2057"/>
                </a:lnTo>
                <a:lnTo>
                  <a:pt x="7993184" y="7667"/>
                </a:lnTo>
                <a:lnTo>
                  <a:pt x="7987574" y="15987"/>
                </a:lnTo>
                <a:lnTo>
                  <a:pt x="7985517" y="26177"/>
                </a:lnTo>
                <a:lnTo>
                  <a:pt x="7987575" y="36366"/>
                </a:lnTo>
                <a:lnTo>
                  <a:pt x="7993190" y="44687"/>
                </a:lnTo>
                <a:lnTo>
                  <a:pt x="8001527" y="50297"/>
                </a:lnTo>
                <a:lnTo>
                  <a:pt x="8011746" y="52354"/>
                </a:lnTo>
                <a:lnTo>
                  <a:pt x="8021935" y="50297"/>
                </a:lnTo>
                <a:lnTo>
                  <a:pt x="8030256" y="44687"/>
                </a:lnTo>
                <a:lnTo>
                  <a:pt x="8035866" y="36366"/>
                </a:lnTo>
                <a:lnTo>
                  <a:pt x="8037923" y="26177"/>
                </a:lnTo>
                <a:lnTo>
                  <a:pt x="8035866" y="15987"/>
                </a:lnTo>
                <a:lnTo>
                  <a:pt x="8030256" y="7667"/>
                </a:lnTo>
                <a:lnTo>
                  <a:pt x="8021935" y="2057"/>
                </a:lnTo>
                <a:lnTo>
                  <a:pt x="8011694" y="0"/>
                </a:lnTo>
                <a:close/>
              </a:path>
              <a:path w="8910955" h="7059930">
                <a:moveTo>
                  <a:pt x="8116455" y="0"/>
                </a:moveTo>
                <a:lnTo>
                  <a:pt x="8106266" y="2057"/>
                </a:lnTo>
                <a:lnTo>
                  <a:pt x="8097945" y="7667"/>
                </a:lnTo>
                <a:lnTo>
                  <a:pt x="8092335" y="15987"/>
                </a:lnTo>
                <a:lnTo>
                  <a:pt x="8090278" y="26177"/>
                </a:lnTo>
                <a:lnTo>
                  <a:pt x="8092336" y="36366"/>
                </a:lnTo>
                <a:lnTo>
                  <a:pt x="8097951" y="44687"/>
                </a:lnTo>
                <a:lnTo>
                  <a:pt x="8106288" y="50297"/>
                </a:lnTo>
                <a:lnTo>
                  <a:pt x="8116507" y="52354"/>
                </a:lnTo>
                <a:lnTo>
                  <a:pt x="8126697" y="50297"/>
                </a:lnTo>
                <a:lnTo>
                  <a:pt x="8135017" y="44687"/>
                </a:lnTo>
                <a:lnTo>
                  <a:pt x="8140627" y="36366"/>
                </a:lnTo>
                <a:lnTo>
                  <a:pt x="8142685" y="26177"/>
                </a:lnTo>
                <a:lnTo>
                  <a:pt x="8140627" y="15987"/>
                </a:lnTo>
                <a:lnTo>
                  <a:pt x="8135017" y="7667"/>
                </a:lnTo>
                <a:lnTo>
                  <a:pt x="8126697" y="2057"/>
                </a:lnTo>
                <a:lnTo>
                  <a:pt x="8116455" y="0"/>
                </a:lnTo>
                <a:close/>
              </a:path>
              <a:path w="8910955" h="7059930">
                <a:moveTo>
                  <a:pt x="8221216" y="0"/>
                </a:moveTo>
                <a:lnTo>
                  <a:pt x="8211026" y="2057"/>
                </a:lnTo>
                <a:lnTo>
                  <a:pt x="8202706" y="7667"/>
                </a:lnTo>
                <a:lnTo>
                  <a:pt x="8197096" y="15987"/>
                </a:lnTo>
                <a:lnTo>
                  <a:pt x="8195039" y="26177"/>
                </a:lnTo>
                <a:lnTo>
                  <a:pt x="8197097" y="36366"/>
                </a:lnTo>
                <a:lnTo>
                  <a:pt x="8202712" y="44687"/>
                </a:lnTo>
                <a:lnTo>
                  <a:pt x="8211049" y="50297"/>
                </a:lnTo>
                <a:lnTo>
                  <a:pt x="8221269" y="52354"/>
                </a:lnTo>
                <a:lnTo>
                  <a:pt x="8231458" y="50297"/>
                </a:lnTo>
                <a:lnTo>
                  <a:pt x="8239779" y="44687"/>
                </a:lnTo>
                <a:lnTo>
                  <a:pt x="8245389" y="36366"/>
                </a:lnTo>
                <a:lnTo>
                  <a:pt x="8247446" y="26177"/>
                </a:lnTo>
                <a:lnTo>
                  <a:pt x="8245389" y="15987"/>
                </a:lnTo>
                <a:lnTo>
                  <a:pt x="8239779" y="7667"/>
                </a:lnTo>
                <a:lnTo>
                  <a:pt x="8231458" y="2057"/>
                </a:lnTo>
                <a:lnTo>
                  <a:pt x="8221216" y="0"/>
                </a:lnTo>
                <a:close/>
              </a:path>
              <a:path w="8910955" h="7059930">
                <a:moveTo>
                  <a:pt x="8325977" y="0"/>
                </a:moveTo>
                <a:lnTo>
                  <a:pt x="8315788" y="2057"/>
                </a:lnTo>
                <a:lnTo>
                  <a:pt x="8307467" y="7667"/>
                </a:lnTo>
                <a:lnTo>
                  <a:pt x="8301857" y="15987"/>
                </a:lnTo>
                <a:lnTo>
                  <a:pt x="8299800" y="26177"/>
                </a:lnTo>
                <a:lnTo>
                  <a:pt x="8301858" y="36366"/>
                </a:lnTo>
                <a:lnTo>
                  <a:pt x="8307474" y="44687"/>
                </a:lnTo>
                <a:lnTo>
                  <a:pt x="8315810" y="50297"/>
                </a:lnTo>
                <a:lnTo>
                  <a:pt x="8326030" y="52354"/>
                </a:lnTo>
                <a:lnTo>
                  <a:pt x="8336219" y="50297"/>
                </a:lnTo>
                <a:lnTo>
                  <a:pt x="8344540" y="44687"/>
                </a:lnTo>
                <a:lnTo>
                  <a:pt x="8350150" y="36366"/>
                </a:lnTo>
                <a:lnTo>
                  <a:pt x="8352207" y="26177"/>
                </a:lnTo>
                <a:lnTo>
                  <a:pt x="8350150" y="15987"/>
                </a:lnTo>
                <a:lnTo>
                  <a:pt x="8344540" y="7667"/>
                </a:lnTo>
                <a:lnTo>
                  <a:pt x="8336219" y="2057"/>
                </a:lnTo>
                <a:lnTo>
                  <a:pt x="8325977" y="0"/>
                </a:lnTo>
                <a:close/>
              </a:path>
              <a:path w="8910955" h="7059930">
                <a:moveTo>
                  <a:pt x="8430739" y="0"/>
                </a:moveTo>
                <a:lnTo>
                  <a:pt x="8420549" y="2057"/>
                </a:lnTo>
                <a:lnTo>
                  <a:pt x="8412229" y="7667"/>
                </a:lnTo>
                <a:lnTo>
                  <a:pt x="8406619" y="15987"/>
                </a:lnTo>
                <a:lnTo>
                  <a:pt x="8404561" y="26177"/>
                </a:lnTo>
                <a:lnTo>
                  <a:pt x="8406619" y="36366"/>
                </a:lnTo>
                <a:lnTo>
                  <a:pt x="8412235" y="44687"/>
                </a:lnTo>
                <a:lnTo>
                  <a:pt x="8420571" y="50297"/>
                </a:lnTo>
                <a:lnTo>
                  <a:pt x="8430791" y="52354"/>
                </a:lnTo>
                <a:lnTo>
                  <a:pt x="8440980" y="50297"/>
                </a:lnTo>
                <a:lnTo>
                  <a:pt x="8449301" y="44687"/>
                </a:lnTo>
                <a:lnTo>
                  <a:pt x="8454911" y="36366"/>
                </a:lnTo>
                <a:lnTo>
                  <a:pt x="8456968" y="26177"/>
                </a:lnTo>
                <a:lnTo>
                  <a:pt x="8454911" y="15987"/>
                </a:lnTo>
                <a:lnTo>
                  <a:pt x="8449301" y="7667"/>
                </a:lnTo>
                <a:lnTo>
                  <a:pt x="8440980" y="2057"/>
                </a:lnTo>
                <a:lnTo>
                  <a:pt x="8430739" y="0"/>
                </a:lnTo>
                <a:close/>
              </a:path>
              <a:path w="8910955" h="7059930">
                <a:moveTo>
                  <a:pt x="8535500" y="0"/>
                </a:moveTo>
                <a:lnTo>
                  <a:pt x="8525311" y="2057"/>
                </a:lnTo>
                <a:lnTo>
                  <a:pt x="8516990" y="7667"/>
                </a:lnTo>
                <a:lnTo>
                  <a:pt x="8511380" y="15987"/>
                </a:lnTo>
                <a:lnTo>
                  <a:pt x="8509323" y="26177"/>
                </a:lnTo>
                <a:lnTo>
                  <a:pt x="8511381" y="36366"/>
                </a:lnTo>
                <a:lnTo>
                  <a:pt x="8516996" y="44687"/>
                </a:lnTo>
                <a:lnTo>
                  <a:pt x="8525333" y="50297"/>
                </a:lnTo>
                <a:lnTo>
                  <a:pt x="8535552" y="52354"/>
                </a:lnTo>
                <a:lnTo>
                  <a:pt x="8545741" y="50297"/>
                </a:lnTo>
                <a:lnTo>
                  <a:pt x="8554062" y="44687"/>
                </a:lnTo>
                <a:lnTo>
                  <a:pt x="8559672" y="36366"/>
                </a:lnTo>
                <a:lnTo>
                  <a:pt x="8561729" y="26177"/>
                </a:lnTo>
                <a:lnTo>
                  <a:pt x="8559672" y="15987"/>
                </a:lnTo>
                <a:lnTo>
                  <a:pt x="8554062" y="7667"/>
                </a:lnTo>
                <a:lnTo>
                  <a:pt x="8545741" y="2057"/>
                </a:lnTo>
                <a:lnTo>
                  <a:pt x="8535500" y="0"/>
                </a:lnTo>
                <a:close/>
              </a:path>
              <a:path w="8910955" h="7059930">
                <a:moveTo>
                  <a:pt x="8640261" y="0"/>
                </a:moveTo>
                <a:lnTo>
                  <a:pt x="8630072" y="2057"/>
                </a:lnTo>
                <a:lnTo>
                  <a:pt x="8621751" y="7667"/>
                </a:lnTo>
                <a:lnTo>
                  <a:pt x="8616141" y="15987"/>
                </a:lnTo>
                <a:lnTo>
                  <a:pt x="8614084" y="26177"/>
                </a:lnTo>
                <a:lnTo>
                  <a:pt x="8616142" y="36366"/>
                </a:lnTo>
                <a:lnTo>
                  <a:pt x="8621758" y="44687"/>
                </a:lnTo>
                <a:lnTo>
                  <a:pt x="8630094" y="50297"/>
                </a:lnTo>
                <a:lnTo>
                  <a:pt x="8640313" y="52354"/>
                </a:lnTo>
                <a:lnTo>
                  <a:pt x="8650503" y="50297"/>
                </a:lnTo>
                <a:lnTo>
                  <a:pt x="8658823" y="44687"/>
                </a:lnTo>
                <a:lnTo>
                  <a:pt x="8664433" y="36366"/>
                </a:lnTo>
                <a:lnTo>
                  <a:pt x="8666491" y="26177"/>
                </a:lnTo>
                <a:lnTo>
                  <a:pt x="8664433" y="15987"/>
                </a:lnTo>
                <a:lnTo>
                  <a:pt x="8658823" y="7667"/>
                </a:lnTo>
                <a:lnTo>
                  <a:pt x="8650503" y="2057"/>
                </a:lnTo>
                <a:lnTo>
                  <a:pt x="8640261" y="0"/>
                </a:lnTo>
                <a:close/>
              </a:path>
              <a:path w="8910955" h="7059930">
                <a:moveTo>
                  <a:pt x="8740553" y="7435"/>
                </a:moveTo>
                <a:lnTo>
                  <a:pt x="8731090" y="10777"/>
                </a:lnTo>
                <a:lnTo>
                  <a:pt x="8723572" y="17424"/>
                </a:lnTo>
                <a:lnTo>
                  <a:pt x="8719024" y="26771"/>
                </a:lnTo>
                <a:lnTo>
                  <a:pt x="8718459" y="37151"/>
                </a:lnTo>
                <a:lnTo>
                  <a:pt x="8721807" y="46614"/>
                </a:lnTo>
                <a:lnTo>
                  <a:pt x="8728469" y="54137"/>
                </a:lnTo>
                <a:lnTo>
                  <a:pt x="8737845" y="58693"/>
                </a:lnTo>
                <a:lnTo>
                  <a:pt x="8748225" y="59258"/>
                </a:lnTo>
                <a:lnTo>
                  <a:pt x="8757687" y="55915"/>
                </a:lnTo>
                <a:lnTo>
                  <a:pt x="8765205" y="49269"/>
                </a:lnTo>
                <a:lnTo>
                  <a:pt x="8769753" y="39922"/>
                </a:lnTo>
                <a:lnTo>
                  <a:pt x="8770319" y="29542"/>
                </a:lnTo>
                <a:lnTo>
                  <a:pt x="8766976" y="20080"/>
                </a:lnTo>
                <a:lnTo>
                  <a:pt x="8760329" y="12562"/>
                </a:lnTo>
                <a:lnTo>
                  <a:pt x="8750932" y="8000"/>
                </a:lnTo>
                <a:lnTo>
                  <a:pt x="8740553" y="7435"/>
                </a:lnTo>
                <a:close/>
              </a:path>
              <a:path w="8910955" h="7059930">
                <a:moveTo>
                  <a:pt x="8833903" y="60833"/>
                </a:moveTo>
                <a:lnTo>
                  <a:pt x="8823977" y="62312"/>
                </a:lnTo>
                <a:lnTo>
                  <a:pt x="8815070" y="67673"/>
                </a:lnTo>
                <a:lnTo>
                  <a:pt x="8808943" y="76070"/>
                </a:lnTo>
                <a:lnTo>
                  <a:pt x="8806596" y="85830"/>
                </a:lnTo>
                <a:lnTo>
                  <a:pt x="8808084" y="95767"/>
                </a:lnTo>
                <a:lnTo>
                  <a:pt x="8813465" y="104695"/>
                </a:lnTo>
                <a:lnTo>
                  <a:pt x="8821862" y="110824"/>
                </a:lnTo>
                <a:lnTo>
                  <a:pt x="8831618" y="113175"/>
                </a:lnTo>
                <a:lnTo>
                  <a:pt x="8841544" y="111697"/>
                </a:lnTo>
                <a:lnTo>
                  <a:pt x="8850450" y="106336"/>
                </a:lnTo>
                <a:lnTo>
                  <a:pt x="8856578" y="97939"/>
                </a:lnTo>
                <a:lnTo>
                  <a:pt x="8858929" y="88184"/>
                </a:lnTo>
                <a:lnTo>
                  <a:pt x="8857451" y="78258"/>
                </a:lnTo>
                <a:lnTo>
                  <a:pt x="8852056" y="69314"/>
                </a:lnTo>
                <a:lnTo>
                  <a:pt x="8843659" y="63185"/>
                </a:lnTo>
                <a:lnTo>
                  <a:pt x="8833903" y="60833"/>
                </a:lnTo>
                <a:close/>
              </a:path>
              <a:path w="8910955" h="7059930">
                <a:moveTo>
                  <a:pt x="8884345" y="152798"/>
                </a:moveTo>
                <a:lnTo>
                  <a:pt x="8873966" y="153373"/>
                </a:lnTo>
                <a:lnTo>
                  <a:pt x="8864623" y="157930"/>
                </a:lnTo>
                <a:lnTo>
                  <a:pt x="8857984" y="165460"/>
                </a:lnTo>
                <a:lnTo>
                  <a:pt x="8854653" y="174940"/>
                </a:lnTo>
                <a:lnTo>
                  <a:pt x="8855236" y="185349"/>
                </a:lnTo>
                <a:lnTo>
                  <a:pt x="8859792" y="194692"/>
                </a:lnTo>
                <a:lnTo>
                  <a:pt x="8867317" y="201332"/>
                </a:lnTo>
                <a:lnTo>
                  <a:pt x="8876782" y="204666"/>
                </a:lnTo>
                <a:lnTo>
                  <a:pt x="8887160" y="204092"/>
                </a:lnTo>
                <a:lnTo>
                  <a:pt x="8896504" y="199535"/>
                </a:lnTo>
                <a:lnTo>
                  <a:pt x="8903144" y="192011"/>
                </a:lnTo>
                <a:lnTo>
                  <a:pt x="8906478" y="182546"/>
                </a:lnTo>
                <a:lnTo>
                  <a:pt x="8905891" y="172116"/>
                </a:lnTo>
                <a:lnTo>
                  <a:pt x="8901334" y="162773"/>
                </a:lnTo>
                <a:lnTo>
                  <a:pt x="8893810" y="156133"/>
                </a:lnTo>
                <a:lnTo>
                  <a:pt x="8884345" y="152798"/>
                </a:lnTo>
                <a:close/>
              </a:path>
              <a:path w="8910955" h="7059930">
                <a:moveTo>
                  <a:pt x="8884546" y="257034"/>
                </a:moveTo>
                <a:lnTo>
                  <a:pt x="8874356" y="259092"/>
                </a:lnTo>
                <a:lnTo>
                  <a:pt x="8866036" y="264707"/>
                </a:lnTo>
                <a:lnTo>
                  <a:pt x="8860426" y="273044"/>
                </a:lnTo>
                <a:lnTo>
                  <a:pt x="8858369" y="283263"/>
                </a:lnTo>
                <a:lnTo>
                  <a:pt x="8860426" y="293452"/>
                </a:lnTo>
                <a:lnTo>
                  <a:pt x="8866036" y="301773"/>
                </a:lnTo>
                <a:lnTo>
                  <a:pt x="8874356" y="307383"/>
                </a:lnTo>
                <a:lnTo>
                  <a:pt x="8884546" y="309440"/>
                </a:lnTo>
                <a:lnTo>
                  <a:pt x="8894735" y="307383"/>
                </a:lnTo>
                <a:lnTo>
                  <a:pt x="8903056" y="301773"/>
                </a:lnTo>
                <a:lnTo>
                  <a:pt x="8908666" y="293452"/>
                </a:lnTo>
                <a:lnTo>
                  <a:pt x="8910723" y="283211"/>
                </a:lnTo>
                <a:lnTo>
                  <a:pt x="8908666" y="273021"/>
                </a:lnTo>
                <a:lnTo>
                  <a:pt x="8903056" y="264701"/>
                </a:lnTo>
                <a:lnTo>
                  <a:pt x="8894735" y="259091"/>
                </a:lnTo>
                <a:lnTo>
                  <a:pt x="8884546" y="257034"/>
                </a:lnTo>
                <a:close/>
              </a:path>
              <a:path w="8910955" h="7059930">
                <a:moveTo>
                  <a:pt x="8884546" y="361795"/>
                </a:moveTo>
                <a:lnTo>
                  <a:pt x="8874356" y="363853"/>
                </a:lnTo>
                <a:lnTo>
                  <a:pt x="8866036" y="369468"/>
                </a:lnTo>
                <a:lnTo>
                  <a:pt x="8860426" y="377805"/>
                </a:lnTo>
                <a:lnTo>
                  <a:pt x="8858369" y="388024"/>
                </a:lnTo>
                <a:lnTo>
                  <a:pt x="8860426" y="398214"/>
                </a:lnTo>
                <a:lnTo>
                  <a:pt x="8866036" y="406534"/>
                </a:lnTo>
                <a:lnTo>
                  <a:pt x="8874356" y="412144"/>
                </a:lnTo>
                <a:lnTo>
                  <a:pt x="8884546" y="414202"/>
                </a:lnTo>
                <a:lnTo>
                  <a:pt x="8894735" y="412144"/>
                </a:lnTo>
                <a:lnTo>
                  <a:pt x="8903056" y="406534"/>
                </a:lnTo>
                <a:lnTo>
                  <a:pt x="8908666" y="398214"/>
                </a:lnTo>
                <a:lnTo>
                  <a:pt x="8910723" y="387972"/>
                </a:lnTo>
                <a:lnTo>
                  <a:pt x="8908666" y="377783"/>
                </a:lnTo>
                <a:lnTo>
                  <a:pt x="8903056" y="369462"/>
                </a:lnTo>
                <a:lnTo>
                  <a:pt x="8894735" y="363852"/>
                </a:lnTo>
                <a:lnTo>
                  <a:pt x="8884546" y="361795"/>
                </a:lnTo>
                <a:close/>
              </a:path>
              <a:path w="8910955" h="7059930">
                <a:moveTo>
                  <a:pt x="8884546" y="466556"/>
                </a:moveTo>
                <a:lnTo>
                  <a:pt x="8874356" y="468614"/>
                </a:lnTo>
                <a:lnTo>
                  <a:pt x="8866036" y="474230"/>
                </a:lnTo>
                <a:lnTo>
                  <a:pt x="8860426" y="482566"/>
                </a:lnTo>
                <a:lnTo>
                  <a:pt x="8858369" y="492786"/>
                </a:lnTo>
                <a:lnTo>
                  <a:pt x="8860426" y="502975"/>
                </a:lnTo>
                <a:lnTo>
                  <a:pt x="8866036" y="511296"/>
                </a:lnTo>
                <a:lnTo>
                  <a:pt x="8874356" y="516906"/>
                </a:lnTo>
                <a:lnTo>
                  <a:pt x="8884546" y="518963"/>
                </a:lnTo>
                <a:lnTo>
                  <a:pt x="8894735" y="516906"/>
                </a:lnTo>
                <a:lnTo>
                  <a:pt x="8903056" y="511296"/>
                </a:lnTo>
                <a:lnTo>
                  <a:pt x="8908666" y="502975"/>
                </a:lnTo>
                <a:lnTo>
                  <a:pt x="8910723" y="492733"/>
                </a:lnTo>
                <a:lnTo>
                  <a:pt x="8908666" y="482544"/>
                </a:lnTo>
                <a:lnTo>
                  <a:pt x="8903056" y="474223"/>
                </a:lnTo>
                <a:lnTo>
                  <a:pt x="8894735" y="468613"/>
                </a:lnTo>
                <a:lnTo>
                  <a:pt x="8884546" y="466556"/>
                </a:lnTo>
                <a:close/>
              </a:path>
              <a:path w="8910955" h="7059930">
                <a:moveTo>
                  <a:pt x="8884546" y="571317"/>
                </a:moveTo>
                <a:lnTo>
                  <a:pt x="8874356" y="573375"/>
                </a:lnTo>
                <a:lnTo>
                  <a:pt x="8866036" y="578991"/>
                </a:lnTo>
                <a:lnTo>
                  <a:pt x="8860426" y="587327"/>
                </a:lnTo>
                <a:lnTo>
                  <a:pt x="8858369" y="597547"/>
                </a:lnTo>
                <a:lnTo>
                  <a:pt x="8860426" y="607736"/>
                </a:lnTo>
                <a:lnTo>
                  <a:pt x="8866036" y="616057"/>
                </a:lnTo>
                <a:lnTo>
                  <a:pt x="8874356" y="621667"/>
                </a:lnTo>
                <a:lnTo>
                  <a:pt x="8884546" y="623724"/>
                </a:lnTo>
                <a:lnTo>
                  <a:pt x="8894735" y="621667"/>
                </a:lnTo>
                <a:lnTo>
                  <a:pt x="8903056" y="616057"/>
                </a:lnTo>
                <a:lnTo>
                  <a:pt x="8908666" y="607736"/>
                </a:lnTo>
                <a:lnTo>
                  <a:pt x="8910723" y="597494"/>
                </a:lnTo>
                <a:lnTo>
                  <a:pt x="8908666" y="587305"/>
                </a:lnTo>
                <a:lnTo>
                  <a:pt x="8903056" y="578984"/>
                </a:lnTo>
                <a:lnTo>
                  <a:pt x="8894735" y="573374"/>
                </a:lnTo>
                <a:lnTo>
                  <a:pt x="8884546" y="571317"/>
                </a:lnTo>
                <a:close/>
              </a:path>
              <a:path w="8910955" h="7059930">
                <a:moveTo>
                  <a:pt x="8884546" y="676078"/>
                </a:moveTo>
                <a:lnTo>
                  <a:pt x="8874356" y="678136"/>
                </a:lnTo>
                <a:lnTo>
                  <a:pt x="8866036" y="683752"/>
                </a:lnTo>
                <a:lnTo>
                  <a:pt x="8860426" y="692088"/>
                </a:lnTo>
                <a:lnTo>
                  <a:pt x="8858369" y="702308"/>
                </a:lnTo>
                <a:lnTo>
                  <a:pt x="8860426" y="712497"/>
                </a:lnTo>
                <a:lnTo>
                  <a:pt x="8866036" y="720818"/>
                </a:lnTo>
                <a:lnTo>
                  <a:pt x="8874356" y="726428"/>
                </a:lnTo>
                <a:lnTo>
                  <a:pt x="8884546" y="728485"/>
                </a:lnTo>
                <a:lnTo>
                  <a:pt x="8894735" y="726428"/>
                </a:lnTo>
                <a:lnTo>
                  <a:pt x="8903056" y="720818"/>
                </a:lnTo>
                <a:lnTo>
                  <a:pt x="8908666" y="712497"/>
                </a:lnTo>
                <a:lnTo>
                  <a:pt x="8910723" y="702256"/>
                </a:lnTo>
                <a:lnTo>
                  <a:pt x="8908666" y="692066"/>
                </a:lnTo>
                <a:lnTo>
                  <a:pt x="8903056" y="683746"/>
                </a:lnTo>
                <a:lnTo>
                  <a:pt x="8894735" y="678136"/>
                </a:lnTo>
                <a:lnTo>
                  <a:pt x="8884546" y="676078"/>
                </a:lnTo>
                <a:close/>
              </a:path>
              <a:path w="8910955" h="7059930">
                <a:moveTo>
                  <a:pt x="8884546" y="780840"/>
                </a:moveTo>
                <a:lnTo>
                  <a:pt x="8874356" y="782898"/>
                </a:lnTo>
                <a:lnTo>
                  <a:pt x="8866036" y="788513"/>
                </a:lnTo>
                <a:lnTo>
                  <a:pt x="8860426" y="796850"/>
                </a:lnTo>
                <a:lnTo>
                  <a:pt x="8858369" y="807069"/>
                </a:lnTo>
                <a:lnTo>
                  <a:pt x="8860426" y="817258"/>
                </a:lnTo>
                <a:lnTo>
                  <a:pt x="8866036" y="825579"/>
                </a:lnTo>
                <a:lnTo>
                  <a:pt x="8874356" y="831189"/>
                </a:lnTo>
                <a:lnTo>
                  <a:pt x="8884546" y="833246"/>
                </a:lnTo>
                <a:lnTo>
                  <a:pt x="8894735" y="831189"/>
                </a:lnTo>
                <a:lnTo>
                  <a:pt x="8903056" y="825579"/>
                </a:lnTo>
                <a:lnTo>
                  <a:pt x="8908666" y="817258"/>
                </a:lnTo>
                <a:lnTo>
                  <a:pt x="8910723" y="807017"/>
                </a:lnTo>
                <a:lnTo>
                  <a:pt x="8908666" y="796828"/>
                </a:lnTo>
                <a:lnTo>
                  <a:pt x="8903056" y="788507"/>
                </a:lnTo>
                <a:lnTo>
                  <a:pt x="8894735" y="782897"/>
                </a:lnTo>
                <a:lnTo>
                  <a:pt x="8884546" y="780840"/>
                </a:lnTo>
                <a:close/>
              </a:path>
              <a:path w="8910955" h="7059930">
                <a:moveTo>
                  <a:pt x="8884546" y="885601"/>
                </a:moveTo>
                <a:lnTo>
                  <a:pt x="8874356" y="887659"/>
                </a:lnTo>
                <a:lnTo>
                  <a:pt x="8866036" y="893275"/>
                </a:lnTo>
                <a:lnTo>
                  <a:pt x="8860426" y="901611"/>
                </a:lnTo>
                <a:lnTo>
                  <a:pt x="8858369" y="911830"/>
                </a:lnTo>
                <a:lnTo>
                  <a:pt x="8860426" y="922020"/>
                </a:lnTo>
                <a:lnTo>
                  <a:pt x="8866036" y="930340"/>
                </a:lnTo>
                <a:lnTo>
                  <a:pt x="8874356" y="935950"/>
                </a:lnTo>
                <a:lnTo>
                  <a:pt x="8884546" y="938008"/>
                </a:lnTo>
                <a:lnTo>
                  <a:pt x="8894735" y="935950"/>
                </a:lnTo>
                <a:lnTo>
                  <a:pt x="8903056" y="930340"/>
                </a:lnTo>
                <a:lnTo>
                  <a:pt x="8908666" y="922020"/>
                </a:lnTo>
                <a:lnTo>
                  <a:pt x="8910723" y="911778"/>
                </a:lnTo>
                <a:lnTo>
                  <a:pt x="8908666" y="901589"/>
                </a:lnTo>
                <a:lnTo>
                  <a:pt x="8903056" y="893268"/>
                </a:lnTo>
                <a:lnTo>
                  <a:pt x="8894735" y="887658"/>
                </a:lnTo>
                <a:lnTo>
                  <a:pt x="8884546" y="885601"/>
                </a:lnTo>
                <a:close/>
              </a:path>
              <a:path w="8910955" h="7059930">
                <a:moveTo>
                  <a:pt x="8884546" y="990362"/>
                </a:moveTo>
                <a:lnTo>
                  <a:pt x="8874356" y="992420"/>
                </a:lnTo>
                <a:lnTo>
                  <a:pt x="8866036" y="998036"/>
                </a:lnTo>
                <a:lnTo>
                  <a:pt x="8860426" y="1006372"/>
                </a:lnTo>
                <a:lnTo>
                  <a:pt x="8858369" y="1016592"/>
                </a:lnTo>
                <a:lnTo>
                  <a:pt x="8860426" y="1026781"/>
                </a:lnTo>
                <a:lnTo>
                  <a:pt x="8866036" y="1035102"/>
                </a:lnTo>
                <a:lnTo>
                  <a:pt x="8874356" y="1040712"/>
                </a:lnTo>
                <a:lnTo>
                  <a:pt x="8884546" y="1042769"/>
                </a:lnTo>
                <a:lnTo>
                  <a:pt x="8894735" y="1040712"/>
                </a:lnTo>
                <a:lnTo>
                  <a:pt x="8903056" y="1035102"/>
                </a:lnTo>
                <a:lnTo>
                  <a:pt x="8908666" y="1026781"/>
                </a:lnTo>
                <a:lnTo>
                  <a:pt x="8910723" y="1016539"/>
                </a:lnTo>
                <a:lnTo>
                  <a:pt x="8908666" y="1006350"/>
                </a:lnTo>
                <a:lnTo>
                  <a:pt x="8903056" y="998029"/>
                </a:lnTo>
                <a:lnTo>
                  <a:pt x="8894735" y="992419"/>
                </a:lnTo>
                <a:lnTo>
                  <a:pt x="8884546" y="990362"/>
                </a:lnTo>
                <a:close/>
              </a:path>
              <a:path w="8910955" h="7059930">
                <a:moveTo>
                  <a:pt x="8884546" y="1095123"/>
                </a:moveTo>
                <a:lnTo>
                  <a:pt x="8874356" y="1097181"/>
                </a:lnTo>
                <a:lnTo>
                  <a:pt x="8866036" y="1102797"/>
                </a:lnTo>
                <a:lnTo>
                  <a:pt x="8860426" y="1111133"/>
                </a:lnTo>
                <a:lnTo>
                  <a:pt x="8858369" y="1121353"/>
                </a:lnTo>
                <a:lnTo>
                  <a:pt x="8860426" y="1131542"/>
                </a:lnTo>
                <a:lnTo>
                  <a:pt x="8866036" y="1139863"/>
                </a:lnTo>
                <a:lnTo>
                  <a:pt x="8874356" y="1145473"/>
                </a:lnTo>
                <a:lnTo>
                  <a:pt x="8884546" y="1147530"/>
                </a:lnTo>
                <a:lnTo>
                  <a:pt x="8894735" y="1145473"/>
                </a:lnTo>
                <a:lnTo>
                  <a:pt x="8903056" y="1139863"/>
                </a:lnTo>
                <a:lnTo>
                  <a:pt x="8908666" y="1131542"/>
                </a:lnTo>
                <a:lnTo>
                  <a:pt x="8910723" y="1121300"/>
                </a:lnTo>
                <a:lnTo>
                  <a:pt x="8908666" y="1111111"/>
                </a:lnTo>
                <a:lnTo>
                  <a:pt x="8903056" y="1102790"/>
                </a:lnTo>
                <a:lnTo>
                  <a:pt x="8894735" y="1097180"/>
                </a:lnTo>
                <a:lnTo>
                  <a:pt x="8884546" y="1095123"/>
                </a:lnTo>
                <a:close/>
              </a:path>
              <a:path w="8910955" h="7059930">
                <a:moveTo>
                  <a:pt x="8884546" y="1199884"/>
                </a:moveTo>
                <a:lnTo>
                  <a:pt x="8874356" y="1201942"/>
                </a:lnTo>
                <a:lnTo>
                  <a:pt x="8866036" y="1207558"/>
                </a:lnTo>
                <a:lnTo>
                  <a:pt x="8860426" y="1215894"/>
                </a:lnTo>
                <a:lnTo>
                  <a:pt x="8858369" y="1226114"/>
                </a:lnTo>
                <a:lnTo>
                  <a:pt x="8860426" y="1236303"/>
                </a:lnTo>
                <a:lnTo>
                  <a:pt x="8866036" y="1244624"/>
                </a:lnTo>
                <a:lnTo>
                  <a:pt x="8874356" y="1250234"/>
                </a:lnTo>
                <a:lnTo>
                  <a:pt x="8884546" y="1252291"/>
                </a:lnTo>
                <a:lnTo>
                  <a:pt x="8894735" y="1250234"/>
                </a:lnTo>
                <a:lnTo>
                  <a:pt x="8903056" y="1244624"/>
                </a:lnTo>
                <a:lnTo>
                  <a:pt x="8908666" y="1236303"/>
                </a:lnTo>
                <a:lnTo>
                  <a:pt x="8910723" y="1226062"/>
                </a:lnTo>
                <a:lnTo>
                  <a:pt x="8908666" y="1215872"/>
                </a:lnTo>
                <a:lnTo>
                  <a:pt x="8903056" y="1207552"/>
                </a:lnTo>
                <a:lnTo>
                  <a:pt x="8894735" y="1201942"/>
                </a:lnTo>
                <a:lnTo>
                  <a:pt x="8884546" y="1199884"/>
                </a:lnTo>
                <a:close/>
              </a:path>
              <a:path w="8910955" h="7059930">
                <a:moveTo>
                  <a:pt x="8884546" y="1304646"/>
                </a:moveTo>
                <a:lnTo>
                  <a:pt x="8874356" y="1306704"/>
                </a:lnTo>
                <a:lnTo>
                  <a:pt x="8866036" y="1312319"/>
                </a:lnTo>
                <a:lnTo>
                  <a:pt x="8860426" y="1320656"/>
                </a:lnTo>
                <a:lnTo>
                  <a:pt x="8858369" y="1330875"/>
                </a:lnTo>
                <a:lnTo>
                  <a:pt x="8860426" y="1341065"/>
                </a:lnTo>
                <a:lnTo>
                  <a:pt x="8866036" y="1349385"/>
                </a:lnTo>
                <a:lnTo>
                  <a:pt x="8874356" y="1354995"/>
                </a:lnTo>
                <a:lnTo>
                  <a:pt x="8884546" y="1357052"/>
                </a:lnTo>
                <a:lnTo>
                  <a:pt x="8894735" y="1354995"/>
                </a:lnTo>
                <a:lnTo>
                  <a:pt x="8903056" y="1349385"/>
                </a:lnTo>
                <a:lnTo>
                  <a:pt x="8908666" y="1341065"/>
                </a:lnTo>
                <a:lnTo>
                  <a:pt x="8910723" y="1330823"/>
                </a:lnTo>
                <a:lnTo>
                  <a:pt x="8908666" y="1320634"/>
                </a:lnTo>
                <a:lnTo>
                  <a:pt x="8903056" y="1312313"/>
                </a:lnTo>
                <a:lnTo>
                  <a:pt x="8894735" y="1306703"/>
                </a:lnTo>
                <a:lnTo>
                  <a:pt x="8884546" y="1304646"/>
                </a:lnTo>
                <a:close/>
              </a:path>
              <a:path w="8910955" h="7059930">
                <a:moveTo>
                  <a:pt x="8884546" y="1409407"/>
                </a:moveTo>
                <a:lnTo>
                  <a:pt x="8874356" y="1411465"/>
                </a:lnTo>
                <a:lnTo>
                  <a:pt x="8866036" y="1417081"/>
                </a:lnTo>
                <a:lnTo>
                  <a:pt x="8860426" y="1425417"/>
                </a:lnTo>
                <a:lnTo>
                  <a:pt x="8858369" y="1435636"/>
                </a:lnTo>
                <a:lnTo>
                  <a:pt x="8860426" y="1445826"/>
                </a:lnTo>
                <a:lnTo>
                  <a:pt x="8866036" y="1454146"/>
                </a:lnTo>
                <a:lnTo>
                  <a:pt x="8874356" y="1459756"/>
                </a:lnTo>
                <a:lnTo>
                  <a:pt x="8884546" y="1461814"/>
                </a:lnTo>
                <a:lnTo>
                  <a:pt x="8894735" y="1459756"/>
                </a:lnTo>
                <a:lnTo>
                  <a:pt x="8903056" y="1454146"/>
                </a:lnTo>
                <a:lnTo>
                  <a:pt x="8908666" y="1445826"/>
                </a:lnTo>
                <a:lnTo>
                  <a:pt x="8910723" y="1435584"/>
                </a:lnTo>
                <a:lnTo>
                  <a:pt x="8908666" y="1425395"/>
                </a:lnTo>
                <a:lnTo>
                  <a:pt x="8903056" y="1417074"/>
                </a:lnTo>
                <a:lnTo>
                  <a:pt x="8894735" y="1411464"/>
                </a:lnTo>
                <a:lnTo>
                  <a:pt x="8884546" y="1409407"/>
                </a:lnTo>
                <a:close/>
              </a:path>
              <a:path w="8910955" h="7059930">
                <a:moveTo>
                  <a:pt x="8884546" y="1514168"/>
                </a:moveTo>
                <a:lnTo>
                  <a:pt x="8874356" y="1516226"/>
                </a:lnTo>
                <a:lnTo>
                  <a:pt x="8866036" y="1521842"/>
                </a:lnTo>
                <a:lnTo>
                  <a:pt x="8860426" y="1530178"/>
                </a:lnTo>
                <a:lnTo>
                  <a:pt x="8858369" y="1540398"/>
                </a:lnTo>
                <a:lnTo>
                  <a:pt x="8860426" y="1550587"/>
                </a:lnTo>
                <a:lnTo>
                  <a:pt x="8866036" y="1558908"/>
                </a:lnTo>
                <a:lnTo>
                  <a:pt x="8874356" y="1564518"/>
                </a:lnTo>
                <a:lnTo>
                  <a:pt x="8884546" y="1566575"/>
                </a:lnTo>
                <a:lnTo>
                  <a:pt x="8894735" y="1564518"/>
                </a:lnTo>
                <a:lnTo>
                  <a:pt x="8903056" y="1558908"/>
                </a:lnTo>
                <a:lnTo>
                  <a:pt x="8908666" y="1550587"/>
                </a:lnTo>
                <a:lnTo>
                  <a:pt x="8910723" y="1540345"/>
                </a:lnTo>
                <a:lnTo>
                  <a:pt x="8908666" y="1530156"/>
                </a:lnTo>
                <a:lnTo>
                  <a:pt x="8903056" y="1521835"/>
                </a:lnTo>
                <a:lnTo>
                  <a:pt x="8894735" y="1516225"/>
                </a:lnTo>
                <a:lnTo>
                  <a:pt x="8884546" y="1514168"/>
                </a:lnTo>
                <a:close/>
              </a:path>
              <a:path w="8910955" h="7059930">
                <a:moveTo>
                  <a:pt x="8884546" y="1618929"/>
                </a:moveTo>
                <a:lnTo>
                  <a:pt x="8874356" y="1620987"/>
                </a:lnTo>
                <a:lnTo>
                  <a:pt x="8866036" y="1626603"/>
                </a:lnTo>
                <a:lnTo>
                  <a:pt x="8860426" y="1634939"/>
                </a:lnTo>
                <a:lnTo>
                  <a:pt x="8858369" y="1645159"/>
                </a:lnTo>
                <a:lnTo>
                  <a:pt x="8860426" y="1655348"/>
                </a:lnTo>
                <a:lnTo>
                  <a:pt x="8866036" y="1663669"/>
                </a:lnTo>
                <a:lnTo>
                  <a:pt x="8874356" y="1669279"/>
                </a:lnTo>
                <a:lnTo>
                  <a:pt x="8884546" y="1671336"/>
                </a:lnTo>
                <a:lnTo>
                  <a:pt x="8894735" y="1669279"/>
                </a:lnTo>
                <a:lnTo>
                  <a:pt x="8903056" y="1663669"/>
                </a:lnTo>
                <a:lnTo>
                  <a:pt x="8908666" y="1655348"/>
                </a:lnTo>
                <a:lnTo>
                  <a:pt x="8910723" y="1645106"/>
                </a:lnTo>
                <a:lnTo>
                  <a:pt x="8908666" y="1634917"/>
                </a:lnTo>
                <a:lnTo>
                  <a:pt x="8903056" y="1626596"/>
                </a:lnTo>
                <a:lnTo>
                  <a:pt x="8894735" y="1620986"/>
                </a:lnTo>
                <a:lnTo>
                  <a:pt x="8884546" y="1618929"/>
                </a:lnTo>
                <a:close/>
              </a:path>
              <a:path w="8910955" h="7059930">
                <a:moveTo>
                  <a:pt x="8884546" y="1723690"/>
                </a:moveTo>
                <a:lnTo>
                  <a:pt x="8874356" y="1725748"/>
                </a:lnTo>
                <a:lnTo>
                  <a:pt x="8866036" y="1731364"/>
                </a:lnTo>
                <a:lnTo>
                  <a:pt x="8860426" y="1739700"/>
                </a:lnTo>
                <a:lnTo>
                  <a:pt x="8858369" y="1749920"/>
                </a:lnTo>
                <a:lnTo>
                  <a:pt x="8860426" y="1760109"/>
                </a:lnTo>
                <a:lnTo>
                  <a:pt x="8866036" y="1768430"/>
                </a:lnTo>
                <a:lnTo>
                  <a:pt x="8874356" y="1774040"/>
                </a:lnTo>
                <a:lnTo>
                  <a:pt x="8884546" y="1776097"/>
                </a:lnTo>
                <a:lnTo>
                  <a:pt x="8894735" y="1774040"/>
                </a:lnTo>
                <a:lnTo>
                  <a:pt x="8903056" y="1768430"/>
                </a:lnTo>
                <a:lnTo>
                  <a:pt x="8908666" y="1760109"/>
                </a:lnTo>
                <a:lnTo>
                  <a:pt x="8910723" y="1749868"/>
                </a:lnTo>
                <a:lnTo>
                  <a:pt x="8908666" y="1739678"/>
                </a:lnTo>
                <a:lnTo>
                  <a:pt x="8903056" y="1731358"/>
                </a:lnTo>
                <a:lnTo>
                  <a:pt x="8894735" y="1725748"/>
                </a:lnTo>
                <a:lnTo>
                  <a:pt x="8884546" y="1723690"/>
                </a:lnTo>
                <a:close/>
              </a:path>
              <a:path w="8910955" h="7059930">
                <a:moveTo>
                  <a:pt x="8884546" y="1828452"/>
                </a:moveTo>
                <a:lnTo>
                  <a:pt x="8874356" y="1830510"/>
                </a:lnTo>
                <a:lnTo>
                  <a:pt x="8866036" y="1836125"/>
                </a:lnTo>
                <a:lnTo>
                  <a:pt x="8860426" y="1844462"/>
                </a:lnTo>
                <a:lnTo>
                  <a:pt x="8858369" y="1854681"/>
                </a:lnTo>
                <a:lnTo>
                  <a:pt x="8860426" y="1864871"/>
                </a:lnTo>
                <a:lnTo>
                  <a:pt x="8866036" y="1873191"/>
                </a:lnTo>
                <a:lnTo>
                  <a:pt x="8874356" y="1878801"/>
                </a:lnTo>
                <a:lnTo>
                  <a:pt x="8884546" y="1880858"/>
                </a:lnTo>
                <a:lnTo>
                  <a:pt x="8894735" y="1878801"/>
                </a:lnTo>
                <a:lnTo>
                  <a:pt x="8903056" y="1873191"/>
                </a:lnTo>
                <a:lnTo>
                  <a:pt x="8908666" y="1864871"/>
                </a:lnTo>
                <a:lnTo>
                  <a:pt x="8910723" y="1854629"/>
                </a:lnTo>
                <a:lnTo>
                  <a:pt x="8908666" y="1844440"/>
                </a:lnTo>
                <a:lnTo>
                  <a:pt x="8903056" y="1836119"/>
                </a:lnTo>
                <a:lnTo>
                  <a:pt x="8894735" y="1830509"/>
                </a:lnTo>
                <a:lnTo>
                  <a:pt x="8884546" y="1828452"/>
                </a:lnTo>
                <a:close/>
              </a:path>
              <a:path w="8910955" h="7059930">
                <a:moveTo>
                  <a:pt x="8884546" y="1933213"/>
                </a:moveTo>
                <a:lnTo>
                  <a:pt x="8874356" y="1935271"/>
                </a:lnTo>
                <a:lnTo>
                  <a:pt x="8866036" y="1940887"/>
                </a:lnTo>
                <a:lnTo>
                  <a:pt x="8860426" y="1949223"/>
                </a:lnTo>
                <a:lnTo>
                  <a:pt x="8858369" y="1959442"/>
                </a:lnTo>
                <a:lnTo>
                  <a:pt x="8860426" y="1969632"/>
                </a:lnTo>
                <a:lnTo>
                  <a:pt x="8866036" y="1977952"/>
                </a:lnTo>
                <a:lnTo>
                  <a:pt x="8874356" y="1983563"/>
                </a:lnTo>
                <a:lnTo>
                  <a:pt x="8884546" y="1985620"/>
                </a:lnTo>
                <a:lnTo>
                  <a:pt x="8894735" y="1983563"/>
                </a:lnTo>
                <a:lnTo>
                  <a:pt x="8903056" y="1977952"/>
                </a:lnTo>
                <a:lnTo>
                  <a:pt x="8908666" y="1969632"/>
                </a:lnTo>
                <a:lnTo>
                  <a:pt x="8910723" y="1959390"/>
                </a:lnTo>
                <a:lnTo>
                  <a:pt x="8908666" y="1949201"/>
                </a:lnTo>
                <a:lnTo>
                  <a:pt x="8903056" y="1940880"/>
                </a:lnTo>
                <a:lnTo>
                  <a:pt x="8894735" y="1935270"/>
                </a:lnTo>
                <a:lnTo>
                  <a:pt x="8884546" y="1933213"/>
                </a:lnTo>
                <a:close/>
              </a:path>
              <a:path w="8910955" h="7059930">
                <a:moveTo>
                  <a:pt x="8884546" y="2037974"/>
                </a:moveTo>
                <a:lnTo>
                  <a:pt x="8874356" y="2040032"/>
                </a:lnTo>
                <a:lnTo>
                  <a:pt x="8866036" y="2045648"/>
                </a:lnTo>
                <a:lnTo>
                  <a:pt x="8860426" y="2053984"/>
                </a:lnTo>
                <a:lnTo>
                  <a:pt x="8858369" y="2064204"/>
                </a:lnTo>
                <a:lnTo>
                  <a:pt x="8860426" y="2074393"/>
                </a:lnTo>
                <a:lnTo>
                  <a:pt x="8866036" y="2082714"/>
                </a:lnTo>
                <a:lnTo>
                  <a:pt x="8874356" y="2088324"/>
                </a:lnTo>
                <a:lnTo>
                  <a:pt x="8884546" y="2090381"/>
                </a:lnTo>
                <a:lnTo>
                  <a:pt x="8894735" y="2088324"/>
                </a:lnTo>
                <a:lnTo>
                  <a:pt x="8903056" y="2082714"/>
                </a:lnTo>
                <a:lnTo>
                  <a:pt x="8908666" y="2074393"/>
                </a:lnTo>
                <a:lnTo>
                  <a:pt x="8910723" y="2064151"/>
                </a:lnTo>
                <a:lnTo>
                  <a:pt x="8908666" y="2053962"/>
                </a:lnTo>
                <a:lnTo>
                  <a:pt x="8903056" y="2045641"/>
                </a:lnTo>
                <a:lnTo>
                  <a:pt x="8894735" y="2040031"/>
                </a:lnTo>
                <a:lnTo>
                  <a:pt x="8884546" y="2037974"/>
                </a:lnTo>
                <a:close/>
              </a:path>
              <a:path w="8910955" h="7059930">
                <a:moveTo>
                  <a:pt x="8884546" y="2142735"/>
                </a:moveTo>
                <a:lnTo>
                  <a:pt x="8874356" y="2144793"/>
                </a:lnTo>
                <a:lnTo>
                  <a:pt x="8866036" y="2150409"/>
                </a:lnTo>
                <a:lnTo>
                  <a:pt x="8860426" y="2158745"/>
                </a:lnTo>
                <a:lnTo>
                  <a:pt x="8858369" y="2168965"/>
                </a:lnTo>
                <a:lnTo>
                  <a:pt x="8860426" y="2179154"/>
                </a:lnTo>
                <a:lnTo>
                  <a:pt x="8866036" y="2187475"/>
                </a:lnTo>
                <a:lnTo>
                  <a:pt x="8874356" y="2193085"/>
                </a:lnTo>
                <a:lnTo>
                  <a:pt x="8884546" y="2195142"/>
                </a:lnTo>
                <a:lnTo>
                  <a:pt x="8894735" y="2193085"/>
                </a:lnTo>
                <a:lnTo>
                  <a:pt x="8903056" y="2187475"/>
                </a:lnTo>
                <a:lnTo>
                  <a:pt x="8908666" y="2179154"/>
                </a:lnTo>
                <a:lnTo>
                  <a:pt x="8910723" y="2168913"/>
                </a:lnTo>
                <a:lnTo>
                  <a:pt x="8908666" y="2158723"/>
                </a:lnTo>
                <a:lnTo>
                  <a:pt x="8903056" y="2150402"/>
                </a:lnTo>
                <a:lnTo>
                  <a:pt x="8894735" y="2144792"/>
                </a:lnTo>
                <a:lnTo>
                  <a:pt x="8884546" y="2142735"/>
                </a:lnTo>
                <a:close/>
              </a:path>
              <a:path w="8910955" h="7059930">
                <a:moveTo>
                  <a:pt x="8884546" y="2247497"/>
                </a:moveTo>
                <a:lnTo>
                  <a:pt x="8874356" y="2249554"/>
                </a:lnTo>
                <a:lnTo>
                  <a:pt x="8866036" y="2255170"/>
                </a:lnTo>
                <a:lnTo>
                  <a:pt x="8860426" y="2263507"/>
                </a:lnTo>
                <a:lnTo>
                  <a:pt x="8858369" y="2273726"/>
                </a:lnTo>
                <a:lnTo>
                  <a:pt x="8860426" y="2283915"/>
                </a:lnTo>
                <a:lnTo>
                  <a:pt x="8866036" y="2292236"/>
                </a:lnTo>
                <a:lnTo>
                  <a:pt x="8874356" y="2297846"/>
                </a:lnTo>
                <a:lnTo>
                  <a:pt x="8884546" y="2299903"/>
                </a:lnTo>
                <a:lnTo>
                  <a:pt x="8894735" y="2297846"/>
                </a:lnTo>
                <a:lnTo>
                  <a:pt x="8903056" y="2292236"/>
                </a:lnTo>
                <a:lnTo>
                  <a:pt x="8908666" y="2283915"/>
                </a:lnTo>
                <a:lnTo>
                  <a:pt x="8910723" y="2273674"/>
                </a:lnTo>
                <a:lnTo>
                  <a:pt x="8908666" y="2263484"/>
                </a:lnTo>
                <a:lnTo>
                  <a:pt x="8903056" y="2255164"/>
                </a:lnTo>
                <a:lnTo>
                  <a:pt x="8894735" y="2249554"/>
                </a:lnTo>
                <a:lnTo>
                  <a:pt x="8884546" y="2247497"/>
                </a:lnTo>
                <a:close/>
              </a:path>
              <a:path w="8910955" h="7059930">
                <a:moveTo>
                  <a:pt x="8884546" y="2352258"/>
                </a:moveTo>
                <a:lnTo>
                  <a:pt x="8874356" y="2354316"/>
                </a:lnTo>
                <a:lnTo>
                  <a:pt x="8866036" y="2359931"/>
                </a:lnTo>
                <a:lnTo>
                  <a:pt x="8860426" y="2368268"/>
                </a:lnTo>
                <a:lnTo>
                  <a:pt x="8858369" y="2378487"/>
                </a:lnTo>
                <a:lnTo>
                  <a:pt x="8860426" y="2388677"/>
                </a:lnTo>
                <a:lnTo>
                  <a:pt x="8866036" y="2396997"/>
                </a:lnTo>
                <a:lnTo>
                  <a:pt x="8874356" y="2402607"/>
                </a:lnTo>
                <a:lnTo>
                  <a:pt x="8884546" y="2404665"/>
                </a:lnTo>
                <a:lnTo>
                  <a:pt x="8894735" y="2402607"/>
                </a:lnTo>
                <a:lnTo>
                  <a:pt x="8903056" y="2396997"/>
                </a:lnTo>
                <a:lnTo>
                  <a:pt x="8908666" y="2388677"/>
                </a:lnTo>
                <a:lnTo>
                  <a:pt x="8910723" y="2378435"/>
                </a:lnTo>
                <a:lnTo>
                  <a:pt x="8908666" y="2368246"/>
                </a:lnTo>
                <a:lnTo>
                  <a:pt x="8903056" y="2359925"/>
                </a:lnTo>
                <a:lnTo>
                  <a:pt x="8894735" y="2354315"/>
                </a:lnTo>
                <a:lnTo>
                  <a:pt x="8884546" y="2352258"/>
                </a:lnTo>
                <a:close/>
              </a:path>
              <a:path w="8910955" h="7059930">
                <a:moveTo>
                  <a:pt x="8884546" y="2457019"/>
                </a:moveTo>
                <a:lnTo>
                  <a:pt x="8874356" y="2459077"/>
                </a:lnTo>
                <a:lnTo>
                  <a:pt x="8866036" y="2464693"/>
                </a:lnTo>
                <a:lnTo>
                  <a:pt x="8860426" y="2473029"/>
                </a:lnTo>
                <a:lnTo>
                  <a:pt x="8858369" y="2483248"/>
                </a:lnTo>
                <a:lnTo>
                  <a:pt x="8860426" y="2493438"/>
                </a:lnTo>
                <a:lnTo>
                  <a:pt x="8866036" y="2501759"/>
                </a:lnTo>
                <a:lnTo>
                  <a:pt x="8874356" y="2507369"/>
                </a:lnTo>
                <a:lnTo>
                  <a:pt x="8884546" y="2509426"/>
                </a:lnTo>
                <a:lnTo>
                  <a:pt x="8894735" y="2507369"/>
                </a:lnTo>
                <a:lnTo>
                  <a:pt x="8903056" y="2501759"/>
                </a:lnTo>
                <a:lnTo>
                  <a:pt x="8908666" y="2493438"/>
                </a:lnTo>
                <a:lnTo>
                  <a:pt x="8910723" y="2483196"/>
                </a:lnTo>
                <a:lnTo>
                  <a:pt x="8908666" y="2473007"/>
                </a:lnTo>
                <a:lnTo>
                  <a:pt x="8903056" y="2464686"/>
                </a:lnTo>
                <a:lnTo>
                  <a:pt x="8894735" y="2459076"/>
                </a:lnTo>
                <a:lnTo>
                  <a:pt x="8884546" y="2457019"/>
                </a:lnTo>
                <a:close/>
              </a:path>
              <a:path w="8910955" h="7059930">
                <a:moveTo>
                  <a:pt x="8884546" y="2561780"/>
                </a:moveTo>
                <a:lnTo>
                  <a:pt x="8874356" y="2563838"/>
                </a:lnTo>
                <a:lnTo>
                  <a:pt x="8866036" y="2569454"/>
                </a:lnTo>
                <a:lnTo>
                  <a:pt x="8860426" y="2577790"/>
                </a:lnTo>
                <a:lnTo>
                  <a:pt x="8858369" y="2588010"/>
                </a:lnTo>
                <a:lnTo>
                  <a:pt x="8860426" y="2598199"/>
                </a:lnTo>
                <a:lnTo>
                  <a:pt x="8866036" y="2606520"/>
                </a:lnTo>
                <a:lnTo>
                  <a:pt x="8874356" y="2612130"/>
                </a:lnTo>
                <a:lnTo>
                  <a:pt x="8884546" y="2614187"/>
                </a:lnTo>
                <a:lnTo>
                  <a:pt x="8894735" y="2612130"/>
                </a:lnTo>
                <a:lnTo>
                  <a:pt x="8903056" y="2606520"/>
                </a:lnTo>
                <a:lnTo>
                  <a:pt x="8908666" y="2598199"/>
                </a:lnTo>
                <a:lnTo>
                  <a:pt x="8910723" y="2587957"/>
                </a:lnTo>
                <a:lnTo>
                  <a:pt x="8908666" y="2577768"/>
                </a:lnTo>
                <a:lnTo>
                  <a:pt x="8903056" y="2569447"/>
                </a:lnTo>
                <a:lnTo>
                  <a:pt x="8894735" y="2563837"/>
                </a:lnTo>
                <a:lnTo>
                  <a:pt x="8884546" y="2561780"/>
                </a:lnTo>
                <a:close/>
              </a:path>
              <a:path w="8910955" h="7059930">
                <a:moveTo>
                  <a:pt x="8884546" y="2666541"/>
                </a:moveTo>
                <a:lnTo>
                  <a:pt x="8874356" y="2668599"/>
                </a:lnTo>
                <a:lnTo>
                  <a:pt x="8866036" y="2674215"/>
                </a:lnTo>
                <a:lnTo>
                  <a:pt x="8860426" y="2682551"/>
                </a:lnTo>
                <a:lnTo>
                  <a:pt x="8858369" y="2692771"/>
                </a:lnTo>
                <a:lnTo>
                  <a:pt x="8860426" y="2702960"/>
                </a:lnTo>
                <a:lnTo>
                  <a:pt x="8866036" y="2711281"/>
                </a:lnTo>
                <a:lnTo>
                  <a:pt x="8874356" y="2716891"/>
                </a:lnTo>
                <a:lnTo>
                  <a:pt x="8884546" y="2718948"/>
                </a:lnTo>
                <a:lnTo>
                  <a:pt x="8894735" y="2716891"/>
                </a:lnTo>
                <a:lnTo>
                  <a:pt x="8903056" y="2711281"/>
                </a:lnTo>
                <a:lnTo>
                  <a:pt x="8908666" y="2702960"/>
                </a:lnTo>
                <a:lnTo>
                  <a:pt x="8910723" y="2692719"/>
                </a:lnTo>
                <a:lnTo>
                  <a:pt x="8908666" y="2682529"/>
                </a:lnTo>
                <a:lnTo>
                  <a:pt x="8903056" y="2674209"/>
                </a:lnTo>
                <a:lnTo>
                  <a:pt x="8894735" y="2668598"/>
                </a:lnTo>
                <a:lnTo>
                  <a:pt x="8884546" y="2666541"/>
                </a:lnTo>
                <a:close/>
              </a:path>
              <a:path w="8910955" h="7059930">
                <a:moveTo>
                  <a:pt x="8884546" y="2771303"/>
                </a:moveTo>
                <a:lnTo>
                  <a:pt x="8874356" y="2773361"/>
                </a:lnTo>
                <a:lnTo>
                  <a:pt x="8866036" y="2778976"/>
                </a:lnTo>
                <a:lnTo>
                  <a:pt x="8860426" y="2787313"/>
                </a:lnTo>
                <a:lnTo>
                  <a:pt x="8858369" y="2797532"/>
                </a:lnTo>
                <a:lnTo>
                  <a:pt x="8860426" y="2807721"/>
                </a:lnTo>
                <a:lnTo>
                  <a:pt x="8866036" y="2816042"/>
                </a:lnTo>
                <a:lnTo>
                  <a:pt x="8874356" y="2821652"/>
                </a:lnTo>
                <a:lnTo>
                  <a:pt x="8884546" y="2823709"/>
                </a:lnTo>
                <a:lnTo>
                  <a:pt x="8894735" y="2821652"/>
                </a:lnTo>
                <a:lnTo>
                  <a:pt x="8903056" y="2816042"/>
                </a:lnTo>
                <a:lnTo>
                  <a:pt x="8908666" y="2807721"/>
                </a:lnTo>
                <a:lnTo>
                  <a:pt x="8910723" y="2797480"/>
                </a:lnTo>
                <a:lnTo>
                  <a:pt x="8908666" y="2787290"/>
                </a:lnTo>
                <a:lnTo>
                  <a:pt x="8903056" y="2778970"/>
                </a:lnTo>
                <a:lnTo>
                  <a:pt x="8894735" y="2773360"/>
                </a:lnTo>
                <a:lnTo>
                  <a:pt x="8884546" y="2771303"/>
                </a:lnTo>
                <a:close/>
              </a:path>
              <a:path w="8910955" h="7059930">
                <a:moveTo>
                  <a:pt x="8884546" y="2876064"/>
                </a:moveTo>
                <a:lnTo>
                  <a:pt x="8874356" y="2878122"/>
                </a:lnTo>
                <a:lnTo>
                  <a:pt x="8866036" y="2883737"/>
                </a:lnTo>
                <a:lnTo>
                  <a:pt x="8860426" y="2892074"/>
                </a:lnTo>
                <a:lnTo>
                  <a:pt x="8858369" y="2902293"/>
                </a:lnTo>
                <a:lnTo>
                  <a:pt x="8860426" y="2912483"/>
                </a:lnTo>
                <a:lnTo>
                  <a:pt x="8866036" y="2920803"/>
                </a:lnTo>
                <a:lnTo>
                  <a:pt x="8874356" y="2926413"/>
                </a:lnTo>
                <a:lnTo>
                  <a:pt x="8884546" y="2928471"/>
                </a:lnTo>
                <a:lnTo>
                  <a:pt x="8894735" y="2926413"/>
                </a:lnTo>
                <a:lnTo>
                  <a:pt x="8903056" y="2920803"/>
                </a:lnTo>
                <a:lnTo>
                  <a:pt x="8908666" y="2912483"/>
                </a:lnTo>
                <a:lnTo>
                  <a:pt x="8910723" y="2902241"/>
                </a:lnTo>
                <a:lnTo>
                  <a:pt x="8908666" y="2892052"/>
                </a:lnTo>
                <a:lnTo>
                  <a:pt x="8903056" y="2883731"/>
                </a:lnTo>
                <a:lnTo>
                  <a:pt x="8894735" y="2878121"/>
                </a:lnTo>
                <a:lnTo>
                  <a:pt x="8884546" y="2876064"/>
                </a:lnTo>
                <a:close/>
              </a:path>
              <a:path w="8910955" h="7059930">
                <a:moveTo>
                  <a:pt x="8884546" y="2980825"/>
                </a:moveTo>
                <a:lnTo>
                  <a:pt x="8874356" y="2982883"/>
                </a:lnTo>
                <a:lnTo>
                  <a:pt x="8866036" y="2988499"/>
                </a:lnTo>
                <a:lnTo>
                  <a:pt x="8860426" y="2996835"/>
                </a:lnTo>
                <a:lnTo>
                  <a:pt x="8858369" y="3007055"/>
                </a:lnTo>
                <a:lnTo>
                  <a:pt x="8860426" y="3017244"/>
                </a:lnTo>
                <a:lnTo>
                  <a:pt x="8866036" y="3025565"/>
                </a:lnTo>
                <a:lnTo>
                  <a:pt x="8874356" y="3031175"/>
                </a:lnTo>
                <a:lnTo>
                  <a:pt x="8884546" y="3033232"/>
                </a:lnTo>
                <a:lnTo>
                  <a:pt x="8894735" y="3031175"/>
                </a:lnTo>
                <a:lnTo>
                  <a:pt x="8903056" y="3025565"/>
                </a:lnTo>
                <a:lnTo>
                  <a:pt x="8908666" y="3017244"/>
                </a:lnTo>
                <a:lnTo>
                  <a:pt x="8910723" y="3007002"/>
                </a:lnTo>
                <a:lnTo>
                  <a:pt x="8908666" y="2996813"/>
                </a:lnTo>
                <a:lnTo>
                  <a:pt x="8903056" y="2988492"/>
                </a:lnTo>
                <a:lnTo>
                  <a:pt x="8894735" y="2982882"/>
                </a:lnTo>
                <a:lnTo>
                  <a:pt x="8884546" y="2980825"/>
                </a:lnTo>
                <a:close/>
              </a:path>
              <a:path w="8910955" h="7059930">
                <a:moveTo>
                  <a:pt x="8884546" y="3085586"/>
                </a:moveTo>
                <a:lnTo>
                  <a:pt x="8874356" y="3087644"/>
                </a:lnTo>
                <a:lnTo>
                  <a:pt x="8866036" y="3093260"/>
                </a:lnTo>
                <a:lnTo>
                  <a:pt x="8860426" y="3101596"/>
                </a:lnTo>
                <a:lnTo>
                  <a:pt x="8858369" y="3111816"/>
                </a:lnTo>
                <a:lnTo>
                  <a:pt x="8860426" y="3122005"/>
                </a:lnTo>
                <a:lnTo>
                  <a:pt x="8866036" y="3130326"/>
                </a:lnTo>
                <a:lnTo>
                  <a:pt x="8874356" y="3135936"/>
                </a:lnTo>
                <a:lnTo>
                  <a:pt x="8884546" y="3137993"/>
                </a:lnTo>
                <a:lnTo>
                  <a:pt x="8894735" y="3135936"/>
                </a:lnTo>
                <a:lnTo>
                  <a:pt x="8903056" y="3130326"/>
                </a:lnTo>
                <a:lnTo>
                  <a:pt x="8908666" y="3122005"/>
                </a:lnTo>
                <a:lnTo>
                  <a:pt x="8910723" y="3111763"/>
                </a:lnTo>
                <a:lnTo>
                  <a:pt x="8908666" y="3101574"/>
                </a:lnTo>
                <a:lnTo>
                  <a:pt x="8903056" y="3093253"/>
                </a:lnTo>
                <a:lnTo>
                  <a:pt x="8894735" y="3087643"/>
                </a:lnTo>
                <a:lnTo>
                  <a:pt x="8884546" y="3085586"/>
                </a:lnTo>
                <a:close/>
              </a:path>
              <a:path w="8910955" h="7059930">
                <a:moveTo>
                  <a:pt x="8884546" y="3190347"/>
                </a:moveTo>
                <a:lnTo>
                  <a:pt x="8874356" y="3192405"/>
                </a:lnTo>
                <a:lnTo>
                  <a:pt x="8866036" y="3198021"/>
                </a:lnTo>
                <a:lnTo>
                  <a:pt x="8860426" y="3206357"/>
                </a:lnTo>
                <a:lnTo>
                  <a:pt x="8858369" y="3216577"/>
                </a:lnTo>
                <a:lnTo>
                  <a:pt x="8860426" y="3226766"/>
                </a:lnTo>
                <a:lnTo>
                  <a:pt x="8866036" y="3235087"/>
                </a:lnTo>
                <a:lnTo>
                  <a:pt x="8874356" y="3240697"/>
                </a:lnTo>
                <a:lnTo>
                  <a:pt x="8884546" y="3242754"/>
                </a:lnTo>
                <a:lnTo>
                  <a:pt x="8894735" y="3240697"/>
                </a:lnTo>
                <a:lnTo>
                  <a:pt x="8903056" y="3235087"/>
                </a:lnTo>
                <a:lnTo>
                  <a:pt x="8908666" y="3226766"/>
                </a:lnTo>
                <a:lnTo>
                  <a:pt x="8910723" y="3216525"/>
                </a:lnTo>
                <a:lnTo>
                  <a:pt x="8908666" y="3206335"/>
                </a:lnTo>
                <a:lnTo>
                  <a:pt x="8903056" y="3198015"/>
                </a:lnTo>
                <a:lnTo>
                  <a:pt x="8894735" y="3192405"/>
                </a:lnTo>
                <a:lnTo>
                  <a:pt x="8884546" y="3190347"/>
                </a:lnTo>
                <a:close/>
              </a:path>
              <a:path w="8910955" h="7059930">
                <a:moveTo>
                  <a:pt x="8884546" y="3295109"/>
                </a:moveTo>
                <a:lnTo>
                  <a:pt x="8874356" y="3297167"/>
                </a:lnTo>
                <a:lnTo>
                  <a:pt x="8866036" y="3302782"/>
                </a:lnTo>
                <a:lnTo>
                  <a:pt x="8860426" y="3311119"/>
                </a:lnTo>
                <a:lnTo>
                  <a:pt x="8858369" y="3321338"/>
                </a:lnTo>
                <a:lnTo>
                  <a:pt x="8860426" y="3331527"/>
                </a:lnTo>
                <a:lnTo>
                  <a:pt x="8866036" y="3339848"/>
                </a:lnTo>
                <a:lnTo>
                  <a:pt x="8874356" y="3345458"/>
                </a:lnTo>
                <a:lnTo>
                  <a:pt x="8884546" y="3347515"/>
                </a:lnTo>
                <a:lnTo>
                  <a:pt x="8894735" y="3345458"/>
                </a:lnTo>
                <a:lnTo>
                  <a:pt x="8903056" y="3339848"/>
                </a:lnTo>
                <a:lnTo>
                  <a:pt x="8908666" y="3331527"/>
                </a:lnTo>
                <a:lnTo>
                  <a:pt x="8910723" y="3321286"/>
                </a:lnTo>
                <a:lnTo>
                  <a:pt x="8908666" y="3311097"/>
                </a:lnTo>
                <a:lnTo>
                  <a:pt x="8903056" y="3302776"/>
                </a:lnTo>
                <a:lnTo>
                  <a:pt x="8894735" y="3297166"/>
                </a:lnTo>
                <a:lnTo>
                  <a:pt x="8884546" y="3295109"/>
                </a:lnTo>
                <a:close/>
              </a:path>
              <a:path w="8910955" h="7059930">
                <a:moveTo>
                  <a:pt x="8884546" y="3399870"/>
                </a:moveTo>
                <a:lnTo>
                  <a:pt x="8874356" y="3401928"/>
                </a:lnTo>
                <a:lnTo>
                  <a:pt x="8866036" y="3407544"/>
                </a:lnTo>
                <a:lnTo>
                  <a:pt x="8860426" y="3415880"/>
                </a:lnTo>
                <a:lnTo>
                  <a:pt x="8858369" y="3426099"/>
                </a:lnTo>
                <a:lnTo>
                  <a:pt x="8860426" y="3436289"/>
                </a:lnTo>
                <a:lnTo>
                  <a:pt x="8866036" y="3444609"/>
                </a:lnTo>
                <a:lnTo>
                  <a:pt x="8874356" y="3450219"/>
                </a:lnTo>
                <a:lnTo>
                  <a:pt x="8884546" y="3452277"/>
                </a:lnTo>
                <a:lnTo>
                  <a:pt x="8894735" y="3450219"/>
                </a:lnTo>
                <a:lnTo>
                  <a:pt x="8903056" y="3444609"/>
                </a:lnTo>
                <a:lnTo>
                  <a:pt x="8908666" y="3436289"/>
                </a:lnTo>
                <a:lnTo>
                  <a:pt x="8910723" y="3426047"/>
                </a:lnTo>
                <a:lnTo>
                  <a:pt x="8908666" y="3415858"/>
                </a:lnTo>
                <a:lnTo>
                  <a:pt x="8903056" y="3407537"/>
                </a:lnTo>
                <a:lnTo>
                  <a:pt x="8894735" y="3401927"/>
                </a:lnTo>
                <a:lnTo>
                  <a:pt x="8884546" y="3399870"/>
                </a:lnTo>
                <a:close/>
              </a:path>
              <a:path w="8910955" h="7059930">
                <a:moveTo>
                  <a:pt x="8884546" y="3504631"/>
                </a:moveTo>
                <a:lnTo>
                  <a:pt x="8874356" y="3506689"/>
                </a:lnTo>
                <a:lnTo>
                  <a:pt x="8866036" y="3512305"/>
                </a:lnTo>
                <a:lnTo>
                  <a:pt x="8860426" y="3520641"/>
                </a:lnTo>
                <a:lnTo>
                  <a:pt x="8858369" y="3530861"/>
                </a:lnTo>
                <a:lnTo>
                  <a:pt x="8860426" y="3541050"/>
                </a:lnTo>
                <a:lnTo>
                  <a:pt x="8866036" y="3549371"/>
                </a:lnTo>
                <a:lnTo>
                  <a:pt x="8874356" y="3554981"/>
                </a:lnTo>
                <a:lnTo>
                  <a:pt x="8884546" y="3557038"/>
                </a:lnTo>
                <a:lnTo>
                  <a:pt x="8894735" y="3554981"/>
                </a:lnTo>
                <a:lnTo>
                  <a:pt x="8903056" y="3549371"/>
                </a:lnTo>
                <a:lnTo>
                  <a:pt x="8908666" y="3541050"/>
                </a:lnTo>
                <a:lnTo>
                  <a:pt x="8910723" y="3530808"/>
                </a:lnTo>
                <a:lnTo>
                  <a:pt x="8908666" y="3520619"/>
                </a:lnTo>
                <a:lnTo>
                  <a:pt x="8903056" y="3512298"/>
                </a:lnTo>
                <a:lnTo>
                  <a:pt x="8894735" y="3506688"/>
                </a:lnTo>
                <a:lnTo>
                  <a:pt x="8884546" y="3504631"/>
                </a:lnTo>
                <a:close/>
              </a:path>
              <a:path w="8910955" h="7059930">
                <a:moveTo>
                  <a:pt x="8884546" y="3609392"/>
                </a:moveTo>
                <a:lnTo>
                  <a:pt x="8874356" y="3611450"/>
                </a:lnTo>
                <a:lnTo>
                  <a:pt x="8866036" y="3617066"/>
                </a:lnTo>
                <a:lnTo>
                  <a:pt x="8860426" y="3625402"/>
                </a:lnTo>
                <a:lnTo>
                  <a:pt x="8858369" y="3635622"/>
                </a:lnTo>
                <a:lnTo>
                  <a:pt x="8860426" y="3645811"/>
                </a:lnTo>
                <a:lnTo>
                  <a:pt x="8866036" y="3654132"/>
                </a:lnTo>
                <a:lnTo>
                  <a:pt x="8874356" y="3659742"/>
                </a:lnTo>
                <a:lnTo>
                  <a:pt x="8884546" y="3661799"/>
                </a:lnTo>
                <a:lnTo>
                  <a:pt x="8894735" y="3659742"/>
                </a:lnTo>
                <a:lnTo>
                  <a:pt x="8903056" y="3654132"/>
                </a:lnTo>
                <a:lnTo>
                  <a:pt x="8908666" y="3645811"/>
                </a:lnTo>
                <a:lnTo>
                  <a:pt x="8910723" y="3635569"/>
                </a:lnTo>
                <a:lnTo>
                  <a:pt x="8908666" y="3625380"/>
                </a:lnTo>
                <a:lnTo>
                  <a:pt x="8903056" y="3617059"/>
                </a:lnTo>
                <a:lnTo>
                  <a:pt x="8894735" y="3611449"/>
                </a:lnTo>
                <a:lnTo>
                  <a:pt x="8884546" y="3609392"/>
                </a:lnTo>
                <a:close/>
              </a:path>
              <a:path w="8910955" h="7059930">
                <a:moveTo>
                  <a:pt x="8884546" y="3714153"/>
                </a:moveTo>
                <a:lnTo>
                  <a:pt x="8874356" y="3716211"/>
                </a:lnTo>
                <a:lnTo>
                  <a:pt x="8866036" y="3721827"/>
                </a:lnTo>
                <a:lnTo>
                  <a:pt x="8860426" y="3730163"/>
                </a:lnTo>
                <a:lnTo>
                  <a:pt x="8858369" y="3740383"/>
                </a:lnTo>
                <a:lnTo>
                  <a:pt x="8860426" y="3750572"/>
                </a:lnTo>
                <a:lnTo>
                  <a:pt x="8866036" y="3758893"/>
                </a:lnTo>
                <a:lnTo>
                  <a:pt x="8874356" y="3764503"/>
                </a:lnTo>
                <a:lnTo>
                  <a:pt x="8884546" y="3766560"/>
                </a:lnTo>
                <a:lnTo>
                  <a:pt x="8894735" y="3764503"/>
                </a:lnTo>
                <a:lnTo>
                  <a:pt x="8903056" y="3758893"/>
                </a:lnTo>
                <a:lnTo>
                  <a:pt x="8908666" y="3750572"/>
                </a:lnTo>
                <a:lnTo>
                  <a:pt x="8910723" y="3740331"/>
                </a:lnTo>
                <a:lnTo>
                  <a:pt x="8908666" y="3730141"/>
                </a:lnTo>
                <a:lnTo>
                  <a:pt x="8903056" y="3721821"/>
                </a:lnTo>
                <a:lnTo>
                  <a:pt x="8894735" y="3716211"/>
                </a:lnTo>
                <a:lnTo>
                  <a:pt x="8884546" y="3714153"/>
                </a:lnTo>
                <a:close/>
              </a:path>
              <a:path w="8910955" h="7059930">
                <a:moveTo>
                  <a:pt x="8884546" y="3818915"/>
                </a:moveTo>
                <a:lnTo>
                  <a:pt x="8874356" y="3820973"/>
                </a:lnTo>
                <a:lnTo>
                  <a:pt x="8866036" y="3826588"/>
                </a:lnTo>
                <a:lnTo>
                  <a:pt x="8860426" y="3834925"/>
                </a:lnTo>
                <a:lnTo>
                  <a:pt x="8858369" y="3845144"/>
                </a:lnTo>
                <a:lnTo>
                  <a:pt x="8860426" y="3855334"/>
                </a:lnTo>
                <a:lnTo>
                  <a:pt x="8866036" y="3863654"/>
                </a:lnTo>
                <a:lnTo>
                  <a:pt x="8874356" y="3869264"/>
                </a:lnTo>
                <a:lnTo>
                  <a:pt x="8884546" y="3871321"/>
                </a:lnTo>
                <a:lnTo>
                  <a:pt x="8894735" y="3869264"/>
                </a:lnTo>
                <a:lnTo>
                  <a:pt x="8903056" y="3863654"/>
                </a:lnTo>
                <a:lnTo>
                  <a:pt x="8908666" y="3855334"/>
                </a:lnTo>
                <a:lnTo>
                  <a:pt x="8910723" y="3845092"/>
                </a:lnTo>
                <a:lnTo>
                  <a:pt x="8908666" y="3834903"/>
                </a:lnTo>
                <a:lnTo>
                  <a:pt x="8903056" y="3826582"/>
                </a:lnTo>
                <a:lnTo>
                  <a:pt x="8894735" y="3820972"/>
                </a:lnTo>
                <a:lnTo>
                  <a:pt x="8884546" y="3818915"/>
                </a:lnTo>
                <a:close/>
              </a:path>
              <a:path w="8910955" h="7059930">
                <a:moveTo>
                  <a:pt x="8884546" y="3923676"/>
                </a:moveTo>
                <a:lnTo>
                  <a:pt x="8874356" y="3925734"/>
                </a:lnTo>
                <a:lnTo>
                  <a:pt x="8866036" y="3931350"/>
                </a:lnTo>
                <a:lnTo>
                  <a:pt x="8860426" y="3939686"/>
                </a:lnTo>
                <a:lnTo>
                  <a:pt x="8858369" y="3949905"/>
                </a:lnTo>
                <a:lnTo>
                  <a:pt x="8860426" y="3960095"/>
                </a:lnTo>
                <a:lnTo>
                  <a:pt x="8866036" y="3968415"/>
                </a:lnTo>
                <a:lnTo>
                  <a:pt x="8874356" y="3974025"/>
                </a:lnTo>
                <a:lnTo>
                  <a:pt x="8884546" y="3976083"/>
                </a:lnTo>
                <a:lnTo>
                  <a:pt x="8894735" y="3974025"/>
                </a:lnTo>
                <a:lnTo>
                  <a:pt x="8903056" y="3968415"/>
                </a:lnTo>
                <a:lnTo>
                  <a:pt x="8908666" y="3960095"/>
                </a:lnTo>
                <a:lnTo>
                  <a:pt x="8910723" y="3949853"/>
                </a:lnTo>
                <a:lnTo>
                  <a:pt x="8908666" y="3939664"/>
                </a:lnTo>
                <a:lnTo>
                  <a:pt x="8903056" y="3931343"/>
                </a:lnTo>
                <a:lnTo>
                  <a:pt x="8894735" y="3925733"/>
                </a:lnTo>
                <a:lnTo>
                  <a:pt x="8884546" y="3923676"/>
                </a:lnTo>
                <a:close/>
              </a:path>
              <a:path w="8910955" h="7059930">
                <a:moveTo>
                  <a:pt x="8884546" y="4028437"/>
                </a:moveTo>
                <a:lnTo>
                  <a:pt x="8874356" y="4030495"/>
                </a:lnTo>
                <a:lnTo>
                  <a:pt x="8866036" y="4036111"/>
                </a:lnTo>
                <a:lnTo>
                  <a:pt x="8860426" y="4044447"/>
                </a:lnTo>
                <a:lnTo>
                  <a:pt x="8858369" y="4054667"/>
                </a:lnTo>
                <a:lnTo>
                  <a:pt x="8860426" y="4064856"/>
                </a:lnTo>
                <a:lnTo>
                  <a:pt x="8866036" y="4073177"/>
                </a:lnTo>
                <a:lnTo>
                  <a:pt x="8874356" y="4078787"/>
                </a:lnTo>
                <a:lnTo>
                  <a:pt x="8884546" y="4080844"/>
                </a:lnTo>
                <a:lnTo>
                  <a:pt x="8894735" y="4078787"/>
                </a:lnTo>
                <a:lnTo>
                  <a:pt x="8903056" y="4073177"/>
                </a:lnTo>
                <a:lnTo>
                  <a:pt x="8908666" y="4064856"/>
                </a:lnTo>
                <a:lnTo>
                  <a:pt x="8910723" y="4054614"/>
                </a:lnTo>
                <a:lnTo>
                  <a:pt x="8908666" y="4044425"/>
                </a:lnTo>
                <a:lnTo>
                  <a:pt x="8903056" y="4036104"/>
                </a:lnTo>
                <a:lnTo>
                  <a:pt x="8894735" y="4030494"/>
                </a:lnTo>
                <a:lnTo>
                  <a:pt x="8884546" y="4028437"/>
                </a:lnTo>
                <a:close/>
              </a:path>
              <a:path w="8910955" h="7059930">
                <a:moveTo>
                  <a:pt x="8884546" y="4133198"/>
                </a:moveTo>
                <a:lnTo>
                  <a:pt x="8874356" y="4135256"/>
                </a:lnTo>
                <a:lnTo>
                  <a:pt x="8866036" y="4140872"/>
                </a:lnTo>
                <a:lnTo>
                  <a:pt x="8860426" y="4149208"/>
                </a:lnTo>
                <a:lnTo>
                  <a:pt x="8858369" y="4159428"/>
                </a:lnTo>
                <a:lnTo>
                  <a:pt x="8860426" y="4169617"/>
                </a:lnTo>
                <a:lnTo>
                  <a:pt x="8866036" y="4177938"/>
                </a:lnTo>
                <a:lnTo>
                  <a:pt x="8874356" y="4183548"/>
                </a:lnTo>
                <a:lnTo>
                  <a:pt x="8884546" y="4185605"/>
                </a:lnTo>
                <a:lnTo>
                  <a:pt x="8894735" y="4183548"/>
                </a:lnTo>
                <a:lnTo>
                  <a:pt x="8903056" y="4177938"/>
                </a:lnTo>
                <a:lnTo>
                  <a:pt x="8908666" y="4169617"/>
                </a:lnTo>
                <a:lnTo>
                  <a:pt x="8910723" y="4159375"/>
                </a:lnTo>
                <a:lnTo>
                  <a:pt x="8908666" y="4149186"/>
                </a:lnTo>
                <a:lnTo>
                  <a:pt x="8903056" y="4140865"/>
                </a:lnTo>
                <a:lnTo>
                  <a:pt x="8894735" y="4135255"/>
                </a:lnTo>
                <a:lnTo>
                  <a:pt x="8884546" y="4133198"/>
                </a:lnTo>
                <a:close/>
              </a:path>
              <a:path w="8910955" h="7059930">
                <a:moveTo>
                  <a:pt x="8884546" y="4237959"/>
                </a:moveTo>
                <a:lnTo>
                  <a:pt x="8874356" y="4240017"/>
                </a:lnTo>
                <a:lnTo>
                  <a:pt x="8866036" y="4245633"/>
                </a:lnTo>
                <a:lnTo>
                  <a:pt x="8860426" y="4253969"/>
                </a:lnTo>
                <a:lnTo>
                  <a:pt x="8858369" y="4264189"/>
                </a:lnTo>
                <a:lnTo>
                  <a:pt x="8860426" y="4274378"/>
                </a:lnTo>
                <a:lnTo>
                  <a:pt x="8866036" y="4282699"/>
                </a:lnTo>
                <a:lnTo>
                  <a:pt x="8874356" y="4288309"/>
                </a:lnTo>
                <a:lnTo>
                  <a:pt x="8884546" y="4290366"/>
                </a:lnTo>
                <a:lnTo>
                  <a:pt x="8894735" y="4288309"/>
                </a:lnTo>
                <a:lnTo>
                  <a:pt x="8903056" y="4282699"/>
                </a:lnTo>
                <a:lnTo>
                  <a:pt x="8908666" y="4274378"/>
                </a:lnTo>
                <a:lnTo>
                  <a:pt x="8910723" y="4264137"/>
                </a:lnTo>
                <a:lnTo>
                  <a:pt x="8908666" y="4253947"/>
                </a:lnTo>
                <a:lnTo>
                  <a:pt x="8903056" y="4245627"/>
                </a:lnTo>
                <a:lnTo>
                  <a:pt x="8894735" y="4240017"/>
                </a:lnTo>
                <a:lnTo>
                  <a:pt x="8884546" y="4237959"/>
                </a:lnTo>
                <a:close/>
              </a:path>
              <a:path w="8910955" h="7059930">
                <a:moveTo>
                  <a:pt x="8884546" y="4342721"/>
                </a:moveTo>
                <a:lnTo>
                  <a:pt x="8874356" y="4344779"/>
                </a:lnTo>
                <a:lnTo>
                  <a:pt x="8866036" y="4350394"/>
                </a:lnTo>
                <a:lnTo>
                  <a:pt x="8860426" y="4358731"/>
                </a:lnTo>
                <a:lnTo>
                  <a:pt x="8858369" y="4368950"/>
                </a:lnTo>
                <a:lnTo>
                  <a:pt x="8860426" y="4379140"/>
                </a:lnTo>
                <a:lnTo>
                  <a:pt x="8866036" y="4387460"/>
                </a:lnTo>
                <a:lnTo>
                  <a:pt x="8874356" y="4393070"/>
                </a:lnTo>
                <a:lnTo>
                  <a:pt x="8884546" y="4395127"/>
                </a:lnTo>
                <a:lnTo>
                  <a:pt x="8894735" y="4393070"/>
                </a:lnTo>
                <a:lnTo>
                  <a:pt x="8903056" y="4387460"/>
                </a:lnTo>
                <a:lnTo>
                  <a:pt x="8908666" y="4379140"/>
                </a:lnTo>
                <a:lnTo>
                  <a:pt x="8910723" y="4368898"/>
                </a:lnTo>
                <a:lnTo>
                  <a:pt x="8908666" y="4358709"/>
                </a:lnTo>
                <a:lnTo>
                  <a:pt x="8903056" y="4350388"/>
                </a:lnTo>
                <a:lnTo>
                  <a:pt x="8894735" y="4344778"/>
                </a:lnTo>
                <a:lnTo>
                  <a:pt x="8884546" y="4342721"/>
                </a:lnTo>
                <a:close/>
              </a:path>
              <a:path w="8910955" h="7059930">
                <a:moveTo>
                  <a:pt x="8884546" y="4447482"/>
                </a:moveTo>
                <a:lnTo>
                  <a:pt x="8874356" y="4449540"/>
                </a:lnTo>
                <a:lnTo>
                  <a:pt x="8866036" y="4455156"/>
                </a:lnTo>
                <a:lnTo>
                  <a:pt x="8860426" y="4463492"/>
                </a:lnTo>
                <a:lnTo>
                  <a:pt x="8858369" y="4473711"/>
                </a:lnTo>
                <a:lnTo>
                  <a:pt x="8860426" y="4483901"/>
                </a:lnTo>
                <a:lnTo>
                  <a:pt x="8866036" y="4492221"/>
                </a:lnTo>
                <a:lnTo>
                  <a:pt x="8874356" y="4497832"/>
                </a:lnTo>
                <a:lnTo>
                  <a:pt x="8884546" y="4499889"/>
                </a:lnTo>
                <a:lnTo>
                  <a:pt x="8894735" y="4497832"/>
                </a:lnTo>
                <a:lnTo>
                  <a:pt x="8903056" y="4492221"/>
                </a:lnTo>
                <a:lnTo>
                  <a:pt x="8908666" y="4483901"/>
                </a:lnTo>
                <a:lnTo>
                  <a:pt x="8910723" y="4473659"/>
                </a:lnTo>
                <a:lnTo>
                  <a:pt x="8908666" y="4463470"/>
                </a:lnTo>
                <a:lnTo>
                  <a:pt x="8903056" y="4455149"/>
                </a:lnTo>
                <a:lnTo>
                  <a:pt x="8894735" y="4449539"/>
                </a:lnTo>
                <a:lnTo>
                  <a:pt x="8884546" y="4447482"/>
                </a:lnTo>
                <a:close/>
              </a:path>
              <a:path w="8910955" h="7059930">
                <a:moveTo>
                  <a:pt x="8884546" y="4552243"/>
                </a:moveTo>
                <a:lnTo>
                  <a:pt x="8874356" y="4554301"/>
                </a:lnTo>
                <a:lnTo>
                  <a:pt x="8866036" y="4559917"/>
                </a:lnTo>
                <a:lnTo>
                  <a:pt x="8860426" y="4568253"/>
                </a:lnTo>
                <a:lnTo>
                  <a:pt x="8858369" y="4578473"/>
                </a:lnTo>
                <a:lnTo>
                  <a:pt x="8860426" y="4588662"/>
                </a:lnTo>
                <a:lnTo>
                  <a:pt x="8866036" y="4596983"/>
                </a:lnTo>
                <a:lnTo>
                  <a:pt x="8874356" y="4602593"/>
                </a:lnTo>
                <a:lnTo>
                  <a:pt x="8884546" y="4604650"/>
                </a:lnTo>
                <a:lnTo>
                  <a:pt x="8894735" y="4602593"/>
                </a:lnTo>
                <a:lnTo>
                  <a:pt x="8903056" y="4596983"/>
                </a:lnTo>
                <a:lnTo>
                  <a:pt x="8908666" y="4588662"/>
                </a:lnTo>
                <a:lnTo>
                  <a:pt x="8910723" y="4578420"/>
                </a:lnTo>
                <a:lnTo>
                  <a:pt x="8908666" y="4568231"/>
                </a:lnTo>
                <a:lnTo>
                  <a:pt x="8903056" y="4559910"/>
                </a:lnTo>
                <a:lnTo>
                  <a:pt x="8894735" y="4554300"/>
                </a:lnTo>
                <a:lnTo>
                  <a:pt x="8884546" y="4552243"/>
                </a:lnTo>
                <a:close/>
              </a:path>
              <a:path w="8910955" h="7059930">
                <a:moveTo>
                  <a:pt x="8884546" y="4657004"/>
                </a:moveTo>
                <a:lnTo>
                  <a:pt x="8874356" y="4659062"/>
                </a:lnTo>
                <a:lnTo>
                  <a:pt x="8866036" y="4664678"/>
                </a:lnTo>
                <a:lnTo>
                  <a:pt x="8860426" y="4673014"/>
                </a:lnTo>
                <a:lnTo>
                  <a:pt x="8858369" y="4683234"/>
                </a:lnTo>
                <a:lnTo>
                  <a:pt x="8860426" y="4693423"/>
                </a:lnTo>
                <a:lnTo>
                  <a:pt x="8866036" y="4701744"/>
                </a:lnTo>
                <a:lnTo>
                  <a:pt x="8874356" y="4707354"/>
                </a:lnTo>
                <a:lnTo>
                  <a:pt x="8884546" y="4709411"/>
                </a:lnTo>
                <a:lnTo>
                  <a:pt x="8894735" y="4707354"/>
                </a:lnTo>
                <a:lnTo>
                  <a:pt x="8903056" y="4701744"/>
                </a:lnTo>
                <a:lnTo>
                  <a:pt x="8908666" y="4693423"/>
                </a:lnTo>
                <a:lnTo>
                  <a:pt x="8910723" y="4683182"/>
                </a:lnTo>
                <a:lnTo>
                  <a:pt x="8908666" y="4672992"/>
                </a:lnTo>
                <a:lnTo>
                  <a:pt x="8903056" y="4664671"/>
                </a:lnTo>
                <a:lnTo>
                  <a:pt x="8894735" y="4659061"/>
                </a:lnTo>
                <a:lnTo>
                  <a:pt x="8884546" y="4657004"/>
                </a:lnTo>
                <a:close/>
              </a:path>
              <a:path w="8910955" h="7059930">
                <a:moveTo>
                  <a:pt x="8884546" y="4761766"/>
                </a:moveTo>
                <a:lnTo>
                  <a:pt x="8874356" y="4763823"/>
                </a:lnTo>
                <a:lnTo>
                  <a:pt x="8866036" y="4769439"/>
                </a:lnTo>
                <a:lnTo>
                  <a:pt x="8860426" y="4777776"/>
                </a:lnTo>
                <a:lnTo>
                  <a:pt x="8858369" y="4787995"/>
                </a:lnTo>
                <a:lnTo>
                  <a:pt x="8860426" y="4798184"/>
                </a:lnTo>
                <a:lnTo>
                  <a:pt x="8866036" y="4806505"/>
                </a:lnTo>
                <a:lnTo>
                  <a:pt x="8874356" y="4812115"/>
                </a:lnTo>
                <a:lnTo>
                  <a:pt x="8884546" y="4814172"/>
                </a:lnTo>
                <a:lnTo>
                  <a:pt x="8894735" y="4812115"/>
                </a:lnTo>
                <a:lnTo>
                  <a:pt x="8903056" y="4806505"/>
                </a:lnTo>
                <a:lnTo>
                  <a:pt x="8908666" y="4798184"/>
                </a:lnTo>
                <a:lnTo>
                  <a:pt x="8910723" y="4787943"/>
                </a:lnTo>
                <a:lnTo>
                  <a:pt x="8908666" y="4777753"/>
                </a:lnTo>
                <a:lnTo>
                  <a:pt x="8903056" y="4769433"/>
                </a:lnTo>
                <a:lnTo>
                  <a:pt x="8894735" y="4763823"/>
                </a:lnTo>
                <a:lnTo>
                  <a:pt x="8884546" y="4761766"/>
                </a:lnTo>
                <a:close/>
              </a:path>
              <a:path w="8910955" h="7059930">
                <a:moveTo>
                  <a:pt x="8884546" y="4866527"/>
                </a:moveTo>
                <a:lnTo>
                  <a:pt x="8874356" y="4868585"/>
                </a:lnTo>
                <a:lnTo>
                  <a:pt x="8866036" y="4874200"/>
                </a:lnTo>
                <a:lnTo>
                  <a:pt x="8860426" y="4882537"/>
                </a:lnTo>
                <a:lnTo>
                  <a:pt x="8858369" y="4892756"/>
                </a:lnTo>
                <a:lnTo>
                  <a:pt x="8860426" y="4902946"/>
                </a:lnTo>
                <a:lnTo>
                  <a:pt x="8866036" y="4911266"/>
                </a:lnTo>
                <a:lnTo>
                  <a:pt x="8874356" y="4916876"/>
                </a:lnTo>
                <a:lnTo>
                  <a:pt x="8884546" y="4918933"/>
                </a:lnTo>
                <a:lnTo>
                  <a:pt x="8894735" y="4916876"/>
                </a:lnTo>
                <a:lnTo>
                  <a:pt x="8903056" y="4911266"/>
                </a:lnTo>
                <a:lnTo>
                  <a:pt x="8908666" y="4902946"/>
                </a:lnTo>
                <a:lnTo>
                  <a:pt x="8910723" y="4892704"/>
                </a:lnTo>
                <a:lnTo>
                  <a:pt x="8908666" y="4882515"/>
                </a:lnTo>
                <a:lnTo>
                  <a:pt x="8903056" y="4874194"/>
                </a:lnTo>
                <a:lnTo>
                  <a:pt x="8894735" y="4868584"/>
                </a:lnTo>
                <a:lnTo>
                  <a:pt x="8884546" y="4866527"/>
                </a:lnTo>
                <a:close/>
              </a:path>
              <a:path w="8910955" h="7059930">
                <a:moveTo>
                  <a:pt x="8884546" y="4971288"/>
                </a:moveTo>
                <a:lnTo>
                  <a:pt x="8874356" y="4973346"/>
                </a:lnTo>
                <a:lnTo>
                  <a:pt x="8866036" y="4978962"/>
                </a:lnTo>
                <a:lnTo>
                  <a:pt x="8860426" y="4987298"/>
                </a:lnTo>
                <a:lnTo>
                  <a:pt x="8858369" y="4997517"/>
                </a:lnTo>
                <a:lnTo>
                  <a:pt x="8860426" y="5007707"/>
                </a:lnTo>
                <a:lnTo>
                  <a:pt x="8866036" y="5016028"/>
                </a:lnTo>
                <a:lnTo>
                  <a:pt x="8874356" y="5021638"/>
                </a:lnTo>
                <a:lnTo>
                  <a:pt x="8884546" y="5023695"/>
                </a:lnTo>
                <a:lnTo>
                  <a:pt x="8894735" y="5021638"/>
                </a:lnTo>
                <a:lnTo>
                  <a:pt x="8903056" y="5016028"/>
                </a:lnTo>
                <a:lnTo>
                  <a:pt x="8908666" y="5007707"/>
                </a:lnTo>
                <a:lnTo>
                  <a:pt x="8910723" y="4997465"/>
                </a:lnTo>
                <a:lnTo>
                  <a:pt x="8908666" y="4987276"/>
                </a:lnTo>
                <a:lnTo>
                  <a:pt x="8903056" y="4978955"/>
                </a:lnTo>
                <a:lnTo>
                  <a:pt x="8894735" y="4973345"/>
                </a:lnTo>
                <a:lnTo>
                  <a:pt x="8884546" y="4971288"/>
                </a:lnTo>
                <a:close/>
              </a:path>
              <a:path w="8910955" h="7059930">
                <a:moveTo>
                  <a:pt x="8884546" y="5076049"/>
                </a:moveTo>
                <a:lnTo>
                  <a:pt x="8874356" y="5078107"/>
                </a:lnTo>
                <a:lnTo>
                  <a:pt x="8866036" y="5083723"/>
                </a:lnTo>
                <a:lnTo>
                  <a:pt x="8860426" y="5092059"/>
                </a:lnTo>
                <a:lnTo>
                  <a:pt x="8858369" y="5102279"/>
                </a:lnTo>
                <a:lnTo>
                  <a:pt x="8860426" y="5112468"/>
                </a:lnTo>
                <a:lnTo>
                  <a:pt x="8866036" y="5120789"/>
                </a:lnTo>
                <a:lnTo>
                  <a:pt x="8874356" y="5126399"/>
                </a:lnTo>
                <a:lnTo>
                  <a:pt x="8884546" y="5128456"/>
                </a:lnTo>
                <a:lnTo>
                  <a:pt x="8894735" y="5126399"/>
                </a:lnTo>
                <a:lnTo>
                  <a:pt x="8903056" y="5120789"/>
                </a:lnTo>
                <a:lnTo>
                  <a:pt x="8908666" y="5112468"/>
                </a:lnTo>
                <a:lnTo>
                  <a:pt x="8910723" y="5102226"/>
                </a:lnTo>
                <a:lnTo>
                  <a:pt x="8908666" y="5092037"/>
                </a:lnTo>
                <a:lnTo>
                  <a:pt x="8903056" y="5083716"/>
                </a:lnTo>
                <a:lnTo>
                  <a:pt x="8894735" y="5078106"/>
                </a:lnTo>
                <a:lnTo>
                  <a:pt x="8884546" y="5076049"/>
                </a:lnTo>
                <a:close/>
              </a:path>
              <a:path w="8910955" h="7059930">
                <a:moveTo>
                  <a:pt x="8884546" y="5180810"/>
                </a:moveTo>
                <a:lnTo>
                  <a:pt x="8874356" y="5182868"/>
                </a:lnTo>
                <a:lnTo>
                  <a:pt x="8866036" y="5188484"/>
                </a:lnTo>
                <a:lnTo>
                  <a:pt x="8860426" y="5196820"/>
                </a:lnTo>
                <a:lnTo>
                  <a:pt x="8858369" y="5207040"/>
                </a:lnTo>
                <a:lnTo>
                  <a:pt x="8860426" y="5217229"/>
                </a:lnTo>
                <a:lnTo>
                  <a:pt x="8866036" y="5225550"/>
                </a:lnTo>
                <a:lnTo>
                  <a:pt x="8874356" y="5231160"/>
                </a:lnTo>
                <a:lnTo>
                  <a:pt x="8884546" y="5233217"/>
                </a:lnTo>
                <a:lnTo>
                  <a:pt x="8894735" y="5231160"/>
                </a:lnTo>
                <a:lnTo>
                  <a:pt x="8903056" y="5225550"/>
                </a:lnTo>
                <a:lnTo>
                  <a:pt x="8908666" y="5217229"/>
                </a:lnTo>
                <a:lnTo>
                  <a:pt x="8910723" y="5206988"/>
                </a:lnTo>
                <a:lnTo>
                  <a:pt x="8908666" y="5196798"/>
                </a:lnTo>
                <a:lnTo>
                  <a:pt x="8903056" y="5188478"/>
                </a:lnTo>
                <a:lnTo>
                  <a:pt x="8894735" y="5182867"/>
                </a:lnTo>
                <a:lnTo>
                  <a:pt x="8884546" y="5180810"/>
                </a:lnTo>
                <a:close/>
              </a:path>
              <a:path w="8910955" h="7059930">
                <a:moveTo>
                  <a:pt x="8884546" y="5285572"/>
                </a:moveTo>
                <a:lnTo>
                  <a:pt x="8874356" y="5287630"/>
                </a:lnTo>
                <a:lnTo>
                  <a:pt x="8866036" y="5293245"/>
                </a:lnTo>
                <a:lnTo>
                  <a:pt x="8860426" y="5301582"/>
                </a:lnTo>
                <a:lnTo>
                  <a:pt x="8858369" y="5311801"/>
                </a:lnTo>
                <a:lnTo>
                  <a:pt x="8860426" y="5321990"/>
                </a:lnTo>
                <a:lnTo>
                  <a:pt x="8866036" y="5330311"/>
                </a:lnTo>
                <a:lnTo>
                  <a:pt x="8874356" y="5335921"/>
                </a:lnTo>
                <a:lnTo>
                  <a:pt x="8884546" y="5337978"/>
                </a:lnTo>
                <a:lnTo>
                  <a:pt x="8894735" y="5335921"/>
                </a:lnTo>
                <a:lnTo>
                  <a:pt x="8903056" y="5330311"/>
                </a:lnTo>
                <a:lnTo>
                  <a:pt x="8908666" y="5321990"/>
                </a:lnTo>
                <a:lnTo>
                  <a:pt x="8910723" y="5311749"/>
                </a:lnTo>
                <a:lnTo>
                  <a:pt x="8908666" y="5301559"/>
                </a:lnTo>
                <a:lnTo>
                  <a:pt x="8903056" y="5293239"/>
                </a:lnTo>
                <a:lnTo>
                  <a:pt x="8894735" y="5287629"/>
                </a:lnTo>
                <a:lnTo>
                  <a:pt x="8884546" y="5285572"/>
                </a:lnTo>
                <a:close/>
              </a:path>
              <a:path w="8910955" h="7059930">
                <a:moveTo>
                  <a:pt x="8884546" y="5390333"/>
                </a:moveTo>
                <a:lnTo>
                  <a:pt x="8874356" y="5392391"/>
                </a:lnTo>
                <a:lnTo>
                  <a:pt x="8866036" y="5398006"/>
                </a:lnTo>
                <a:lnTo>
                  <a:pt x="8860426" y="5406343"/>
                </a:lnTo>
                <a:lnTo>
                  <a:pt x="8858369" y="5416562"/>
                </a:lnTo>
                <a:lnTo>
                  <a:pt x="8860426" y="5426752"/>
                </a:lnTo>
                <a:lnTo>
                  <a:pt x="8866036" y="5435072"/>
                </a:lnTo>
                <a:lnTo>
                  <a:pt x="8874356" y="5440682"/>
                </a:lnTo>
                <a:lnTo>
                  <a:pt x="8884546" y="5442740"/>
                </a:lnTo>
                <a:lnTo>
                  <a:pt x="8894735" y="5440682"/>
                </a:lnTo>
                <a:lnTo>
                  <a:pt x="8903056" y="5435072"/>
                </a:lnTo>
                <a:lnTo>
                  <a:pt x="8908666" y="5426752"/>
                </a:lnTo>
                <a:lnTo>
                  <a:pt x="8910723" y="5416510"/>
                </a:lnTo>
                <a:lnTo>
                  <a:pt x="8908666" y="5406321"/>
                </a:lnTo>
                <a:lnTo>
                  <a:pt x="8903056" y="5398000"/>
                </a:lnTo>
                <a:lnTo>
                  <a:pt x="8894735" y="5392390"/>
                </a:lnTo>
                <a:lnTo>
                  <a:pt x="8884546" y="5390333"/>
                </a:lnTo>
                <a:close/>
              </a:path>
              <a:path w="8910955" h="7059930">
                <a:moveTo>
                  <a:pt x="8884546" y="5495094"/>
                </a:moveTo>
                <a:lnTo>
                  <a:pt x="8874356" y="5497152"/>
                </a:lnTo>
                <a:lnTo>
                  <a:pt x="8866036" y="5502768"/>
                </a:lnTo>
                <a:lnTo>
                  <a:pt x="8860426" y="5511104"/>
                </a:lnTo>
                <a:lnTo>
                  <a:pt x="8858369" y="5521324"/>
                </a:lnTo>
                <a:lnTo>
                  <a:pt x="8860426" y="5531513"/>
                </a:lnTo>
                <a:lnTo>
                  <a:pt x="8866036" y="5539834"/>
                </a:lnTo>
                <a:lnTo>
                  <a:pt x="8874356" y="5545444"/>
                </a:lnTo>
                <a:lnTo>
                  <a:pt x="8884546" y="5547501"/>
                </a:lnTo>
                <a:lnTo>
                  <a:pt x="8894735" y="5545444"/>
                </a:lnTo>
                <a:lnTo>
                  <a:pt x="8903056" y="5539834"/>
                </a:lnTo>
                <a:lnTo>
                  <a:pt x="8908666" y="5531513"/>
                </a:lnTo>
                <a:lnTo>
                  <a:pt x="8910723" y="5521271"/>
                </a:lnTo>
                <a:lnTo>
                  <a:pt x="8908666" y="5511082"/>
                </a:lnTo>
                <a:lnTo>
                  <a:pt x="8903056" y="5502761"/>
                </a:lnTo>
                <a:lnTo>
                  <a:pt x="8894735" y="5497151"/>
                </a:lnTo>
                <a:lnTo>
                  <a:pt x="8884546" y="5495094"/>
                </a:lnTo>
                <a:close/>
              </a:path>
              <a:path w="8910955" h="7059930">
                <a:moveTo>
                  <a:pt x="8884546" y="5599855"/>
                </a:moveTo>
                <a:lnTo>
                  <a:pt x="8874356" y="5601913"/>
                </a:lnTo>
                <a:lnTo>
                  <a:pt x="8866036" y="5607529"/>
                </a:lnTo>
                <a:lnTo>
                  <a:pt x="8860426" y="5615865"/>
                </a:lnTo>
                <a:lnTo>
                  <a:pt x="8858369" y="5626085"/>
                </a:lnTo>
                <a:lnTo>
                  <a:pt x="8860426" y="5636274"/>
                </a:lnTo>
                <a:lnTo>
                  <a:pt x="8866036" y="5644595"/>
                </a:lnTo>
                <a:lnTo>
                  <a:pt x="8874356" y="5650205"/>
                </a:lnTo>
                <a:lnTo>
                  <a:pt x="8884546" y="5652262"/>
                </a:lnTo>
                <a:lnTo>
                  <a:pt x="8894735" y="5650205"/>
                </a:lnTo>
                <a:lnTo>
                  <a:pt x="8903056" y="5644595"/>
                </a:lnTo>
                <a:lnTo>
                  <a:pt x="8908666" y="5636274"/>
                </a:lnTo>
                <a:lnTo>
                  <a:pt x="8910723" y="5626032"/>
                </a:lnTo>
                <a:lnTo>
                  <a:pt x="8908666" y="5615843"/>
                </a:lnTo>
                <a:lnTo>
                  <a:pt x="8903056" y="5607522"/>
                </a:lnTo>
                <a:lnTo>
                  <a:pt x="8894735" y="5601912"/>
                </a:lnTo>
                <a:lnTo>
                  <a:pt x="8884546" y="5599855"/>
                </a:lnTo>
                <a:close/>
              </a:path>
              <a:path w="8910955" h="7059930">
                <a:moveTo>
                  <a:pt x="8884546" y="5704616"/>
                </a:moveTo>
                <a:lnTo>
                  <a:pt x="8874356" y="5706674"/>
                </a:lnTo>
                <a:lnTo>
                  <a:pt x="8866036" y="5712290"/>
                </a:lnTo>
                <a:lnTo>
                  <a:pt x="8860426" y="5720626"/>
                </a:lnTo>
                <a:lnTo>
                  <a:pt x="8858369" y="5730846"/>
                </a:lnTo>
                <a:lnTo>
                  <a:pt x="8860426" y="5741035"/>
                </a:lnTo>
                <a:lnTo>
                  <a:pt x="8866036" y="5749356"/>
                </a:lnTo>
                <a:lnTo>
                  <a:pt x="8874356" y="5754966"/>
                </a:lnTo>
                <a:lnTo>
                  <a:pt x="8884546" y="5757023"/>
                </a:lnTo>
                <a:lnTo>
                  <a:pt x="8894735" y="5754966"/>
                </a:lnTo>
                <a:lnTo>
                  <a:pt x="8903056" y="5749356"/>
                </a:lnTo>
                <a:lnTo>
                  <a:pt x="8908666" y="5741035"/>
                </a:lnTo>
                <a:lnTo>
                  <a:pt x="8910723" y="5730794"/>
                </a:lnTo>
                <a:lnTo>
                  <a:pt x="8908666" y="5720604"/>
                </a:lnTo>
                <a:lnTo>
                  <a:pt x="8903056" y="5712284"/>
                </a:lnTo>
                <a:lnTo>
                  <a:pt x="8894735" y="5706674"/>
                </a:lnTo>
                <a:lnTo>
                  <a:pt x="8884546" y="5704616"/>
                </a:lnTo>
                <a:close/>
              </a:path>
              <a:path w="8910955" h="7059930">
                <a:moveTo>
                  <a:pt x="8884546" y="5809378"/>
                </a:moveTo>
                <a:lnTo>
                  <a:pt x="8874356" y="5811436"/>
                </a:lnTo>
                <a:lnTo>
                  <a:pt x="8866036" y="5817051"/>
                </a:lnTo>
                <a:lnTo>
                  <a:pt x="8860426" y="5825388"/>
                </a:lnTo>
                <a:lnTo>
                  <a:pt x="8858369" y="5835607"/>
                </a:lnTo>
                <a:lnTo>
                  <a:pt x="8860426" y="5845796"/>
                </a:lnTo>
                <a:lnTo>
                  <a:pt x="8866036" y="5854117"/>
                </a:lnTo>
                <a:lnTo>
                  <a:pt x="8874356" y="5859727"/>
                </a:lnTo>
                <a:lnTo>
                  <a:pt x="8884546" y="5861784"/>
                </a:lnTo>
                <a:lnTo>
                  <a:pt x="8894735" y="5859727"/>
                </a:lnTo>
                <a:lnTo>
                  <a:pt x="8903056" y="5854117"/>
                </a:lnTo>
                <a:lnTo>
                  <a:pt x="8908666" y="5845796"/>
                </a:lnTo>
                <a:lnTo>
                  <a:pt x="8910723" y="5835555"/>
                </a:lnTo>
                <a:lnTo>
                  <a:pt x="8908666" y="5825366"/>
                </a:lnTo>
                <a:lnTo>
                  <a:pt x="8903056" y="5817045"/>
                </a:lnTo>
                <a:lnTo>
                  <a:pt x="8894735" y="5811435"/>
                </a:lnTo>
                <a:lnTo>
                  <a:pt x="8884546" y="5809378"/>
                </a:lnTo>
                <a:close/>
              </a:path>
              <a:path w="8910955" h="7059930">
                <a:moveTo>
                  <a:pt x="8884546" y="5914139"/>
                </a:moveTo>
                <a:lnTo>
                  <a:pt x="8874356" y="5916197"/>
                </a:lnTo>
                <a:lnTo>
                  <a:pt x="8866036" y="5921813"/>
                </a:lnTo>
                <a:lnTo>
                  <a:pt x="8860426" y="5930149"/>
                </a:lnTo>
                <a:lnTo>
                  <a:pt x="8858369" y="5940368"/>
                </a:lnTo>
                <a:lnTo>
                  <a:pt x="8860426" y="5950558"/>
                </a:lnTo>
                <a:lnTo>
                  <a:pt x="8866036" y="5958878"/>
                </a:lnTo>
                <a:lnTo>
                  <a:pt x="8874356" y="5964488"/>
                </a:lnTo>
                <a:lnTo>
                  <a:pt x="8884546" y="5966546"/>
                </a:lnTo>
                <a:lnTo>
                  <a:pt x="8894735" y="5964488"/>
                </a:lnTo>
                <a:lnTo>
                  <a:pt x="8903056" y="5958878"/>
                </a:lnTo>
                <a:lnTo>
                  <a:pt x="8908666" y="5950558"/>
                </a:lnTo>
                <a:lnTo>
                  <a:pt x="8910723" y="5940316"/>
                </a:lnTo>
                <a:lnTo>
                  <a:pt x="8908666" y="5930127"/>
                </a:lnTo>
                <a:lnTo>
                  <a:pt x="8903056" y="5921806"/>
                </a:lnTo>
                <a:lnTo>
                  <a:pt x="8894735" y="5916196"/>
                </a:lnTo>
                <a:lnTo>
                  <a:pt x="8884546" y="5914139"/>
                </a:lnTo>
                <a:close/>
              </a:path>
              <a:path w="8910955" h="7059930">
                <a:moveTo>
                  <a:pt x="8884546" y="6018900"/>
                </a:moveTo>
                <a:lnTo>
                  <a:pt x="8874356" y="6020958"/>
                </a:lnTo>
                <a:lnTo>
                  <a:pt x="8866036" y="6026574"/>
                </a:lnTo>
                <a:lnTo>
                  <a:pt x="8860426" y="6034910"/>
                </a:lnTo>
                <a:lnTo>
                  <a:pt x="8858369" y="6045130"/>
                </a:lnTo>
                <a:lnTo>
                  <a:pt x="8860426" y="6055319"/>
                </a:lnTo>
                <a:lnTo>
                  <a:pt x="8866036" y="6063640"/>
                </a:lnTo>
                <a:lnTo>
                  <a:pt x="8874356" y="6069250"/>
                </a:lnTo>
                <a:lnTo>
                  <a:pt x="8884546" y="6071307"/>
                </a:lnTo>
                <a:lnTo>
                  <a:pt x="8894735" y="6069250"/>
                </a:lnTo>
                <a:lnTo>
                  <a:pt x="8903056" y="6063640"/>
                </a:lnTo>
                <a:lnTo>
                  <a:pt x="8908666" y="6055319"/>
                </a:lnTo>
                <a:lnTo>
                  <a:pt x="8910723" y="6045077"/>
                </a:lnTo>
                <a:lnTo>
                  <a:pt x="8908666" y="6034888"/>
                </a:lnTo>
                <a:lnTo>
                  <a:pt x="8903056" y="6026567"/>
                </a:lnTo>
                <a:lnTo>
                  <a:pt x="8894735" y="6020957"/>
                </a:lnTo>
                <a:lnTo>
                  <a:pt x="8884546" y="6018900"/>
                </a:lnTo>
                <a:close/>
              </a:path>
              <a:path w="8910955" h="7059930">
                <a:moveTo>
                  <a:pt x="8884546" y="6123661"/>
                </a:moveTo>
                <a:lnTo>
                  <a:pt x="8874356" y="6125719"/>
                </a:lnTo>
                <a:lnTo>
                  <a:pt x="8866036" y="6131335"/>
                </a:lnTo>
                <a:lnTo>
                  <a:pt x="8860426" y="6139671"/>
                </a:lnTo>
                <a:lnTo>
                  <a:pt x="8858369" y="6149891"/>
                </a:lnTo>
                <a:lnTo>
                  <a:pt x="8860426" y="6160080"/>
                </a:lnTo>
                <a:lnTo>
                  <a:pt x="8866036" y="6168401"/>
                </a:lnTo>
                <a:lnTo>
                  <a:pt x="8874356" y="6174011"/>
                </a:lnTo>
                <a:lnTo>
                  <a:pt x="8884546" y="6176068"/>
                </a:lnTo>
                <a:lnTo>
                  <a:pt x="8894735" y="6174011"/>
                </a:lnTo>
                <a:lnTo>
                  <a:pt x="8903056" y="6168401"/>
                </a:lnTo>
                <a:lnTo>
                  <a:pt x="8908666" y="6160080"/>
                </a:lnTo>
                <a:lnTo>
                  <a:pt x="8910723" y="6149838"/>
                </a:lnTo>
                <a:lnTo>
                  <a:pt x="8908666" y="6139649"/>
                </a:lnTo>
                <a:lnTo>
                  <a:pt x="8903056" y="6131328"/>
                </a:lnTo>
                <a:lnTo>
                  <a:pt x="8894735" y="6125718"/>
                </a:lnTo>
                <a:lnTo>
                  <a:pt x="8884546" y="6123661"/>
                </a:lnTo>
                <a:close/>
              </a:path>
              <a:path w="8910955" h="7059930">
                <a:moveTo>
                  <a:pt x="8884546" y="6228422"/>
                </a:moveTo>
                <a:lnTo>
                  <a:pt x="8874356" y="6230480"/>
                </a:lnTo>
                <a:lnTo>
                  <a:pt x="8866036" y="6236096"/>
                </a:lnTo>
                <a:lnTo>
                  <a:pt x="8860426" y="6244432"/>
                </a:lnTo>
                <a:lnTo>
                  <a:pt x="8858369" y="6254652"/>
                </a:lnTo>
                <a:lnTo>
                  <a:pt x="8860426" y="6264841"/>
                </a:lnTo>
                <a:lnTo>
                  <a:pt x="8866036" y="6273162"/>
                </a:lnTo>
                <a:lnTo>
                  <a:pt x="8874356" y="6278772"/>
                </a:lnTo>
                <a:lnTo>
                  <a:pt x="8884546" y="6280829"/>
                </a:lnTo>
                <a:lnTo>
                  <a:pt x="8894735" y="6278772"/>
                </a:lnTo>
                <a:lnTo>
                  <a:pt x="8903056" y="6273162"/>
                </a:lnTo>
                <a:lnTo>
                  <a:pt x="8908666" y="6264841"/>
                </a:lnTo>
                <a:lnTo>
                  <a:pt x="8910723" y="6254600"/>
                </a:lnTo>
                <a:lnTo>
                  <a:pt x="8908666" y="6244410"/>
                </a:lnTo>
                <a:lnTo>
                  <a:pt x="8903056" y="6236089"/>
                </a:lnTo>
                <a:lnTo>
                  <a:pt x="8894735" y="6230479"/>
                </a:lnTo>
                <a:lnTo>
                  <a:pt x="8884546" y="6228422"/>
                </a:lnTo>
                <a:close/>
              </a:path>
              <a:path w="8910955" h="7059930">
                <a:moveTo>
                  <a:pt x="8884546" y="6333184"/>
                </a:moveTo>
                <a:lnTo>
                  <a:pt x="8874356" y="6335241"/>
                </a:lnTo>
                <a:lnTo>
                  <a:pt x="8866036" y="6340857"/>
                </a:lnTo>
                <a:lnTo>
                  <a:pt x="8860426" y="6349193"/>
                </a:lnTo>
                <a:lnTo>
                  <a:pt x="8858369" y="6359413"/>
                </a:lnTo>
                <a:lnTo>
                  <a:pt x="8860426" y="6369602"/>
                </a:lnTo>
                <a:lnTo>
                  <a:pt x="8866036" y="6377923"/>
                </a:lnTo>
                <a:lnTo>
                  <a:pt x="8874356" y="6383533"/>
                </a:lnTo>
                <a:lnTo>
                  <a:pt x="8884546" y="6385590"/>
                </a:lnTo>
                <a:lnTo>
                  <a:pt x="8894735" y="6383533"/>
                </a:lnTo>
                <a:lnTo>
                  <a:pt x="8903056" y="6377923"/>
                </a:lnTo>
                <a:lnTo>
                  <a:pt x="8908666" y="6369602"/>
                </a:lnTo>
                <a:lnTo>
                  <a:pt x="8910723" y="6359361"/>
                </a:lnTo>
                <a:lnTo>
                  <a:pt x="8908666" y="6349171"/>
                </a:lnTo>
                <a:lnTo>
                  <a:pt x="8903056" y="6340850"/>
                </a:lnTo>
                <a:lnTo>
                  <a:pt x="8894735" y="6335241"/>
                </a:lnTo>
                <a:lnTo>
                  <a:pt x="8884546" y="6333184"/>
                </a:lnTo>
                <a:close/>
              </a:path>
              <a:path w="8910955" h="7059930">
                <a:moveTo>
                  <a:pt x="8884546" y="6437945"/>
                </a:moveTo>
                <a:lnTo>
                  <a:pt x="8874356" y="6440003"/>
                </a:lnTo>
                <a:lnTo>
                  <a:pt x="8866036" y="6445618"/>
                </a:lnTo>
                <a:lnTo>
                  <a:pt x="8860426" y="6453954"/>
                </a:lnTo>
                <a:lnTo>
                  <a:pt x="8858369" y="6464174"/>
                </a:lnTo>
                <a:lnTo>
                  <a:pt x="8860426" y="6474364"/>
                </a:lnTo>
                <a:lnTo>
                  <a:pt x="8866036" y="6482684"/>
                </a:lnTo>
                <a:lnTo>
                  <a:pt x="8874356" y="6488294"/>
                </a:lnTo>
                <a:lnTo>
                  <a:pt x="8884546" y="6490352"/>
                </a:lnTo>
                <a:lnTo>
                  <a:pt x="8894735" y="6488294"/>
                </a:lnTo>
                <a:lnTo>
                  <a:pt x="8903056" y="6482684"/>
                </a:lnTo>
                <a:lnTo>
                  <a:pt x="8908666" y="6474364"/>
                </a:lnTo>
                <a:lnTo>
                  <a:pt x="8910723" y="6464122"/>
                </a:lnTo>
                <a:lnTo>
                  <a:pt x="8908666" y="6453932"/>
                </a:lnTo>
                <a:lnTo>
                  <a:pt x="8903056" y="6445612"/>
                </a:lnTo>
                <a:lnTo>
                  <a:pt x="8894735" y="6440002"/>
                </a:lnTo>
                <a:lnTo>
                  <a:pt x="8884546" y="6437945"/>
                </a:lnTo>
                <a:close/>
              </a:path>
              <a:path w="8910955" h="7059930">
                <a:moveTo>
                  <a:pt x="8884546" y="6542706"/>
                </a:moveTo>
                <a:lnTo>
                  <a:pt x="8874356" y="6544764"/>
                </a:lnTo>
                <a:lnTo>
                  <a:pt x="8866036" y="6550379"/>
                </a:lnTo>
                <a:lnTo>
                  <a:pt x="8860426" y="6558716"/>
                </a:lnTo>
                <a:lnTo>
                  <a:pt x="8858369" y="6568936"/>
                </a:lnTo>
                <a:lnTo>
                  <a:pt x="8860426" y="6579125"/>
                </a:lnTo>
                <a:lnTo>
                  <a:pt x="8866036" y="6587446"/>
                </a:lnTo>
                <a:lnTo>
                  <a:pt x="8874356" y="6593056"/>
                </a:lnTo>
                <a:lnTo>
                  <a:pt x="8884546" y="6595113"/>
                </a:lnTo>
                <a:lnTo>
                  <a:pt x="8894735" y="6593056"/>
                </a:lnTo>
                <a:lnTo>
                  <a:pt x="8903056" y="6587446"/>
                </a:lnTo>
                <a:lnTo>
                  <a:pt x="8908666" y="6579125"/>
                </a:lnTo>
                <a:lnTo>
                  <a:pt x="8910723" y="6568883"/>
                </a:lnTo>
                <a:lnTo>
                  <a:pt x="8908666" y="6558694"/>
                </a:lnTo>
                <a:lnTo>
                  <a:pt x="8903056" y="6550373"/>
                </a:lnTo>
                <a:lnTo>
                  <a:pt x="8894735" y="6544763"/>
                </a:lnTo>
                <a:lnTo>
                  <a:pt x="8884546" y="6542706"/>
                </a:lnTo>
                <a:close/>
              </a:path>
              <a:path w="8910955" h="7059930">
                <a:moveTo>
                  <a:pt x="8884546" y="6647467"/>
                </a:moveTo>
                <a:lnTo>
                  <a:pt x="8874356" y="6649525"/>
                </a:lnTo>
                <a:lnTo>
                  <a:pt x="8866036" y="6655141"/>
                </a:lnTo>
                <a:lnTo>
                  <a:pt x="8860426" y="6663477"/>
                </a:lnTo>
                <a:lnTo>
                  <a:pt x="8858369" y="6673697"/>
                </a:lnTo>
                <a:lnTo>
                  <a:pt x="8860426" y="6683886"/>
                </a:lnTo>
                <a:lnTo>
                  <a:pt x="8866036" y="6692207"/>
                </a:lnTo>
                <a:lnTo>
                  <a:pt x="8874356" y="6697817"/>
                </a:lnTo>
                <a:lnTo>
                  <a:pt x="8884546" y="6699874"/>
                </a:lnTo>
                <a:lnTo>
                  <a:pt x="8894735" y="6697817"/>
                </a:lnTo>
                <a:lnTo>
                  <a:pt x="8903056" y="6692207"/>
                </a:lnTo>
                <a:lnTo>
                  <a:pt x="8908666" y="6683886"/>
                </a:lnTo>
                <a:lnTo>
                  <a:pt x="8910723" y="6673644"/>
                </a:lnTo>
                <a:lnTo>
                  <a:pt x="8908666" y="6663455"/>
                </a:lnTo>
                <a:lnTo>
                  <a:pt x="8903056" y="6655134"/>
                </a:lnTo>
                <a:lnTo>
                  <a:pt x="8894735" y="6649524"/>
                </a:lnTo>
                <a:lnTo>
                  <a:pt x="8884546" y="6647467"/>
                </a:lnTo>
                <a:close/>
              </a:path>
              <a:path w="8910955" h="7059930">
                <a:moveTo>
                  <a:pt x="8884546" y="6752228"/>
                </a:moveTo>
                <a:lnTo>
                  <a:pt x="8874356" y="6754286"/>
                </a:lnTo>
                <a:lnTo>
                  <a:pt x="8866036" y="6759902"/>
                </a:lnTo>
                <a:lnTo>
                  <a:pt x="8860426" y="6768238"/>
                </a:lnTo>
                <a:lnTo>
                  <a:pt x="8858369" y="6778458"/>
                </a:lnTo>
                <a:lnTo>
                  <a:pt x="8860426" y="6788647"/>
                </a:lnTo>
                <a:lnTo>
                  <a:pt x="8866036" y="6796968"/>
                </a:lnTo>
                <a:lnTo>
                  <a:pt x="8874356" y="6802578"/>
                </a:lnTo>
                <a:lnTo>
                  <a:pt x="8884546" y="6804635"/>
                </a:lnTo>
                <a:lnTo>
                  <a:pt x="8894735" y="6802578"/>
                </a:lnTo>
                <a:lnTo>
                  <a:pt x="8903056" y="6796968"/>
                </a:lnTo>
                <a:lnTo>
                  <a:pt x="8908666" y="6788647"/>
                </a:lnTo>
                <a:lnTo>
                  <a:pt x="8910723" y="6778406"/>
                </a:lnTo>
                <a:lnTo>
                  <a:pt x="8908666" y="6768216"/>
                </a:lnTo>
                <a:lnTo>
                  <a:pt x="8903056" y="6759895"/>
                </a:lnTo>
                <a:lnTo>
                  <a:pt x="8894735" y="6754285"/>
                </a:lnTo>
                <a:lnTo>
                  <a:pt x="8884546" y="6752228"/>
                </a:lnTo>
                <a:close/>
              </a:path>
              <a:path w="8910955" h="7059930">
                <a:moveTo>
                  <a:pt x="8876253" y="6856936"/>
                </a:moveTo>
                <a:lnTo>
                  <a:pt x="8866786" y="6860276"/>
                </a:lnTo>
                <a:lnTo>
                  <a:pt x="8859258" y="6866931"/>
                </a:lnTo>
                <a:lnTo>
                  <a:pt x="8854694" y="6876303"/>
                </a:lnTo>
                <a:lnTo>
                  <a:pt x="8854120" y="6886682"/>
                </a:lnTo>
                <a:lnTo>
                  <a:pt x="8857454" y="6896147"/>
                </a:lnTo>
                <a:lnTo>
                  <a:pt x="8864094" y="6903672"/>
                </a:lnTo>
                <a:lnTo>
                  <a:pt x="8873437" y="6908228"/>
                </a:lnTo>
                <a:lnTo>
                  <a:pt x="8883816" y="6908803"/>
                </a:lnTo>
                <a:lnTo>
                  <a:pt x="8893281" y="6905468"/>
                </a:lnTo>
                <a:lnTo>
                  <a:pt x="8900806" y="6898828"/>
                </a:lnTo>
                <a:lnTo>
                  <a:pt x="8905375" y="6889435"/>
                </a:lnTo>
                <a:lnTo>
                  <a:pt x="8905950" y="6879056"/>
                </a:lnTo>
                <a:lnTo>
                  <a:pt x="8902616" y="6869591"/>
                </a:lnTo>
                <a:lnTo>
                  <a:pt x="8895976" y="6862066"/>
                </a:lnTo>
                <a:lnTo>
                  <a:pt x="8886633" y="6857510"/>
                </a:lnTo>
                <a:lnTo>
                  <a:pt x="8876253" y="6856936"/>
                </a:lnTo>
                <a:close/>
              </a:path>
              <a:path w="8910955" h="7059930">
                <a:moveTo>
                  <a:pt x="8830182" y="6947946"/>
                </a:moveTo>
                <a:lnTo>
                  <a:pt x="8820415" y="6950309"/>
                </a:lnTo>
                <a:lnTo>
                  <a:pt x="8811999" y="6956461"/>
                </a:lnTo>
                <a:lnTo>
                  <a:pt x="8806639" y="6965367"/>
                </a:lnTo>
                <a:lnTo>
                  <a:pt x="8805162" y="6975293"/>
                </a:lnTo>
                <a:lnTo>
                  <a:pt x="8807514" y="6985049"/>
                </a:lnTo>
                <a:lnTo>
                  <a:pt x="8813643" y="6993444"/>
                </a:lnTo>
                <a:lnTo>
                  <a:pt x="8822549" y="6998805"/>
                </a:lnTo>
                <a:lnTo>
                  <a:pt x="8832475" y="7000282"/>
                </a:lnTo>
                <a:lnTo>
                  <a:pt x="8842231" y="6997930"/>
                </a:lnTo>
                <a:lnTo>
                  <a:pt x="8850662" y="6991763"/>
                </a:lnTo>
                <a:lnTo>
                  <a:pt x="8856022" y="6982856"/>
                </a:lnTo>
                <a:lnTo>
                  <a:pt x="8857500" y="6972930"/>
                </a:lnTo>
                <a:lnTo>
                  <a:pt x="8855148" y="6963174"/>
                </a:lnTo>
                <a:lnTo>
                  <a:pt x="8849019" y="6954778"/>
                </a:lnTo>
                <a:lnTo>
                  <a:pt x="8840112" y="6949419"/>
                </a:lnTo>
                <a:lnTo>
                  <a:pt x="8830182" y="6947946"/>
                </a:lnTo>
                <a:close/>
              </a:path>
              <a:path w="8910955" h="7059930">
                <a:moveTo>
                  <a:pt x="8746174" y="7000824"/>
                </a:moveTo>
                <a:lnTo>
                  <a:pt x="8735764" y="7001385"/>
                </a:lnTo>
                <a:lnTo>
                  <a:pt x="8726412" y="7005924"/>
                </a:lnTo>
                <a:lnTo>
                  <a:pt x="8719758" y="7013435"/>
                </a:lnTo>
                <a:lnTo>
                  <a:pt x="8716405" y="7022894"/>
                </a:lnTo>
                <a:lnTo>
                  <a:pt x="8716958" y="7033274"/>
                </a:lnTo>
                <a:lnTo>
                  <a:pt x="8721497" y="7042626"/>
                </a:lnTo>
                <a:lnTo>
                  <a:pt x="8729008" y="7049280"/>
                </a:lnTo>
                <a:lnTo>
                  <a:pt x="8738467" y="7052633"/>
                </a:lnTo>
                <a:lnTo>
                  <a:pt x="8748899" y="7052066"/>
                </a:lnTo>
                <a:lnTo>
                  <a:pt x="8758250" y="7047528"/>
                </a:lnTo>
                <a:lnTo>
                  <a:pt x="8764905" y="7040017"/>
                </a:lnTo>
                <a:lnTo>
                  <a:pt x="8768257" y="7030559"/>
                </a:lnTo>
                <a:lnTo>
                  <a:pt x="8767703" y="7020178"/>
                </a:lnTo>
                <a:lnTo>
                  <a:pt x="8763164" y="7010827"/>
                </a:lnTo>
                <a:lnTo>
                  <a:pt x="8755648" y="7004173"/>
                </a:lnTo>
                <a:lnTo>
                  <a:pt x="8746174" y="7000824"/>
                </a:lnTo>
                <a:close/>
              </a:path>
              <a:path w="8910955" h="7059930">
                <a:moveTo>
                  <a:pt x="8638135" y="7007190"/>
                </a:moveTo>
                <a:lnTo>
                  <a:pt x="8627946" y="7009247"/>
                </a:lnTo>
                <a:lnTo>
                  <a:pt x="8619625" y="7014858"/>
                </a:lnTo>
                <a:lnTo>
                  <a:pt x="8614015" y="7023178"/>
                </a:lnTo>
                <a:lnTo>
                  <a:pt x="8611958" y="7033368"/>
                </a:lnTo>
                <a:lnTo>
                  <a:pt x="8614015" y="7043557"/>
                </a:lnTo>
                <a:lnTo>
                  <a:pt x="8619625" y="7051877"/>
                </a:lnTo>
                <a:lnTo>
                  <a:pt x="8627946" y="7057487"/>
                </a:lnTo>
                <a:lnTo>
                  <a:pt x="8638189" y="7059544"/>
                </a:lnTo>
                <a:lnTo>
                  <a:pt x="8648378" y="7057487"/>
                </a:lnTo>
                <a:lnTo>
                  <a:pt x="8656699" y="7051877"/>
                </a:lnTo>
                <a:lnTo>
                  <a:pt x="8662309" y="7043557"/>
                </a:lnTo>
                <a:lnTo>
                  <a:pt x="8664366" y="7033368"/>
                </a:lnTo>
                <a:lnTo>
                  <a:pt x="8662308" y="7023178"/>
                </a:lnTo>
                <a:lnTo>
                  <a:pt x="8656692" y="7014858"/>
                </a:lnTo>
                <a:lnTo>
                  <a:pt x="8648356" y="7009247"/>
                </a:lnTo>
                <a:lnTo>
                  <a:pt x="8638135" y="7007190"/>
                </a:lnTo>
                <a:close/>
              </a:path>
              <a:path w="8910955" h="7059930">
                <a:moveTo>
                  <a:pt x="8533374" y="7007190"/>
                </a:moveTo>
                <a:lnTo>
                  <a:pt x="8523185" y="7009247"/>
                </a:lnTo>
                <a:lnTo>
                  <a:pt x="8514864" y="7014858"/>
                </a:lnTo>
                <a:lnTo>
                  <a:pt x="8509254" y="7023178"/>
                </a:lnTo>
                <a:lnTo>
                  <a:pt x="8507197" y="7033368"/>
                </a:lnTo>
                <a:lnTo>
                  <a:pt x="8509254" y="7043557"/>
                </a:lnTo>
                <a:lnTo>
                  <a:pt x="8514864" y="7051877"/>
                </a:lnTo>
                <a:lnTo>
                  <a:pt x="8523185" y="7057487"/>
                </a:lnTo>
                <a:lnTo>
                  <a:pt x="8533427" y="7059544"/>
                </a:lnTo>
                <a:lnTo>
                  <a:pt x="8543616" y="7057487"/>
                </a:lnTo>
                <a:lnTo>
                  <a:pt x="8551937" y="7051877"/>
                </a:lnTo>
                <a:lnTo>
                  <a:pt x="8557547" y="7043557"/>
                </a:lnTo>
                <a:lnTo>
                  <a:pt x="8559604" y="7033368"/>
                </a:lnTo>
                <a:lnTo>
                  <a:pt x="8557546" y="7023178"/>
                </a:lnTo>
                <a:lnTo>
                  <a:pt x="8551930" y="7014858"/>
                </a:lnTo>
                <a:lnTo>
                  <a:pt x="8543594" y="7009247"/>
                </a:lnTo>
                <a:lnTo>
                  <a:pt x="8533374" y="7007190"/>
                </a:lnTo>
                <a:close/>
              </a:path>
              <a:path w="8910955" h="7059930">
                <a:moveTo>
                  <a:pt x="8428613" y="7007190"/>
                </a:moveTo>
                <a:lnTo>
                  <a:pt x="8418424" y="7009247"/>
                </a:lnTo>
                <a:lnTo>
                  <a:pt x="8410103" y="7014858"/>
                </a:lnTo>
                <a:lnTo>
                  <a:pt x="8404493" y="7023178"/>
                </a:lnTo>
                <a:lnTo>
                  <a:pt x="8402436" y="7033368"/>
                </a:lnTo>
                <a:lnTo>
                  <a:pt x="8404493" y="7043557"/>
                </a:lnTo>
                <a:lnTo>
                  <a:pt x="8410103" y="7051877"/>
                </a:lnTo>
                <a:lnTo>
                  <a:pt x="8418424" y="7057487"/>
                </a:lnTo>
                <a:lnTo>
                  <a:pt x="8428665" y="7059544"/>
                </a:lnTo>
                <a:lnTo>
                  <a:pt x="8438855" y="7057487"/>
                </a:lnTo>
                <a:lnTo>
                  <a:pt x="8447175" y="7051877"/>
                </a:lnTo>
                <a:lnTo>
                  <a:pt x="8452785" y="7043557"/>
                </a:lnTo>
                <a:lnTo>
                  <a:pt x="8454843" y="7033368"/>
                </a:lnTo>
                <a:lnTo>
                  <a:pt x="8452785" y="7023178"/>
                </a:lnTo>
                <a:lnTo>
                  <a:pt x="8447169" y="7014858"/>
                </a:lnTo>
                <a:lnTo>
                  <a:pt x="8438833" y="7009247"/>
                </a:lnTo>
                <a:lnTo>
                  <a:pt x="8428613" y="7007190"/>
                </a:lnTo>
                <a:close/>
              </a:path>
              <a:path w="8910955" h="7059930">
                <a:moveTo>
                  <a:pt x="8323852" y="7007190"/>
                </a:moveTo>
                <a:lnTo>
                  <a:pt x="8313663" y="7009247"/>
                </a:lnTo>
                <a:lnTo>
                  <a:pt x="8305342" y="7014858"/>
                </a:lnTo>
                <a:lnTo>
                  <a:pt x="8299732" y="7023178"/>
                </a:lnTo>
                <a:lnTo>
                  <a:pt x="8297675" y="7033368"/>
                </a:lnTo>
                <a:lnTo>
                  <a:pt x="8299732" y="7043557"/>
                </a:lnTo>
                <a:lnTo>
                  <a:pt x="8305342" y="7051877"/>
                </a:lnTo>
                <a:lnTo>
                  <a:pt x="8313663" y="7057487"/>
                </a:lnTo>
                <a:lnTo>
                  <a:pt x="8323904" y="7059544"/>
                </a:lnTo>
                <a:lnTo>
                  <a:pt x="8334093" y="7057487"/>
                </a:lnTo>
                <a:lnTo>
                  <a:pt x="8342414" y="7051877"/>
                </a:lnTo>
                <a:lnTo>
                  <a:pt x="8348024" y="7043557"/>
                </a:lnTo>
                <a:lnTo>
                  <a:pt x="8350081" y="7033368"/>
                </a:lnTo>
                <a:lnTo>
                  <a:pt x="8348023" y="7023178"/>
                </a:lnTo>
                <a:lnTo>
                  <a:pt x="8342408" y="7014858"/>
                </a:lnTo>
                <a:lnTo>
                  <a:pt x="8334071" y="7009247"/>
                </a:lnTo>
                <a:lnTo>
                  <a:pt x="8323852" y="7007190"/>
                </a:lnTo>
                <a:close/>
              </a:path>
              <a:path w="8910955" h="7059930">
                <a:moveTo>
                  <a:pt x="8219091" y="7007190"/>
                </a:moveTo>
                <a:lnTo>
                  <a:pt x="8208901" y="7009247"/>
                </a:lnTo>
                <a:lnTo>
                  <a:pt x="8200581" y="7014858"/>
                </a:lnTo>
                <a:lnTo>
                  <a:pt x="8194971" y="7023178"/>
                </a:lnTo>
                <a:lnTo>
                  <a:pt x="8192913" y="7033368"/>
                </a:lnTo>
                <a:lnTo>
                  <a:pt x="8194971" y="7043557"/>
                </a:lnTo>
                <a:lnTo>
                  <a:pt x="8200581" y="7051877"/>
                </a:lnTo>
                <a:lnTo>
                  <a:pt x="8208901" y="7057487"/>
                </a:lnTo>
                <a:lnTo>
                  <a:pt x="8219143" y="7059544"/>
                </a:lnTo>
                <a:lnTo>
                  <a:pt x="8229332" y="7057487"/>
                </a:lnTo>
                <a:lnTo>
                  <a:pt x="8237653" y="7051877"/>
                </a:lnTo>
                <a:lnTo>
                  <a:pt x="8243263" y="7043557"/>
                </a:lnTo>
                <a:lnTo>
                  <a:pt x="8245320" y="7033368"/>
                </a:lnTo>
                <a:lnTo>
                  <a:pt x="8243262" y="7023178"/>
                </a:lnTo>
                <a:lnTo>
                  <a:pt x="8237646" y="7014858"/>
                </a:lnTo>
                <a:lnTo>
                  <a:pt x="8229310" y="7009247"/>
                </a:lnTo>
                <a:lnTo>
                  <a:pt x="8219091" y="7007190"/>
                </a:lnTo>
                <a:close/>
              </a:path>
              <a:path w="8910955" h="7059930">
                <a:moveTo>
                  <a:pt x="8114328" y="7007190"/>
                </a:moveTo>
                <a:lnTo>
                  <a:pt x="8104139" y="7009247"/>
                </a:lnTo>
                <a:lnTo>
                  <a:pt x="8095818" y="7014858"/>
                </a:lnTo>
                <a:lnTo>
                  <a:pt x="8090208" y="7023178"/>
                </a:lnTo>
                <a:lnTo>
                  <a:pt x="8088151" y="7033368"/>
                </a:lnTo>
                <a:lnTo>
                  <a:pt x="8090208" y="7043557"/>
                </a:lnTo>
                <a:lnTo>
                  <a:pt x="8095818" y="7051877"/>
                </a:lnTo>
                <a:lnTo>
                  <a:pt x="8104139" y="7057487"/>
                </a:lnTo>
                <a:lnTo>
                  <a:pt x="8114382" y="7059544"/>
                </a:lnTo>
                <a:lnTo>
                  <a:pt x="8124571" y="7057487"/>
                </a:lnTo>
                <a:lnTo>
                  <a:pt x="8132892" y="7051877"/>
                </a:lnTo>
                <a:lnTo>
                  <a:pt x="8138502" y="7043557"/>
                </a:lnTo>
                <a:lnTo>
                  <a:pt x="8140559" y="7033368"/>
                </a:lnTo>
                <a:lnTo>
                  <a:pt x="8138501" y="7023178"/>
                </a:lnTo>
                <a:lnTo>
                  <a:pt x="8132885" y="7014858"/>
                </a:lnTo>
                <a:lnTo>
                  <a:pt x="8124549" y="7009247"/>
                </a:lnTo>
                <a:lnTo>
                  <a:pt x="8114328" y="7007190"/>
                </a:lnTo>
                <a:close/>
              </a:path>
              <a:path w="8910955" h="7059930">
                <a:moveTo>
                  <a:pt x="8009567" y="7007190"/>
                </a:moveTo>
                <a:lnTo>
                  <a:pt x="7999378" y="7009247"/>
                </a:lnTo>
                <a:lnTo>
                  <a:pt x="7991057" y="7014858"/>
                </a:lnTo>
                <a:lnTo>
                  <a:pt x="7985447" y="7023178"/>
                </a:lnTo>
                <a:lnTo>
                  <a:pt x="7983390" y="7033368"/>
                </a:lnTo>
                <a:lnTo>
                  <a:pt x="7985447" y="7043557"/>
                </a:lnTo>
                <a:lnTo>
                  <a:pt x="7991057" y="7051877"/>
                </a:lnTo>
                <a:lnTo>
                  <a:pt x="7999378" y="7057487"/>
                </a:lnTo>
                <a:lnTo>
                  <a:pt x="8009619" y="7059544"/>
                </a:lnTo>
                <a:lnTo>
                  <a:pt x="8019809" y="7057487"/>
                </a:lnTo>
                <a:lnTo>
                  <a:pt x="8028130" y="7051877"/>
                </a:lnTo>
                <a:lnTo>
                  <a:pt x="8033740" y="7043557"/>
                </a:lnTo>
                <a:lnTo>
                  <a:pt x="8035797" y="7033368"/>
                </a:lnTo>
                <a:lnTo>
                  <a:pt x="8033739" y="7023178"/>
                </a:lnTo>
                <a:lnTo>
                  <a:pt x="8028123" y="7014858"/>
                </a:lnTo>
                <a:lnTo>
                  <a:pt x="8019787" y="7009247"/>
                </a:lnTo>
                <a:lnTo>
                  <a:pt x="8009567" y="7007190"/>
                </a:lnTo>
                <a:close/>
              </a:path>
              <a:path w="8910955" h="7059930">
                <a:moveTo>
                  <a:pt x="7904805" y="7007190"/>
                </a:moveTo>
                <a:lnTo>
                  <a:pt x="7894616" y="7009247"/>
                </a:lnTo>
                <a:lnTo>
                  <a:pt x="7886295" y="7014858"/>
                </a:lnTo>
                <a:lnTo>
                  <a:pt x="7880685" y="7023178"/>
                </a:lnTo>
                <a:lnTo>
                  <a:pt x="7878628" y="7033368"/>
                </a:lnTo>
                <a:lnTo>
                  <a:pt x="7880685" y="7043557"/>
                </a:lnTo>
                <a:lnTo>
                  <a:pt x="7886295" y="7051877"/>
                </a:lnTo>
                <a:lnTo>
                  <a:pt x="7894616" y="7057487"/>
                </a:lnTo>
                <a:lnTo>
                  <a:pt x="7904858" y="7059544"/>
                </a:lnTo>
                <a:lnTo>
                  <a:pt x="7915048" y="7057487"/>
                </a:lnTo>
                <a:lnTo>
                  <a:pt x="7923368" y="7051877"/>
                </a:lnTo>
                <a:lnTo>
                  <a:pt x="7928978" y="7043557"/>
                </a:lnTo>
                <a:lnTo>
                  <a:pt x="7931035" y="7033368"/>
                </a:lnTo>
                <a:lnTo>
                  <a:pt x="7928978" y="7023178"/>
                </a:lnTo>
                <a:lnTo>
                  <a:pt x="7923362" y="7014858"/>
                </a:lnTo>
                <a:lnTo>
                  <a:pt x="7915025" y="7009247"/>
                </a:lnTo>
                <a:lnTo>
                  <a:pt x="7904805" y="7007190"/>
                </a:lnTo>
                <a:close/>
              </a:path>
              <a:path w="8910955" h="7059930">
                <a:moveTo>
                  <a:pt x="7800044" y="7007190"/>
                </a:moveTo>
                <a:lnTo>
                  <a:pt x="7789854" y="7009247"/>
                </a:lnTo>
                <a:lnTo>
                  <a:pt x="7781534" y="7014858"/>
                </a:lnTo>
                <a:lnTo>
                  <a:pt x="7775924" y="7023178"/>
                </a:lnTo>
                <a:lnTo>
                  <a:pt x="7773866" y="7033368"/>
                </a:lnTo>
                <a:lnTo>
                  <a:pt x="7775924" y="7043557"/>
                </a:lnTo>
                <a:lnTo>
                  <a:pt x="7781534" y="7051877"/>
                </a:lnTo>
                <a:lnTo>
                  <a:pt x="7789854" y="7057487"/>
                </a:lnTo>
                <a:lnTo>
                  <a:pt x="7800096" y="7059544"/>
                </a:lnTo>
                <a:lnTo>
                  <a:pt x="7810286" y="7057487"/>
                </a:lnTo>
                <a:lnTo>
                  <a:pt x="7818606" y="7051877"/>
                </a:lnTo>
                <a:lnTo>
                  <a:pt x="7824216" y="7043557"/>
                </a:lnTo>
                <a:lnTo>
                  <a:pt x="7826273" y="7033368"/>
                </a:lnTo>
                <a:lnTo>
                  <a:pt x="7824215" y="7023178"/>
                </a:lnTo>
                <a:lnTo>
                  <a:pt x="7818600" y="7014858"/>
                </a:lnTo>
                <a:lnTo>
                  <a:pt x="7810264" y="7009247"/>
                </a:lnTo>
                <a:lnTo>
                  <a:pt x="7800044" y="7007190"/>
                </a:lnTo>
                <a:close/>
              </a:path>
              <a:path w="8910955" h="7059930">
                <a:moveTo>
                  <a:pt x="7695282" y="7007190"/>
                </a:moveTo>
                <a:lnTo>
                  <a:pt x="7685093" y="7009247"/>
                </a:lnTo>
                <a:lnTo>
                  <a:pt x="7676772" y="7014858"/>
                </a:lnTo>
                <a:lnTo>
                  <a:pt x="7671162" y="7023178"/>
                </a:lnTo>
                <a:lnTo>
                  <a:pt x="7669105" y="7033368"/>
                </a:lnTo>
                <a:lnTo>
                  <a:pt x="7671162" y="7043557"/>
                </a:lnTo>
                <a:lnTo>
                  <a:pt x="7676772" y="7051877"/>
                </a:lnTo>
                <a:lnTo>
                  <a:pt x="7685093" y="7057487"/>
                </a:lnTo>
                <a:lnTo>
                  <a:pt x="7695335" y="7059544"/>
                </a:lnTo>
                <a:lnTo>
                  <a:pt x="7705524" y="7057487"/>
                </a:lnTo>
                <a:lnTo>
                  <a:pt x="7713845" y="7051877"/>
                </a:lnTo>
                <a:lnTo>
                  <a:pt x="7719455" y="7043557"/>
                </a:lnTo>
                <a:lnTo>
                  <a:pt x="7721512" y="7033368"/>
                </a:lnTo>
                <a:lnTo>
                  <a:pt x="7719454" y="7023178"/>
                </a:lnTo>
                <a:lnTo>
                  <a:pt x="7713838" y="7014858"/>
                </a:lnTo>
                <a:lnTo>
                  <a:pt x="7705502" y="7009247"/>
                </a:lnTo>
                <a:lnTo>
                  <a:pt x="7695282" y="7007190"/>
                </a:lnTo>
                <a:close/>
              </a:path>
              <a:path w="8910955" h="7059930">
                <a:moveTo>
                  <a:pt x="7590520" y="7007190"/>
                </a:moveTo>
                <a:lnTo>
                  <a:pt x="7580331" y="7009247"/>
                </a:lnTo>
                <a:lnTo>
                  <a:pt x="7572010" y="7014858"/>
                </a:lnTo>
                <a:lnTo>
                  <a:pt x="7566400" y="7023178"/>
                </a:lnTo>
                <a:lnTo>
                  <a:pt x="7564343" y="7033368"/>
                </a:lnTo>
                <a:lnTo>
                  <a:pt x="7566400" y="7043557"/>
                </a:lnTo>
                <a:lnTo>
                  <a:pt x="7572010" y="7051877"/>
                </a:lnTo>
                <a:lnTo>
                  <a:pt x="7580331" y="7057487"/>
                </a:lnTo>
                <a:lnTo>
                  <a:pt x="7590574" y="7059544"/>
                </a:lnTo>
                <a:lnTo>
                  <a:pt x="7600763" y="7057487"/>
                </a:lnTo>
                <a:lnTo>
                  <a:pt x="7609084" y="7051877"/>
                </a:lnTo>
                <a:lnTo>
                  <a:pt x="7614694" y="7043557"/>
                </a:lnTo>
                <a:lnTo>
                  <a:pt x="7616751" y="7033368"/>
                </a:lnTo>
                <a:lnTo>
                  <a:pt x="7614693" y="7023178"/>
                </a:lnTo>
                <a:lnTo>
                  <a:pt x="7609077" y="7014858"/>
                </a:lnTo>
                <a:lnTo>
                  <a:pt x="7600740" y="7009247"/>
                </a:lnTo>
                <a:lnTo>
                  <a:pt x="7590520" y="7007190"/>
                </a:lnTo>
                <a:close/>
              </a:path>
              <a:path w="8910955" h="7059930">
                <a:moveTo>
                  <a:pt x="7485759" y="7007190"/>
                </a:moveTo>
                <a:lnTo>
                  <a:pt x="7475570" y="7009247"/>
                </a:lnTo>
                <a:lnTo>
                  <a:pt x="7467249" y="7014858"/>
                </a:lnTo>
                <a:lnTo>
                  <a:pt x="7461639" y="7023178"/>
                </a:lnTo>
                <a:lnTo>
                  <a:pt x="7459582" y="7033368"/>
                </a:lnTo>
                <a:lnTo>
                  <a:pt x="7461639" y="7043557"/>
                </a:lnTo>
                <a:lnTo>
                  <a:pt x="7467249" y="7051877"/>
                </a:lnTo>
                <a:lnTo>
                  <a:pt x="7475570" y="7057487"/>
                </a:lnTo>
                <a:lnTo>
                  <a:pt x="7485811" y="7059544"/>
                </a:lnTo>
                <a:lnTo>
                  <a:pt x="7496001" y="7057487"/>
                </a:lnTo>
                <a:lnTo>
                  <a:pt x="7504321" y="7051877"/>
                </a:lnTo>
                <a:lnTo>
                  <a:pt x="7509931" y="7043557"/>
                </a:lnTo>
                <a:lnTo>
                  <a:pt x="7511989" y="7033368"/>
                </a:lnTo>
                <a:lnTo>
                  <a:pt x="7509931" y="7023178"/>
                </a:lnTo>
                <a:lnTo>
                  <a:pt x="7504315" y="7014858"/>
                </a:lnTo>
                <a:lnTo>
                  <a:pt x="7495979" y="7009247"/>
                </a:lnTo>
                <a:lnTo>
                  <a:pt x="7485759" y="7007190"/>
                </a:lnTo>
                <a:close/>
              </a:path>
              <a:path w="8910955" h="7059930">
                <a:moveTo>
                  <a:pt x="7380998" y="7007190"/>
                </a:moveTo>
                <a:lnTo>
                  <a:pt x="7370808" y="7009247"/>
                </a:lnTo>
                <a:lnTo>
                  <a:pt x="7362487" y="7014858"/>
                </a:lnTo>
                <a:lnTo>
                  <a:pt x="7356878" y="7023178"/>
                </a:lnTo>
                <a:lnTo>
                  <a:pt x="7354821" y="7033368"/>
                </a:lnTo>
                <a:lnTo>
                  <a:pt x="7356878" y="7043557"/>
                </a:lnTo>
                <a:lnTo>
                  <a:pt x="7362487" y="7051877"/>
                </a:lnTo>
                <a:lnTo>
                  <a:pt x="7370808" y="7057487"/>
                </a:lnTo>
                <a:lnTo>
                  <a:pt x="7381050" y="7059544"/>
                </a:lnTo>
                <a:lnTo>
                  <a:pt x="7391239" y="7057487"/>
                </a:lnTo>
                <a:lnTo>
                  <a:pt x="7399560" y="7051877"/>
                </a:lnTo>
                <a:lnTo>
                  <a:pt x="7405170" y="7043557"/>
                </a:lnTo>
                <a:lnTo>
                  <a:pt x="7407227" y="7033368"/>
                </a:lnTo>
                <a:lnTo>
                  <a:pt x="7405169" y="7023178"/>
                </a:lnTo>
                <a:lnTo>
                  <a:pt x="7399554" y="7014858"/>
                </a:lnTo>
                <a:lnTo>
                  <a:pt x="7391217" y="7009247"/>
                </a:lnTo>
                <a:lnTo>
                  <a:pt x="7380998" y="7007190"/>
                </a:lnTo>
                <a:close/>
              </a:path>
              <a:path w="8910955" h="7059930">
                <a:moveTo>
                  <a:pt x="7276236" y="7007190"/>
                </a:moveTo>
                <a:lnTo>
                  <a:pt x="7266046" y="7009247"/>
                </a:lnTo>
                <a:lnTo>
                  <a:pt x="7257726" y="7014858"/>
                </a:lnTo>
                <a:lnTo>
                  <a:pt x="7252115" y="7023178"/>
                </a:lnTo>
                <a:lnTo>
                  <a:pt x="7250058" y="7033368"/>
                </a:lnTo>
                <a:lnTo>
                  <a:pt x="7252115" y="7043557"/>
                </a:lnTo>
                <a:lnTo>
                  <a:pt x="7257726" y="7051877"/>
                </a:lnTo>
                <a:lnTo>
                  <a:pt x="7266046" y="7057487"/>
                </a:lnTo>
                <a:lnTo>
                  <a:pt x="7276289" y="7059544"/>
                </a:lnTo>
                <a:lnTo>
                  <a:pt x="7286478" y="7057487"/>
                </a:lnTo>
                <a:lnTo>
                  <a:pt x="7294799" y="7051877"/>
                </a:lnTo>
                <a:lnTo>
                  <a:pt x="7300409" y="7043557"/>
                </a:lnTo>
                <a:lnTo>
                  <a:pt x="7302466" y="7033368"/>
                </a:lnTo>
                <a:lnTo>
                  <a:pt x="7300408" y="7023178"/>
                </a:lnTo>
                <a:lnTo>
                  <a:pt x="7294792" y="7014858"/>
                </a:lnTo>
                <a:lnTo>
                  <a:pt x="7286456" y="7009247"/>
                </a:lnTo>
                <a:lnTo>
                  <a:pt x="7276236" y="7007190"/>
                </a:lnTo>
                <a:close/>
              </a:path>
              <a:path w="8910955" h="7059930">
                <a:moveTo>
                  <a:pt x="7171474" y="7007190"/>
                </a:moveTo>
                <a:lnTo>
                  <a:pt x="7161285" y="7009247"/>
                </a:lnTo>
                <a:lnTo>
                  <a:pt x="7152964" y="7014858"/>
                </a:lnTo>
                <a:lnTo>
                  <a:pt x="7147354" y="7023178"/>
                </a:lnTo>
                <a:lnTo>
                  <a:pt x="7145297" y="7033368"/>
                </a:lnTo>
                <a:lnTo>
                  <a:pt x="7147354" y="7043557"/>
                </a:lnTo>
                <a:lnTo>
                  <a:pt x="7152964" y="7051877"/>
                </a:lnTo>
                <a:lnTo>
                  <a:pt x="7161285" y="7057487"/>
                </a:lnTo>
                <a:lnTo>
                  <a:pt x="7171527" y="7059544"/>
                </a:lnTo>
                <a:lnTo>
                  <a:pt x="7181716" y="7057487"/>
                </a:lnTo>
                <a:lnTo>
                  <a:pt x="7190037" y="7051877"/>
                </a:lnTo>
                <a:lnTo>
                  <a:pt x="7195647" y="7043557"/>
                </a:lnTo>
                <a:lnTo>
                  <a:pt x="7197704" y="7033368"/>
                </a:lnTo>
                <a:lnTo>
                  <a:pt x="7195646" y="7023178"/>
                </a:lnTo>
                <a:lnTo>
                  <a:pt x="7190030" y="7014858"/>
                </a:lnTo>
                <a:lnTo>
                  <a:pt x="7181694" y="7009247"/>
                </a:lnTo>
                <a:lnTo>
                  <a:pt x="7171474" y="7007190"/>
                </a:lnTo>
                <a:close/>
              </a:path>
              <a:path w="8910955" h="7059930">
                <a:moveTo>
                  <a:pt x="7066712" y="7007190"/>
                </a:moveTo>
                <a:lnTo>
                  <a:pt x="7056523" y="7009247"/>
                </a:lnTo>
                <a:lnTo>
                  <a:pt x="7048202" y="7014858"/>
                </a:lnTo>
                <a:lnTo>
                  <a:pt x="7042592" y="7023178"/>
                </a:lnTo>
                <a:lnTo>
                  <a:pt x="7040535" y="7033368"/>
                </a:lnTo>
                <a:lnTo>
                  <a:pt x="7042592" y="7043557"/>
                </a:lnTo>
                <a:lnTo>
                  <a:pt x="7048202" y="7051877"/>
                </a:lnTo>
                <a:lnTo>
                  <a:pt x="7056523" y="7057487"/>
                </a:lnTo>
                <a:lnTo>
                  <a:pt x="7066765" y="7059544"/>
                </a:lnTo>
                <a:lnTo>
                  <a:pt x="7076955" y="7057487"/>
                </a:lnTo>
                <a:lnTo>
                  <a:pt x="7085276" y="7051877"/>
                </a:lnTo>
                <a:lnTo>
                  <a:pt x="7090886" y="7043557"/>
                </a:lnTo>
                <a:lnTo>
                  <a:pt x="7092943" y="7033368"/>
                </a:lnTo>
                <a:lnTo>
                  <a:pt x="7090885" y="7023178"/>
                </a:lnTo>
                <a:lnTo>
                  <a:pt x="7085269" y="7014858"/>
                </a:lnTo>
                <a:lnTo>
                  <a:pt x="7076932" y="7009247"/>
                </a:lnTo>
                <a:lnTo>
                  <a:pt x="7066712" y="7007190"/>
                </a:lnTo>
                <a:close/>
              </a:path>
              <a:path w="8910955" h="7059930">
                <a:moveTo>
                  <a:pt x="6961951" y="7007190"/>
                </a:moveTo>
                <a:lnTo>
                  <a:pt x="6951762" y="7009247"/>
                </a:lnTo>
                <a:lnTo>
                  <a:pt x="6943441" y="7014858"/>
                </a:lnTo>
                <a:lnTo>
                  <a:pt x="6937831" y="7023178"/>
                </a:lnTo>
                <a:lnTo>
                  <a:pt x="6935774" y="7033368"/>
                </a:lnTo>
                <a:lnTo>
                  <a:pt x="6937831" y="7043557"/>
                </a:lnTo>
                <a:lnTo>
                  <a:pt x="6943441" y="7051877"/>
                </a:lnTo>
                <a:lnTo>
                  <a:pt x="6951762" y="7057487"/>
                </a:lnTo>
                <a:lnTo>
                  <a:pt x="6962003" y="7059544"/>
                </a:lnTo>
                <a:lnTo>
                  <a:pt x="6972193" y="7057487"/>
                </a:lnTo>
                <a:lnTo>
                  <a:pt x="6980513" y="7051877"/>
                </a:lnTo>
                <a:lnTo>
                  <a:pt x="6986123" y="7043557"/>
                </a:lnTo>
                <a:lnTo>
                  <a:pt x="6988180" y="7033368"/>
                </a:lnTo>
                <a:lnTo>
                  <a:pt x="6986122" y="7023178"/>
                </a:lnTo>
                <a:lnTo>
                  <a:pt x="6980507" y="7014858"/>
                </a:lnTo>
                <a:lnTo>
                  <a:pt x="6972170" y="7009247"/>
                </a:lnTo>
                <a:lnTo>
                  <a:pt x="6961951" y="7007190"/>
                </a:lnTo>
                <a:close/>
              </a:path>
              <a:path w="8910955" h="7059930">
                <a:moveTo>
                  <a:pt x="6857190" y="7007190"/>
                </a:moveTo>
                <a:lnTo>
                  <a:pt x="6847000" y="7009247"/>
                </a:lnTo>
                <a:lnTo>
                  <a:pt x="6838680" y="7014858"/>
                </a:lnTo>
                <a:lnTo>
                  <a:pt x="6833070" y="7023178"/>
                </a:lnTo>
                <a:lnTo>
                  <a:pt x="6831012" y="7033368"/>
                </a:lnTo>
                <a:lnTo>
                  <a:pt x="6833070" y="7043557"/>
                </a:lnTo>
                <a:lnTo>
                  <a:pt x="6838680" y="7051877"/>
                </a:lnTo>
                <a:lnTo>
                  <a:pt x="6847000" y="7057487"/>
                </a:lnTo>
                <a:lnTo>
                  <a:pt x="6857242" y="7059544"/>
                </a:lnTo>
                <a:lnTo>
                  <a:pt x="6867431" y="7057487"/>
                </a:lnTo>
                <a:lnTo>
                  <a:pt x="6875752" y="7051877"/>
                </a:lnTo>
                <a:lnTo>
                  <a:pt x="6881362" y="7043557"/>
                </a:lnTo>
                <a:lnTo>
                  <a:pt x="6883419" y="7033368"/>
                </a:lnTo>
                <a:lnTo>
                  <a:pt x="6881361" y="7023178"/>
                </a:lnTo>
                <a:lnTo>
                  <a:pt x="6875746" y="7014858"/>
                </a:lnTo>
                <a:lnTo>
                  <a:pt x="6867409" y="7009247"/>
                </a:lnTo>
                <a:lnTo>
                  <a:pt x="6857190" y="7007190"/>
                </a:lnTo>
                <a:close/>
              </a:path>
              <a:path w="8910955" h="7059930">
                <a:moveTo>
                  <a:pt x="6752428" y="7007190"/>
                </a:moveTo>
                <a:lnTo>
                  <a:pt x="6742239" y="7009247"/>
                </a:lnTo>
                <a:lnTo>
                  <a:pt x="6733918" y="7014858"/>
                </a:lnTo>
                <a:lnTo>
                  <a:pt x="6728308" y="7023178"/>
                </a:lnTo>
                <a:lnTo>
                  <a:pt x="6726251" y="7033368"/>
                </a:lnTo>
                <a:lnTo>
                  <a:pt x="6728308" y="7043557"/>
                </a:lnTo>
                <a:lnTo>
                  <a:pt x="6733918" y="7051877"/>
                </a:lnTo>
                <a:lnTo>
                  <a:pt x="6742239" y="7057487"/>
                </a:lnTo>
                <a:lnTo>
                  <a:pt x="6752481" y="7059544"/>
                </a:lnTo>
                <a:lnTo>
                  <a:pt x="6762670" y="7057487"/>
                </a:lnTo>
                <a:lnTo>
                  <a:pt x="6770991" y="7051877"/>
                </a:lnTo>
                <a:lnTo>
                  <a:pt x="6776601" y="7043557"/>
                </a:lnTo>
                <a:lnTo>
                  <a:pt x="6778658" y="7033368"/>
                </a:lnTo>
                <a:lnTo>
                  <a:pt x="6776600" y="7023178"/>
                </a:lnTo>
                <a:lnTo>
                  <a:pt x="6770984" y="7014858"/>
                </a:lnTo>
                <a:lnTo>
                  <a:pt x="6762648" y="7009247"/>
                </a:lnTo>
                <a:lnTo>
                  <a:pt x="6752428" y="7007190"/>
                </a:lnTo>
                <a:close/>
              </a:path>
              <a:path w="8910955" h="7059930">
                <a:moveTo>
                  <a:pt x="6647667" y="7007190"/>
                </a:moveTo>
                <a:lnTo>
                  <a:pt x="6637478" y="7009247"/>
                </a:lnTo>
                <a:lnTo>
                  <a:pt x="6629157" y="7014858"/>
                </a:lnTo>
                <a:lnTo>
                  <a:pt x="6623547" y="7023178"/>
                </a:lnTo>
                <a:lnTo>
                  <a:pt x="6621490" y="7033368"/>
                </a:lnTo>
                <a:lnTo>
                  <a:pt x="6623547" y="7043557"/>
                </a:lnTo>
                <a:lnTo>
                  <a:pt x="6629157" y="7051877"/>
                </a:lnTo>
                <a:lnTo>
                  <a:pt x="6637478" y="7057487"/>
                </a:lnTo>
                <a:lnTo>
                  <a:pt x="6647720" y="7059544"/>
                </a:lnTo>
                <a:lnTo>
                  <a:pt x="6657909" y="7057487"/>
                </a:lnTo>
                <a:lnTo>
                  <a:pt x="6666230" y="7051877"/>
                </a:lnTo>
                <a:lnTo>
                  <a:pt x="6671840" y="7043557"/>
                </a:lnTo>
                <a:lnTo>
                  <a:pt x="6673897" y="7033368"/>
                </a:lnTo>
                <a:lnTo>
                  <a:pt x="6671839" y="7023178"/>
                </a:lnTo>
                <a:lnTo>
                  <a:pt x="6666223" y="7014858"/>
                </a:lnTo>
                <a:lnTo>
                  <a:pt x="6657887" y="7009247"/>
                </a:lnTo>
                <a:lnTo>
                  <a:pt x="6647667" y="7007190"/>
                </a:lnTo>
                <a:close/>
              </a:path>
              <a:path w="8910955" h="7059930">
                <a:moveTo>
                  <a:pt x="6542906" y="7007190"/>
                </a:moveTo>
                <a:lnTo>
                  <a:pt x="6532717" y="7009247"/>
                </a:lnTo>
                <a:lnTo>
                  <a:pt x="6524396" y="7014858"/>
                </a:lnTo>
                <a:lnTo>
                  <a:pt x="6518786" y="7023178"/>
                </a:lnTo>
                <a:lnTo>
                  <a:pt x="6516729" y="7033368"/>
                </a:lnTo>
                <a:lnTo>
                  <a:pt x="6518786" y="7043557"/>
                </a:lnTo>
                <a:lnTo>
                  <a:pt x="6524396" y="7051877"/>
                </a:lnTo>
                <a:lnTo>
                  <a:pt x="6532717" y="7057487"/>
                </a:lnTo>
                <a:lnTo>
                  <a:pt x="6542958" y="7059544"/>
                </a:lnTo>
                <a:lnTo>
                  <a:pt x="6553148" y="7057487"/>
                </a:lnTo>
                <a:lnTo>
                  <a:pt x="6561468" y="7051877"/>
                </a:lnTo>
                <a:lnTo>
                  <a:pt x="6567078" y="7043557"/>
                </a:lnTo>
                <a:lnTo>
                  <a:pt x="6569136" y="7033368"/>
                </a:lnTo>
                <a:lnTo>
                  <a:pt x="6567078" y="7023178"/>
                </a:lnTo>
                <a:lnTo>
                  <a:pt x="6561462" y="7014858"/>
                </a:lnTo>
                <a:lnTo>
                  <a:pt x="6553126" y="7009247"/>
                </a:lnTo>
                <a:lnTo>
                  <a:pt x="6542906" y="7007190"/>
                </a:lnTo>
                <a:close/>
              </a:path>
              <a:path w="8910955" h="7059930">
                <a:moveTo>
                  <a:pt x="6438145" y="7007190"/>
                </a:moveTo>
                <a:lnTo>
                  <a:pt x="6427956" y="7009247"/>
                </a:lnTo>
                <a:lnTo>
                  <a:pt x="6419635" y="7014858"/>
                </a:lnTo>
                <a:lnTo>
                  <a:pt x="6414025" y="7023178"/>
                </a:lnTo>
                <a:lnTo>
                  <a:pt x="6411968" y="7033368"/>
                </a:lnTo>
                <a:lnTo>
                  <a:pt x="6414025" y="7043557"/>
                </a:lnTo>
                <a:lnTo>
                  <a:pt x="6419635" y="7051877"/>
                </a:lnTo>
                <a:lnTo>
                  <a:pt x="6427956" y="7057487"/>
                </a:lnTo>
                <a:lnTo>
                  <a:pt x="6438197" y="7059544"/>
                </a:lnTo>
                <a:lnTo>
                  <a:pt x="6448386" y="7057487"/>
                </a:lnTo>
                <a:lnTo>
                  <a:pt x="6456707" y="7051877"/>
                </a:lnTo>
                <a:lnTo>
                  <a:pt x="6462317" y="7043557"/>
                </a:lnTo>
                <a:lnTo>
                  <a:pt x="6464374" y="7033368"/>
                </a:lnTo>
                <a:lnTo>
                  <a:pt x="6462316" y="7023178"/>
                </a:lnTo>
                <a:lnTo>
                  <a:pt x="6456701" y="7014858"/>
                </a:lnTo>
                <a:lnTo>
                  <a:pt x="6448364" y="7009247"/>
                </a:lnTo>
                <a:lnTo>
                  <a:pt x="6438145" y="7007190"/>
                </a:lnTo>
                <a:close/>
              </a:path>
              <a:path w="8910955" h="7059930">
                <a:moveTo>
                  <a:pt x="6333384" y="7007190"/>
                </a:moveTo>
                <a:lnTo>
                  <a:pt x="6323194" y="7009247"/>
                </a:lnTo>
                <a:lnTo>
                  <a:pt x="6314874" y="7014858"/>
                </a:lnTo>
                <a:lnTo>
                  <a:pt x="6309264" y="7023178"/>
                </a:lnTo>
                <a:lnTo>
                  <a:pt x="6307206" y="7033368"/>
                </a:lnTo>
                <a:lnTo>
                  <a:pt x="6309264" y="7043557"/>
                </a:lnTo>
                <a:lnTo>
                  <a:pt x="6314874" y="7051877"/>
                </a:lnTo>
                <a:lnTo>
                  <a:pt x="6323194" y="7057487"/>
                </a:lnTo>
                <a:lnTo>
                  <a:pt x="6333436" y="7059544"/>
                </a:lnTo>
                <a:lnTo>
                  <a:pt x="6343625" y="7057487"/>
                </a:lnTo>
                <a:lnTo>
                  <a:pt x="6351946" y="7051877"/>
                </a:lnTo>
                <a:lnTo>
                  <a:pt x="6357556" y="7043557"/>
                </a:lnTo>
                <a:lnTo>
                  <a:pt x="6359613" y="7033368"/>
                </a:lnTo>
                <a:lnTo>
                  <a:pt x="6357555" y="7023178"/>
                </a:lnTo>
                <a:lnTo>
                  <a:pt x="6351939" y="7014858"/>
                </a:lnTo>
                <a:lnTo>
                  <a:pt x="6343603" y="7009247"/>
                </a:lnTo>
                <a:lnTo>
                  <a:pt x="6333384" y="7007190"/>
                </a:lnTo>
                <a:close/>
              </a:path>
              <a:path w="8910955" h="7059930">
                <a:moveTo>
                  <a:pt x="6228622" y="7007190"/>
                </a:moveTo>
                <a:lnTo>
                  <a:pt x="6218433" y="7009247"/>
                </a:lnTo>
                <a:lnTo>
                  <a:pt x="6210112" y="7014858"/>
                </a:lnTo>
                <a:lnTo>
                  <a:pt x="6204502" y="7023178"/>
                </a:lnTo>
                <a:lnTo>
                  <a:pt x="6202445" y="7033368"/>
                </a:lnTo>
                <a:lnTo>
                  <a:pt x="6204502" y="7043557"/>
                </a:lnTo>
                <a:lnTo>
                  <a:pt x="6210112" y="7051877"/>
                </a:lnTo>
                <a:lnTo>
                  <a:pt x="6218433" y="7057487"/>
                </a:lnTo>
                <a:lnTo>
                  <a:pt x="6228675" y="7059544"/>
                </a:lnTo>
                <a:lnTo>
                  <a:pt x="6238864" y="7057487"/>
                </a:lnTo>
                <a:lnTo>
                  <a:pt x="6247185" y="7051877"/>
                </a:lnTo>
                <a:lnTo>
                  <a:pt x="6252795" y="7043557"/>
                </a:lnTo>
                <a:lnTo>
                  <a:pt x="6254852" y="7033368"/>
                </a:lnTo>
                <a:lnTo>
                  <a:pt x="6252794" y="7023178"/>
                </a:lnTo>
                <a:lnTo>
                  <a:pt x="6247178" y="7014858"/>
                </a:lnTo>
                <a:lnTo>
                  <a:pt x="6238842" y="7009247"/>
                </a:lnTo>
                <a:lnTo>
                  <a:pt x="6228622" y="7007190"/>
                </a:lnTo>
                <a:close/>
              </a:path>
              <a:path w="8910955" h="7059930">
                <a:moveTo>
                  <a:pt x="6123861" y="7007190"/>
                </a:moveTo>
                <a:lnTo>
                  <a:pt x="6113672" y="7009247"/>
                </a:lnTo>
                <a:lnTo>
                  <a:pt x="6105351" y="7014858"/>
                </a:lnTo>
                <a:lnTo>
                  <a:pt x="6099741" y="7023178"/>
                </a:lnTo>
                <a:lnTo>
                  <a:pt x="6097684" y="7033368"/>
                </a:lnTo>
                <a:lnTo>
                  <a:pt x="6099741" y="7043557"/>
                </a:lnTo>
                <a:lnTo>
                  <a:pt x="6105351" y="7051877"/>
                </a:lnTo>
                <a:lnTo>
                  <a:pt x="6113672" y="7057487"/>
                </a:lnTo>
                <a:lnTo>
                  <a:pt x="6123914" y="7059544"/>
                </a:lnTo>
                <a:lnTo>
                  <a:pt x="6134103" y="7057487"/>
                </a:lnTo>
                <a:lnTo>
                  <a:pt x="6142424" y="7051877"/>
                </a:lnTo>
                <a:lnTo>
                  <a:pt x="6148034" y="7043557"/>
                </a:lnTo>
                <a:lnTo>
                  <a:pt x="6150091" y="7033368"/>
                </a:lnTo>
                <a:lnTo>
                  <a:pt x="6148033" y="7023178"/>
                </a:lnTo>
                <a:lnTo>
                  <a:pt x="6142417" y="7014858"/>
                </a:lnTo>
                <a:lnTo>
                  <a:pt x="6134081" y="7009247"/>
                </a:lnTo>
                <a:lnTo>
                  <a:pt x="6123861" y="7007190"/>
                </a:lnTo>
                <a:close/>
              </a:path>
              <a:path w="8910955" h="7059930">
                <a:moveTo>
                  <a:pt x="6019100" y="7007190"/>
                </a:moveTo>
                <a:lnTo>
                  <a:pt x="6008911" y="7009247"/>
                </a:lnTo>
                <a:lnTo>
                  <a:pt x="6000590" y="7014858"/>
                </a:lnTo>
                <a:lnTo>
                  <a:pt x="5994980" y="7023178"/>
                </a:lnTo>
                <a:lnTo>
                  <a:pt x="5992923" y="7033368"/>
                </a:lnTo>
                <a:lnTo>
                  <a:pt x="5994980" y="7043557"/>
                </a:lnTo>
                <a:lnTo>
                  <a:pt x="6000590" y="7051877"/>
                </a:lnTo>
                <a:lnTo>
                  <a:pt x="6008911" y="7057487"/>
                </a:lnTo>
                <a:lnTo>
                  <a:pt x="6019152" y="7059544"/>
                </a:lnTo>
                <a:lnTo>
                  <a:pt x="6029342" y="7057487"/>
                </a:lnTo>
                <a:lnTo>
                  <a:pt x="6037662" y="7051877"/>
                </a:lnTo>
                <a:lnTo>
                  <a:pt x="6043272" y="7043557"/>
                </a:lnTo>
                <a:lnTo>
                  <a:pt x="6045330" y="7033368"/>
                </a:lnTo>
                <a:lnTo>
                  <a:pt x="6043272" y="7023178"/>
                </a:lnTo>
                <a:lnTo>
                  <a:pt x="6037656" y="7014858"/>
                </a:lnTo>
                <a:lnTo>
                  <a:pt x="6029320" y="7009247"/>
                </a:lnTo>
                <a:lnTo>
                  <a:pt x="6019100" y="7007190"/>
                </a:lnTo>
                <a:close/>
              </a:path>
              <a:path w="8910955" h="7059930">
                <a:moveTo>
                  <a:pt x="5914339" y="7007190"/>
                </a:moveTo>
                <a:lnTo>
                  <a:pt x="5904149" y="7009247"/>
                </a:lnTo>
                <a:lnTo>
                  <a:pt x="5895829" y="7014858"/>
                </a:lnTo>
                <a:lnTo>
                  <a:pt x="5890219" y="7023178"/>
                </a:lnTo>
                <a:lnTo>
                  <a:pt x="5888162" y="7033368"/>
                </a:lnTo>
                <a:lnTo>
                  <a:pt x="5890219" y="7043557"/>
                </a:lnTo>
                <a:lnTo>
                  <a:pt x="5895829" y="7051877"/>
                </a:lnTo>
                <a:lnTo>
                  <a:pt x="5904149" y="7057487"/>
                </a:lnTo>
                <a:lnTo>
                  <a:pt x="5914391" y="7059544"/>
                </a:lnTo>
                <a:lnTo>
                  <a:pt x="5924580" y="7057487"/>
                </a:lnTo>
                <a:lnTo>
                  <a:pt x="5932901" y="7051877"/>
                </a:lnTo>
                <a:lnTo>
                  <a:pt x="5938511" y="7043557"/>
                </a:lnTo>
                <a:lnTo>
                  <a:pt x="5940568" y="7033368"/>
                </a:lnTo>
                <a:lnTo>
                  <a:pt x="5938510" y="7023178"/>
                </a:lnTo>
                <a:lnTo>
                  <a:pt x="5932895" y="7014858"/>
                </a:lnTo>
                <a:lnTo>
                  <a:pt x="5924558" y="7009247"/>
                </a:lnTo>
                <a:lnTo>
                  <a:pt x="5914339" y="7007190"/>
                </a:lnTo>
                <a:close/>
              </a:path>
              <a:path w="8910955" h="7059930">
                <a:moveTo>
                  <a:pt x="5809578" y="7007190"/>
                </a:moveTo>
                <a:lnTo>
                  <a:pt x="5799388" y="7009247"/>
                </a:lnTo>
                <a:lnTo>
                  <a:pt x="5791068" y="7014858"/>
                </a:lnTo>
                <a:lnTo>
                  <a:pt x="5785458" y="7023178"/>
                </a:lnTo>
                <a:lnTo>
                  <a:pt x="5783400" y="7033368"/>
                </a:lnTo>
                <a:lnTo>
                  <a:pt x="5785458" y="7043557"/>
                </a:lnTo>
                <a:lnTo>
                  <a:pt x="5791068" y="7051877"/>
                </a:lnTo>
                <a:lnTo>
                  <a:pt x="5799388" y="7057487"/>
                </a:lnTo>
                <a:lnTo>
                  <a:pt x="5809630" y="7059544"/>
                </a:lnTo>
                <a:lnTo>
                  <a:pt x="5819819" y="7057487"/>
                </a:lnTo>
                <a:lnTo>
                  <a:pt x="5828140" y="7051877"/>
                </a:lnTo>
                <a:lnTo>
                  <a:pt x="5833750" y="7043557"/>
                </a:lnTo>
                <a:lnTo>
                  <a:pt x="5835807" y="7033368"/>
                </a:lnTo>
                <a:lnTo>
                  <a:pt x="5833749" y="7023178"/>
                </a:lnTo>
                <a:lnTo>
                  <a:pt x="5828133" y="7014858"/>
                </a:lnTo>
                <a:lnTo>
                  <a:pt x="5819797" y="7009247"/>
                </a:lnTo>
                <a:lnTo>
                  <a:pt x="5809578" y="7007190"/>
                </a:lnTo>
                <a:close/>
              </a:path>
              <a:path w="8910955" h="7059930">
                <a:moveTo>
                  <a:pt x="5704816" y="7007190"/>
                </a:moveTo>
                <a:lnTo>
                  <a:pt x="5694627" y="7009247"/>
                </a:lnTo>
                <a:lnTo>
                  <a:pt x="5686306" y="7014858"/>
                </a:lnTo>
                <a:lnTo>
                  <a:pt x="5680696" y="7023178"/>
                </a:lnTo>
                <a:lnTo>
                  <a:pt x="5678639" y="7033368"/>
                </a:lnTo>
                <a:lnTo>
                  <a:pt x="5680696" y="7043557"/>
                </a:lnTo>
                <a:lnTo>
                  <a:pt x="5686306" y="7051877"/>
                </a:lnTo>
                <a:lnTo>
                  <a:pt x="5694627" y="7057487"/>
                </a:lnTo>
                <a:lnTo>
                  <a:pt x="5704869" y="7059544"/>
                </a:lnTo>
                <a:lnTo>
                  <a:pt x="5715058" y="7057487"/>
                </a:lnTo>
                <a:lnTo>
                  <a:pt x="5723379" y="7051877"/>
                </a:lnTo>
                <a:lnTo>
                  <a:pt x="5728989" y="7043557"/>
                </a:lnTo>
                <a:lnTo>
                  <a:pt x="5731046" y="7033368"/>
                </a:lnTo>
                <a:lnTo>
                  <a:pt x="5728988" y="7023178"/>
                </a:lnTo>
                <a:lnTo>
                  <a:pt x="5723372" y="7014858"/>
                </a:lnTo>
                <a:lnTo>
                  <a:pt x="5715036" y="7009247"/>
                </a:lnTo>
                <a:lnTo>
                  <a:pt x="5704816" y="7007190"/>
                </a:lnTo>
                <a:close/>
              </a:path>
              <a:path w="8910955" h="7059930">
                <a:moveTo>
                  <a:pt x="5600055" y="7007190"/>
                </a:moveTo>
                <a:lnTo>
                  <a:pt x="5589866" y="7009247"/>
                </a:lnTo>
                <a:lnTo>
                  <a:pt x="5581545" y="7014858"/>
                </a:lnTo>
                <a:lnTo>
                  <a:pt x="5575935" y="7023178"/>
                </a:lnTo>
                <a:lnTo>
                  <a:pt x="5573878" y="7033368"/>
                </a:lnTo>
                <a:lnTo>
                  <a:pt x="5575935" y="7043557"/>
                </a:lnTo>
                <a:lnTo>
                  <a:pt x="5581545" y="7051877"/>
                </a:lnTo>
                <a:lnTo>
                  <a:pt x="5589866" y="7057487"/>
                </a:lnTo>
                <a:lnTo>
                  <a:pt x="5600108" y="7059544"/>
                </a:lnTo>
                <a:lnTo>
                  <a:pt x="5610297" y="7057487"/>
                </a:lnTo>
                <a:lnTo>
                  <a:pt x="5618618" y="7051877"/>
                </a:lnTo>
                <a:lnTo>
                  <a:pt x="5624228" y="7043557"/>
                </a:lnTo>
                <a:lnTo>
                  <a:pt x="5626285" y="7033368"/>
                </a:lnTo>
                <a:lnTo>
                  <a:pt x="5624227" y="7023178"/>
                </a:lnTo>
                <a:lnTo>
                  <a:pt x="5618611" y="7014858"/>
                </a:lnTo>
                <a:lnTo>
                  <a:pt x="5610275" y="7009247"/>
                </a:lnTo>
                <a:lnTo>
                  <a:pt x="5600055" y="7007190"/>
                </a:lnTo>
                <a:close/>
              </a:path>
              <a:path w="8910955" h="7059930">
                <a:moveTo>
                  <a:pt x="5495294" y="7007190"/>
                </a:moveTo>
                <a:lnTo>
                  <a:pt x="5485105" y="7009247"/>
                </a:lnTo>
                <a:lnTo>
                  <a:pt x="5476784" y="7014858"/>
                </a:lnTo>
                <a:lnTo>
                  <a:pt x="5471174" y="7023178"/>
                </a:lnTo>
                <a:lnTo>
                  <a:pt x="5469117" y="7033368"/>
                </a:lnTo>
                <a:lnTo>
                  <a:pt x="5471174" y="7043557"/>
                </a:lnTo>
                <a:lnTo>
                  <a:pt x="5476784" y="7051877"/>
                </a:lnTo>
                <a:lnTo>
                  <a:pt x="5485105" y="7057487"/>
                </a:lnTo>
                <a:lnTo>
                  <a:pt x="5495346" y="7059544"/>
                </a:lnTo>
                <a:lnTo>
                  <a:pt x="5505536" y="7057487"/>
                </a:lnTo>
                <a:lnTo>
                  <a:pt x="5513856" y="7051877"/>
                </a:lnTo>
                <a:lnTo>
                  <a:pt x="5519466" y="7043557"/>
                </a:lnTo>
                <a:lnTo>
                  <a:pt x="5521524" y="7033368"/>
                </a:lnTo>
                <a:lnTo>
                  <a:pt x="5519466" y="7023178"/>
                </a:lnTo>
                <a:lnTo>
                  <a:pt x="5513850" y="7014858"/>
                </a:lnTo>
                <a:lnTo>
                  <a:pt x="5505514" y="7009247"/>
                </a:lnTo>
                <a:lnTo>
                  <a:pt x="5495294" y="7007190"/>
                </a:lnTo>
                <a:close/>
              </a:path>
              <a:path w="8910955" h="7059930">
                <a:moveTo>
                  <a:pt x="5390533" y="7007190"/>
                </a:moveTo>
                <a:lnTo>
                  <a:pt x="5380343" y="7009247"/>
                </a:lnTo>
                <a:lnTo>
                  <a:pt x="5372023" y="7014858"/>
                </a:lnTo>
                <a:lnTo>
                  <a:pt x="5366413" y="7023178"/>
                </a:lnTo>
                <a:lnTo>
                  <a:pt x="5364356" y="7033368"/>
                </a:lnTo>
                <a:lnTo>
                  <a:pt x="5366413" y="7043557"/>
                </a:lnTo>
                <a:lnTo>
                  <a:pt x="5372023" y="7051877"/>
                </a:lnTo>
                <a:lnTo>
                  <a:pt x="5380343" y="7057487"/>
                </a:lnTo>
                <a:lnTo>
                  <a:pt x="5390585" y="7059544"/>
                </a:lnTo>
                <a:lnTo>
                  <a:pt x="5400774" y="7057487"/>
                </a:lnTo>
                <a:lnTo>
                  <a:pt x="5409095" y="7051877"/>
                </a:lnTo>
                <a:lnTo>
                  <a:pt x="5414705" y="7043557"/>
                </a:lnTo>
                <a:lnTo>
                  <a:pt x="5416762" y="7033368"/>
                </a:lnTo>
                <a:lnTo>
                  <a:pt x="5414704" y="7023178"/>
                </a:lnTo>
                <a:lnTo>
                  <a:pt x="5409089" y="7014858"/>
                </a:lnTo>
                <a:lnTo>
                  <a:pt x="5400752" y="7009247"/>
                </a:lnTo>
                <a:lnTo>
                  <a:pt x="5390533" y="7007190"/>
                </a:lnTo>
                <a:close/>
              </a:path>
              <a:path w="8910955" h="7059930">
                <a:moveTo>
                  <a:pt x="5285772" y="7007190"/>
                </a:moveTo>
                <a:lnTo>
                  <a:pt x="5275582" y="7009247"/>
                </a:lnTo>
                <a:lnTo>
                  <a:pt x="5267262" y="7014858"/>
                </a:lnTo>
                <a:lnTo>
                  <a:pt x="5261651" y="7023178"/>
                </a:lnTo>
                <a:lnTo>
                  <a:pt x="5259594" y="7033368"/>
                </a:lnTo>
                <a:lnTo>
                  <a:pt x="5261651" y="7043557"/>
                </a:lnTo>
                <a:lnTo>
                  <a:pt x="5267262" y="7051877"/>
                </a:lnTo>
                <a:lnTo>
                  <a:pt x="5275582" y="7057487"/>
                </a:lnTo>
                <a:lnTo>
                  <a:pt x="5285824" y="7059544"/>
                </a:lnTo>
                <a:lnTo>
                  <a:pt x="5296013" y="7057487"/>
                </a:lnTo>
                <a:lnTo>
                  <a:pt x="5304334" y="7051877"/>
                </a:lnTo>
                <a:lnTo>
                  <a:pt x="5309944" y="7043557"/>
                </a:lnTo>
                <a:lnTo>
                  <a:pt x="5312001" y="7033368"/>
                </a:lnTo>
                <a:lnTo>
                  <a:pt x="5309943" y="7023178"/>
                </a:lnTo>
                <a:lnTo>
                  <a:pt x="5304327" y="7014858"/>
                </a:lnTo>
                <a:lnTo>
                  <a:pt x="5295991" y="7009247"/>
                </a:lnTo>
                <a:lnTo>
                  <a:pt x="5285772" y="7007190"/>
                </a:lnTo>
                <a:close/>
              </a:path>
              <a:path w="8910955" h="7059930">
                <a:moveTo>
                  <a:pt x="5181010" y="7007190"/>
                </a:moveTo>
                <a:lnTo>
                  <a:pt x="5170821" y="7009247"/>
                </a:lnTo>
                <a:lnTo>
                  <a:pt x="5162500" y="7014858"/>
                </a:lnTo>
                <a:lnTo>
                  <a:pt x="5156890" y="7023178"/>
                </a:lnTo>
                <a:lnTo>
                  <a:pt x="5154833" y="7033368"/>
                </a:lnTo>
                <a:lnTo>
                  <a:pt x="5156890" y="7043557"/>
                </a:lnTo>
                <a:lnTo>
                  <a:pt x="5162500" y="7051877"/>
                </a:lnTo>
                <a:lnTo>
                  <a:pt x="5170821" y="7057487"/>
                </a:lnTo>
                <a:lnTo>
                  <a:pt x="5181063" y="7059544"/>
                </a:lnTo>
                <a:lnTo>
                  <a:pt x="5191252" y="7057487"/>
                </a:lnTo>
                <a:lnTo>
                  <a:pt x="5199573" y="7051877"/>
                </a:lnTo>
                <a:lnTo>
                  <a:pt x="5205183" y="7043557"/>
                </a:lnTo>
                <a:lnTo>
                  <a:pt x="5207240" y="7033368"/>
                </a:lnTo>
                <a:lnTo>
                  <a:pt x="5205182" y="7023178"/>
                </a:lnTo>
                <a:lnTo>
                  <a:pt x="5199566" y="7014858"/>
                </a:lnTo>
                <a:lnTo>
                  <a:pt x="5191230" y="7009247"/>
                </a:lnTo>
                <a:lnTo>
                  <a:pt x="5181010" y="7007190"/>
                </a:lnTo>
                <a:close/>
              </a:path>
              <a:path w="8910955" h="7059930">
                <a:moveTo>
                  <a:pt x="5076249" y="7007190"/>
                </a:moveTo>
                <a:lnTo>
                  <a:pt x="5066060" y="7009247"/>
                </a:lnTo>
                <a:lnTo>
                  <a:pt x="5057739" y="7014858"/>
                </a:lnTo>
                <a:lnTo>
                  <a:pt x="5052129" y="7023178"/>
                </a:lnTo>
                <a:lnTo>
                  <a:pt x="5050072" y="7033368"/>
                </a:lnTo>
                <a:lnTo>
                  <a:pt x="5052129" y="7043557"/>
                </a:lnTo>
                <a:lnTo>
                  <a:pt x="5057739" y="7051877"/>
                </a:lnTo>
                <a:lnTo>
                  <a:pt x="5066060" y="7057487"/>
                </a:lnTo>
                <a:lnTo>
                  <a:pt x="5076301" y="7059544"/>
                </a:lnTo>
                <a:lnTo>
                  <a:pt x="5086491" y="7057487"/>
                </a:lnTo>
                <a:lnTo>
                  <a:pt x="5094812" y="7051877"/>
                </a:lnTo>
                <a:lnTo>
                  <a:pt x="5100422" y="7043557"/>
                </a:lnTo>
                <a:lnTo>
                  <a:pt x="5102479" y="7033368"/>
                </a:lnTo>
                <a:lnTo>
                  <a:pt x="5100421" y="7023178"/>
                </a:lnTo>
                <a:lnTo>
                  <a:pt x="5094805" y="7014858"/>
                </a:lnTo>
                <a:lnTo>
                  <a:pt x="5086469" y="7009247"/>
                </a:lnTo>
                <a:lnTo>
                  <a:pt x="5076249" y="7007190"/>
                </a:lnTo>
                <a:close/>
              </a:path>
              <a:path w="8910955" h="7059930">
                <a:moveTo>
                  <a:pt x="4971488" y="7007190"/>
                </a:moveTo>
                <a:lnTo>
                  <a:pt x="4961299" y="7009247"/>
                </a:lnTo>
                <a:lnTo>
                  <a:pt x="4952978" y="7014858"/>
                </a:lnTo>
                <a:lnTo>
                  <a:pt x="4947368" y="7023178"/>
                </a:lnTo>
                <a:lnTo>
                  <a:pt x="4945311" y="7033368"/>
                </a:lnTo>
                <a:lnTo>
                  <a:pt x="4947368" y="7043557"/>
                </a:lnTo>
                <a:lnTo>
                  <a:pt x="4952978" y="7051877"/>
                </a:lnTo>
                <a:lnTo>
                  <a:pt x="4961299" y="7057487"/>
                </a:lnTo>
                <a:lnTo>
                  <a:pt x="4971540" y="7059544"/>
                </a:lnTo>
                <a:lnTo>
                  <a:pt x="4981730" y="7057487"/>
                </a:lnTo>
                <a:lnTo>
                  <a:pt x="4990050" y="7051877"/>
                </a:lnTo>
                <a:lnTo>
                  <a:pt x="4995660" y="7043557"/>
                </a:lnTo>
                <a:lnTo>
                  <a:pt x="4997717" y="7033368"/>
                </a:lnTo>
                <a:lnTo>
                  <a:pt x="4995660" y="7023178"/>
                </a:lnTo>
                <a:lnTo>
                  <a:pt x="4990044" y="7014858"/>
                </a:lnTo>
                <a:lnTo>
                  <a:pt x="4981707" y="7009247"/>
                </a:lnTo>
                <a:lnTo>
                  <a:pt x="4971488" y="7007190"/>
                </a:lnTo>
                <a:close/>
              </a:path>
              <a:path w="8910955" h="7059930">
                <a:moveTo>
                  <a:pt x="4866727" y="7007190"/>
                </a:moveTo>
                <a:lnTo>
                  <a:pt x="4856537" y="7009247"/>
                </a:lnTo>
                <a:lnTo>
                  <a:pt x="4848217" y="7014858"/>
                </a:lnTo>
                <a:lnTo>
                  <a:pt x="4842607" y="7023178"/>
                </a:lnTo>
                <a:lnTo>
                  <a:pt x="4840549" y="7033368"/>
                </a:lnTo>
                <a:lnTo>
                  <a:pt x="4842607" y="7043557"/>
                </a:lnTo>
                <a:lnTo>
                  <a:pt x="4848217" y="7051877"/>
                </a:lnTo>
                <a:lnTo>
                  <a:pt x="4856537" y="7057487"/>
                </a:lnTo>
                <a:lnTo>
                  <a:pt x="4866779" y="7059544"/>
                </a:lnTo>
                <a:lnTo>
                  <a:pt x="4876968" y="7057487"/>
                </a:lnTo>
                <a:lnTo>
                  <a:pt x="4885289" y="7051877"/>
                </a:lnTo>
                <a:lnTo>
                  <a:pt x="4890899" y="7043557"/>
                </a:lnTo>
                <a:lnTo>
                  <a:pt x="4892956" y="7033368"/>
                </a:lnTo>
                <a:lnTo>
                  <a:pt x="4890898" y="7023178"/>
                </a:lnTo>
                <a:lnTo>
                  <a:pt x="4885283" y="7014858"/>
                </a:lnTo>
                <a:lnTo>
                  <a:pt x="4876946" y="7009247"/>
                </a:lnTo>
                <a:lnTo>
                  <a:pt x="4866727" y="7007190"/>
                </a:lnTo>
                <a:close/>
              </a:path>
              <a:path w="8910955" h="7059930">
                <a:moveTo>
                  <a:pt x="4761966" y="7007190"/>
                </a:moveTo>
                <a:lnTo>
                  <a:pt x="4751776" y="7009247"/>
                </a:lnTo>
                <a:lnTo>
                  <a:pt x="4743455" y="7014858"/>
                </a:lnTo>
                <a:lnTo>
                  <a:pt x="4737845" y="7023178"/>
                </a:lnTo>
                <a:lnTo>
                  <a:pt x="4735788" y="7033368"/>
                </a:lnTo>
                <a:lnTo>
                  <a:pt x="4737845" y="7043557"/>
                </a:lnTo>
                <a:lnTo>
                  <a:pt x="4743455" y="7051877"/>
                </a:lnTo>
                <a:lnTo>
                  <a:pt x="4751776" y="7057487"/>
                </a:lnTo>
                <a:lnTo>
                  <a:pt x="4762018" y="7059544"/>
                </a:lnTo>
                <a:lnTo>
                  <a:pt x="4772207" y="7057487"/>
                </a:lnTo>
                <a:lnTo>
                  <a:pt x="4780528" y="7051877"/>
                </a:lnTo>
                <a:lnTo>
                  <a:pt x="4786138" y="7043557"/>
                </a:lnTo>
                <a:lnTo>
                  <a:pt x="4788195" y="7033368"/>
                </a:lnTo>
                <a:lnTo>
                  <a:pt x="4786137" y="7023178"/>
                </a:lnTo>
                <a:lnTo>
                  <a:pt x="4780521" y="7014858"/>
                </a:lnTo>
                <a:lnTo>
                  <a:pt x="4772185" y="7009247"/>
                </a:lnTo>
                <a:lnTo>
                  <a:pt x="4761966" y="7007190"/>
                </a:lnTo>
                <a:close/>
              </a:path>
              <a:path w="8910955" h="7059930">
                <a:moveTo>
                  <a:pt x="4657204" y="7007190"/>
                </a:moveTo>
                <a:lnTo>
                  <a:pt x="4647015" y="7009247"/>
                </a:lnTo>
                <a:lnTo>
                  <a:pt x="4638694" y="7014858"/>
                </a:lnTo>
                <a:lnTo>
                  <a:pt x="4633084" y="7023178"/>
                </a:lnTo>
                <a:lnTo>
                  <a:pt x="4631027" y="7033368"/>
                </a:lnTo>
                <a:lnTo>
                  <a:pt x="4633084" y="7043557"/>
                </a:lnTo>
                <a:lnTo>
                  <a:pt x="4638694" y="7051877"/>
                </a:lnTo>
                <a:lnTo>
                  <a:pt x="4647015" y="7057487"/>
                </a:lnTo>
                <a:lnTo>
                  <a:pt x="4657257" y="7059544"/>
                </a:lnTo>
                <a:lnTo>
                  <a:pt x="4667446" y="7057487"/>
                </a:lnTo>
                <a:lnTo>
                  <a:pt x="4675767" y="7051877"/>
                </a:lnTo>
                <a:lnTo>
                  <a:pt x="4681377" y="7043557"/>
                </a:lnTo>
                <a:lnTo>
                  <a:pt x="4683434" y="7033368"/>
                </a:lnTo>
                <a:lnTo>
                  <a:pt x="4681376" y="7023178"/>
                </a:lnTo>
                <a:lnTo>
                  <a:pt x="4675760" y="7014858"/>
                </a:lnTo>
                <a:lnTo>
                  <a:pt x="4667424" y="7009247"/>
                </a:lnTo>
                <a:lnTo>
                  <a:pt x="4657204" y="7007190"/>
                </a:lnTo>
                <a:close/>
              </a:path>
              <a:path w="8910955" h="7059930">
                <a:moveTo>
                  <a:pt x="4552443" y="7007190"/>
                </a:moveTo>
                <a:lnTo>
                  <a:pt x="4542254" y="7009247"/>
                </a:lnTo>
                <a:lnTo>
                  <a:pt x="4533933" y="7014858"/>
                </a:lnTo>
                <a:lnTo>
                  <a:pt x="4528323" y="7023178"/>
                </a:lnTo>
                <a:lnTo>
                  <a:pt x="4526266" y="7033368"/>
                </a:lnTo>
                <a:lnTo>
                  <a:pt x="4528323" y="7043557"/>
                </a:lnTo>
                <a:lnTo>
                  <a:pt x="4533933" y="7051877"/>
                </a:lnTo>
                <a:lnTo>
                  <a:pt x="4542254" y="7057487"/>
                </a:lnTo>
                <a:lnTo>
                  <a:pt x="4552495" y="7059544"/>
                </a:lnTo>
                <a:lnTo>
                  <a:pt x="4562685" y="7057487"/>
                </a:lnTo>
                <a:lnTo>
                  <a:pt x="4571005" y="7051877"/>
                </a:lnTo>
                <a:lnTo>
                  <a:pt x="4576615" y="7043557"/>
                </a:lnTo>
                <a:lnTo>
                  <a:pt x="4578673" y="7033368"/>
                </a:lnTo>
                <a:lnTo>
                  <a:pt x="4576615" y="7023178"/>
                </a:lnTo>
                <a:lnTo>
                  <a:pt x="4570999" y="7014858"/>
                </a:lnTo>
                <a:lnTo>
                  <a:pt x="4562663" y="7009247"/>
                </a:lnTo>
                <a:lnTo>
                  <a:pt x="4552443" y="7007190"/>
                </a:lnTo>
                <a:close/>
              </a:path>
              <a:path w="8910955" h="7059930">
                <a:moveTo>
                  <a:pt x="4447682" y="7007190"/>
                </a:moveTo>
                <a:lnTo>
                  <a:pt x="4437493" y="7009247"/>
                </a:lnTo>
                <a:lnTo>
                  <a:pt x="4429172" y="7014858"/>
                </a:lnTo>
                <a:lnTo>
                  <a:pt x="4423562" y="7023178"/>
                </a:lnTo>
                <a:lnTo>
                  <a:pt x="4421505" y="7033368"/>
                </a:lnTo>
                <a:lnTo>
                  <a:pt x="4423562" y="7043557"/>
                </a:lnTo>
                <a:lnTo>
                  <a:pt x="4429172" y="7051877"/>
                </a:lnTo>
                <a:lnTo>
                  <a:pt x="4437493" y="7057487"/>
                </a:lnTo>
                <a:lnTo>
                  <a:pt x="4447734" y="7059544"/>
                </a:lnTo>
                <a:lnTo>
                  <a:pt x="4457924" y="7057487"/>
                </a:lnTo>
                <a:lnTo>
                  <a:pt x="4466244" y="7051877"/>
                </a:lnTo>
                <a:lnTo>
                  <a:pt x="4471854" y="7043557"/>
                </a:lnTo>
                <a:lnTo>
                  <a:pt x="4473911" y="7033368"/>
                </a:lnTo>
                <a:lnTo>
                  <a:pt x="4471853" y="7023178"/>
                </a:lnTo>
                <a:lnTo>
                  <a:pt x="4466238" y="7014858"/>
                </a:lnTo>
                <a:lnTo>
                  <a:pt x="4457901" y="7009247"/>
                </a:lnTo>
                <a:lnTo>
                  <a:pt x="4447682" y="7007190"/>
                </a:lnTo>
                <a:close/>
              </a:path>
              <a:path w="8910955" h="7059930">
                <a:moveTo>
                  <a:pt x="4342921" y="7007190"/>
                </a:moveTo>
                <a:lnTo>
                  <a:pt x="4332731" y="7009247"/>
                </a:lnTo>
                <a:lnTo>
                  <a:pt x="4324411" y="7014858"/>
                </a:lnTo>
                <a:lnTo>
                  <a:pt x="4318801" y="7023178"/>
                </a:lnTo>
                <a:lnTo>
                  <a:pt x="4316743" y="7033368"/>
                </a:lnTo>
                <a:lnTo>
                  <a:pt x="4318801" y="7043557"/>
                </a:lnTo>
                <a:lnTo>
                  <a:pt x="4324411" y="7051877"/>
                </a:lnTo>
                <a:lnTo>
                  <a:pt x="4332731" y="7057487"/>
                </a:lnTo>
                <a:lnTo>
                  <a:pt x="4342973" y="7059544"/>
                </a:lnTo>
                <a:lnTo>
                  <a:pt x="4353162" y="7057487"/>
                </a:lnTo>
                <a:lnTo>
                  <a:pt x="4361483" y="7051877"/>
                </a:lnTo>
                <a:lnTo>
                  <a:pt x="4367093" y="7043557"/>
                </a:lnTo>
                <a:lnTo>
                  <a:pt x="4369150" y="7033368"/>
                </a:lnTo>
                <a:lnTo>
                  <a:pt x="4367092" y="7023178"/>
                </a:lnTo>
                <a:lnTo>
                  <a:pt x="4361477" y="7014858"/>
                </a:lnTo>
                <a:lnTo>
                  <a:pt x="4353140" y="7009247"/>
                </a:lnTo>
                <a:lnTo>
                  <a:pt x="4342921" y="7007190"/>
                </a:lnTo>
                <a:close/>
              </a:path>
              <a:path w="8910955" h="7059930">
                <a:moveTo>
                  <a:pt x="4238159" y="7007190"/>
                </a:moveTo>
                <a:lnTo>
                  <a:pt x="4227970" y="7009247"/>
                </a:lnTo>
                <a:lnTo>
                  <a:pt x="4219649" y="7014858"/>
                </a:lnTo>
                <a:lnTo>
                  <a:pt x="4214039" y="7023178"/>
                </a:lnTo>
                <a:lnTo>
                  <a:pt x="4211982" y="7033368"/>
                </a:lnTo>
                <a:lnTo>
                  <a:pt x="4214039" y="7043557"/>
                </a:lnTo>
                <a:lnTo>
                  <a:pt x="4219649" y="7051877"/>
                </a:lnTo>
                <a:lnTo>
                  <a:pt x="4227970" y="7057487"/>
                </a:lnTo>
                <a:lnTo>
                  <a:pt x="4238212" y="7059544"/>
                </a:lnTo>
                <a:lnTo>
                  <a:pt x="4248401" y="7057487"/>
                </a:lnTo>
                <a:lnTo>
                  <a:pt x="4256722" y="7051877"/>
                </a:lnTo>
                <a:lnTo>
                  <a:pt x="4262332" y="7043557"/>
                </a:lnTo>
                <a:lnTo>
                  <a:pt x="4264389" y="7033368"/>
                </a:lnTo>
                <a:lnTo>
                  <a:pt x="4262331" y="7023178"/>
                </a:lnTo>
                <a:lnTo>
                  <a:pt x="4256715" y="7014858"/>
                </a:lnTo>
                <a:lnTo>
                  <a:pt x="4248379" y="7009247"/>
                </a:lnTo>
                <a:lnTo>
                  <a:pt x="4238159" y="7007190"/>
                </a:lnTo>
                <a:close/>
              </a:path>
              <a:path w="8910955" h="7059930">
                <a:moveTo>
                  <a:pt x="4133398" y="7007190"/>
                </a:moveTo>
                <a:lnTo>
                  <a:pt x="4123209" y="7009247"/>
                </a:lnTo>
                <a:lnTo>
                  <a:pt x="4114888" y="7014858"/>
                </a:lnTo>
                <a:lnTo>
                  <a:pt x="4109278" y="7023178"/>
                </a:lnTo>
                <a:lnTo>
                  <a:pt x="4107221" y="7033368"/>
                </a:lnTo>
                <a:lnTo>
                  <a:pt x="4109278" y="7043557"/>
                </a:lnTo>
                <a:lnTo>
                  <a:pt x="4114888" y="7051877"/>
                </a:lnTo>
                <a:lnTo>
                  <a:pt x="4123209" y="7057487"/>
                </a:lnTo>
                <a:lnTo>
                  <a:pt x="4133451" y="7059544"/>
                </a:lnTo>
                <a:lnTo>
                  <a:pt x="4143640" y="7057487"/>
                </a:lnTo>
                <a:lnTo>
                  <a:pt x="4151961" y="7051877"/>
                </a:lnTo>
                <a:lnTo>
                  <a:pt x="4157571" y="7043557"/>
                </a:lnTo>
                <a:lnTo>
                  <a:pt x="4159628" y="7033368"/>
                </a:lnTo>
                <a:lnTo>
                  <a:pt x="4157570" y="7023178"/>
                </a:lnTo>
                <a:lnTo>
                  <a:pt x="4151954" y="7014858"/>
                </a:lnTo>
                <a:lnTo>
                  <a:pt x="4143618" y="7009247"/>
                </a:lnTo>
                <a:lnTo>
                  <a:pt x="4133398" y="7007190"/>
                </a:lnTo>
                <a:close/>
              </a:path>
              <a:path w="8910955" h="7059930">
                <a:moveTo>
                  <a:pt x="4028637" y="7007190"/>
                </a:moveTo>
                <a:lnTo>
                  <a:pt x="4018448" y="7009247"/>
                </a:lnTo>
                <a:lnTo>
                  <a:pt x="4010127" y="7014858"/>
                </a:lnTo>
                <a:lnTo>
                  <a:pt x="4004517" y="7023178"/>
                </a:lnTo>
                <a:lnTo>
                  <a:pt x="4002460" y="7033368"/>
                </a:lnTo>
                <a:lnTo>
                  <a:pt x="4004517" y="7043557"/>
                </a:lnTo>
                <a:lnTo>
                  <a:pt x="4010127" y="7051877"/>
                </a:lnTo>
                <a:lnTo>
                  <a:pt x="4018448" y="7057487"/>
                </a:lnTo>
                <a:lnTo>
                  <a:pt x="4028689" y="7059544"/>
                </a:lnTo>
                <a:lnTo>
                  <a:pt x="4038879" y="7057487"/>
                </a:lnTo>
                <a:lnTo>
                  <a:pt x="4047199" y="7051877"/>
                </a:lnTo>
                <a:lnTo>
                  <a:pt x="4052809" y="7043557"/>
                </a:lnTo>
                <a:lnTo>
                  <a:pt x="4054867" y="7033368"/>
                </a:lnTo>
                <a:lnTo>
                  <a:pt x="4052809" y="7023178"/>
                </a:lnTo>
                <a:lnTo>
                  <a:pt x="4047193" y="7014858"/>
                </a:lnTo>
                <a:lnTo>
                  <a:pt x="4038857" y="7009247"/>
                </a:lnTo>
                <a:lnTo>
                  <a:pt x="4028637" y="7007190"/>
                </a:lnTo>
                <a:close/>
              </a:path>
              <a:path w="8910955" h="7059930">
                <a:moveTo>
                  <a:pt x="3923876" y="7007190"/>
                </a:moveTo>
                <a:lnTo>
                  <a:pt x="3913687" y="7009247"/>
                </a:lnTo>
                <a:lnTo>
                  <a:pt x="3905366" y="7014858"/>
                </a:lnTo>
                <a:lnTo>
                  <a:pt x="3899756" y="7023178"/>
                </a:lnTo>
                <a:lnTo>
                  <a:pt x="3897699" y="7033368"/>
                </a:lnTo>
                <a:lnTo>
                  <a:pt x="3899756" y="7043557"/>
                </a:lnTo>
                <a:lnTo>
                  <a:pt x="3905366" y="7051877"/>
                </a:lnTo>
                <a:lnTo>
                  <a:pt x="3913687" y="7057487"/>
                </a:lnTo>
                <a:lnTo>
                  <a:pt x="3923928" y="7059544"/>
                </a:lnTo>
                <a:lnTo>
                  <a:pt x="3934117" y="7057487"/>
                </a:lnTo>
                <a:lnTo>
                  <a:pt x="3942438" y="7051877"/>
                </a:lnTo>
                <a:lnTo>
                  <a:pt x="3948048" y="7043557"/>
                </a:lnTo>
                <a:lnTo>
                  <a:pt x="3950105" y="7033368"/>
                </a:lnTo>
                <a:lnTo>
                  <a:pt x="3948047" y="7023178"/>
                </a:lnTo>
                <a:lnTo>
                  <a:pt x="3942432" y="7014858"/>
                </a:lnTo>
                <a:lnTo>
                  <a:pt x="3934095" y="7009247"/>
                </a:lnTo>
                <a:lnTo>
                  <a:pt x="3923876" y="7007190"/>
                </a:lnTo>
                <a:close/>
              </a:path>
              <a:path w="8910955" h="7059930">
                <a:moveTo>
                  <a:pt x="3819115" y="7007190"/>
                </a:moveTo>
                <a:lnTo>
                  <a:pt x="3808925" y="7009247"/>
                </a:lnTo>
                <a:lnTo>
                  <a:pt x="3800605" y="7014858"/>
                </a:lnTo>
                <a:lnTo>
                  <a:pt x="3794995" y="7023178"/>
                </a:lnTo>
                <a:lnTo>
                  <a:pt x="3792937" y="7033368"/>
                </a:lnTo>
                <a:lnTo>
                  <a:pt x="3794995" y="7043557"/>
                </a:lnTo>
                <a:lnTo>
                  <a:pt x="3800605" y="7051877"/>
                </a:lnTo>
                <a:lnTo>
                  <a:pt x="3808925" y="7057487"/>
                </a:lnTo>
                <a:lnTo>
                  <a:pt x="3819167" y="7059544"/>
                </a:lnTo>
                <a:lnTo>
                  <a:pt x="3829356" y="7057487"/>
                </a:lnTo>
                <a:lnTo>
                  <a:pt x="3837677" y="7051877"/>
                </a:lnTo>
                <a:lnTo>
                  <a:pt x="3843287" y="7043557"/>
                </a:lnTo>
                <a:lnTo>
                  <a:pt x="3845344" y="7033368"/>
                </a:lnTo>
                <a:lnTo>
                  <a:pt x="3843286" y="7023178"/>
                </a:lnTo>
                <a:lnTo>
                  <a:pt x="3837670" y="7014858"/>
                </a:lnTo>
                <a:lnTo>
                  <a:pt x="3829334" y="7009247"/>
                </a:lnTo>
                <a:lnTo>
                  <a:pt x="3819115" y="7007190"/>
                </a:lnTo>
                <a:close/>
              </a:path>
              <a:path w="8910955" h="7059930">
                <a:moveTo>
                  <a:pt x="3714353" y="7007190"/>
                </a:moveTo>
                <a:lnTo>
                  <a:pt x="3704164" y="7009247"/>
                </a:lnTo>
                <a:lnTo>
                  <a:pt x="3695843" y="7014858"/>
                </a:lnTo>
                <a:lnTo>
                  <a:pt x="3690233" y="7023178"/>
                </a:lnTo>
                <a:lnTo>
                  <a:pt x="3688176" y="7033368"/>
                </a:lnTo>
                <a:lnTo>
                  <a:pt x="3690233" y="7043557"/>
                </a:lnTo>
                <a:lnTo>
                  <a:pt x="3695843" y="7051877"/>
                </a:lnTo>
                <a:lnTo>
                  <a:pt x="3704164" y="7057487"/>
                </a:lnTo>
                <a:lnTo>
                  <a:pt x="3714406" y="7059544"/>
                </a:lnTo>
                <a:lnTo>
                  <a:pt x="3724595" y="7057487"/>
                </a:lnTo>
                <a:lnTo>
                  <a:pt x="3732916" y="7051877"/>
                </a:lnTo>
                <a:lnTo>
                  <a:pt x="3738526" y="7043557"/>
                </a:lnTo>
                <a:lnTo>
                  <a:pt x="3740583" y="7033368"/>
                </a:lnTo>
                <a:lnTo>
                  <a:pt x="3738525" y="7023178"/>
                </a:lnTo>
                <a:lnTo>
                  <a:pt x="3732909" y="7014858"/>
                </a:lnTo>
                <a:lnTo>
                  <a:pt x="3724573" y="7009247"/>
                </a:lnTo>
                <a:lnTo>
                  <a:pt x="3714353" y="7007190"/>
                </a:lnTo>
                <a:close/>
              </a:path>
              <a:path w="8910955" h="7059930">
                <a:moveTo>
                  <a:pt x="3609592" y="7007190"/>
                </a:moveTo>
                <a:lnTo>
                  <a:pt x="3599403" y="7009247"/>
                </a:lnTo>
                <a:lnTo>
                  <a:pt x="3591082" y="7014858"/>
                </a:lnTo>
                <a:lnTo>
                  <a:pt x="3585472" y="7023178"/>
                </a:lnTo>
                <a:lnTo>
                  <a:pt x="3583415" y="7033368"/>
                </a:lnTo>
                <a:lnTo>
                  <a:pt x="3585472" y="7043557"/>
                </a:lnTo>
                <a:lnTo>
                  <a:pt x="3591082" y="7051877"/>
                </a:lnTo>
                <a:lnTo>
                  <a:pt x="3599403" y="7057487"/>
                </a:lnTo>
                <a:lnTo>
                  <a:pt x="3609645" y="7059544"/>
                </a:lnTo>
                <a:lnTo>
                  <a:pt x="3619834" y="7057487"/>
                </a:lnTo>
                <a:lnTo>
                  <a:pt x="3628155" y="7051877"/>
                </a:lnTo>
                <a:lnTo>
                  <a:pt x="3633765" y="7043557"/>
                </a:lnTo>
                <a:lnTo>
                  <a:pt x="3635822" y="7033368"/>
                </a:lnTo>
                <a:lnTo>
                  <a:pt x="3633764" y="7023178"/>
                </a:lnTo>
                <a:lnTo>
                  <a:pt x="3628148" y="7014858"/>
                </a:lnTo>
                <a:lnTo>
                  <a:pt x="3619812" y="7009247"/>
                </a:lnTo>
                <a:lnTo>
                  <a:pt x="3609592" y="7007190"/>
                </a:lnTo>
                <a:close/>
              </a:path>
              <a:path w="8910955" h="7059930">
                <a:moveTo>
                  <a:pt x="3504831" y="7007190"/>
                </a:moveTo>
                <a:lnTo>
                  <a:pt x="3494642" y="7009247"/>
                </a:lnTo>
                <a:lnTo>
                  <a:pt x="3486321" y="7014858"/>
                </a:lnTo>
                <a:lnTo>
                  <a:pt x="3480711" y="7023178"/>
                </a:lnTo>
                <a:lnTo>
                  <a:pt x="3478654" y="7033368"/>
                </a:lnTo>
                <a:lnTo>
                  <a:pt x="3480711" y="7043557"/>
                </a:lnTo>
                <a:lnTo>
                  <a:pt x="3486321" y="7051877"/>
                </a:lnTo>
                <a:lnTo>
                  <a:pt x="3494642" y="7057487"/>
                </a:lnTo>
                <a:lnTo>
                  <a:pt x="3504883" y="7059544"/>
                </a:lnTo>
                <a:lnTo>
                  <a:pt x="3515073" y="7057487"/>
                </a:lnTo>
                <a:lnTo>
                  <a:pt x="3523393" y="7051877"/>
                </a:lnTo>
                <a:lnTo>
                  <a:pt x="3529003" y="7043557"/>
                </a:lnTo>
                <a:lnTo>
                  <a:pt x="3531061" y="7033368"/>
                </a:lnTo>
                <a:lnTo>
                  <a:pt x="3529003" y="7023178"/>
                </a:lnTo>
                <a:lnTo>
                  <a:pt x="3523387" y="7014858"/>
                </a:lnTo>
                <a:lnTo>
                  <a:pt x="3515051" y="7009247"/>
                </a:lnTo>
                <a:lnTo>
                  <a:pt x="3504831" y="7007190"/>
                </a:lnTo>
                <a:close/>
              </a:path>
              <a:path w="8910955" h="7059930">
                <a:moveTo>
                  <a:pt x="3400070" y="7007190"/>
                </a:moveTo>
                <a:lnTo>
                  <a:pt x="3389880" y="7009247"/>
                </a:lnTo>
                <a:lnTo>
                  <a:pt x="3381560" y="7014858"/>
                </a:lnTo>
                <a:lnTo>
                  <a:pt x="3375950" y="7023178"/>
                </a:lnTo>
                <a:lnTo>
                  <a:pt x="3373893" y="7033368"/>
                </a:lnTo>
                <a:lnTo>
                  <a:pt x="3375950" y="7043557"/>
                </a:lnTo>
                <a:lnTo>
                  <a:pt x="3381560" y="7051877"/>
                </a:lnTo>
                <a:lnTo>
                  <a:pt x="3389880" y="7057487"/>
                </a:lnTo>
                <a:lnTo>
                  <a:pt x="3400122" y="7059544"/>
                </a:lnTo>
                <a:lnTo>
                  <a:pt x="3410311" y="7057487"/>
                </a:lnTo>
                <a:lnTo>
                  <a:pt x="3418632" y="7051877"/>
                </a:lnTo>
                <a:lnTo>
                  <a:pt x="3424242" y="7043557"/>
                </a:lnTo>
                <a:lnTo>
                  <a:pt x="3426299" y="7033368"/>
                </a:lnTo>
                <a:lnTo>
                  <a:pt x="3424241" y="7023178"/>
                </a:lnTo>
                <a:lnTo>
                  <a:pt x="3418626" y="7014858"/>
                </a:lnTo>
                <a:lnTo>
                  <a:pt x="3410289" y="7009247"/>
                </a:lnTo>
                <a:lnTo>
                  <a:pt x="3400070" y="7007190"/>
                </a:lnTo>
                <a:close/>
              </a:path>
              <a:path w="8910955" h="7059930">
                <a:moveTo>
                  <a:pt x="3295309" y="7007190"/>
                </a:moveTo>
                <a:lnTo>
                  <a:pt x="3285119" y="7009247"/>
                </a:lnTo>
                <a:lnTo>
                  <a:pt x="3276799" y="7014858"/>
                </a:lnTo>
                <a:lnTo>
                  <a:pt x="3271189" y="7023178"/>
                </a:lnTo>
                <a:lnTo>
                  <a:pt x="3269131" y="7033368"/>
                </a:lnTo>
                <a:lnTo>
                  <a:pt x="3271189" y="7043557"/>
                </a:lnTo>
                <a:lnTo>
                  <a:pt x="3276799" y="7051877"/>
                </a:lnTo>
                <a:lnTo>
                  <a:pt x="3285119" y="7057487"/>
                </a:lnTo>
                <a:lnTo>
                  <a:pt x="3295361" y="7059544"/>
                </a:lnTo>
                <a:lnTo>
                  <a:pt x="3305550" y="7057487"/>
                </a:lnTo>
                <a:lnTo>
                  <a:pt x="3313871" y="7051877"/>
                </a:lnTo>
                <a:lnTo>
                  <a:pt x="3319481" y="7043557"/>
                </a:lnTo>
                <a:lnTo>
                  <a:pt x="3321538" y="7033368"/>
                </a:lnTo>
                <a:lnTo>
                  <a:pt x="3319480" y="7023178"/>
                </a:lnTo>
                <a:lnTo>
                  <a:pt x="3313864" y="7014858"/>
                </a:lnTo>
                <a:lnTo>
                  <a:pt x="3305528" y="7009247"/>
                </a:lnTo>
                <a:lnTo>
                  <a:pt x="3295309" y="7007190"/>
                </a:lnTo>
                <a:close/>
              </a:path>
              <a:path w="8910955" h="7059930">
                <a:moveTo>
                  <a:pt x="3190547" y="7007190"/>
                </a:moveTo>
                <a:lnTo>
                  <a:pt x="3180358" y="7009247"/>
                </a:lnTo>
                <a:lnTo>
                  <a:pt x="3172037" y="7014858"/>
                </a:lnTo>
                <a:lnTo>
                  <a:pt x="3166427" y="7023178"/>
                </a:lnTo>
                <a:lnTo>
                  <a:pt x="3164370" y="7033368"/>
                </a:lnTo>
                <a:lnTo>
                  <a:pt x="3166427" y="7043557"/>
                </a:lnTo>
                <a:lnTo>
                  <a:pt x="3172037" y="7051877"/>
                </a:lnTo>
                <a:lnTo>
                  <a:pt x="3180358" y="7057487"/>
                </a:lnTo>
                <a:lnTo>
                  <a:pt x="3190600" y="7059544"/>
                </a:lnTo>
                <a:lnTo>
                  <a:pt x="3200789" y="7057487"/>
                </a:lnTo>
                <a:lnTo>
                  <a:pt x="3209110" y="7051877"/>
                </a:lnTo>
                <a:lnTo>
                  <a:pt x="3214720" y="7043557"/>
                </a:lnTo>
                <a:lnTo>
                  <a:pt x="3216777" y="7033368"/>
                </a:lnTo>
                <a:lnTo>
                  <a:pt x="3214719" y="7023178"/>
                </a:lnTo>
                <a:lnTo>
                  <a:pt x="3209103" y="7014858"/>
                </a:lnTo>
                <a:lnTo>
                  <a:pt x="3200767" y="7009247"/>
                </a:lnTo>
                <a:lnTo>
                  <a:pt x="3190547" y="7007190"/>
                </a:lnTo>
                <a:close/>
              </a:path>
              <a:path w="8910955" h="7059930">
                <a:moveTo>
                  <a:pt x="3085786" y="7007190"/>
                </a:moveTo>
                <a:lnTo>
                  <a:pt x="3075597" y="7009247"/>
                </a:lnTo>
                <a:lnTo>
                  <a:pt x="3067276" y="7014858"/>
                </a:lnTo>
                <a:lnTo>
                  <a:pt x="3061666" y="7023178"/>
                </a:lnTo>
                <a:lnTo>
                  <a:pt x="3059609" y="7033368"/>
                </a:lnTo>
                <a:lnTo>
                  <a:pt x="3061666" y="7043557"/>
                </a:lnTo>
                <a:lnTo>
                  <a:pt x="3067276" y="7051877"/>
                </a:lnTo>
                <a:lnTo>
                  <a:pt x="3075597" y="7057487"/>
                </a:lnTo>
                <a:lnTo>
                  <a:pt x="3085839" y="7059544"/>
                </a:lnTo>
                <a:lnTo>
                  <a:pt x="3096028" y="7057487"/>
                </a:lnTo>
                <a:lnTo>
                  <a:pt x="3104349" y="7051877"/>
                </a:lnTo>
                <a:lnTo>
                  <a:pt x="3109959" y="7043557"/>
                </a:lnTo>
                <a:lnTo>
                  <a:pt x="3112016" y="7033368"/>
                </a:lnTo>
                <a:lnTo>
                  <a:pt x="3109958" y="7023178"/>
                </a:lnTo>
                <a:lnTo>
                  <a:pt x="3104342" y="7014858"/>
                </a:lnTo>
                <a:lnTo>
                  <a:pt x="3096006" y="7009247"/>
                </a:lnTo>
                <a:lnTo>
                  <a:pt x="3085786" y="7007190"/>
                </a:lnTo>
                <a:close/>
              </a:path>
              <a:path w="8910955" h="7059930">
                <a:moveTo>
                  <a:pt x="2981025" y="7007190"/>
                </a:moveTo>
                <a:lnTo>
                  <a:pt x="2970836" y="7009247"/>
                </a:lnTo>
                <a:lnTo>
                  <a:pt x="2962515" y="7014858"/>
                </a:lnTo>
                <a:lnTo>
                  <a:pt x="2956905" y="7023178"/>
                </a:lnTo>
                <a:lnTo>
                  <a:pt x="2954848" y="7033368"/>
                </a:lnTo>
                <a:lnTo>
                  <a:pt x="2956905" y="7043557"/>
                </a:lnTo>
                <a:lnTo>
                  <a:pt x="2962515" y="7051877"/>
                </a:lnTo>
                <a:lnTo>
                  <a:pt x="2970836" y="7057487"/>
                </a:lnTo>
                <a:lnTo>
                  <a:pt x="2981077" y="7059544"/>
                </a:lnTo>
                <a:lnTo>
                  <a:pt x="2991267" y="7057487"/>
                </a:lnTo>
                <a:lnTo>
                  <a:pt x="2999587" y="7051877"/>
                </a:lnTo>
                <a:lnTo>
                  <a:pt x="3005197" y="7043557"/>
                </a:lnTo>
                <a:lnTo>
                  <a:pt x="3007255" y="7033368"/>
                </a:lnTo>
                <a:lnTo>
                  <a:pt x="3005197" y="7023178"/>
                </a:lnTo>
                <a:lnTo>
                  <a:pt x="2999581" y="7014858"/>
                </a:lnTo>
                <a:lnTo>
                  <a:pt x="2991245" y="7009247"/>
                </a:lnTo>
                <a:lnTo>
                  <a:pt x="2981025" y="7007190"/>
                </a:lnTo>
                <a:close/>
              </a:path>
              <a:path w="8910955" h="7059930">
                <a:moveTo>
                  <a:pt x="2876264" y="7007190"/>
                </a:moveTo>
                <a:lnTo>
                  <a:pt x="2866074" y="7009247"/>
                </a:lnTo>
                <a:lnTo>
                  <a:pt x="2857754" y="7014858"/>
                </a:lnTo>
                <a:lnTo>
                  <a:pt x="2852144" y="7023178"/>
                </a:lnTo>
                <a:lnTo>
                  <a:pt x="2850087" y="7033368"/>
                </a:lnTo>
                <a:lnTo>
                  <a:pt x="2852144" y="7043557"/>
                </a:lnTo>
                <a:lnTo>
                  <a:pt x="2857754" y="7051877"/>
                </a:lnTo>
                <a:lnTo>
                  <a:pt x="2866074" y="7057487"/>
                </a:lnTo>
                <a:lnTo>
                  <a:pt x="2876316" y="7059544"/>
                </a:lnTo>
                <a:lnTo>
                  <a:pt x="2886505" y="7057487"/>
                </a:lnTo>
                <a:lnTo>
                  <a:pt x="2894826" y="7051877"/>
                </a:lnTo>
                <a:lnTo>
                  <a:pt x="2900436" y="7043557"/>
                </a:lnTo>
                <a:lnTo>
                  <a:pt x="2902493" y="7033368"/>
                </a:lnTo>
                <a:lnTo>
                  <a:pt x="2900435" y="7023178"/>
                </a:lnTo>
                <a:lnTo>
                  <a:pt x="2894820" y="7014858"/>
                </a:lnTo>
                <a:lnTo>
                  <a:pt x="2886483" y="7009247"/>
                </a:lnTo>
                <a:lnTo>
                  <a:pt x="2876264" y="7007190"/>
                </a:lnTo>
                <a:close/>
              </a:path>
              <a:path w="8910955" h="7059930">
                <a:moveTo>
                  <a:pt x="2771503" y="7007190"/>
                </a:moveTo>
                <a:lnTo>
                  <a:pt x="2761313" y="7009247"/>
                </a:lnTo>
                <a:lnTo>
                  <a:pt x="2752993" y="7014858"/>
                </a:lnTo>
                <a:lnTo>
                  <a:pt x="2747382" y="7023178"/>
                </a:lnTo>
                <a:lnTo>
                  <a:pt x="2745325" y="7033368"/>
                </a:lnTo>
                <a:lnTo>
                  <a:pt x="2747382" y="7043557"/>
                </a:lnTo>
                <a:lnTo>
                  <a:pt x="2752993" y="7051877"/>
                </a:lnTo>
                <a:lnTo>
                  <a:pt x="2761313" y="7057487"/>
                </a:lnTo>
                <a:lnTo>
                  <a:pt x="2771555" y="7059544"/>
                </a:lnTo>
                <a:lnTo>
                  <a:pt x="2781744" y="7057487"/>
                </a:lnTo>
                <a:lnTo>
                  <a:pt x="2790065" y="7051877"/>
                </a:lnTo>
                <a:lnTo>
                  <a:pt x="2795675" y="7043557"/>
                </a:lnTo>
                <a:lnTo>
                  <a:pt x="2797732" y="7033368"/>
                </a:lnTo>
                <a:lnTo>
                  <a:pt x="2795674" y="7023178"/>
                </a:lnTo>
                <a:lnTo>
                  <a:pt x="2790058" y="7014858"/>
                </a:lnTo>
                <a:lnTo>
                  <a:pt x="2781722" y="7009247"/>
                </a:lnTo>
                <a:lnTo>
                  <a:pt x="2771503" y="7007190"/>
                </a:lnTo>
                <a:close/>
              </a:path>
              <a:path w="8910955" h="7059930">
                <a:moveTo>
                  <a:pt x="2666741" y="7007190"/>
                </a:moveTo>
                <a:lnTo>
                  <a:pt x="2656552" y="7009247"/>
                </a:lnTo>
                <a:lnTo>
                  <a:pt x="2648231" y="7014858"/>
                </a:lnTo>
                <a:lnTo>
                  <a:pt x="2642621" y="7023178"/>
                </a:lnTo>
                <a:lnTo>
                  <a:pt x="2640564" y="7033368"/>
                </a:lnTo>
                <a:lnTo>
                  <a:pt x="2642621" y="7043557"/>
                </a:lnTo>
                <a:lnTo>
                  <a:pt x="2648231" y="7051877"/>
                </a:lnTo>
                <a:lnTo>
                  <a:pt x="2656552" y="7057487"/>
                </a:lnTo>
                <a:lnTo>
                  <a:pt x="2666794" y="7059544"/>
                </a:lnTo>
                <a:lnTo>
                  <a:pt x="2676983" y="7057487"/>
                </a:lnTo>
                <a:lnTo>
                  <a:pt x="2685304" y="7051877"/>
                </a:lnTo>
                <a:lnTo>
                  <a:pt x="2690914" y="7043557"/>
                </a:lnTo>
                <a:lnTo>
                  <a:pt x="2692971" y="7033368"/>
                </a:lnTo>
                <a:lnTo>
                  <a:pt x="2690913" y="7023178"/>
                </a:lnTo>
                <a:lnTo>
                  <a:pt x="2685297" y="7014858"/>
                </a:lnTo>
                <a:lnTo>
                  <a:pt x="2676961" y="7009247"/>
                </a:lnTo>
                <a:lnTo>
                  <a:pt x="2666741" y="7007190"/>
                </a:lnTo>
                <a:close/>
              </a:path>
              <a:path w="8910955" h="7059930">
                <a:moveTo>
                  <a:pt x="2561980" y="7007190"/>
                </a:moveTo>
                <a:lnTo>
                  <a:pt x="2551791" y="7009247"/>
                </a:lnTo>
                <a:lnTo>
                  <a:pt x="2543470" y="7014858"/>
                </a:lnTo>
                <a:lnTo>
                  <a:pt x="2537860" y="7023178"/>
                </a:lnTo>
                <a:lnTo>
                  <a:pt x="2535803" y="7033368"/>
                </a:lnTo>
                <a:lnTo>
                  <a:pt x="2537860" y="7043557"/>
                </a:lnTo>
                <a:lnTo>
                  <a:pt x="2543470" y="7051877"/>
                </a:lnTo>
                <a:lnTo>
                  <a:pt x="2551791" y="7057487"/>
                </a:lnTo>
                <a:lnTo>
                  <a:pt x="2562032" y="7059544"/>
                </a:lnTo>
                <a:lnTo>
                  <a:pt x="2572222" y="7057487"/>
                </a:lnTo>
                <a:lnTo>
                  <a:pt x="2580543" y="7051877"/>
                </a:lnTo>
                <a:lnTo>
                  <a:pt x="2586153" y="7043557"/>
                </a:lnTo>
                <a:lnTo>
                  <a:pt x="2588210" y="7033368"/>
                </a:lnTo>
                <a:lnTo>
                  <a:pt x="2586152" y="7023178"/>
                </a:lnTo>
                <a:lnTo>
                  <a:pt x="2580536" y="7014858"/>
                </a:lnTo>
                <a:lnTo>
                  <a:pt x="2572200" y="7009247"/>
                </a:lnTo>
                <a:lnTo>
                  <a:pt x="2561980" y="7007190"/>
                </a:lnTo>
                <a:close/>
              </a:path>
              <a:path w="8910955" h="7059930">
                <a:moveTo>
                  <a:pt x="2457219" y="7007190"/>
                </a:moveTo>
                <a:lnTo>
                  <a:pt x="2447030" y="7009247"/>
                </a:lnTo>
                <a:lnTo>
                  <a:pt x="2438709" y="7014858"/>
                </a:lnTo>
                <a:lnTo>
                  <a:pt x="2433099" y="7023178"/>
                </a:lnTo>
                <a:lnTo>
                  <a:pt x="2431042" y="7033368"/>
                </a:lnTo>
                <a:lnTo>
                  <a:pt x="2433099" y="7043557"/>
                </a:lnTo>
                <a:lnTo>
                  <a:pt x="2438709" y="7051877"/>
                </a:lnTo>
                <a:lnTo>
                  <a:pt x="2447030" y="7057487"/>
                </a:lnTo>
                <a:lnTo>
                  <a:pt x="2457271" y="7059544"/>
                </a:lnTo>
                <a:lnTo>
                  <a:pt x="2467461" y="7057487"/>
                </a:lnTo>
                <a:lnTo>
                  <a:pt x="2475781" y="7051877"/>
                </a:lnTo>
                <a:lnTo>
                  <a:pt x="2481391" y="7043557"/>
                </a:lnTo>
                <a:lnTo>
                  <a:pt x="2483448" y="7033368"/>
                </a:lnTo>
                <a:lnTo>
                  <a:pt x="2481391" y="7023178"/>
                </a:lnTo>
                <a:lnTo>
                  <a:pt x="2475775" y="7014858"/>
                </a:lnTo>
                <a:lnTo>
                  <a:pt x="2467438" y="7009247"/>
                </a:lnTo>
                <a:lnTo>
                  <a:pt x="2457219" y="7007190"/>
                </a:lnTo>
                <a:close/>
              </a:path>
              <a:path w="8910955" h="7059930">
                <a:moveTo>
                  <a:pt x="2352458" y="7007190"/>
                </a:moveTo>
                <a:lnTo>
                  <a:pt x="2342268" y="7009247"/>
                </a:lnTo>
                <a:lnTo>
                  <a:pt x="2333948" y="7014858"/>
                </a:lnTo>
                <a:lnTo>
                  <a:pt x="2328338" y="7023178"/>
                </a:lnTo>
                <a:lnTo>
                  <a:pt x="2326281" y="7033368"/>
                </a:lnTo>
                <a:lnTo>
                  <a:pt x="2328338" y="7043557"/>
                </a:lnTo>
                <a:lnTo>
                  <a:pt x="2333948" y="7051877"/>
                </a:lnTo>
                <a:lnTo>
                  <a:pt x="2342268" y="7057487"/>
                </a:lnTo>
                <a:lnTo>
                  <a:pt x="2352510" y="7059544"/>
                </a:lnTo>
                <a:lnTo>
                  <a:pt x="2362699" y="7057487"/>
                </a:lnTo>
                <a:lnTo>
                  <a:pt x="2371020" y="7051877"/>
                </a:lnTo>
                <a:lnTo>
                  <a:pt x="2376630" y="7043557"/>
                </a:lnTo>
                <a:lnTo>
                  <a:pt x="2378687" y="7033368"/>
                </a:lnTo>
                <a:lnTo>
                  <a:pt x="2376629" y="7023178"/>
                </a:lnTo>
                <a:lnTo>
                  <a:pt x="2371014" y="7014858"/>
                </a:lnTo>
                <a:lnTo>
                  <a:pt x="2362677" y="7009247"/>
                </a:lnTo>
                <a:lnTo>
                  <a:pt x="2352458" y="7007190"/>
                </a:lnTo>
                <a:close/>
              </a:path>
              <a:path w="8910955" h="7059930">
                <a:moveTo>
                  <a:pt x="2247697" y="7007190"/>
                </a:moveTo>
                <a:lnTo>
                  <a:pt x="2237507" y="7009247"/>
                </a:lnTo>
                <a:lnTo>
                  <a:pt x="2229186" y="7014858"/>
                </a:lnTo>
                <a:lnTo>
                  <a:pt x="2223576" y="7023178"/>
                </a:lnTo>
                <a:lnTo>
                  <a:pt x="2221519" y="7033368"/>
                </a:lnTo>
                <a:lnTo>
                  <a:pt x="2223576" y="7043557"/>
                </a:lnTo>
                <a:lnTo>
                  <a:pt x="2229186" y="7051877"/>
                </a:lnTo>
                <a:lnTo>
                  <a:pt x="2237507" y="7057487"/>
                </a:lnTo>
                <a:lnTo>
                  <a:pt x="2247749" y="7059544"/>
                </a:lnTo>
                <a:lnTo>
                  <a:pt x="2257938" y="7057487"/>
                </a:lnTo>
                <a:lnTo>
                  <a:pt x="2266259" y="7051877"/>
                </a:lnTo>
                <a:lnTo>
                  <a:pt x="2271869" y="7043557"/>
                </a:lnTo>
                <a:lnTo>
                  <a:pt x="2273926" y="7033368"/>
                </a:lnTo>
                <a:lnTo>
                  <a:pt x="2271868" y="7023178"/>
                </a:lnTo>
                <a:lnTo>
                  <a:pt x="2266252" y="7014858"/>
                </a:lnTo>
                <a:lnTo>
                  <a:pt x="2257916" y="7009247"/>
                </a:lnTo>
                <a:lnTo>
                  <a:pt x="2247697" y="7007190"/>
                </a:lnTo>
                <a:close/>
              </a:path>
              <a:path w="8910955" h="7059930">
                <a:moveTo>
                  <a:pt x="2142935" y="7007190"/>
                </a:moveTo>
                <a:lnTo>
                  <a:pt x="2132746" y="7009247"/>
                </a:lnTo>
                <a:lnTo>
                  <a:pt x="2124425" y="7014858"/>
                </a:lnTo>
                <a:lnTo>
                  <a:pt x="2118815" y="7023178"/>
                </a:lnTo>
                <a:lnTo>
                  <a:pt x="2116758" y="7033368"/>
                </a:lnTo>
                <a:lnTo>
                  <a:pt x="2118815" y="7043557"/>
                </a:lnTo>
                <a:lnTo>
                  <a:pt x="2124425" y="7051877"/>
                </a:lnTo>
                <a:lnTo>
                  <a:pt x="2132746" y="7057487"/>
                </a:lnTo>
                <a:lnTo>
                  <a:pt x="2142988" y="7059544"/>
                </a:lnTo>
                <a:lnTo>
                  <a:pt x="2153177" y="7057487"/>
                </a:lnTo>
                <a:lnTo>
                  <a:pt x="2161498" y="7051877"/>
                </a:lnTo>
                <a:lnTo>
                  <a:pt x="2167108" y="7043557"/>
                </a:lnTo>
                <a:lnTo>
                  <a:pt x="2169165" y="7033368"/>
                </a:lnTo>
                <a:lnTo>
                  <a:pt x="2167107" y="7023178"/>
                </a:lnTo>
                <a:lnTo>
                  <a:pt x="2161491" y="7014858"/>
                </a:lnTo>
                <a:lnTo>
                  <a:pt x="2153155" y="7009247"/>
                </a:lnTo>
                <a:lnTo>
                  <a:pt x="2142935" y="7007190"/>
                </a:lnTo>
                <a:close/>
              </a:path>
              <a:path w="8910955" h="7059930">
                <a:moveTo>
                  <a:pt x="2038174" y="7007190"/>
                </a:moveTo>
                <a:lnTo>
                  <a:pt x="2027985" y="7009247"/>
                </a:lnTo>
                <a:lnTo>
                  <a:pt x="2019664" y="7014858"/>
                </a:lnTo>
                <a:lnTo>
                  <a:pt x="2014054" y="7023178"/>
                </a:lnTo>
                <a:lnTo>
                  <a:pt x="2011997" y="7033368"/>
                </a:lnTo>
                <a:lnTo>
                  <a:pt x="2014054" y="7043557"/>
                </a:lnTo>
                <a:lnTo>
                  <a:pt x="2019664" y="7051877"/>
                </a:lnTo>
                <a:lnTo>
                  <a:pt x="2027985" y="7057487"/>
                </a:lnTo>
                <a:lnTo>
                  <a:pt x="2038226" y="7059544"/>
                </a:lnTo>
                <a:lnTo>
                  <a:pt x="2048416" y="7057487"/>
                </a:lnTo>
                <a:lnTo>
                  <a:pt x="2056736" y="7051877"/>
                </a:lnTo>
                <a:lnTo>
                  <a:pt x="2062347" y="7043557"/>
                </a:lnTo>
                <a:lnTo>
                  <a:pt x="2064404" y="7033368"/>
                </a:lnTo>
                <a:lnTo>
                  <a:pt x="2062346" y="7023178"/>
                </a:lnTo>
                <a:lnTo>
                  <a:pt x="2056730" y="7014858"/>
                </a:lnTo>
                <a:lnTo>
                  <a:pt x="2048394" y="7009247"/>
                </a:lnTo>
                <a:lnTo>
                  <a:pt x="2038174" y="7007190"/>
                </a:lnTo>
                <a:close/>
              </a:path>
              <a:path w="8910955" h="7059930">
                <a:moveTo>
                  <a:pt x="1933413" y="7007190"/>
                </a:moveTo>
                <a:lnTo>
                  <a:pt x="1923224" y="7009247"/>
                </a:lnTo>
                <a:lnTo>
                  <a:pt x="1914903" y="7014858"/>
                </a:lnTo>
                <a:lnTo>
                  <a:pt x="1909293" y="7023178"/>
                </a:lnTo>
                <a:lnTo>
                  <a:pt x="1907236" y="7033368"/>
                </a:lnTo>
                <a:lnTo>
                  <a:pt x="1909293" y="7043557"/>
                </a:lnTo>
                <a:lnTo>
                  <a:pt x="1914903" y="7051877"/>
                </a:lnTo>
                <a:lnTo>
                  <a:pt x="1923224" y="7057487"/>
                </a:lnTo>
                <a:lnTo>
                  <a:pt x="1933465" y="7059544"/>
                </a:lnTo>
                <a:lnTo>
                  <a:pt x="1943655" y="7057487"/>
                </a:lnTo>
                <a:lnTo>
                  <a:pt x="1951975" y="7051877"/>
                </a:lnTo>
                <a:lnTo>
                  <a:pt x="1957585" y="7043557"/>
                </a:lnTo>
                <a:lnTo>
                  <a:pt x="1959642" y="7033368"/>
                </a:lnTo>
                <a:lnTo>
                  <a:pt x="1957584" y="7023178"/>
                </a:lnTo>
                <a:lnTo>
                  <a:pt x="1951969" y="7014858"/>
                </a:lnTo>
                <a:lnTo>
                  <a:pt x="1943632" y="7009247"/>
                </a:lnTo>
                <a:lnTo>
                  <a:pt x="1933413" y="7007190"/>
                </a:lnTo>
                <a:close/>
              </a:path>
              <a:path w="8910955" h="7059930">
                <a:moveTo>
                  <a:pt x="1828652" y="7007190"/>
                </a:moveTo>
                <a:lnTo>
                  <a:pt x="1818462" y="7009247"/>
                </a:lnTo>
                <a:lnTo>
                  <a:pt x="1810142" y="7014858"/>
                </a:lnTo>
                <a:lnTo>
                  <a:pt x="1804532" y="7023178"/>
                </a:lnTo>
                <a:lnTo>
                  <a:pt x="1802474" y="7033368"/>
                </a:lnTo>
                <a:lnTo>
                  <a:pt x="1804532" y="7043557"/>
                </a:lnTo>
                <a:lnTo>
                  <a:pt x="1810142" y="7051877"/>
                </a:lnTo>
                <a:lnTo>
                  <a:pt x="1818462" y="7057487"/>
                </a:lnTo>
                <a:lnTo>
                  <a:pt x="1828704" y="7059544"/>
                </a:lnTo>
                <a:lnTo>
                  <a:pt x="1838893" y="7057487"/>
                </a:lnTo>
                <a:lnTo>
                  <a:pt x="1847214" y="7051877"/>
                </a:lnTo>
                <a:lnTo>
                  <a:pt x="1852824" y="7043557"/>
                </a:lnTo>
                <a:lnTo>
                  <a:pt x="1854881" y="7033368"/>
                </a:lnTo>
                <a:lnTo>
                  <a:pt x="1852823" y="7023178"/>
                </a:lnTo>
                <a:lnTo>
                  <a:pt x="1847208" y="7014858"/>
                </a:lnTo>
                <a:lnTo>
                  <a:pt x="1838871" y="7009247"/>
                </a:lnTo>
                <a:lnTo>
                  <a:pt x="1828652" y="7007190"/>
                </a:lnTo>
                <a:close/>
              </a:path>
              <a:path w="8910955" h="7059930">
                <a:moveTo>
                  <a:pt x="1723890" y="7007190"/>
                </a:moveTo>
                <a:lnTo>
                  <a:pt x="1713701" y="7009247"/>
                </a:lnTo>
                <a:lnTo>
                  <a:pt x="1705380" y="7014858"/>
                </a:lnTo>
                <a:lnTo>
                  <a:pt x="1699770" y="7023178"/>
                </a:lnTo>
                <a:lnTo>
                  <a:pt x="1697713" y="7033368"/>
                </a:lnTo>
                <a:lnTo>
                  <a:pt x="1699770" y="7043557"/>
                </a:lnTo>
                <a:lnTo>
                  <a:pt x="1705380" y="7051877"/>
                </a:lnTo>
                <a:lnTo>
                  <a:pt x="1713701" y="7057487"/>
                </a:lnTo>
                <a:lnTo>
                  <a:pt x="1723943" y="7059544"/>
                </a:lnTo>
                <a:lnTo>
                  <a:pt x="1734132" y="7057487"/>
                </a:lnTo>
                <a:lnTo>
                  <a:pt x="1742453" y="7051877"/>
                </a:lnTo>
                <a:lnTo>
                  <a:pt x="1748063" y="7043557"/>
                </a:lnTo>
                <a:lnTo>
                  <a:pt x="1750120" y="7033368"/>
                </a:lnTo>
                <a:lnTo>
                  <a:pt x="1748062" y="7023178"/>
                </a:lnTo>
                <a:lnTo>
                  <a:pt x="1742446" y="7014858"/>
                </a:lnTo>
                <a:lnTo>
                  <a:pt x="1734110" y="7009247"/>
                </a:lnTo>
                <a:lnTo>
                  <a:pt x="1723890" y="7007190"/>
                </a:lnTo>
                <a:close/>
              </a:path>
              <a:path w="8910955" h="7059930">
                <a:moveTo>
                  <a:pt x="1619129" y="7007190"/>
                </a:moveTo>
                <a:lnTo>
                  <a:pt x="1608940" y="7009247"/>
                </a:lnTo>
                <a:lnTo>
                  <a:pt x="1600619" y="7014858"/>
                </a:lnTo>
                <a:lnTo>
                  <a:pt x="1595009" y="7023178"/>
                </a:lnTo>
                <a:lnTo>
                  <a:pt x="1592952" y="7033368"/>
                </a:lnTo>
                <a:lnTo>
                  <a:pt x="1595009" y="7043557"/>
                </a:lnTo>
                <a:lnTo>
                  <a:pt x="1600619" y="7051877"/>
                </a:lnTo>
                <a:lnTo>
                  <a:pt x="1608940" y="7057487"/>
                </a:lnTo>
                <a:lnTo>
                  <a:pt x="1619182" y="7059544"/>
                </a:lnTo>
                <a:lnTo>
                  <a:pt x="1629371" y="7057487"/>
                </a:lnTo>
                <a:lnTo>
                  <a:pt x="1637692" y="7051877"/>
                </a:lnTo>
                <a:lnTo>
                  <a:pt x="1643302" y="7043557"/>
                </a:lnTo>
                <a:lnTo>
                  <a:pt x="1645359" y="7033368"/>
                </a:lnTo>
                <a:lnTo>
                  <a:pt x="1643301" y="7023178"/>
                </a:lnTo>
                <a:lnTo>
                  <a:pt x="1637685" y="7014858"/>
                </a:lnTo>
                <a:lnTo>
                  <a:pt x="1629349" y="7009247"/>
                </a:lnTo>
                <a:lnTo>
                  <a:pt x="1619129" y="7007190"/>
                </a:lnTo>
                <a:close/>
              </a:path>
              <a:path w="8910955" h="7059930">
                <a:moveTo>
                  <a:pt x="1514368" y="7007190"/>
                </a:moveTo>
                <a:lnTo>
                  <a:pt x="1504179" y="7009247"/>
                </a:lnTo>
                <a:lnTo>
                  <a:pt x="1495858" y="7014858"/>
                </a:lnTo>
                <a:lnTo>
                  <a:pt x="1490248" y="7023178"/>
                </a:lnTo>
                <a:lnTo>
                  <a:pt x="1488191" y="7033368"/>
                </a:lnTo>
                <a:lnTo>
                  <a:pt x="1490248" y="7043557"/>
                </a:lnTo>
                <a:lnTo>
                  <a:pt x="1495858" y="7051877"/>
                </a:lnTo>
                <a:lnTo>
                  <a:pt x="1504179" y="7057487"/>
                </a:lnTo>
                <a:lnTo>
                  <a:pt x="1514420" y="7059544"/>
                </a:lnTo>
                <a:lnTo>
                  <a:pt x="1524610" y="7057487"/>
                </a:lnTo>
                <a:lnTo>
                  <a:pt x="1532930" y="7051877"/>
                </a:lnTo>
                <a:lnTo>
                  <a:pt x="1538540" y="7043557"/>
                </a:lnTo>
                <a:lnTo>
                  <a:pt x="1540598" y="7033368"/>
                </a:lnTo>
                <a:lnTo>
                  <a:pt x="1538540" y="7023178"/>
                </a:lnTo>
                <a:lnTo>
                  <a:pt x="1532924" y="7014858"/>
                </a:lnTo>
                <a:lnTo>
                  <a:pt x="1524588" y="7009247"/>
                </a:lnTo>
                <a:lnTo>
                  <a:pt x="1514368" y="7007190"/>
                </a:lnTo>
                <a:close/>
              </a:path>
              <a:path w="8910955" h="7059930">
                <a:moveTo>
                  <a:pt x="1409607" y="7007190"/>
                </a:moveTo>
                <a:lnTo>
                  <a:pt x="1399418" y="7009247"/>
                </a:lnTo>
                <a:lnTo>
                  <a:pt x="1391097" y="7014858"/>
                </a:lnTo>
                <a:lnTo>
                  <a:pt x="1385487" y="7023178"/>
                </a:lnTo>
                <a:lnTo>
                  <a:pt x="1383430" y="7033368"/>
                </a:lnTo>
                <a:lnTo>
                  <a:pt x="1385487" y="7043557"/>
                </a:lnTo>
                <a:lnTo>
                  <a:pt x="1391097" y="7051877"/>
                </a:lnTo>
                <a:lnTo>
                  <a:pt x="1399418" y="7057487"/>
                </a:lnTo>
                <a:lnTo>
                  <a:pt x="1409659" y="7059544"/>
                </a:lnTo>
                <a:lnTo>
                  <a:pt x="1419848" y="7057487"/>
                </a:lnTo>
                <a:lnTo>
                  <a:pt x="1428169" y="7051877"/>
                </a:lnTo>
                <a:lnTo>
                  <a:pt x="1433779" y="7043557"/>
                </a:lnTo>
                <a:lnTo>
                  <a:pt x="1435836" y="7033368"/>
                </a:lnTo>
                <a:lnTo>
                  <a:pt x="1433778" y="7023178"/>
                </a:lnTo>
                <a:lnTo>
                  <a:pt x="1428163" y="7014858"/>
                </a:lnTo>
                <a:lnTo>
                  <a:pt x="1419826" y="7009247"/>
                </a:lnTo>
                <a:lnTo>
                  <a:pt x="1409607" y="7007190"/>
                </a:lnTo>
                <a:close/>
              </a:path>
              <a:path w="8910955" h="7059930">
                <a:moveTo>
                  <a:pt x="1304846" y="7007190"/>
                </a:moveTo>
                <a:lnTo>
                  <a:pt x="1294656" y="7009247"/>
                </a:lnTo>
                <a:lnTo>
                  <a:pt x="1286336" y="7014858"/>
                </a:lnTo>
                <a:lnTo>
                  <a:pt x="1280726" y="7023178"/>
                </a:lnTo>
                <a:lnTo>
                  <a:pt x="1278668" y="7033368"/>
                </a:lnTo>
                <a:lnTo>
                  <a:pt x="1280726" y="7043557"/>
                </a:lnTo>
                <a:lnTo>
                  <a:pt x="1286336" y="7051877"/>
                </a:lnTo>
                <a:lnTo>
                  <a:pt x="1294656" y="7057487"/>
                </a:lnTo>
                <a:lnTo>
                  <a:pt x="1304898" y="7059544"/>
                </a:lnTo>
                <a:lnTo>
                  <a:pt x="1315087" y="7057487"/>
                </a:lnTo>
                <a:lnTo>
                  <a:pt x="1323408" y="7051877"/>
                </a:lnTo>
                <a:lnTo>
                  <a:pt x="1329018" y="7043557"/>
                </a:lnTo>
                <a:lnTo>
                  <a:pt x="1331075" y="7033368"/>
                </a:lnTo>
                <a:lnTo>
                  <a:pt x="1329017" y="7023178"/>
                </a:lnTo>
                <a:lnTo>
                  <a:pt x="1323401" y="7014858"/>
                </a:lnTo>
                <a:lnTo>
                  <a:pt x="1315065" y="7009247"/>
                </a:lnTo>
                <a:lnTo>
                  <a:pt x="1304846" y="7007190"/>
                </a:lnTo>
                <a:close/>
              </a:path>
              <a:path w="8910955" h="7059930">
                <a:moveTo>
                  <a:pt x="1200084" y="7007190"/>
                </a:moveTo>
                <a:lnTo>
                  <a:pt x="1189895" y="7009247"/>
                </a:lnTo>
                <a:lnTo>
                  <a:pt x="1181574" y="7014858"/>
                </a:lnTo>
                <a:lnTo>
                  <a:pt x="1175964" y="7023178"/>
                </a:lnTo>
                <a:lnTo>
                  <a:pt x="1173907" y="7033368"/>
                </a:lnTo>
                <a:lnTo>
                  <a:pt x="1175964" y="7043557"/>
                </a:lnTo>
                <a:lnTo>
                  <a:pt x="1181574" y="7051877"/>
                </a:lnTo>
                <a:lnTo>
                  <a:pt x="1189895" y="7057487"/>
                </a:lnTo>
                <a:lnTo>
                  <a:pt x="1200137" y="7059544"/>
                </a:lnTo>
                <a:lnTo>
                  <a:pt x="1210326" y="7057487"/>
                </a:lnTo>
                <a:lnTo>
                  <a:pt x="1218647" y="7051877"/>
                </a:lnTo>
                <a:lnTo>
                  <a:pt x="1224257" y="7043557"/>
                </a:lnTo>
                <a:lnTo>
                  <a:pt x="1226314" y="7033368"/>
                </a:lnTo>
                <a:lnTo>
                  <a:pt x="1224256" y="7023178"/>
                </a:lnTo>
                <a:lnTo>
                  <a:pt x="1218640" y="7014858"/>
                </a:lnTo>
                <a:lnTo>
                  <a:pt x="1210304" y="7009247"/>
                </a:lnTo>
                <a:lnTo>
                  <a:pt x="1200084" y="7007190"/>
                </a:lnTo>
                <a:close/>
              </a:path>
              <a:path w="8910955" h="7059930">
                <a:moveTo>
                  <a:pt x="1095323" y="7007190"/>
                </a:moveTo>
                <a:lnTo>
                  <a:pt x="1085134" y="7009247"/>
                </a:lnTo>
                <a:lnTo>
                  <a:pt x="1076813" y="7014858"/>
                </a:lnTo>
                <a:lnTo>
                  <a:pt x="1071203" y="7023178"/>
                </a:lnTo>
                <a:lnTo>
                  <a:pt x="1069146" y="7033368"/>
                </a:lnTo>
                <a:lnTo>
                  <a:pt x="1071203" y="7043557"/>
                </a:lnTo>
                <a:lnTo>
                  <a:pt x="1076813" y="7051877"/>
                </a:lnTo>
                <a:lnTo>
                  <a:pt x="1085134" y="7057487"/>
                </a:lnTo>
                <a:lnTo>
                  <a:pt x="1095376" y="7059544"/>
                </a:lnTo>
                <a:lnTo>
                  <a:pt x="1105565" y="7057487"/>
                </a:lnTo>
                <a:lnTo>
                  <a:pt x="1113886" y="7051877"/>
                </a:lnTo>
                <a:lnTo>
                  <a:pt x="1119496" y="7043557"/>
                </a:lnTo>
                <a:lnTo>
                  <a:pt x="1121553" y="7033368"/>
                </a:lnTo>
                <a:lnTo>
                  <a:pt x="1119495" y="7023178"/>
                </a:lnTo>
                <a:lnTo>
                  <a:pt x="1113879" y="7014858"/>
                </a:lnTo>
                <a:lnTo>
                  <a:pt x="1105543" y="7009247"/>
                </a:lnTo>
                <a:lnTo>
                  <a:pt x="1095323" y="7007190"/>
                </a:lnTo>
                <a:close/>
              </a:path>
              <a:path w="8910955" h="7059930">
                <a:moveTo>
                  <a:pt x="990562" y="7007190"/>
                </a:moveTo>
                <a:lnTo>
                  <a:pt x="980373" y="7009247"/>
                </a:lnTo>
                <a:lnTo>
                  <a:pt x="972052" y="7014858"/>
                </a:lnTo>
                <a:lnTo>
                  <a:pt x="966442" y="7023178"/>
                </a:lnTo>
                <a:lnTo>
                  <a:pt x="964385" y="7033368"/>
                </a:lnTo>
                <a:lnTo>
                  <a:pt x="966442" y="7043557"/>
                </a:lnTo>
                <a:lnTo>
                  <a:pt x="972052" y="7051877"/>
                </a:lnTo>
                <a:lnTo>
                  <a:pt x="980373" y="7057487"/>
                </a:lnTo>
                <a:lnTo>
                  <a:pt x="990614" y="7059544"/>
                </a:lnTo>
                <a:lnTo>
                  <a:pt x="1000804" y="7057487"/>
                </a:lnTo>
                <a:lnTo>
                  <a:pt x="1009124" y="7051877"/>
                </a:lnTo>
                <a:lnTo>
                  <a:pt x="1014734" y="7043557"/>
                </a:lnTo>
                <a:lnTo>
                  <a:pt x="1016792" y="7033368"/>
                </a:lnTo>
                <a:lnTo>
                  <a:pt x="1014734" y="7023178"/>
                </a:lnTo>
                <a:lnTo>
                  <a:pt x="1009118" y="7014858"/>
                </a:lnTo>
                <a:lnTo>
                  <a:pt x="1000782" y="7009247"/>
                </a:lnTo>
                <a:lnTo>
                  <a:pt x="990562" y="7007190"/>
                </a:lnTo>
                <a:close/>
              </a:path>
              <a:path w="8910955" h="7059930">
                <a:moveTo>
                  <a:pt x="885801" y="7007190"/>
                </a:moveTo>
                <a:lnTo>
                  <a:pt x="875612" y="7009247"/>
                </a:lnTo>
                <a:lnTo>
                  <a:pt x="867291" y="7014858"/>
                </a:lnTo>
                <a:lnTo>
                  <a:pt x="861681" y="7023178"/>
                </a:lnTo>
                <a:lnTo>
                  <a:pt x="859624" y="7033368"/>
                </a:lnTo>
                <a:lnTo>
                  <a:pt x="861681" y="7043557"/>
                </a:lnTo>
                <a:lnTo>
                  <a:pt x="867291" y="7051877"/>
                </a:lnTo>
                <a:lnTo>
                  <a:pt x="875612" y="7057487"/>
                </a:lnTo>
                <a:lnTo>
                  <a:pt x="885853" y="7059544"/>
                </a:lnTo>
                <a:lnTo>
                  <a:pt x="896042" y="7057487"/>
                </a:lnTo>
                <a:lnTo>
                  <a:pt x="904363" y="7051877"/>
                </a:lnTo>
                <a:lnTo>
                  <a:pt x="909973" y="7043557"/>
                </a:lnTo>
                <a:lnTo>
                  <a:pt x="912030" y="7033368"/>
                </a:lnTo>
                <a:lnTo>
                  <a:pt x="909972" y="7023178"/>
                </a:lnTo>
                <a:lnTo>
                  <a:pt x="904357" y="7014858"/>
                </a:lnTo>
                <a:lnTo>
                  <a:pt x="896020" y="7009247"/>
                </a:lnTo>
                <a:lnTo>
                  <a:pt x="885801" y="7007190"/>
                </a:lnTo>
                <a:close/>
              </a:path>
              <a:path w="8910955" h="7059930">
                <a:moveTo>
                  <a:pt x="781040" y="7007190"/>
                </a:moveTo>
                <a:lnTo>
                  <a:pt x="770850" y="7009247"/>
                </a:lnTo>
                <a:lnTo>
                  <a:pt x="762530" y="7014858"/>
                </a:lnTo>
                <a:lnTo>
                  <a:pt x="756920" y="7023178"/>
                </a:lnTo>
                <a:lnTo>
                  <a:pt x="754862" y="7033368"/>
                </a:lnTo>
                <a:lnTo>
                  <a:pt x="756920" y="7043557"/>
                </a:lnTo>
                <a:lnTo>
                  <a:pt x="762530" y="7051877"/>
                </a:lnTo>
                <a:lnTo>
                  <a:pt x="770850" y="7057487"/>
                </a:lnTo>
                <a:lnTo>
                  <a:pt x="781092" y="7059544"/>
                </a:lnTo>
                <a:lnTo>
                  <a:pt x="791281" y="7057487"/>
                </a:lnTo>
                <a:lnTo>
                  <a:pt x="799602" y="7051877"/>
                </a:lnTo>
                <a:lnTo>
                  <a:pt x="805212" y="7043557"/>
                </a:lnTo>
                <a:lnTo>
                  <a:pt x="807269" y="7033368"/>
                </a:lnTo>
                <a:lnTo>
                  <a:pt x="805211" y="7023178"/>
                </a:lnTo>
                <a:lnTo>
                  <a:pt x="799595" y="7014858"/>
                </a:lnTo>
                <a:lnTo>
                  <a:pt x="791259" y="7009247"/>
                </a:lnTo>
                <a:lnTo>
                  <a:pt x="781040" y="7007190"/>
                </a:lnTo>
                <a:close/>
              </a:path>
              <a:path w="8910955" h="7059930">
                <a:moveTo>
                  <a:pt x="676278" y="7007190"/>
                </a:moveTo>
                <a:lnTo>
                  <a:pt x="666089" y="7009247"/>
                </a:lnTo>
                <a:lnTo>
                  <a:pt x="657768" y="7014858"/>
                </a:lnTo>
                <a:lnTo>
                  <a:pt x="652158" y="7023178"/>
                </a:lnTo>
                <a:lnTo>
                  <a:pt x="650101" y="7033368"/>
                </a:lnTo>
                <a:lnTo>
                  <a:pt x="652158" y="7043557"/>
                </a:lnTo>
                <a:lnTo>
                  <a:pt x="657768" y="7051877"/>
                </a:lnTo>
                <a:lnTo>
                  <a:pt x="666089" y="7057487"/>
                </a:lnTo>
                <a:lnTo>
                  <a:pt x="676331" y="7059544"/>
                </a:lnTo>
                <a:lnTo>
                  <a:pt x="686520" y="7057487"/>
                </a:lnTo>
                <a:lnTo>
                  <a:pt x="694841" y="7051877"/>
                </a:lnTo>
                <a:lnTo>
                  <a:pt x="700451" y="7043557"/>
                </a:lnTo>
                <a:lnTo>
                  <a:pt x="702508" y="7033368"/>
                </a:lnTo>
                <a:lnTo>
                  <a:pt x="700450" y="7023178"/>
                </a:lnTo>
                <a:lnTo>
                  <a:pt x="694834" y="7014858"/>
                </a:lnTo>
                <a:lnTo>
                  <a:pt x="686498" y="7009247"/>
                </a:lnTo>
                <a:lnTo>
                  <a:pt x="676278" y="7007190"/>
                </a:lnTo>
                <a:close/>
              </a:path>
              <a:path w="8910955" h="7059930">
                <a:moveTo>
                  <a:pt x="571517" y="7007190"/>
                </a:moveTo>
                <a:lnTo>
                  <a:pt x="561328" y="7009247"/>
                </a:lnTo>
                <a:lnTo>
                  <a:pt x="553007" y="7014858"/>
                </a:lnTo>
                <a:lnTo>
                  <a:pt x="547397" y="7023178"/>
                </a:lnTo>
                <a:lnTo>
                  <a:pt x="545340" y="7033368"/>
                </a:lnTo>
                <a:lnTo>
                  <a:pt x="547397" y="7043557"/>
                </a:lnTo>
                <a:lnTo>
                  <a:pt x="553007" y="7051877"/>
                </a:lnTo>
                <a:lnTo>
                  <a:pt x="561328" y="7057487"/>
                </a:lnTo>
                <a:lnTo>
                  <a:pt x="571570" y="7059544"/>
                </a:lnTo>
                <a:lnTo>
                  <a:pt x="581759" y="7057487"/>
                </a:lnTo>
                <a:lnTo>
                  <a:pt x="590080" y="7051877"/>
                </a:lnTo>
                <a:lnTo>
                  <a:pt x="595690" y="7043557"/>
                </a:lnTo>
                <a:lnTo>
                  <a:pt x="597747" y="7033368"/>
                </a:lnTo>
                <a:lnTo>
                  <a:pt x="595689" y="7023178"/>
                </a:lnTo>
                <a:lnTo>
                  <a:pt x="590073" y="7014858"/>
                </a:lnTo>
                <a:lnTo>
                  <a:pt x="581737" y="7009247"/>
                </a:lnTo>
                <a:lnTo>
                  <a:pt x="571517" y="7007190"/>
                </a:lnTo>
                <a:close/>
              </a:path>
              <a:path w="8910955" h="7059930">
                <a:moveTo>
                  <a:pt x="466756" y="7007190"/>
                </a:moveTo>
                <a:lnTo>
                  <a:pt x="456567" y="7009247"/>
                </a:lnTo>
                <a:lnTo>
                  <a:pt x="448246" y="7014858"/>
                </a:lnTo>
                <a:lnTo>
                  <a:pt x="442636" y="7023178"/>
                </a:lnTo>
                <a:lnTo>
                  <a:pt x="440579" y="7033368"/>
                </a:lnTo>
                <a:lnTo>
                  <a:pt x="442636" y="7043557"/>
                </a:lnTo>
                <a:lnTo>
                  <a:pt x="448246" y="7051877"/>
                </a:lnTo>
                <a:lnTo>
                  <a:pt x="456567" y="7057487"/>
                </a:lnTo>
                <a:lnTo>
                  <a:pt x="466808" y="7059544"/>
                </a:lnTo>
                <a:lnTo>
                  <a:pt x="476998" y="7057487"/>
                </a:lnTo>
                <a:lnTo>
                  <a:pt x="485318" y="7051877"/>
                </a:lnTo>
                <a:lnTo>
                  <a:pt x="490928" y="7043557"/>
                </a:lnTo>
                <a:lnTo>
                  <a:pt x="492986" y="7033368"/>
                </a:lnTo>
                <a:lnTo>
                  <a:pt x="490928" y="7023178"/>
                </a:lnTo>
                <a:lnTo>
                  <a:pt x="485312" y="7014858"/>
                </a:lnTo>
                <a:lnTo>
                  <a:pt x="476976" y="7009247"/>
                </a:lnTo>
                <a:lnTo>
                  <a:pt x="466756" y="7007190"/>
                </a:lnTo>
                <a:close/>
              </a:path>
              <a:path w="8910955" h="7059930">
                <a:moveTo>
                  <a:pt x="361995" y="7007190"/>
                </a:moveTo>
                <a:lnTo>
                  <a:pt x="351806" y="7009247"/>
                </a:lnTo>
                <a:lnTo>
                  <a:pt x="343485" y="7014858"/>
                </a:lnTo>
                <a:lnTo>
                  <a:pt x="337875" y="7023178"/>
                </a:lnTo>
                <a:lnTo>
                  <a:pt x="335818" y="7033368"/>
                </a:lnTo>
                <a:lnTo>
                  <a:pt x="337875" y="7043557"/>
                </a:lnTo>
                <a:lnTo>
                  <a:pt x="343485" y="7051877"/>
                </a:lnTo>
                <a:lnTo>
                  <a:pt x="351806" y="7057487"/>
                </a:lnTo>
                <a:lnTo>
                  <a:pt x="362047" y="7059544"/>
                </a:lnTo>
                <a:lnTo>
                  <a:pt x="372237" y="7057487"/>
                </a:lnTo>
                <a:lnTo>
                  <a:pt x="380557" y="7051877"/>
                </a:lnTo>
                <a:lnTo>
                  <a:pt x="386167" y="7043557"/>
                </a:lnTo>
                <a:lnTo>
                  <a:pt x="388224" y="7033368"/>
                </a:lnTo>
                <a:lnTo>
                  <a:pt x="386166" y="7023178"/>
                </a:lnTo>
                <a:lnTo>
                  <a:pt x="380551" y="7014858"/>
                </a:lnTo>
                <a:lnTo>
                  <a:pt x="372214" y="7009247"/>
                </a:lnTo>
                <a:lnTo>
                  <a:pt x="361995" y="7007190"/>
                </a:lnTo>
                <a:close/>
              </a:path>
              <a:path w="8910955" h="7059930">
                <a:moveTo>
                  <a:pt x="257234" y="7007190"/>
                </a:moveTo>
                <a:lnTo>
                  <a:pt x="247044" y="7009247"/>
                </a:lnTo>
                <a:lnTo>
                  <a:pt x="238724" y="7014858"/>
                </a:lnTo>
                <a:lnTo>
                  <a:pt x="233114" y="7023178"/>
                </a:lnTo>
                <a:lnTo>
                  <a:pt x="231056" y="7033368"/>
                </a:lnTo>
                <a:lnTo>
                  <a:pt x="233114" y="7043557"/>
                </a:lnTo>
                <a:lnTo>
                  <a:pt x="238724" y="7051877"/>
                </a:lnTo>
                <a:lnTo>
                  <a:pt x="247044" y="7057487"/>
                </a:lnTo>
                <a:lnTo>
                  <a:pt x="257286" y="7059544"/>
                </a:lnTo>
                <a:lnTo>
                  <a:pt x="267475" y="7057487"/>
                </a:lnTo>
                <a:lnTo>
                  <a:pt x="275796" y="7051877"/>
                </a:lnTo>
                <a:lnTo>
                  <a:pt x="281406" y="7043557"/>
                </a:lnTo>
                <a:lnTo>
                  <a:pt x="283463" y="7033368"/>
                </a:lnTo>
                <a:lnTo>
                  <a:pt x="281405" y="7023178"/>
                </a:lnTo>
                <a:lnTo>
                  <a:pt x="275790" y="7014858"/>
                </a:lnTo>
                <a:lnTo>
                  <a:pt x="267453" y="7009247"/>
                </a:lnTo>
                <a:lnTo>
                  <a:pt x="257234" y="7007190"/>
                </a:lnTo>
                <a:close/>
              </a:path>
              <a:path w="8910955" h="7059930">
                <a:moveTo>
                  <a:pt x="152557" y="6996051"/>
                </a:moveTo>
                <a:lnTo>
                  <a:pt x="142808" y="6998434"/>
                </a:lnTo>
                <a:lnTo>
                  <a:pt x="134665" y="7004298"/>
                </a:lnTo>
                <a:lnTo>
                  <a:pt x="129208" y="7013145"/>
                </a:lnTo>
                <a:lnTo>
                  <a:pt x="127611" y="7023417"/>
                </a:lnTo>
                <a:lnTo>
                  <a:pt x="129993" y="7033165"/>
                </a:lnTo>
                <a:lnTo>
                  <a:pt x="135858" y="7041309"/>
                </a:lnTo>
                <a:lnTo>
                  <a:pt x="144754" y="7046784"/>
                </a:lnTo>
                <a:lnTo>
                  <a:pt x="155026" y="7048381"/>
                </a:lnTo>
                <a:lnTo>
                  <a:pt x="164774" y="7045999"/>
                </a:lnTo>
                <a:lnTo>
                  <a:pt x="172917" y="7040135"/>
                </a:lnTo>
                <a:lnTo>
                  <a:pt x="178375" y="7031287"/>
                </a:lnTo>
                <a:lnTo>
                  <a:pt x="179971" y="7021015"/>
                </a:lnTo>
                <a:lnTo>
                  <a:pt x="177583" y="7011265"/>
                </a:lnTo>
                <a:lnTo>
                  <a:pt x="171704" y="7003116"/>
                </a:lnTo>
                <a:lnTo>
                  <a:pt x="162828" y="6997648"/>
                </a:lnTo>
                <a:lnTo>
                  <a:pt x="152557" y="6996051"/>
                </a:lnTo>
                <a:close/>
              </a:path>
              <a:path w="8910955" h="7059930">
                <a:moveTo>
                  <a:pt x="72948" y="6936792"/>
                </a:moveTo>
                <a:lnTo>
                  <a:pt x="62924" y="6937269"/>
                </a:lnTo>
                <a:lnTo>
                  <a:pt x="53526" y="6941711"/>
                </a:lnTo>
                <a:lnTo>
                  <a:pt x="46587" y="6949450"/>
                </a:lnTo>
                <a:lnTo>
                  <a:pt x="43270" y="6958922"/>
                </a:lnTo>
                <a:lnTo>
                  <a:pt x="43746" y="6968946"/>
                </a:lnTo>
                <a:lnTo>
                  <a:pt x="48219" y="6978386"/>
                </a:lnTo>
                <a:lnTo>
                  <a:pt x="55959" y="6985324"/>
                </a:lnTo>
                <a:lnTo>
                  <a:pt x="65430" y="6988642"/>
                </a:lnTo>
                <a:lnTo>
                  <a:pt x="75454" y="6988165"/>
                </a:lnTo>
                <a:lnTo>
                  <a:pt x="84852" y="6983724"/>
                </a:lnTo>
                <a:lnTo>
                  <a:pt x="91791" y="6975984"/>
                </a:lnTo>
                <a:lnTo>
                  <a:pt x="95105" y="6966508"/>
                </a:lnTo>
                <a:lnTo>
                  <a:pt x="94619" y="6956471"/>
                </a:lnTo>
                <a:lnTo>
                  <a:pt x="90159" y="6947049"/>
                </a:lnTo>
                <a:lnTo>
                  <a:pt x="82419" y="6940110"/>
                </a:lnTo>
                <a:lnTo>
                  <a:pt x="72948" y="6936792"/>
                </a:lnTo>
                <a:close/>
              </a:path>
              <a:path w="8910955" h="7059930">
                <a:moveTo>
                  <a:pt x="24196" y="6841889"/>
                </a:moveTo>
                <a:lnTo>
                  <a:pt x="14431" y="6845454"/>
                </a:lnTo>
                <a:lnTo>
                  <a:pt x="7048" y="6852251"/>
                </a:lnTo>
                <a:lnTo>
                  <a:pt x="2753" y="6861321"/>
                </a:lnTo>
                <a:lnTo>
                  <a:pt x="2259" y="6871756"/>
                </a:lnTo>
                <a:lnTo>
                  <a:pt x="5825" y="6881520"/>
                </a:lnTo>
                <a:lnTo>
                  <a:pt x="12622" y="6888903"/>
                </a:lnTo>
                <a:lnTo>
                  <a:pt x="21692" y="6893198"/>
                </a:lnTo>
                <a:lnTo>
                  <a:pt x="32074" y="6893700"/>
                </a:lnTo>
                <a:lnTo>
                  <a:pt x="41838" y="6890133"/>
                </a:lnTo>
                <a:lnTo>
                  <a:pt x="49220" y="6883331"/>
                </a:lnTo>
                <a:lnTo>
                  <a:pt x="53513" y="6874245"/>
                </a:lnTo>
                <a:lnTo>
                  <a:pt x="54011" y="6863832"/>
                </a:lnTo>
                <a:lnTo>
                  <a:pt x="50445" y="6854068"/>
                </a:lnTo>
                <a:lnTo>
                  <a:pt x="43648" y="6846686"/>
                </a:lnTo>
                <a:lnTo>
                  <a:pt x="34578" y="6842390"/>
                </a:lnTo>
                <a:lnTo>
                  <a:pt x="24196" y="6841889"/>
                </a:lnTo>
                <a:close/>
              </a:path>
            </a:pathLst>
          </a:custGeom>
          <a:solidFill>
            <a:srgbClr val="E55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0481430" y="3335204"/>
            <a:ext cx="8415020" cy="5417820"/>
          </a:xfrm>
          <a:prstGeom prst="rect">
            <a:avLst/>
          </a:prstGeom>
        </p:spPr>
        <p:txBody>
          <a:bodyPr wrap="square" lIns="0" tIns="249555" rIns="0" bIns="0" rtlCol="0" vert="horz">
            <a:spAutoFit/>
          </a:bodyPr>
          <a:lstStyle/>
          <a:p>
            <a:pPr marL="483234" indent="-470534">
              <a:lnSpc>
                <a:spcPct val="100000"/>
              </a:lnSpc>
              <a:spcBef>
                <a:spcPts val="1965"/>
              </a:spcBef>
              <a:buClr>
                <a:srgbClr val="270AA8"/>
              </a:buClr>
              <a:buSzPct val="101724"/>
              <a:buFont typeface="Arial"/>
              <a:buChar char="■"/>
              <a:tabLst>
                <a:tab pos="483234" algn="l"/>
              </a:tabLst>
            </a:pPr>
            <a:r>
              <a:rPr dirty="0" sz="2900" spc="-175" b="1">
                <a:latin typeface="Tahoma"/>
                <a:cs typeface="Tahoma"/>
              </a:rPr>
              <a:t>18-</a:t>
            </a:r>
            <a:r>
              <a:rPr dirty="0" sz="2900" b="1">
                <a:latin typeface="Tahoma"/>
                <a:cs typeface="Tahoma"/>
              </a:rPr>
              <a:t>80</a:t>
            </a:r>
            <a:r>
              <a:rPr dirty="0" sz="2900" spc="-110" b="1">
                <a:latin typeface="Tahoma"/>
                <a:cs typeface="Tahoma"/>
              </a:rPr>
              <a:t> </a:t>
            </a:r>
            <a:r>
              <a:rPr dirty="0" sz="2900" spc="-50" b="1">
                <a:latin typeface="Tahoma"/>
                <a:cs typeface="Tahoma"/>
              </a:rPr>
              <a:t>years</a:t>
            </a:r>
            <a:r>
              <a:rPr dirty="0" sz="2900" spc="-105" b="1">
                <a:latin typeface="Tahoma"/>
                <a:cs typeface="Tahoma"/>
              </a:rPr>
              <a:t> </a:t>
            </a:r>
            <a:r>
              <a:rPr dirty="0" sz="2900" spc="-25" b="1">
                <a:latin typeface="Tahoma"/>
                <a:cs typeface="Tahoma"/>
              </a:rPr>
              <a:t>old</a:t>
            </a:r>
            <a:endParaRPr sz="2900">
              <a:latin typeface="Tahoma"/>
              <a:cs typeface="Tahoma"/>
            </a:endParaRPr>
          </a:p>
          <a:p>
            <a:pPr marL="483234" indent="-470534">
              <a:lnSpc>
                <a:spcPct val="100000"/>
              </a:lnSpc>
              <a:spcBef>
                <a:spcPts val="1960"/>
              </a:spcBef>
              <a:buClr>
                <a:srgbClr val="270AA8"/>
              </a:buClr>
              <a:buSzPct val="101724"/>
              <a:buFont typeface="Arial"/>
              <a:buChar char="■"/>
              <a:tabLst>
                <a:tab pos="483234" algn="l"/>
              </a:tabLst>
            </a:pPr>
            <a:r>
              <a:rPr dirty="0" sz="2900" b="1">
                <a:latin typeface="Tahoma"/>
                <a:cs typeface="Tahoma"/>
              </a:rPr>
              <a:t>LV</a:t>
            </a:r>
            <a:r>
              <a:rPr dirty="0" sz="2900" spc="-170" b="1">
                <a:latin typeface="Tahoma"/>
                <a:cs typeface="Tahoma"/>
              </a:rPr>
              <a:t> </a:t>
            </a:r>
            <a:r>
              <a:rPr dirty="0" sz="2900" spc="-175" b="1">
                <a:latin typeface="Tahoma"/>
                <a:cs typeface="Tahoma"/>
              </a:rPr>
              <a:t>wall</a:t>
            </a:r>
            <a:r>
              <a:rPr dirty="0" sz="2900" spc="-35" b="1">
                <a:latin typeface="Tahoma"/>
                <a:cs typeface="Tahoma"/>
              </a:rPr>
              <a:t> </a:t>
            </a:r>
            <a:r>
              <a:rPr dirty="0" sz="2900" spc="-65" b="1">
                <a:latin typeface="Tahoma"/>
                <a:cs typeface="Tahoma"/>
              </a:rPr>
              <a:t>thickness</a:t>
            </a:r>
            <a:r>
              <a:rPr dirty="0" sz="2900" spc="-70" b="1">
                <a:latin typeface="Tahoma"/>
                <a:cs typeface="Tahoma"/>
              </a:rPr>
              <a:t> </a:t>
            </a:r>
            <a:r>
              <a:rPr dirty="0" sz="2900" b="1">
                <a:latin typeface="Tahoma"/>
                <a:cs typeface="Tahoma"/>
              </a:rPr>
              <a:t>of</a:t>
            </a:r>
            <a:r>
              <a:rPr dirty="0" sz="2900" spc="-75" b="1">
                <a:latin typeface="Tahoma"/>
                <a:cs typeface="Tahoma"/>
              </a:rPr>
              <a:t> </a:t>
            </a:r>
            <a:r>
              <a:rPr dirty="0" sz="2900" spc="-365" b="1">
                <a:latin typeface="Tahoma"/>
                <a:cs typeface="Tahoma"/>
              </a:rPr>
              <a:t>≥15</a:t>
            </a:r>
            <a:r>
              <a:rPr dirty="0" sz="2900" spc="-10" b="1">
                <a:latin typeface="Tahoma"/>
                <a:cs typeface="Tahoma"/>
              </a:rPr>
              <a:t> </a:t>
            </a:r>
            <a:r>
              <a:rPr dirty="0" sz="2900" spc="-25" b="1">
                <a:latin typeface="Tahoma"/>
                <a:cs typeface="Tahoma"/>
              </a:rPr>
              <a:t>mm</a:t>
            </a:r>
            <a:endParaRPr sz="2900">
              <a:latin typeface="Tahoma"/>
              <a:cs typeface="Tahoma"/>
            </a:endParaRPr>
          </a:p>
          <a:p>
            <a:pPr marL="483870" marR="5080" indent="-471805">
              <a:lnSpc>
                <a:spcPct val="127000"/>
              </a:lnSpc>
              <a:spcBef>
                <a:spcPts val="1019"/>
              </a:spcBef>
              <a:buClr>
                <a:srgbClr val="270AA8"/>
              </a:buClr>
              <a:buSzPct val="101724"/>
              <a:buFont typeface="Arial"/>
              <a:buChar char="■"/>
              <a:tabLst>
                <a:tab pos="483870" algn="l"/>
              </a:tabLst>
            </a:pPr>
            <a:r>
              <a:rPr dirty="0" sz="2900" b="1">
                <a:latin typeface="Tahoma"/>
                <a:cs typeface="Tahoma"/>
              </a:rPr>
              <a:t>LV</a:t>
            </a:r>
            <a:r>
              <a:rPr dirty="0" sz="2900" spc="-125" b="1">
                <a:latin typeface="Tahoma"/>
                <a:cs typeface="Tahoma"/>
              </a:rPr>
              <a:t> </a:t>
            </a:r>
            <a:r>
              <a:rPr dirty="0" sz="2900" spc="-114" b="1">
                <a:latin typeface="Tahoma"/>
                <a:cs typeface="Tahoma"/>
              </a:rPr>
              <a:t>Outflow</a:t>
            </a:r>
            <a:r>
              <a:rPr dirty="0" sz="2900" spc="-90" b="1">
                <a:latin typeface="Tahoma"/>
                <a:cs typeface="Tahoma"/>
              </a:rPr>
              <a:t> </a:t>
            </a:r>
            <a:r>
              <a:rPr dirty="0" sz="2900" spc="-25" b="1">
                <a:latin typeface="Tahoma"/>
                <a:cs typeface="Tahoma"/>
              </a:rPr>
              <a:t>Tract</a:t>
            </a:r>
            <a:r>
              <a:rPr dirty="0" sz="2900" spc="-95" b="1">
                <a:latin typeface="Tahoma"/>
                <a:cs typeface="Tahoma"/>
              </a:rPr>
              <a:t> Gradient </a:t>
            </a:r>
            <a:r>
              <a:rPr dirty="0" sz="2900" spc="-150" b="1">
                <a:latin typeface="Tahoma"/>
                <a:cs typeface="Tahoma"/>
              </a:rPr>
              <a:t>&lt;30</a:t>
            </a:r>
            <a:r>
              <a:rPr dirty="0" sz="2900" spc="-60" b="1">
                <a:latin typeface="Tahoma"/>
                <a:cs typeface="Tahoma"/>
              </a:rPr>
              <a:t> </a:t>
            </a:r>
            <a:r>
              <a:rPr dirty="0" sz="2900" spc="-120" b="1">
                <a:latin typeface="Tahoma"/>
                <a:cs typeface="Tahoma"/>
              </a:rPr>
              <a:t>mmHg</a:t>
            </a:r>
            <a:r>
              <a:rPr dirty="0" sz="2900" spc="-95" b="1">
                <a:latin typeface="Tahoma"/>
                <a:cs typeface="Tahoma"/>
              </a:rPr>
              <a:t> </a:t>
            </a:r>
            <a:r>
              <a:rPr dirty="0" sz="2900" spc="-50" b="1">
                <a:latin typeface="Tahoma"/>
                <a:cs typeface="Tahoma"/>
              </a:rPr>
              <a:t>at</a:t>
            </a:r>
            <a:r>
              <a:rPr dirty="0" sz="2900" spc="-95" b="1">
                <a:latin typeface="Tahoma"/>
                <a:cs typeface="Tahoma"/>
              </a:rPr>
              <a:t> </a:t>
            </a:r>
            <a:r>
              <a:rPr dirty="0" sz="2900" spc="-20" b="1">
                <a:latin typeface="Tahoma"/>
                <a:cs typeface="Tahoma"/>
              </a:rPr>
              <a:t>rest </a:t>
            </a:r>
            <a:r>
              <a:rPr dirty="0" sz="2900" spc="-45" b="1">
                <a:latin typeface="Tahoma"/>
                <a:cs typeface="Tahoma"/>
              </a:rPr>
              <a:t>and</a:t>
            </a:r>
            <a:r>
              <a:rPr dirty="0" sz="2900" spc="-130" b="1">
                <a:latin typeface="Tahoma"/>
                <a:cs typeface="Tahoma"/>
              </a:rPr>
              <a:t> </a:t>
            </a:r>
            <a:r>
              <a:rPr dirty="0" sz="2900" spc="-170" b="1">
                <a:latin typeface="Tahoma"/>
                <a:cs typeface="Tahoma"/>
              </a:rPr>
              <a:t>with</a:t>
            </a:r>
            <a:r>
              <a:rPr dirty="0" sz="2900" spc="-45" b="1">
                <a:latin typeface="Tahoma"/>
                <a:cs typeface="Tahoma"/>
              </a:rPr>
              <a:t> </a:t>
            </a:r>
            <a:r>
              <a:rPr dirty="0" sz="2900" spc="-10" b="1">
                <a:latin typeface="Tahoma"/>
                <a:cs typeface="Tahoma"/>
              </a:rPr>
              <a:t>exercise</a:t>
            </a:r>
            <a:endParaRPr sz="2900">
              <a:latin typeface="Tahoma"/>
              <a:cs typeface="Tahoma"/>
            </a:endParaRPr>
          </a:p>
          <a:p>
            <a:pPr marL="483234" indent="-470534">
              <a:lnSpc>
                <a:spcPct val="100000"/>
              </a:lnSpc>
              <a:spcBef>
                <a:spcPts val="1995"/>
              </a:spcBef>
              <a:buClr>
                <a:srgbClr val="270AA8"/>
              </a:buClr>
              <a:buSzPct val="101724"/>
              <a:buFont typeface="Arial"/>
              <a:buChar char="■"/>
              <a:tabLst>
                <a:tab pos="483234" algn="l"/>
              </a:tabLst>
            </a:pPr>
            <a:r>
              <a:rPr dirty="0" sz="2900" spc="-85" b="1">
                <a:latin typeface="Tahoma"/>
                <a:cs typeface="Tahoma"/>
              </a:rPr>
              <a:t>Baseline</a:t>
            </a:r>
            <a:r>
              <a:rPr dirty="0" sz="2900" spc="-65" b="1">
                <a:latin typeface="Tahoma"/>
                <a:cs typeface="Tahoma"/>
              </a:rPr>
              <a:t> </a:t>
            </a:r>
            <a:r>
              <a:rPr dirty="0" sz="2900" b="1">
                <a:latin typeface="Tahoma"/>
                <a:cs typeface="Tahoma"/>
              </a:rPr>
              <a:t>LVEF</a:t>
            </a:r>
            <a:r>
              <a:rPr dirty="0" sz="2900" spc="-35" b="1">
                <a:latin typeface="Tahoma"/>
                <a:cs typeface="Tahoma"/>
              </a:rPr>
              <a:t> </a:t>
            </a:r>
            <a:r>
              <a:rPr dirty="0" sz="2900" spc="-455" b="1">
                <a:latin typeface="Tahoma"/>
                <a:cs typeface="Tahoma"/>
              </a:rPr>
              <a:t>≥</a:t>
            </a:r>
            <a:r>
              <a:rPr dirty="0" sz="2900" spc="-10" b="1">
                <a:latin typeface="Tahoma"/>
                <a:cs typeface="Tahoma"/>
              </a:rPr>
              <a:t> </a:t>
            </a:r>
            <a:r>
              <a:rPr dirty="0" sz="2900" spc="-440" b="1">
                <a:latin typeface="Tahoma"/>
                <a:cs typeface="Tahoma"/>
              </a:rPr>
              <a:t>50%</a:t>
            </a:r>
            <a:endParaRPr sz="2900">
              <a:latin typeface="Tahoma"/>
              <a:cs typeface="Tahoma"/>
            </a:endParaRPr>
          </a:p>
          <a:p>
            <a:pPr marL="483234" indent="-470534">
              <a:lnSpc>
                <a:spcPct val="100000"/>
              </a:lnSpc>
              <a:spcBef>
                <a:spcPts val="1965"/>
              </a:spcBef>
              <a:buClr>
                <a:srgbClr val="270AA8"/>
              </a:buClr>
              <a:buSzPct val="101724"/>
              <a:buFont typeface="Arial"/>
              <a:buChar char="■"/>
              <a:tabLst>
                <a:tab pos="483234" algn="l"/>
              </a:tabLst>
            </a:pPr>
            <a:r>
              <a:rPr dirty="0" sz="2900" spc="-10" b="1">
                <a:latin typeface="Tahoma"/>
                <a:cs typeface="Tahoma"/>
              </a:rPr>
              <a:t>CPET:</a:t>
            </a:r>
            <a:endParaRPr sz="2900">
              <a:latin typeface="Tahoma"/>
              <a:cs typeface="Tahoma"/>
            </a:endParaRPr>
          </a:p>
          <a:p>
            <a:pPr lvl="1" marL="1223010" indent="-471170">
              <a:lnSpc>
                <a:spcPct val="100000"/>
              </a:lnSpc>
              <a:spcBef>
                <a:spcPts val="1960"/>
              </a:spcBef>
              <a:buClr>
                <a:srgbClr val="270AA8"/>
              </a:buClr>
              <a:buSzPct val="101724"/>
              <a:buFont typeface="Arial"/>
              <a:buChar char="■"/>
              <a:tabLst>
                <a:tab pos="1223010" algn="l"/>
              </a:tabLst>
            </a:pPr>
            <a:r>
              <a:rPr dirty="0" sz="2900" b="1">
                <a:latin typeface="Tahoma"/>
                <a:cs typeface="Tahoma"/>
              </a:rPr>
              <a:t>pVO2</a:t>
            </a:r>
            <a:r>
              <a:rPr dirty="0" sz="2900" spc="-215" b="1">
                <a:latin typeface="Tahoma"/>
                <a:cs typeface="Tahoma"/>
              </a:rPr>
              <a:t> </a:t>
            </a:r>
            <a:r>
              <a:rPr dirty="0" sz="2900" spc="-425" b="1">
                <a:latin typeface="Tahoma"/>
                <a:cs typeface="Tahoma"/>
              </a:rPr>
              <a:t>≤80%</a:t>
            </a:r>
            <a:r>
              <a:rPr dirty="0" sz="2900" spc="-20" b="1">
                <a:latin typeface="Tahoma"/>
                <a:cs typeface="Tahoma"/>
              </a:rPr>
              <a:t> </a:t>
            </a:r>
            <a:r>
              <a:rPr dirty="0" sz="2900" spc="-50" b="1">
                <a:latin typeface="Tahoma"/>
                <a:cs typeface="Tahoma"/>
              </a:rPr>
              <a:t>predicted</a:t>
            </a:r>
            <a:r>
              <a:rPr dirty="0" sz="2900" spc="-160" b="1">
                <a:latin typeface="Tahoma"/>
                <a:cs typeface="Tahoma"/>
              </a:rPr>
              <a:t> </a:t>
            </a:r>
            <a:r>
              <a:rPr dirty="0" sz="2900" spc="-70" b="1">
                <a:latin typeface="Tahoma"/>
                <a:cs typeface="Tahoma"/>
              </a:rPr>
              <a:t>for</a:t>
            </a:r>
            <a:r>
              <a:rPr dirty="0" sz="2900" spc="-105" b="1">
                <a:latin typeface="Tahoma"/>
                <a:cs typeface="Tahoma"/>
              </a:rPr>
              <a:t> </a:t>
            </a:r>
            <a:r>
              <a:rPr dirty="0" sz="2900" b="1">
                <a:latin typeface="Tahoma"/>
                <a:cs typeface="Tahoma"/>
              </a:rPr>
              <a:t>age</a:t>
            </a:r>
            <a:r>
              <a:rPr dirty="0" sz="2900" spc="-105" b="1">
                <a:latin typeface="Tahoma"/>
                <a:cs typeface="Tahoma"/>
              </a:rPr>
              <a:t> </a:t>
            </a:r>
            <a:r>
              <a:rPr dirty="0" sz="2900" spc="-430" b="1">
                <a:latin typeface="Tahoma"/>
                <a:cs typeface="Tahoma"/>
              </a:rPr>
              <a:t>&amp;</a:t>
            </a:r>
            <a:r>
              <a:rPr dirty="0" sz="2900" spc="-15" b="1">
                <a:latin typeface="Tahoma"/>
                <a:cs typeface="Tahoma"/>
              </a:rPr>
              <a:t> </a:t>
            </a:r>
            <a:r>
              <a:rPr dirty="0" sz="2900" spc="-10" b="1">
                <a:latin typeface="Tahoma"/>
                <a:cs typeface="Tahoma"/>
              </a:rPr>
              <a:t>gender</a:t>
            </a:r>
            <a:endParaRPr sz="2900">
              <a:latin typeface="Tahoma"/>
              <a:cs typeface="Tahoma"/>
            </a:endParaRPr>
          </a:p>
          <a:p>
            <a:pPr lvl="1" marL="1223010" indent="-471170">
              <a:lnSpc>
                <a:spcPct val="100000"/>
              </a:lnSpc>
              <a:spcBef>
                <a:spcPts val="1960"/>
              </a:spcBef>
              <a:buClr>
                <a:srgbClr val="270AA8"/>
              </a:buClr>
              <a:buSzPct val="101724"/>
              <a:buFont typeface="Arial"/>
              <a:buChar char="■"/>
              <a:tabLst>
                <a:tab pos="1223010" algn="l"/>
              </a:tabLst>
            </a:pPr>
            <a:r>
              <a:rPr dirty="0" sz="2900" spc="-180" b="1">
                <a:latin typeface="Tahoma"/>
                <a:cs typeface="Tahoma"/>
              </a:rPr>
              <a:t>RER</a:t>
            </a:r>
            <a:r>
              <a:rPr dirty="0" sz="2900" spc="-15" b="1">
                <a:latin typeface="Tahoma"/>
                <a:cs typeface="Tahoma"/>
              </a:rPr>
              <a:t> </a:t>
            </a:r>
            <a:r>
              <a:rPr dirty="0" sz="2900" spc="-265" b="1">
                <a:latin typeface="Tahoma"/>
                <a:cs typeface="Tahoma"/>
              </a:rPr>
              <a:t>≥1.05</a:t>
            </a:r>
            <a:endParaRPr sz="2900">
              <a:latin typeface="Tahoma"/>
              <a:cs typeface="Tahom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1722701" y="2213828"/>
            <a:ext cx="5592445" cy="704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50" spc="225">
                <a:solidFill>
                  <a:srgbClr val="270AA8"/>
                </a:solidFill>
                <a:latin typeface="Tahoma"/>
                <a:cs typeface="Tahoma"/>
              </a:rPr>
              <a:t>Key</a:t>
            </a:r>
            <a:r>
              <a:rPr dirty="0" sz="4450" spc="-120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4450" spc="65">
                <a:solidFill>
                  <a:srgbClr val="270AA8"/>
                </a:solidFill>
                <a:latin typeface="Tahoma"/>
                <a:cs typeface="Tahoma"/>
              </a:rPr>
              <a:t>Inclusion</a:t>
            </a:r>
            <a:r>
              <a:rPr dirty="0" sz="4450" spc="-125">
                <a:solidFill>
                  <a:srgbClr val="270AA8"/>
                </a:solidFill>
                <a:latin typeface="Tahoma"/>
                <a:cs typeface="Tahoma"/>
              </a:rPr>
              <a:t> </a:t>
            </a:r>
            <a:r>
              <a:rPr dirty="0" sz="4450" spc="105">
                <a:solidFill>
                  <a:srgbClr val="270AA8"/>
                </a:solidFill>
                <a:latin typeface="Tahoma"/>
                <a:cs typeface="Tahoma"/>
              </a:rPr>
              <a:t>Criteria</a:t>
            </a:r>
            <a:endParaRPr sz="4450">
              <a:latin typeface="Tahoma"/>
              <a:cs typeface="Tahoma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10053306" y="3207157"/>
            <a:ext cx="9260840" cy="7059930"/>
          </a:xfrm>
          <a:custGeom>
            <a:avLst/>
            <a:gdLst/>
            <a:ahLst/>
            <a:cxnLst/>
            <a:rect l="l" t="t" r="r" b="b"/>
            <a:pathLst>
              <a:path w="9260840" h="7059930">
                <a:moveTo>
                  <a:pt x="26177" y="6763274"/>
                </a:moveTo>
                <a:lnTo>
                  <a:pt x="15987" y="6765331"/>
                </a:lnTo>
                <a:lnTo>
                  <a:pt x="7667" y="6770941"/>
                </a:lnTo>
                <a:lnTo>
                  <a:pt x="2057" y="6779262"/>
                </a:lnTo>
                <a:lnTo>
                  <a:pt x="0" y="6789504"/>
                </a:lnTo>
                <a:lnTo>
                  <a:pt x="2057" y="6799693"/>
                </a:lnTo>
                <a:lnTo>
                  <a:pt x="7667" y="6808014"/>
                </a:lnTo>
                <a:lnTo>
                  <a:pt x="15987" y="6813624"/>
                </a:lnTo>
                <a:lnTo>
                  <a:pt x="26177" y="6815681"/>
                </a:lnTo>
                <a:lnTo>
                  <a:pt x="36366" y="6813623"/>
                </a:lnTo>
                <a:lnTo>
                  <a:pt x="44687" y="6808007"/>
                </a:lnTo>
                <a:lnTo>
                  <a:pt x="50297" y="6799671"/>
                </a:lnTo>
                <a:lnTo>
                  <a:pt x="52354" y="6789451"/>
                </a:lnTo>
                <a:lnTo>
                  <a:pt x="50297" y="6779262"/>
                </a:lnTo>
                <a:lnTo>
                  <a:pt x="44687" y="6770941"/>
                </a:lnTo>
                <a:lnTo>
                  <a:pt x="36366" y="6765331"/>
                </a:lnTo>
                <a:lnTo>
                  <a:pt x="26177" y="6763274"/>
                </a:lnTo>
                <a:close/>
              </a:path>
              <a:path w="9260840" h="7059930">
                <a:moveTo>
                  <a:pt x="26177" y="6658513"/>
                </a:moveTo>
                <a:lnTo>
                  <a:pt x="15987" y="6660570"/>
                </a:lnTo>
                <a:lnTo>
                  <a:pt x="7667" y="6666180"/>
                </a:lnTo>
                <a:lnTo>
                  <a:pt x="2057" y="6674501"/>
                </a:lnTo>
                <a:lnTo>
                  <a:pt x="0" y="6684743"/>
                </a:lnTo>
                <a:lnTo>
                  <a:pt x="2057" y="6694932"/>
                </a:lnTo>
                <a:lnTo>
                  <a:pt x="7667" y="6703253"/>
                </a:lnTo>
                <a:lnTo>
                  <a:pt x="15987" y="6708863"/>
                </a:lnTo>
                <a:lnTo>
                  <a:pt x="26177" y="6710920"/>
                </a:lnTo>
                <a:lnTo>
                  <a:pt x="36366" y="6708862"/>
                </a:lnTo>
                <a:lnTo>
                  <a:pt x="44687" y="6703246"/>
                </a:lnTo>
                <a:lnTo>
                  <a:pt x="50297" y="6694910"/>
                </a:lnTo>
                <a:lnTo>
                  <a:pt x="52354" y="6684690"/>
                </a:lnTo>
                <a:lnTo>
                  <a:pt x="50297" y="6674501"/>
                </a:lnTo>
                <a:lnTo>
                  <a:pt x="44687" y="6666180"/>
                </a:lnTo>
                <a:lnTo>
                  <a:pt x="36366" y="6660570"/>
                </a:lnTo>
                <a:lnTo>
                  <a:pt x="26177" y="6658513"/>
                </a:lnTo>
                <a:close/>
              </a:path>
              <a:path w="9260840" h="7059930">
                <a:moveTo>
                  <a:pt x="26177" y="6553752"/>
                </a:moveTo>
                <a:lnTo>
                  <a:pt x="15987" y="6555809"/>
                </a:lnTo>
                <a:lnTo>
                  <a:pt x="7667" y="6561419"/>
                </a:lnTo>
                <a:lnTo>
                  <a:pt x="2057" y="6569740"/>
                </a:lnTo>
                <a:lnTo>
                  <a:pt x="0" y="6579981"/>
                </a:lnTo>
                <a:lnTo>
                  <a:pt x="2057" y="6590171"/>
                </a:lnTo>
                <a:lnTo>
                  <a:pt x="7667" y="6598491"/>
                </a:lnTo>
                <a:lnTo>
                  <a:pt x="15987" y="6604101"/>
                </a:lnTo>
                <a:lnTo>
                  <a:pt x="26177" y="6606159"/>
                </a:lnTo>
                <a:lnTo>
                  <a:pt x="36366" y="6604101"/>
                </a:lnTo>
                <a:lnTo>
                  <a:pt x="44687" y="6598485"/>
                </a:lnTo>
                <a:lnTo>
                  <a:pt x="50297" y="6590149"/>
                </a:lnTo>
                <a:lnTo>
                  <a:pt x="52354" y="6579929"/>
                </a:lnTo>
                <a:lnTo>
                  <a:pt x="50297" y="6569740"/>
                </a:lnTo>
                <a:lnTo>
                  <a:pt x="44687" y="6561419"/>
                </a:lnTo>
                <a:lnTo>
                  <a:pt x="36366" y="6555809"/>
                </a:lnTo>
                <a:lnTo>
                  <a:pt x="26177" y="6553752"/>
                </a:lnTo>
                <a:close/>
              </a:path>
              <a:path w="9260840" h="7059930">
                <a:moveTo>
                  <a:pt x="26177" y="6448991"/>
                </a:moveTo>
                <a:lnTo>
                  <a:pt x="15987" y="6451048"/>
                </a:lnTo>
                <a:lnTo>
                  <a:pt x="7667" y="6456658"/>
                </a:lnTo>
                <a:lnTo>
                  <a:pt x="2057" y="6464978"/>
                </a:lnTo>
                <a:lnTo>
                  <a:pt x="0" y="6475220"/>
                </a:lnTo>
                <a:lnTo>
                  <a:pt x="2057" y="6485409"/>
                </a:lnTo>
                <a:lnTo>
                  <a:pt x="7667" y="6493730"/>
                </a:lnTo>
                <a:lnTo>
                  <a:pt x="15987" y="6499340"/>
                </a:lnTo>
                <a:lnTo>
                  <a:pt x="26177" y="6501397"/>
                </a:lnTo>
                <a:lnTo>
                  <a:pt x="36366" y="6499339"/>
                </a:lnTo>
                <a:lnTo>
                  <a:pt x="44687" y="6493724"/>
                </a:lnTo>
                <a:lnTo>
                  <a:pt x="50297" y="6485387"/>
                </a:lnTo>
                <a:lnTo>
                  <a:pt x="52354" y="6475168"/>
                </a:lnTo>
                <a:lnTo>
                  <a:pt x="50297" y="6464978"/>
                </a:lnTo>
                <a:lnTo>
                  <a:pt x="44687" y="6456658"/>
                </a:lnTo>
                <a:lnTo>
                  <a:pt x="36366" y="6451048"/>
                </a:lnTo>
                <a:lnTo>
                  <a:pt x="26177" y="6448991"/>
                </a:lnTo>
                <a:close/>
              </a:path>
              <a:path w="9260840" h="7059930">
                <a:moveTo>
                  <a:pt x="26177" y="6344229"/>
                </a:moveTo>
                <a:lnTo>
                  <a:pt x="15987" y="6346287"/>
                </a:lnTo>
                <a:lnTo>
                  <a:pt x="7667" y="6351897"/>
                </a:lnTo>
                <a:lnTo>
                  <a:pt x="2057" y="6360217"/>
                </a:lnTo>
                <a:lnTo>
                  <a:pt x="0" y="6370459"/>
                </a:lnTo>
                <a:lnTo>
                  <a:pt x="2057" y="6380648"/>
                </a:lnTo>
                <a:lnTo>
                  <a:pt x="7667" y="6388969"/>
                </a:lnTo>
                <a:lnTo>
                  <a:pt x="15987" y="6394579"/>
                </a:lnTo>
                <a:lnTo>
                  <a:pt x="26177" y="6396636"/>
                </a:lnTo>
                <a:lnTo>
                  <a:pt x="36366" y="6394578"/>
                </a:lnTo>
                <a:lnTo>
                  <a:pt x="44687" y="6388962"/>
                </a:lnTo>
                <a:lnTo>
                  <a:pt x="50297" y="6380626"/>
                </a:lnTo>
                <a:lnTo>
                  <a:pt x="52354" y="6370407"/>
                </a:lnTo>
                <a:lnTo>
                  <a:pt x="50297" y="6360217"/>
                </a:lnTo>
                <a:lnTo>
                  <a:pt x="44687" y="6351897"/>
                </a:lnTo>
                <a:lnTo>
                  <a:pt x="36366" y="6346287"/>
                </a:lnTo>
                <a:lnTo>
                  <a:pt x="26177" y="6344229"/>
                </a:lnTo>
                <a:close/>
              </a:path>
              <a:path w="9260840" h="7059930">
                <a:moveTo>
                  <a:pt x="26177" y="6239468"/>
                </a:moveTo>
                <a:lnTo>
                  <a:pt x="15987" y="6241525"/>
                </a:lnTo>
                <a:lnTo>
                  <a:pt x="7667" y="6247135"/>
                </a:lnTo>
                <a:lnTo>
                  <a:pt x="2057" y="6255456"/>
                </a:lnTo>
                <a:lnTo>
                  <a:pt x="0" y="6265698"/>
                </a:lnTo>
                <a:lnTo>
                  <a:pt x="2057" y="6275887"/>
                </a:lnTo>
                <a:lnTo>
                  <a:pt x="7667" y="6284208"/>
                </a:lnTo>
                <a:lnTo>
                  <a:pt x="15987" y="6289818"/>
                </a:lnTo>
                <a:lnTo>
                  <a:pt x="26177" y="6291875"/>
                </a:lnTo>
                <a:lnTo>
                  <a:pt x="36366" y="6289817"/>
                </a:lnTo>
                <a:lnTo>
                  <a:pt x="44687" y="6284201"/>
                </a:lnTo>
                <a:lnTo>
                  <a:pt x="50297" y="6275865"/>
                </a:lnTo>
                <a:lnTo>
                  <a:pt x="52354" y="6265645"/>
                </a:lnTo>
                <a:lnTo>
                  <a:pt x="50297" y="6255456"/>
                </a:lnTo>
                <a:lnTo>
                  <a:pt x="44687" y="6247135"/>
                </a:lnTo>
                <a:lnTo>
                  <a:pt x="36366" y="6241525"/>
                </a:lnTo>
                <a:lnTo>
                  <a:pt x="26177" y="6239468"/>
                </a:lnTo>
                <a:close/>
              </a:path>
              <a:path w="9260840" h="7059930">
                <a:moveTo>
                  <a:pt x="26177" y="6134707"/>
                </a:moveTo>
                <a:lnTo>
                  <a:pt x="15987" y="6136764"/>
                </a:lnTo>
                <a:lnTo>
                  <a:pt x="7667" y="6142374"/>
                </a:lnTo>
                <a:lnTo>
                  <a:pt x="2057" y="6150695"/>
                </a:lnTo>
                <a:lnTo>
                  <a:pt x="0" y="6160937"/>
                </a:lnTo>
                <a:lnTo>
                  <a:pt x="2057" y="6171126"/>
                </a:lnTo>
                <a:lnTo>
                  <a:pt x="7667" y="6179447"/>
                </a:lnTo>
                <a:lnTo>
                  <a:pt x="15987" y="6185057"/>
                </a:lnTo>
                <a:lnTo>
                  <a:pt x="26177" y="6187114"/>
                </a:lnTo>
                <a:lnTo>
                  <a:pt x="36366" y="6185056"/>
                </a:lnTo>
                <a:lnTo>
                  <a:pt x="44687" y="6179440"/>
                </a:lnTo>
                <a:lnTo>
                  <a:pt x="50297" y="6171104"/>
                </a:lnTo>
                <a:lnTo>
                  <a:pt x="52354" y="6160884"/>
                </a:lnTo>
                <a:lnTo>
                  <a:pt x="50297" y="6150695"/>
                </a:lnTo>
                <a:lnTo>
                  <a:pt x="44687" y="6142374"/>
                </a:lnTo>
                <a:lnTo>
                  <a:pt x="36366" y="6136764"/>
                </a:lnTo>
                <a:lnTo>
                  <a:pt x="26177" y="6134707"/>
                </a:lnTo>
                <a:close/>
              </a:path>
              <a:path w="9260840" h="7059930">
                <a:moveTo>
                  <a:pt x="26177" y="6029946"/>
                </a:moveTo>
                <a:lnTo>
                  <a:pt x="15987" y="6032003"/>
                </a:lnTo>
                <a:lnTo>
                  <a:pt x="7667" y="6037613"/>
                </a:lnTo>
                <a:lnTo>
                  <a:pt x="2057" y="6045934"/>
                </a:lnTo>
                <a:lnTo>
                  <a:pt x="0" y="6056175"/>
                </a:lnTo>
                <a:lnTo>
                  <a:pt x="2057" y="6066365"/>
                </a:lnTo>
                <a:lnTo>
                  <a:pt x="7667" y="6074685"/>
                </a:lnTo>
                <a:lnTo>
                  <a:pt x="15987" y="6080295"/>
                </a:lnTo>
                <a:lnTo>
                  <a:pt x="26177" y="6082353"/>
                </a:lnTo>
                <a:lnTo>
                  <a:pt x="36366" y="6080295"/>
                </a:lnTo>
                <a:lnTo>
                  <a:pt x="44687" y="6074679"/>
                </a:lnTo>
                <a:lnTo>
                  <a:pt x="50297" y="6066343"/>
                </a:lnTo>
                <a:lnTo>
                  <a:pt x="52354" y="6056123"/>
                </a:lnTo>
                <a:lnTo>
                  <a:pt x="50297" y="6045934"/>
                </a:lnTo>
                <a:lnTo>
                  <a:pt x="44687" y="6037613"/>
                </a:lnTo>
                <a:lnTo>
                  <a:pt x="36366" y="6032003"/>
                </a:lnTo>
                <a:lnTo>
                  <a:pt x="26177" y="6029946"/>
                </a:lnTo>
                <a:close/>
              </a:path>
              <a:path w="9260840" h="7059930">
                <a:moveTo>
                  <a:pt x="26177" y="5925185"/>
                </a:moveTo>
                <a:lnTo>
                  <a:pt x="15987" y="5927242"/>
                </a:lnTo>
                <a:lnTo>
                  <a:pt x="7667" y="5932852"/>
                </a:lnTo>
                <a:lnTo>
                  <a:pt x="2057" y="5941172"/>
                </a:lnTo>
                <a:lnTo>
                  <a:pt x="0" y="5951414"/>
                </a:lnTo>
                <a:lnTo>
                  <a:pt x="2057" y="5961603"/>
                </a:lnTo>
                <a:lnTo>
                  <a:pt x="7667" y="5969924"/>
                </a:lnTo>
                <a:lnTo>
                  <a:pt x="15987" y="5975534"/>
                </a:lnTo>
                <a:lnTo>
                  <a:pt x="26177" y="5977591"/>
                </a:lnTo>
                <a:lnTo>
                  <a:pt x="36366" y="5975533"/>
                </a:lnTo>
                <a:lnTo>
                  <a:pt x="44687" y="5969918"/>
                </a:lnTo>
                <a:lnTo>
                  <a:pt x="50297" y="5961581"/>
                </a:lnTo>
                <a:lnTo>
                  <a:pt x="52354" y="5951362"/>
                </a:lnTo>
                <a:lnTo>
                  <a:pt x="50297" y="5941172"/>
                </a:lnTo>
                <a:lnTo>
                  <a:pt x="44687" y="5932852"/>
                </a:lnTo>
                <a:lnTo>
                  <a:pt x="36366" y="5927242"/>
                </a:lnTo>
                <a:lnTo>
                  <a:pt x="26177" y="5925185"/>
                </a:lnTo>
                <a:close/>
              </a:path>
              <a:path w="9260840" h="7059930">
                <a:moveTo>
                  <a:pt x="26177" y="5820423"/>
                </a:moveTo>
                <a:lnTo>
                  <a:pt x="15987" y="5822480"/>
                </a:lnTo>
                <a:lnTo>
                  <a:pt x="7667" y="5828090"/>
                </a:lnTo>
                <a:lnTo>
                  <a:pt x="2057" y="5836411"/>
                </a:lnTo>
                <a:lnTo>
                  <a:pt x="0" y="5846653"/>
                </a:lnTo>
                <a:lnTo>
                  <a:pt x="2057" y="5856842"/>
                </a:lnTo>
                <a:lnTo>
                  <a:pt x="7667" y="5865163"/>
                </a:lnTo>
                <a:lnTo>
                  <a:pt x="15987" y="5870773"/>
                </a:lnTo>
                <a:lnTo>
                  <a:pt x="26177" y="5872830"/>
                </a:lnTo>
                <a:lnTo>
                  <a:pt x="36366" y="5870772"/>
                </a:lnTo>
                <a:lnTo>
                  <a:pt x="44687" y="5865156"/>
                </a:lnTo>
                <a:lnTo>
                  <a:pt x="50297" y="5856820"/>
                </a:lnTo>
                <a:lnTo>
                  <a:pt x="52354" y="5846601"/>
                </a:lnTo>
                <a:lnTo>
                  <a:pt x="50297" y="5836411"/>
                </a:lnTo>
                <a:lnTo>
                  <a:pt x="44687" y="5828090"/>
                </a:lnTo>
                <a:lnTo>
                  <a:pt x="36366" y="5822480"/>
                </a:lnTo>
                <a:lnTo>
                  <a:pt x="26177" y="5820423"/>
                </a:lnTo>
                <a:close/>
              </a:path>
              <a:path w="9260840" h="7059930">
                <a:moveTo>
                  <a:pt x="26177" y="5715662"/>
                </a:moveTo>
                <a:lnTo>
                  <a:pt x="15987" y="5717719"/>
                </a:lnTo>
                <a:lnTo>
                  <a:pt x="7667" y="5723329"/>
                </a:lnTo>
                <a:lnTo>
                  <a:pt x="2057" y="5731650"/>
                </a:lnTo>
                <a:lnTo>
                  <a:pt x="0" y="5741892"/>
                </a:lnTo>
                <a:lnTo>
                  <a:pt x="2057" y="5752081"/>
                </a:lnTo>
                <a:lnTo>
                  <a:pt x="7667" y="5760402"/>
                </a:lnTo>
                <a:lnTo>
                  <a:pt x="15987" y="5766012"/>
                </a:lnTo>
                <a:lnTo>
                  <a:pt x="26177" y="5768069"/>
                </a:lnTo>
                <a:lnTo>
                  <a:pt x="36366" y="5766011"/>
                </a:lnTo>
                <a:lnTo>
                  <a:pt x="44687" y="5760395"/>
                </a:lnTo>
                <a:lnTo>
                  <a:pt x="50297" y="5752059"/>
                </a:lnTo>
                <a:lnTo>
                  <a:pt x="52354" y="5741839"/>
                </a:lnTo>
                <a:lnTo>
                  <a:pt x="50297" y="5731650"/>
                </a:lnTo>
                <a:lnTo>
                  <a:pt x="44687" y="5723329"/>
                </a:lnTo>
                <a:lnTo>
                  <a:pt x="36366" y="5717719"/>
                </a:lnTo>
                <a:lnTo>
                  <a:pt x="26177" y="5715662"/>
                </a:lnTo>
                <a:close/>
              </a:path>
              <a:path w="9260840" h="7059930">
                <a:moveTo>
                  <a:pt x="26177" y="5610901"/>
                </a:moveTo>
                <a:lnTo>
                  <a:pt x="15987" y="5612958"/>
                </a:lnTo>
                <a:lnTo>
                  <a:pt x="7667" y="5618568"/>
                </a:lnTo>
                <a:lnTo>
                  <a:pt x="2057" y="5626889"/>
                </a:lnTo>
                <a:lnTo>
                  <a:pt x="0" y="5637130"/>
                </a:lnTo>
                <a:lnTo>
                  <a:pt x="2057" y="5647320"/>
                </a:lnTo>
                <a:lnTo>
                  <a:pt x="7667" y="5655641"/>
                </a:lnTo>
                <a:lnTo>
                  <a:pt x="15987" y="5661251"/>
                </a:lnTo>
                <a:lnTo>
                  <a:pt x="26177" y="5663308"/>
                </a:lnTo>
                <a:lnTo>
                  <a:pt x="36366" y="5661250"/>
                </a:lnTo>
                <a:lnTo>
                  <a:pt x="44687" y="5655634"/>
                </a:lnTo>
                <a:lnTo>
                  <a:pt x="50297" y="5647298"/>
                </a:lnTo>
                <a:lnTo>
                  <a:pt x="52354" y="5637078"/>
                </a:lnTo>
                <a:lnTo>
                  <a:pt x="50297" y="5626889"/>
                </a:lnTo>
                <a:lnTo>
                  <a:pt x="44687" y="5618568"/>
                </a:lnTo>
                <a:lnTo>
                  <a:pt x="36366" y="5612958"/>
                </a:lnTo>
                <a:lnTo>
                  <a:pt x="26177" y="5610901"/>
                </a:lnTo>
                <a:close/>
              </a:path>
              <a:path w="9260840" h="7059930">
                <a:moveTo>
                  <a:pt x="26177" y="5506140"/>
                </a:moveTo>
                <a:lnTo>
                  <a:pt x="15987" y="5508197"/>
                </a:lnTo>
                <a:lnTo>
                  <a:pt x="7667" y="5513807"/>
                </a:lnTo>
                <a:lnTo>
                  <a:pt x="2057" y="5522128"/>
                </a:lnTo>
                <a:lnTo>
                  <a:pt x="0" y="5532369"/>
                </a:lnTo>
                <a:lnTo>
                  <a:pt x="2057" y="5542559"/>
                </a:lnTo>
                <a:lnTo>
                  <a:pt x="7667" y="5550879"/>
                </a:lnTo>
                <a:lnTo>
                  <a:pt x="15987" y="5556489"/>
                </a:lnTo>
                <a:lnTo>
                  <a:pt x="26177" y="5558546"/>
                </a:lnTo>
                <a:lnTo>
                  <a:pt x="36366" y="5556489"/>
                </a:lnTo>
                <a:lnTo>
                  <a:pt x="44687" y="5550873"/>
                </a:lnTo>
                <a:lnTo>
                  <a:pt x="50297" y="5542536"/>
                </a:lnTo>
                <a:lnTo>
                  <a:pt x="52354" y="5532317"/>
                </a:lnTo>
                <a:lnTo>
                  <a:pt x="50297" y="5522128"/>
                </a:lnTo>
                <a:lnTo>
                  <a:pt x="44687" y="5513807"/>
                </a:lnTo>
                <a:lnTo>
                  <a:pt x="36366" y="5508197"/>
                </a:lnTo>
                <a:lnTo>
                  <a:pt x="26177" y="5506140"/>
                </a:lnTo>
                <a:close/>
              </a:path>
              <a:path w="9260840" h="7059930">
                <a:moveTo>
                  <a:pt x="26177" y="5401378"/>
                </a:moveTo>
                <a:lnTo>
                  <a:pt x="15987" y="5403436"/>
                </a:lnTo>
                <a:lnTo>
                  <a:pt x="7667" y="5409046"/>
                </a:lnTo>
                <a:lnTo>
                  <a:pt x="2057" y="5417366"/>
                </a:lnTo>
                <a:lnTo>
                  <a:pt x="0" y="5427608"/>
                </a:lnTo>
                <a:lnTo>
                  <a:pt x="2057" y="5437797"/>
                </a:lnTo>
                <a:lnTo>
                  <a:pt x="7667" y="5446118"/>
                </a:lnTo>
                <a:lnTo>
                  <a:pt x="15987" y="5451728"/>
                </a:lnTo>
                <a:lnTo>
                  <a:pt x="26177" y="5453785"/>
                </a:lnTo>
                <a:lnTo>
                  <a:pt x="36366" y="5451727"/>
                </a:lnTo>
                <a:lnTo>
                  <a:pt x="44687" y="5446112"/>
                </a:lnTo>
                <a:lnTo>
                  <a:pt x="50297" y="5437775"/>
                </a:lnTo>
                <a:lnTo>
                  <a:pt x="52354" y="5427556"/>
                </a:lnTo>
                <a:lnTo>
                  <a:pt x="50297" y="5417366"/>
                </a:lnTo>
                <a:lnTo>
                  <a:pt x="44687" y="5409046"/>
                </a:lnTo>
                <a:lnTo>
                  <a:pt x="36366" y="5403436"/>
                </a:lnTo>
                <a:lnTo>
                  <a:pt x="26177" y="5401378"/>
                </a:lnTo>
                <a:close/>
              </a:path>
              <a:path w="9260840" h="7059930">
                <a:moveTo>
                  <a:pt x="26177" y="5296617"/>
                </a:moveTo>
                <a:lnTo>
                  <a:pt x="15987" y="5298674"/>
                </a:lnTo>
                <a:lnTo>
                  <a:pt x="7667" y="5304284"/>
                </a:lnTo>
                <a:lnTo>
                  <a:pt x="2057" y="5312605"/>
                </a:lnTo>
                <a:lnTo>
                  <a:pt x="0" y="5322847"/>
                </a:lnTo>
                <a:lnTo>
                  <a:pt x="2057" y="5333036"/>
                </a:lnTo>
                <a:lnTo>
                  <a:pt x="7667" y="5341357"/>
                </a:lnTo>
                <a:lnTo>
                  <a:pt x="15987" y="5346967"/>
                </a:lnTo>
                <a:lnTo>
                  <a:pt x="26177" y="5349024"/>
                </a:lnTo>
                <a:lnTo>
                  <a:pt x="36366" y="5346966"/>
                </a:lnTo>
                <a:lnTo>
                  <a:pt x="44687" y="5341350"/>
                </a:lnTo>
                <a:lnTo>
                  <a:pt x="50297" y="5333014"/>
                </a:lnTo>
                <a:lnTo>
                  <a:pt x="52354" y="5322794"/>
                </a:lnTo>
                <a:lnTo>
                  <a:pt x="50297" y="5312605"/>
                </a:lnTo>
                <a:lnTo>
                  <a:pt x="44687" y="5304284"/>
                </a:lnTo>
                <a:lnTo>
                  <a:pt x="36366" y="5298674"/>
                </a:lnTo>
                <a:lnTo>
                  <a:pt x="26177" y="5296617"/>
                </a:lnTo>
                <a:close/>
              </a:path>
              <a:path w="9260840" h="7059930">
                <a:moveTo>
                  <a:pt x="26177" y="5191856"/>
                </a:moveTo>
                <a:lnTo>
                  <a:pt x="15987" y="5193913"/>
                </a:lnTo>
                <a:lnTo>
                  <a:pt x="7667" y="5199523"/>
                </a:lnTo>
                <a:lnTo>
                  <a:pt x="2057" y="5207844"/>
                </a:lnTo>
                <a:lnTo>
                  <a:pt x="0" y="5218086"/>
                </a:lnTo>
                <a:lnTo>
                  <a:pt x="2057" y="5228275"/>
                </a:lnTo>
                <a:lnTo>
                  <a:pt x="7667" y="5236596"/>
                </a:lnTo>
                <a:lnTo>
                  <a:pt x="15987" y="5242206"/>
                </a:lnTo>
                <a:lnTo>
                  <a:pt x="26177" y="5244263"/>
                </a:lnTo>
                <a:lnTo>
                  <a:pt x="36366" y="5242205"/>
                </a:lnTo>
                <a:lnTo>
                  <a:pt x="44687" y="5236589"/>
                </a:lnTo>
                <a:lnTo>
                  <a:pt x="50297" y="5228253"/>
                </a:lnTo>
                <a:lnTo>
                  <a:pt x="52354" y="5218033"/>
                </a:lnTo>
                <a:lnTo>
                  <a:pt x="50297" y="5207844"/>
                </a:lnTo>
                <a:lnTo>
                  <a:pt x="44687" y="5199523"/>
                </a:lnTo>
                <a:lnTo>
                  <a:pt x="36366" y="5193913"/>
                </a:lnTo>
                <a:lnTo>
                  <a:pt x="26177" y="5191856"/>
                </a:lnTo>
                <a:close/>
              </a:path>
              <a:path w="9260840" h="7059930">
                <a:moveTo>
                  <a:pt x="26177" y="5087095"/>
                </a:moveTo>
                <a:lnTo>
                  <a:pt x="15987" y="5089152"/>
                </a:lnTo>
                <a:lnTo>
                  <a:pt x="7667" y="5094762"/>
                </a:lnTo>
                <a:lnTo>
                  <a:pt x="2057" y="5103083"/>
                </a:lnTo>
                <a:lnTo>
                  <a:pt x="0" y="5113324"/>
                </a:lnTo>
                <a:lnTo>
                  <a:pt x="2057" y="5123514"/>
                </a:lnTo>
                <a:lnTo>
                  <a:pt x="7667" y="5131834"/>
                </a:lnTo>
                <a:lnTo>
                  <a:pt x="15987" y="5137444"/>
                </a:lnTo>
                <a:lnTo>
                  <a:pt x="26177" y="5139502"/>
                </a:lnTo>
                <a:lnTo>
                  <a:pt x="36366" y="5137444"/>
                </a:lnTo>
                <a:lnTo>
                  <a:pt x="44687" y="5131828"/>
                </a:lnTo>
                <a:lnTo>
                  <a:pt x="50297" y="5123492"/>
                </a:lnTo>
                <a:lnTo>
                  <a:pt x="52354" y="5113272"/>
                </a:lnTo>
                <a:lnTo>
                  <a:pt x="50297" y="5103083"/>
                </a:lnTo>
                <a:lnTo>
                  <a:pt x="44687" y="5094762"/>
                </a:lnTo>
                <a:lnTo>
                  <a:pt x="36366" y="5089152"/>
                </a:lnTo>
                <a:lnTo>
                  <a:pt x="26177" y="5087095"/>
                </a:lnTo>
                <a:close/>
              </a:path>
              <a:path w="9260840" h="7059930">
                <a:moveTo>
                  <a:pt x="26177" y="4982334"/>
                </a:moveTo>
                <a:lnTo>
                  <a:pt x="15987" y="4984391"/>
                </a:lnTo>
                <a:lnTo>
                  <a:pt x="7667" y="4990001"/>
                </a:lnTo>
                <a:lnTo>
                  <a:pt x="2057" y="4998322"/>
                </a:lnTo>
                <a:lnTo>
                  <a:pt x="0" y="5008563"/>
                </a:lnTo>
                <a:lnTo>
                  <a:pt x="2057" y="5018753"/>
                </a:lnTo>
                <a:lnTo>
                  <a:pt x="7667" y="5027073"/>
                </a:lnTo>
                <a:lnTo>
                  <a:pt x="15987" y="5032683"/>
                </a:lnTo>
                <a:lnTo>
                  <a:pt x="26177" y="5034740"/>
                </a:lnTo>
                <a:lnTo>
                  <a:pt x="36366" y="5032682"/>
                </a:lnTo>
                <a:lnTo>
                  <a:pt x="44687" y="5027067"/>
                </a:lnTo>
                <a:lnTo>
                  <a:pt x="50297" y="5018730"/>
                </a:lnTo>
                <a:lnTo>
                  <a:pt x="52354" y="5008511"/>
                </a:lnTo>
                <a:lnTo>
                  <a:pt x="50297" y="4998322"/>
                </a:lnTo>
                <a:lnTo>
                  <a:pt x="44687" y="4990001"/>
                </a:lnTo>
                <a:lnTo>
                  <a:pt x="36366" y="4984391"/>
                </a:lnTo>
                <a:lnTo>
                  <a:pt x="26177" y="4982334"/>
                </a:lnTo>
                <a:close/>
              </a:path>
              <a:path w="9260840" h="7059930">
                <a:moveTo>
                  <a:pt x="26177" y="4877572"/>
                </a:moveTo>
                <a:lnTo>
                  <a:pt x="15987" y="4879630"/>
                </a:lnTo>
                <a:lnTo>
                  <a:pt x="7667" y="4885240"/>
                </a:lnTo>
                <a:lnTo>
                  <a:pt x="2057" y="4893560"/>
                </a:lnTo>
                <a:lnTo>
                  <a:pt x="0" y="4903802"/>
                </a:lnTo>
                <a:lnTo>
                  <a:pt x="2057" y="4913991"/>
                </a:lnTo>
                <a:lnTo>
                  <a:pt x="7667" y="4922312"/>
                </a:lnTo>
                <a:lnTo>
                  <a:pt x="15987" y="4927922"/>
                </a:lnTo>
                <a:lnTo>
                  <a:pt x="26177" y="4929979"/>
                </a:lnTo>
                <a:lnTo>
                  <a:pt x="36366" y="4927921"/>
                </a:lnTo>
                <a:lnTo>
                  <a:pt x="44687" y="4922306"/>
                </a:lnTo>
                <a:lnTo>
                  <a:pt x="50297" y="4913969"/>
                </a:lnTo>
                <a:lnTo>
                  <a:pt x="52354" y="4903750"/>
                </a:lnTo>
                <a:lnTo>
                  <a:pt x="50297" y="4893560"/>
                </a:lnTo>
                <a:lnTo>
                  <a:pt x="44687" y="4885240"/>
                </a:lnTo>
                <a:lnTo>
                  <a:pt x="36366" y="4879630"/>
                </a:lnTo>
                <a:lnTo>
                  <a:pt x="26177" y="4877572"/>
                </a:lnTo>
                <a:close/>
              </a:path>
              <a:path w="9260840" h="7059930">
                <a:moveTo>
                  <a:pt x="26177" y="4772811"/>
                </a:moveTo>
                <a:lnTo>
                  <a:pt x="15987" y="4774868"/>
                </a:lnTo>
                <a:lnTo>
                  <a:pt x="7667" y="4780478"/>
                </a:lnTo>
                <a:lnTo>
                  <a:pt x="2057" y="4788799"/>
                </a:lnTo>
                <a:lnTo>
                  <a:pt x="0" y="4799041"/>
                </a:lnTo>
                <a:lnTo>
                  <a:pt x="2057" y="4809230"/>
                </a:lnTo>
                <a:lnTo>
                  <a:pt x="7667" y="4817551"/>
                </a:lnTo>
                <a:lnTo>
                  <a:pt x="15987" y="4823161"/>
                </a:lnTo>
                <a:lnTo>
                  <a:pt x="26177" y="4825218"/>
                </a:lnTo>
                <a:lnTo>
                  <a:pt x="36366" y="4823160"/>
                </a:lnTo>
                <a:lnTo>
                  <a:pt x="44687" y="4817544"/>
                </a:lnTo>
                <a:lnTo>
                  <a:pt x="50297" y="4809208"/>
                </a:lnTo>
                <a:lnTo>
                  <a:pt x="52354" y="4798988"/>
                </a:lnTo>
                <a:lnTo>
                  <a:pt x="50297" y="4788799"/>
                </a:lnTo>
                <a:lnTo>
                  <a:pt x="44687" y="4780478"/>
                </a:lnTo>
                <a:lnTo>
                  <a:pt x="36366" y="4774868"/>
                </a:lnTo>
                <a:lnTo>
                  <a:pt x="26177" y="4772811"/>
                </a:lnTo>
                <a:close/>
              </a:path>
              <a:path w="9260840" h="7059930">
                <a:moveTo>
                  <a:pt x="26177" y="4668050"/>
                </a:moveTo>
                <a:lnTo>
                  <a:pt x="15987" y="4670107"/>
                </a:lnTo>
                <a:lnTo>
                  <a:pt x="7667" y="4675717"/>
                </a:lnTo>
                <a:lnTo>
                  <a:pt x="2057" y="4684038"/>
                </a:lnTo>
                <a:lnTo>
                  <a:pt x="0" y="4694280"/>
                </a:lnTo>
                <a:lnTo>
                  <a:pt x="2057" y="4704469"/>
                </a:lnTo>
                <a:lnTo>
                  <a:pt x="7667" y="4712790"/>
                </a:lnTo>
                <a:lnTo>
                  <a:pt x="15987" y="4718400"/>
                </a:lnTo>
                <a:lnTo>
                  <a:pt x="26177" y="4720457"/>
                </a:lnTo>
                <a:lnTo>
                  <a:pt x="36366" y="4718399"/>
                </a:lnTo>
                <a:lnTo>
                  <a:pt x="44687" y="4712783"/>
                </a:lnTo>
                <a:lnTo>
                  <a:pt x="50297" y="4704447"/>
                </a:lnTo>
                <a:lnTo>
                  <a:pt x="52354" y="4694227"/>
                </a:lnTo>
                <a:lnTo>
                  <a:pt x="50297" y="4684038"/>
                </a:lnTo>
                <a:lnTo>
                  <a:pt x="44687" y="4675717"/>
                </a:lnTo>
                <a:lnTo>
                  <a:pt x="36366" y="4670107"/>
                </a:lnTo>
                <a:lnTo>
                  <a:pt x="26177" y="4668050"/>
                </a:lnTo>
                <a:close/>
              </a:path>
              <a:path w="9260840" h="7059930">
                <a:moveTo>
                  <a:pt x="26177" y="4563289"/>
                </a:moveTo>
                <a:lnTo>
                  <a:pt x="15987" y="4565346"/>
                </a:lnTo>
                <a:lnTo>
                  <a:pt x="7667" y="4570956"/>
                </a:lnTo>
                <a:lnTo>
                  <a:pt x="2057" y="4579277"/>
                </a:lnTo>
                <a:lnTo>
                  <a:pt x="0" y="4589518"/>
                </a:lnTo>
                <a:lnTo>
                  <a:pt x="2057" y="4599708"/>
                </a:lnTo>
                <a:lnTo>
                  <a:pt x="7667" y="4608028"/>
                </a:lnTo>
                <a:lnTo>
                  <a:pt x="15987" y="4613638"/>
                </a:lnTo>
                <a:lnTo>
                  <a:pt x="26177" y="4615696"/>
                </a:lnTo>
                <a:lnTo>
                  <a:pt x="36366" y="4613638"/>
                </a:lnTo>
                <a:lnTo>
                  <a:pt x="44687" y="4608022"/>
                </a:lnTo>
                <a:lnTo>
                  <a:pt x="50297" y="4599686"/>
                </a:lnTo>
                <a:lnTo>
                  <a:pt x="52354" y="4589466"/>
                </a:lnTo>
                <a:lnTo>
                  <a:pt x="50297" y="4579277"/>
                </a:lnTo>
                <a:lnTo>
                  <a:pt x="44687" y="4570956"/>
                </a:lnTo>
                <a:lnTo>
                  <a:pt x="36366" y="4565346"/>
                </a:lnTo>
                <a:lnTo>
                  <a:pt x="26177" y="4563289"/>
                </a:lnTo>
                <a:close/>
              </a:path>
              <a:path w="9260840" h="7059930">
                <a:moveTo>
                  <a:pt x="26177" y="4458528"/>
                </a:moveTo>
                <a:lnTo>
                  <a:pt x="15987" y="4460585"/>
                </a:lnTo>
                <a:lnTo>
                  <a:pt x="7667" y="4466195"/>
                </a:lnTo>
                <a:lnTo>
                  <a:pt x="2057" y="4474516"/>
                </a:lnTo>
                <a:lnTo>
                  <a:pt x="0" y="4484757"/>
                </a:lnTo>
                <a:lnTo>
                  <a:pt x="2057" y="4494946"/>
                </a:lnTo>
                <a:lnTo>
                  <a:pt x="7667" y="4503267"/>
                </a:lnTo>
                <a:lnTo>
                  <a:pt x="15987" y="4508877"/>
                </a:lnTo>
                <a:lnTo>
                  <a:pt x="26177" y="4510934"/>
                </a:lnTo>
                <a:lnTo>
                  <a:pt x="36366" y="4508876"/>
                </a:lnTo>
                <a:lnTo>
                  <a:pt x="44687" y="4503261"/>
                </a:lnTo>
                <a:lnTo>
                  <a:pt x="50297" y="4494924"/>
                </a:lnTo>
                <a:lnTo>
                  <a:pt x="52354" y="4484705"/>
                </a:lnTo>
                <a:lnTo>
                  <a:pt x="50297" y="4474516"/>
                </a:lnTo>
                <a:lnTo>
                  <a:pt x="44687" y="4466195"/>
                </a:lnTo>
                <a:lnTo>
                  <a:pt x="36366" y="4460585"/>
                </a:lnTo>
                <a:lnTo>
                  <a:pt x="26177" y="4458528"/>
                </a:lnTo>
                <a:close/>
              </a:path>
              <a:path w="9260840" h="7059930">
                <a:moveTo>
                  <a:pt x="26177" y="4353766"/>
                </a:moveTo>
                <a:lnTo>
                  <a:pt x="15987" y="4355824"/>
                </a:lnTo>
                <a:lnTo>
                  <a:pt x="7667" y="4361434"/>
                </a:lnTo>
                <a:lnTo>
                  <a:pt x="2057" y="4369754"/>
                </a:lnTo>
                <a:lnTo>
                  <a:pt x="0" y="4379996"/>
                </a:lnTo>
                <a:lnTo>
                  <a:pt x="2057" y="4390185"/>
                </a:lnTo>
                <a:lnTo>
                  <a:pt x="7667" y="4398506"/>
                </a:lnTo>
                <a:lnTo>
                  <a:pt x="15987" y="4404116"/>
                </a:lnTo>
                <a:lnTo>
                  <a:pt x="26177" y="4406173"/>
                </a:lnTo>
                <a:lnTo>
                  <a:pt x="36366" y="4404115"/>
                </a:lnTo>
                <a:lnTo>
                  <a:pt x="44687" y="4398499"/>
                </a:lnTo>
                <a:lnTo>
                  <a:pt x="50297" y="4390163"/>
                </a:lnTo>
                <a:lnTo>
                  <a:pt x="52354" y="4379944"/>
                </a:lnTo>
                <a:lnTo>
                  <a:pt x="50297" y="4369754"/>
                </a:lnTo>
                <a:lnTo>
                  <a:pt x="44687" y="4361434"/>
                </a:lnTo>
                <a:lnTo>
                  <a:pt x="36366" y="4355824"/>
                </a:lnTo>
                <a:lnTo>
                  <a:pt x="26177" y="4353766"/>
                </a:lnTo>
                <a:close/>
              </a:path>
              <a:path w="9260840" h="7059930">
                <a:moveTo>
                  <a:pt x="26177" y="4249005"/>
                </a:moveTo>
                <a:lnTo>
                  <a:pt x="15987" y="4251062"/>
                </a:lnTo>
                <a:lnTo>
                  <a:pt x="7667" y="4256672"/>
                </a:lnTo>
                <a:lnTo>
                  <a:pt x="2057" y="4264993"/>
                </a:lnTo>
                <a:lnTo>
                  <a:pt x="0" y="4275235"/>
                </a:lnTo>
                <a:lnTo>
                  <a:pt x="2057" y="4285424"/>
                </a:lnTo>
                <a:lnTo>
                  <a:pt x="7667" y="4293745"/>
                </a:lnTo>
                <a:lnTo>
                  <a:pt x="15987" y="4299355"/>
                </a:lnTo>
                <a:lnTo>
                  <a:pt x="26177" y="4301412"/>
                </a:lnTo>
                <a:lnTo>
                  <a:pt x="36366" y="4299354"/>
                </a:lnTo>
                <a:lnTo>
                  <a:pt x="44687" y="4293738"/>
                </a:lnTo>
                <a:lnTo>
                  <a:pt x="50297" y="4285402"/>
                </a:lnTo>
                <a:lnTo>
                  <a:pt x="52354" y="4275182"/>
                </a:lnTo>
                <a:lnTo>
                  <a:pt x="50297" y="4264993"/>
                </a:lnTo>
                <a:lnTo>
                  <a:pt x="44687" y="4256672"/>
                </a:lnTo>
                <a:lnTo>
                  <a:pt x="36366" y="4251062"/>
                </a:lnTo>
                <a:lnTo>
                  <a:pt x="26177" y="4249005"/>
                </a:lnTo>
                <a:close/>
              </a:path>
              <a:path w="9260840" h="7059930">
                <a:moveTo>
                  <a:pt x="26177" y="4144244"/>
                </a:moveTo>
                <a:lnTo>
                  <a:pt x="15987" y="4146301"/>
                </a:lnTo>
                <a:lnTo>
                  <a:pt x="7667" y="4151911"/>
                </a:lnTo>
                <a:lnTo>
                  <a:pt x="2057" y="4160232"/>
                </a:lnTo>
                <a:lnTo>
                  <a:pt x="0" y="4170474"/>
                </a:lnTo>
                <a:lnTo>
                  <a:pt x="2057" y="4180663"/>
                </a:lnTo>
                <a:lnTo>
                  <a:pt x="7667" y="4188984"/>
                </a:lnTo>
                <a:lnTo>
                  <a:pt x="15987" y="4194594"/>
                </a:lnTo>
                <a:lnTo>
                  <a:pt x="26177" y="4196651"/>
                </a:lnTo>
                <a:lnTo>
                  <a:pt x="36366" y="4194593"/>
                </a:lnTo>
                <a:lnTo>
                  <a:pt x="44687" y="4188977"/>
                </a:lnTo>
                <a:lnTo>
                  <a:pt x="50297" y="4180641"/>
                </a:lnTo>
                <a:lnTo>
                  <a:pt x="52354" y="4170421"/>
                </a:lnTo>
                <a:lnTo>
                  <a:pt x="50297" y="4160232"/>
                </a:lnTo>
                <a:lnTo>
                  <a:pt x="44687" y="4151911"/>
                </a:lnTo>
                <a:lnTo>
                  <a:pt x="36366" y="4146301"/>
                </a:lnTo>
                <a:lnTo>
                  <a:pt x="26177" y="4144244"/>
                </a:lnTo>
                <a:close/>
              </a:path>
              <a:path w="9260840" h="7059930">
                <a:moveTo>
                  <a:pt x="26177" y="4039483"/>
                </a:moveTo>
                <a:lnTo>
                  <a:pt x="15987" y="4041540"/>
                </a:lnTo>
                <a:lnTo>
                  <a:pt x="7667" y="4047150"/>
                </a:lnTo>
                <a:lnTo>
                  <a:pt x="2057" y="4055471"/>
                </a:lnTo>
                <a:lnTo>
                  <a:pt x="0" y="4065712"/>
                </a:lnTo>
                <a:lnTo>
                  <a:pt x="2057" y="4075902"/>
                </a:lnTo>
                <a:lnTo>
                  <a:pt x="7667" y="4084222"/>
                </a:lnTo>
                <a:lnTo>
                  <a:pt x="15987" y="4089832"/>
                </a:lnTo>
                <a:lnTo>
                  <a:pt x="26177" y="4091890"/>
                </a:lnTo>
                <a:lnTo>
                  <a:pt x="36366" y="4089832"/>
                </a:lnTo>
                <a:lnTo>
                  <a:pt x="44687" y="4084216"/>
                </a:lnTo>
                <a:lnTo>
                  <a:pt x="50297" y="4075880"/>
                </a:lnTo>
                <a:lnTo>
                  <a:pt x="52354" y="4065660"/>
                </a:lnTo>
                <a:lnTo>
                  <a:pt x="50297" y="4055471"/>
                </a:lnTo>
                <a:lnTo>
                  <a:pt x="44687" y="4047150"/>
                </a:lnTo>
                <a:lnTo>
                  <a:pt x="36366" y="4041540"/>
                </a:lnTo>
                <a:lnTo>
                  <a:pt x="26177" y="4039483"/>
                </a:lnTo>
                <a:close/>
              </a:path>
              <a:path w="9260840" h="7059930">
                <a:moveTo>
                  <a:pt x="26177" y="3934722"/>
                </a:moveTo>
                <a:lnTo>
                  <a:pt x="15987" y="3936779"/>
                </a:lnTo>
                <a:lnTo>
                  <a:pt x="7667" y="3942389"/>
                </a:lnTo>
                <a:lnTo>
                  <a:pt x="2057" y="3950709"/>
                </a:lnTo>
                <a:lnTo>
                  <a:pt x="0" y="3960951"/>
                </a:lnTo>
                <a:lnTo>
                  <a:pt x="2057" y="3971140"/>
                </a:lnTo>
                <a:lnTo>
                  <a:pt x="7667" y="3979461"/>
                </a:lnTo>
                <a:lnTo>
                  <a:pt x="15987" y="3985071"/>
                </a:lnTo>
                <a:lnTo>
                  <a:pt x="26177" y="3987128"/>
                </a:lnTo>
                <a:lnTo>
                  <a:pt x="36366" y="3985070"/>
                </a:lnTo>
                <a:lnTo>
                  <a:pt x="44687" y="3979455"/>
                </a:lnTo>
                <a:lnTo>
                  <a:pt x="50297" y="3971118"/>
                </a:lnTo>
                <a:lnTo>
                  <a:pt x="52354" y="3960899"/>
                </a:lnTo>
                <a:lnTo>
                  <a:pt x="50297" y="3950709"/>
                </a:lnTo>
                <a:lnTo>
                  <a:pt x="44687" y="3942389"/>
                </a:lnTo>
                <a:lnTo>
                  <a:pt x="36366" y="3936779"/>
                </a:lnTo>
                <a:lnTo>
                  <a:pt x="26177" y="3934722"/>
                </a:lnTo>
                <a:close/>
              </a:path>
              <a:path w="9260840" h="7059930">
                <a:moveTo>
                  <a:pt x="26177" y="3829960"/>
                </a:moveTo>
                <a:lnTo>
                  <a:pt x="15987" y="3832018"/>
                </a:lnTo>
                <a:lnTo>
                  <a:pt x="7667" y="3837628"/>
                </a:lnTo>
                <a:lnTo>
                  <a:pt x="2057" y="3845948"/>
                </a:lnTo>
                <a:lnTo>
                  <a:pt x="0" y="3856190"/>
                </a:lnTo>
                <a:lnTo>
                  <a:pt x="2057" y="3866379"/>
                </a:lnTo>
                <a:lnTo>
                  <a:pt x="7667" y="3874700"/>
                </a:lnTo>
                <a:lnTo>
                  <a:pt x="15987" y="3880310"/>
                </a:lnTo>
                <a:lnTo>
                  <a:pt x="26177" y="3882367"/>
                </a:lnTo>
                <a:lnTo>
                  <a:pt x="36366" y="3880309"/>
                </a:lnTo>
                <a:lnTo>
                  <a:pt x="44687" y="3874693"/>
                </a:lnTo>
                <a:lnTo>
                  <a:pt x="50297" y="3866357"/>
                </a:lnTo>
                <a:lnTo>
                  <a:pt x="52354" y="3856138"/>
                </a:lnTo>
                <a:lnTo>
                  <a:pt x="50297" y="3845948"/>
                </a:lnTo>
                <a:lnTo>
                  <a:pt x="44687" y="3837628"/>
                </a:lnTo>
                <a:lnTo>
                  <a:pt x="36366" y="3832018"/>
                </a:lnTo>
                <a:lnTo>
                  <a:pt x="26177" y="3829960"/>
                </a:lnTo>
                <a:close/>
              </a:path>
              <a:path w="9260840" h="7059930">
                <a:moveTo>
                  <a:pt x="26177" y="3725199"/>
                </a:moveTo>
                <a:lnTo>
                  <a:pt x="15987" y="3727256"/>
                </a:lnTo>
                <a:lnTo>
                  <a:pt x="7667" y="3732866"/>
                </a:lnTo>
                <a:lnTo>
                  <a:pt x="2057" y="3741187"/>
                </a:lnTo>
                <a:lnTo>
                  <a:pt x="0" y="3751429"/>
                </a:lnTo>
                <a:lnTo>
                  <a:pt x="2057" y="3761618"/>
                </a:lnTo>
                <a:lnTo>
                  <a:pt x="7667" y="3769939"/>
                </a:lnTo>
                <a:lnTo>
                  <a:pt x="15987" y="3775549"/>
                </a:lnTo>
                <a:lnTo>
                  <a:pt x="26177" y="3777606"/>
                </a:lnTo>
                <a:lnTo>
                  <a:pt x="36366" y="3775548"/>
                </a:lnTo>
                <a:lnTo>
                  <a:pt x="44687" y="3769932"/>
                </a:lnTo>
                <a:lnTo>
                  <a:pt x="50297" y="3761596"/>
                </a:lnTo>
                <a:lnTo>
                  <a:pt x="52354" y="3751376"/>
                </a:lnTo>
                <a:lnTo>
                  <a:pt x="50297" y="3741187"/>
                </a:lnTo>
                <a:lnTo>
                  <a:pt x="44687" y="3732866"/>
                </a:lnTo>
                <a:lnTo>
                  <a:pt x="36366" y="3727256"/>
                </a:lnTo>
                <a:lnTo>
                  <a:pt x="26177" y="3725199"/>
                </a:lnTo>
                <a:close/>
              </a:path>
              <a:path w="9260840" h="7059930">
                <a:moveTo>
                  <a:pt x="26177" y="3620438"/>
                </a:moveTo>
                <a:lnTo>
                  <a:pt x="15987" y="3622495"/>
                </a:lnTo>
                <a:lnTo>
                  <a:pt x="7667" y="3628105"/>
                </a:lnTo>
                <a:lnTo>
                  <a:pt x="2057" y="3636426"/>
                </a:lnTo>
                <a:lnTo>
                  <a:pt x="0" y="3646668"/>
                </a:lnTo>
                <a:lnTo>
                  <a:pt x="2057" y="3656857"/>
                </a:lnTo>
                <a:lnTo>
                  <a:pt x="7667" y="3665178"/>
                </a:lnTo>
                <a:lnTo>
                  <a:pt x="15987" y="3670788"/>
                </a:lnTo>
                <a:lnTo>
                  <a:pt x="26177" y="3672845"/>
                </a:lnTo>
                <a:lnTo>
                  <a:pt x="36366" y="3670787"/>
                </a:lnTo>
                <a:lnTo>
                  <a:pt x="44687" y="3665171"/>
                </a:lnTo>
                <a:lnTo>
                  <a:pt x="50297" y="3656835"/>
                </a:lnTo>
                <a:lnTo>
                  <a:pt x="52354" y="3646615"/>
                </a:lnTo>
                <a:lnTo>
                  <a:pt x="50297" y="3636426"/>
                </a:lnTo>
                <a:lnTo>
                  <a:pt x="44687" y="3628105"/>
                </a:lnTo>
                <a:lnTo>
                  <a:pt x="36366" y="3622495"/>
                </a:lnTo>
                <a:lnTo>
                  <a:pt x="26177" y="3620438"/>
                </a:lnTo>
                <a:close/>
              </a:path>
              <a:path w="9260840" h="7059930">
                <a:moveTo>
                  <a:pt x="26177" y="3515677"/>
                </a:moveTo>
                <a:lnTo>
                  <a:pt x="15987" y="3517734"/>
                </a:lnTo>
                <a:lnTo>
                  <a:pt x="7667" y="3523344"/>
                </a:lnTo>
                <a:lnTo>
                  <a:pt x="2057" y="3531665"/>
                </a:lnTo>
                <a:lnTo>
                  <a:pt x="0" y="3541906"/>
                </a:lnTo>
                <a:lnTo>
                  <a:pt x="2057" y="3552096"/>
                </a:lnTo>
                <a:lnTo>
                  <a:pt x="7667" y="3560416"/>
                </a:lnTo>
                <a:lnTo>
                  <a:pt x="15987" y="3566026"/>
                </a:lnTo>
                <a:lnTo>
                  <a:pt x="26177" y="3568084"/>
                </a:lnTo>
                <a:lnTo>
                  <a:pt x="36366" y="3566026"/>
                </a:lnTo>
                <a:lnTo>
                  <a:pt x="44687" y="3560410"/>
                </a:lnTo>
                <a:lnTo>
                  <a:pt x="50297" y="3552074"/>
                </a:lnTo>
                <a:lnTo>
                  <a:pt x="52354" y="3541854"/>
                </a:lnTo>
                <a:lnTo>
                  <a:pt x="50297" y="3531665"/>
                </a:lnTo>
                <a:lnTo>
                  <a:pt x="44687" y="3523344"/>
                </a:lnTo>
                <a:lnTo>
                  <a:pt x="36366" y="3517734"/>
                </a:lnTo>
                <a:lnTo>
                  <a:pt x="26177" y="3515677"/>
                </a:lnTo>
                <a:close/>
              </a:path>
              <a:path w="9260840" h="7059930">
                <a:moveTo>
                  <a:pt x="26177" y="3410916"/>
                </a:moveTo>
                <a:lnTo>
                  <a:pt x="15987" y="3412973"/>
                </a:lnTo>
                <a:lnTo>
                  <a:pt x="7667" y="3418583"/>
                </a:lnTo>
                <a:lnTo>
                  <a:pt x="2057" y="3426903"/>
                </a:lnTo>
                <a:lnTo>
                  <a:pt x="0" y="3437145"/>
                </a:lnTo>
                <a:lnTo>
                  <a:pt x="2057" y="3447334"/>
                </a:lnTo>
                <a:lnTo>
                  <a:pt x="7667" y="3455655"/>
                </a:lnTo>
                <a:lnTo>
                  <a:pt x="15987" y="3461265"/>
                </a:lnTo>
                <a:lnTo>
                  <a:pt x="26177" y="3463322"/>
                </a:lnTo>
                <a:lnTo>
                  <a:pt x="36366" y="3461264"/>
                </a:lnTo>
                <a:lnTo>
                  <a:pt x="44687" y="3455649"/>
                </a:lnTo>
                <a:lnTo>
                  <a:pt x="50297" y="3447312"/>
                </a:lnTo>
                <a:lnTo>
                  <a:pt x="52354" y="3437093"/>
                </a:lnTo>
                <a:lnTo>
                  <a:pt x="50297" y="3426903"/>
                </a:lnTo>
                <a:lnTo>
                  <a:pt x="44687" y="3418583"/>
                </a:lnTo>
                <a:lnTo>
                  <a:pt x="36366" y="3412973"/>
                </a:lnTo>
                <a:lnTo>
                  <a:pt x="26177" y="3410916"/>
                </a:lnTo>
                <a:close/>
              </a:path>
              <a:path w="9260840" h="7059930">
                <a:moveTo>
                  <a:pt x="26177" y="3306154"/>
                </a:moveTo>
                <a:lnTo>
                  <a:pt x="15987" y="3308211"/>
                </a:lnTo>
                <a:lnTo>
                  <a:pt x="7667" y="3313822"/>
                </a:lnTo>
                <a:lnTo>
                  <a:pt x="2057" y="3322142"/>
                </a:lnTo>
                <a:lnTo>
                  <a:pt x="0" y="3332384"/>
                </a:lnTo>
                <a:lnTo>
                  <a:pt x="2057" y="3342573"/>
                </a:lnTo>
                <a:lnTo>
                  <a:pt x="7667" y="3350894"/>
                </a:lnTo>
                <a:lnTo>
                  <a:pt x="15987" y="3356504"/>
                </a:lnTo>
                <a:lnTo>
                  <a:pt x="26177" y="3358561"/>
                </a:lnTo>
                <a:lnTo>
                  <a:pt x="36366" y="3356503"/>
                </a:lnTo>
                <a:lnTo>
                  <a:pt x="44687" y="3350887"/>
                </a:lnTo>
                <a:lnTo>
                  <a:pt x="50297" y="3342551"/>
                </a:lnTo>
                <a:lnTo>
                  <a:pt x="52354" y="3332332"/>
                </a:lnTo>
                <a:lnTo>
                  <a:pt x="50297" y="3322142"/>
                </a:lnTo>
                <a:lnTo>
                  <a:pt x="44687" y="3313822"/>
                </a:lnTo>
                <a:lnTo>
                  <a:pt x="36366" y="3308211"/>
                </a:lnTo>
                <a:lnTo>
                  <a:pt x="26177" y="3306154"/>
                </a:lnTo>
                <a:close/>
              </a:path>
              <a:path w="9260840" h="7059930">
                <a:moveTo>
                  <a:pt x="26177" y="3201393"/>
                </a:moveTo>
                <a:lnTo>
                  <a:pt x="15987" y="3203450"/>
                </a:lnTo>
                <a:lnTo>
                  <a:pt x="7667" y="3209060"/>
                </a:lnTo>
                <a:lnTo>
                  <a:pt x="2057" y="3217381"/>
                </a:lnTo>
                <a:lnTo>
                  <a:pt x="0" y="3227623"/>
                </a:lnTo>
                <a:lnTo>
                  <a:pt x="2057" y="3237812"/>
                </a:lnTo>
                <a:lnTo>
                  <a:pt x="7667" y="3246133"/>
                </a:lnTo>
                <a:lnTo>
                  <a:pt x="15987" y="3251743"/>
                </a:lnTo>
                <a:lnTo>
                  <a:pt x="26177" y="3253800"/>
                </a:lnTo>
                <a:lnTo>
                  <a:pt x="36366" y="3251742"/>
                </a:lnTo>
                <a:lnTo>
                  <a:pt x="44687" y="3246126"/>
                </a:lnTo>
                <a:lnTo>
                  <a:pt x="50297" y="3237790"/>
                </a:lnTo>
                <a:lnTo>
                  <a:pt x="52354" y="3227570"/>
                </a:lnTo>
                <a:lnTo>
                  <a:pt x="50297" y="3217381"/>
                </a:lnTo>
                <a:lnTo>
                  <a:pt x="44687" y="3209060"/>
                </a:lnTo>
                <a:lnTo>
                  <a:pt x="36366" y="3203450"/>
                </a:lnTo>
                <a:lnTo>
                  <a:pt x="26177" y="3201393"/>
                </a:lnTo>
                <a:close/>
              </a:path>
              <a:path w="9260840" h="7059930">
                <a:moveTo>
                  <a:pt x="26177" y="3096632"/>
                </a:moveTo>
                <a:lnTo>
                  <a:pt x="15987" y="3098689"/>
                </a:lnTo>
                <a:lnTo>
                  <a:pt x="7667" y="3104299"/>
                </a:lnTo>
                <a:lnTo>
                  <a:pt x="2057" y="3112620"/>
                </a:lnTo>
                <a:lnTo>
                  <a:pt x="0" y="3122861"/>
                </a:lnTo>
                <a:lnTo>
                  <a:pt x="2057" y="3133051"/>
                </a:lnTo>
                <a:lnTo>
                  <a:pt x="7667" y="3141372"/>
                </a:lnTo>
                <a:lnTo>
                  <a:pt x="15987" y="3146982"/>
                </a:lnTo>
                <a:lnTo>
                  <a:pt x="26177" y="3149039"/>
                </a:lnTo>
                <a:lnTo>
                  <a:pt x="36366" y="3146981"/>
                </a:lnTo>
                <a:lnTo>
                  <a:pt x="44687" y="3141365"/>
                </a:lnTo>
                <a:lnTo>
                  <a:pt x="50297" y="3133029"/>
                </a:lnTo>
                <a:lnTo>
                  <a:pt x="52354" y="3122809"/>
                </a:lnTo>
                <a:lnTo>
                  <a:pt x="50297" y="3112620"/>
                </a:lnTo>
                <a:lnTo>
                  <a:pt x="44687" y="3104299"/>
                </a:lnTo>
                <a:lnTo>
                  <a:pt x="36366" y="3098689"/>
                </a:lnTo>
                <a:lnTo>
                  <a:pt x="26177" y="3096632"/>
                </a:lnTo>
                <a:close/>
              </a:path>
              <a:path w="9260840" h="7059930">
                <a:moveTo>
                  <a:pt x="26177" y="2991871"/>
                </a:moveTo>
                <a:lnTo>
                  <a:pt x="15987" y="2993928"/>
                </a:lnTo>
                <a:lnTo>
                  <a:pt x="7667" y="2999538"/>
                </a:lnTo>
                <a:lnTo>
                  <a:pt x="2057" y="3007859"/>
                </a:lnTo>
                <a:lnTo>
                  <a:pt x="0" y="3018100"/>
                </a:lnTo>
                <a:lnTo>
                  <a:pt x="2057" y="3028290"/>
                </a:lnTo>
                <a:lnTo>
                  <a:pt x="7667" y="3036610"/>
                </a:lnTo>
                <a:lnTo>
                  <a:pt x="15987" y="3042220"/>
                </a:lnTo>
                <a:lnTo>
                  <a:pt x="26177" y="3044277"/>
                </a:lnTo>
                <a:lnTo>
                  <a:pt x="36366" y="3042220"/>
                </a:lnTo>
                <a:lnTo>
                  <a:pt x="44687" y="3036604"/>
                </a:lnTo>
                <a:lnTo>
                  <a:pt x="50297" y="3028267"/>
                </a:lnTo>
                <a:lnTo>
                  <a:pt x="52354" y="3018048"/>
                </a:lnTo>
                <a:lnTo>
                  <a:pt x="50297" y="3007859"/>
                </a:lnTo>
                <a:lnTo>
                  <a:pt x="44687" y="2999538"/>
                </a:lnTo>
                <a:lnTo>
                  <a:pt x="36366" y="2993928"/>
                </a:lnTo>
                <a:lnTo>
                  <a:pt x="26177" y="2991871"/>
                </a:lnTo>
                <a:close/>
              </a:path>
              <a:path w="9260840" h="7059930">
                <a:moveTo>
                  <a:pt x="26177" y="2887109"/>
                </a:moveTo>
                <a:lnTo>
                  <a:pt x="15987" y="2889167"/>
                </a:lnTo>
                <a:lnTo>
                  <a:pt x="7667" y="2894777"/>
                </a:lnTo>
                <a:lnTo>
                  <a:pt x="2057" y="2903097"/>
                </a:lnTo>
                <a:lnTo>
                  <a:pt x="0" y="2913339"/>
                </a:lnTo>
                <a:lnTo>
                  <a:pt x="2057" y="2923528"/>
                </a:lnTo>
                <a:lnTo>
                  <a:pt x="7667" y="2931849"/>
                </a:lnTo>
                <a:lnTo>
                  <a:pt x="15987" y="2937459"/>
                </a:lnTo>
                <a:lnTo>
                  <a:pt x="26177" y="2939516"/>
                </a:lnTo>
                <a:lnTo>
                  <a:pt x="36366" y="2937458"/>
                </a:lnTo>
                <a:lnTo>
                  <a:pt x="44687" y="2931843"/>
                </a:lnTo>
                <a:lnTo>
                  <a:pt x="50297" y="2923506"/>
                </a:lnTo>
                <a:lnTo>
                  <a:pt x="52354" y="2913287"/>
                </a:lnTo>
                <a:lnTo>
                  <a:pt x="50297" y="2903097"/>
                </a:lnTo>
                <a:lnTo>
                  <a:pt x="44687" y="2894777"/>
                </a:lnTo>
                <a:lnTo>
                  <a:pt x="36366" y="2889167"/>
                </a:lnTo>
                <a:lnTo>
                  <a:pt x="26177" y="2887109"/>
                </a:lnTo>
                <a:close/>
              </a:path>
              <a:path w="9260840" h="7059930">
                <a:moveTo>
                  <a:pt x="26177" y="2782348"/>
                </a:moveTo>
                <a:lnTo>
                  <a:pt x="15987" y="2784405"/>
                </a:lnTo>
                <a:lnTo>
                  <a:pt x="7667" y="2790015"/>
                </a:lnTo>
                <a:lnTo>
                  <a:pt x="2057" y="2798336"/>
                </a:lnTo>
                <a:lnTo>
                  <a:pt x="0" y="2808578"/>
                </a:lnTo>
                <a:lnTo>
                  <a:pt x="2057" y="2818767"/>
                </a:lnTo>
                <a:lnTo>
                  <a:pt x="7667" y="2827088"/>
                </a:lnTo>
                <a:lnTo>
                  <a:pt x="15987" y="2832698"/>
                </a:lnTo>
                <a:lnTo>
                  <a:pt x="26177" y="2834755"/>
                </a:lnTo>
                <a:lnTo>
                  <a:pt x="36366" y="2832697"/>
                </a:lnTo>
                <a:lnTo>
                  <a:pt x="44687" y="2827081"/>
                </a:lnTo>
                <a:lnTo>
                  <a:pt x="50297" y="2818745"/>
                </a:lnTo>
                <a:lnTo>
                  <a:pt x="52354" y="2808526"/>
                </a:lnTo>
                <a:lnTo>
                  <a:pt x="50297" y="2798336"/>
                </a:lnTo>
                <a:lnTo>
                  <a:pt x="44687" y="2790015"/>
                </a:lnTo>
                <a:lnTo>
                  <a:pt x="36366" y="2784405"/>
                </a:lnTo>
                <a:lnTo>
                  <a:pt x="26177" y="2782348"/>
                </a:lnTo>
                <a:close/>
              </a:path>
              <a:path w="9260840" h="7059930">
                <a:moveTo>
                  <a:pt x="26177" y="2677587"/>
                </a:moveTo>
                <a:lnTo>
                  <a:pt x="15987" y="2679644"/>
                </a:lnTo>
                <a:lnTo>
                  <a:pt x="7667" y="2685254"/>
                </a:lnTo>
                <a:lnTo>
                  <a:pt x="2057" y="2693575"/>
                </a:lnTo>
                <a:lnTo>
                  <a:pt x="0" y="2703817"/>
                </a:lnTo>
                <a:lnTo>
                  <a:pt x="2057" y="2714006"/>
                </a:lnTo>
                <a:lnTo>
                  <a:pt x="7667" y="2722327"/>
                </a:lnTo>
                <a:lnTo>
                  <a:pt x="15987" y="2727937"/>
                </a:lnTo>
                <a:lnTo>
                  <a:pt x="26177" y="2729994"/>
                </a:lnTo>
                <a:lnTo>
                  <a:pt x="36366" y="2727936"/>
                </a:lnTo>
                <a:lnTo>
                  <a:pt x="44687" y="2722320"/>
                </a:lnTo>
                <a:lnTo>
                  <a:pt x="50297" y="2713984"/>
                </a:lnTo>
                <a:lnTo>
                  <a:pt x="52354" y="2703764"/>
                </a:lnTo>
                <a:lnTo>
                  <a:pt x="50297" y="2693575"/>
                </a:lnTo>
                <a:lnTo>
                  <a:pt x="44687" y="2685254"/>
                </a:lnTo>
                <a:lnTo>
                  <a:pt x="36366" y="2679644"/>
                </a:lnTo>
                <a:lnTo>
                  <a:pt x="26177" y="2677587"/>
                </a:lnTo>
                <a:close/>
              </a:path>
              <a:path w="9260840" h="7059930">
                <a:moveTo>
                  <a:pt x="26177" y="2572826"/>
                </a:moveTo>
                <a:lnTo>
                  <a:pt x="15987" y="2574883"/>
                </a:lnTo>
                <a:lnTo>
                  <a:pt x="7667" y="2580493"/>
                </a:lnTo>
                <a:lnTo>
                  <a:pt x="2057" y="2588814"/>
                </a:lnTo>
                <a:lnTo>
                  <a:pt x="0" y="2599055"/>
                </a:lnTo>
                <a:lnTo>
                  <a:pt x="2057" y="2609245"/>
                </a:lnTo>
                <a:lnTo>
                  <a:pt x="7667" y="2617565"/>
                </a:lnTo>
                <a:lnTo>
                  <a:pt x="15987" y="2623176"/>
                </a:lnTo>
                <a:lnTo>
                  <a:pt x="26177" y="2625233"/>
                </a:lnTo>
                <a:lnTo>
                  <a:pt x="36366" y="2623175"/>
                </a:lnTo>
                <a:lnTo>
                  <a:pt x="44687" y="2617559"/>
                </a:lnTo>
                <a:lnTo>
                  <a:pt x="50297" y="2609223"/>
                </a:lnTo>
                <a:lnTo>
                  <a:pt x="52354" y="2599003"/>
                </a:lnTo>
                <a:lnTo>
                  <a:pt x="50297" y="2588814"/>
                </a:lnTo>
                <a:lnTo>
                  <a:pt x="44687" y="2580493"/>
                </a:lnTo>
                <a:lnTo>
                  <a:pt x="36366" y="2574883"/>
                </a:lnTo>
                <a:lnTo>
                  <a:pt x="26177" y="2572826"/>
                </a:lnTo>
                <a:close/>
              </a:path>
              <a:path w="9260840" h="7059930">
                <a:moveTo>
                  <a:pt x="26177" y="2468065"/>
                </a:moveTo>
                <a:lnTo>
                  <a:pt x="15987" y="2470122"/>
                </a:lnTo>
                <a:lnTo>
                  <a:pt x="7667" y="2475732"/>
                </a:lnTo>
                <a:lnTo>
                  <a:pt x="2057" y="2484053"/>
                </a:lnTo>
                <a:lnTo>
                  <a:pt x="0" y="2494294"/>
                </a:lnTo>
                <a:lnTo>
                  <a:pt x="2057" y="2504484"/>
                </a:lnTo>
                <a:lnTo>
                  <a:pt x="7667" y="2512804"/>
                </a:lnTo>
                <a:lnTo>
                  <a:pt x="15987" y="2518414"/>
                </a:lnTo>
                <a:lnTo>
                  <a:pt x="26177" y="2520471"/>
                </a:lnTo>
                <a:lnTo>
                  <a:pt x="36366" y="2518413"/>
                </a:lnTo>
                <a:lnTo>
                  <a:pt x="44687" y="2512798"/>
                </a:lnTo>
                <a:lnTo>
                  <a:pt x="50297" y="2504461"/>
                </a:lnTo>
                <a:lnTo>
                  <a:pt x="52354" y="2494242"/>
                </a:lnTo>
                <a:lnTo>
                  <a:pt x="50297" y="2484053"/>
                </a:lnTo>
                <a:lnTo>
                  <a:pt x="44687" y="2475732"/>
                </a:lnTo>
                <a:lnTo>
                  <a:pt x="36366" y="2470122"/>
                </a:lnTo>
                <a:lnTo>
                  <a:pt x="26177" y="2468065"/>
                </a:lnTo>
                <a:close/>
              </a:path>
              <a:path w="9260840" h="7059930">
                <a:moveTo>
                  <a:pt x="26177" y="2363303"/>
                </a:moveTo>
                <a:lnTo>
                  <a:pt x="15987" y="2365361"/>
                </a:lnTo>
                <a:lnTo>
                  <a:pt x="7667" y="2370971"/>
                </a:lnTo>
                <a:lnTo>
                  <a:pt x="2057" y="2379291"/>
                </a:lnTo>
                <a:lnTo>
                  <a:pt x="0" y="2389533"/>
                </a:lnTo>
                <a:lnTo>
                  <a:pt x="2057" y="2399722"/>
                </a:lnTo>
                <a:lnTo>
                  <a:pt x="7667" y="2408043"/>
                </a:lnTo>
                <a:lnTo>
                  <a:pt x="15987" y="2413653"/>
                </a:lnTo>
                <a:lnTo>
                  <a:pt x="26177" y="2415710"/>
                </a:lnTo>
                <a:lnTo>
                  <a:pt x="36366" y="2413652"/>
                </a:lnTo>
                <a:lnTo>
                  <a:pt x="44687" y="2408037"/>
                </a:lnTo>
                <a:lnTo>
                  <a:pt x="50297" y="2399700"/>
                </a:lnTo>
                <a:lnTo>
                  <a:pt x="52354" y="2389481"/>
                </a:lnTo>
                <a:lnTo>
                  <a:pt x="50297" y="2379291"/>
                </a:lnTo>
                <a:lnTo>
                  <a:pt x="44687" y="2370971"/>
                </a:lnTo>
                <a:lnTo>
                  <a:pt x="36366" y="2365361"/>
                </a:lnTo>
                <a:lnTo>
                  <a:pt x="26177" y="2363303"/>
                </a:lnTo>
                <a:close/>
              </a:path>
              <a:path w="9260840" h="7059930">
                <a:moveTo>
                  <a:pt x="26177" y="2258542"/>
                </a:moveTo>
                <a:lnTo>
                  <a:pt x="15987" y="2260599"/>
                </a:lnTo>
                <a:lnTo>
                  <a:pt x="7667" y="2266209"/>
                </a:lnTo>
                <a:lnTo>
                  <a:pt x="2057" y="2274530"/>
                </a:lnTo>
                <a:lnTo>
                  <a:pt x="0" y="2284772"/>
                </a:lnTo>
                <a:lnTo>
                  <a:pt x="2057" y="2294961"/>
                </a:lnTo>
                <a:lnTo>
                  <a:pt x="7667" y="2303282"/>
                </a:lnTo>
                <a:lnTo>
                  <a:pt x="15987" y="2308892"/>
                </a:lnTo>
                <a:lnTo>
                  <a:pt x="26177" y="2310949"/>
                </a:lnTo>
                <a:lnTo>
                  <a:pt x="36366" y="2308891"/>
                </a:lnTo>
                <a:lnTo>
                  <a:pt x="44687" y="2303275"/>
                </a:lnTo>
                <a:lnTo>
                  <a:pt x="50297" y="2294939"/>
                </a:lnTo>
                <a:lnTo>
                  <a:pt x="52354" y="2284719"/>
                </a:lnTo>
                <a:lnTo>
                  <a:pt x="50297" y="2274530"/>
                </a:lnTo>
                <a:lnTo>
                  <a:pt x="44687" y="2266209"/>
                </a:lnTo>
                <a:lnTo>
                  <a:pt x="36366" y="2260599"/>
                </a:lnTo>
                <a:lnTo>
                  <a:pt x="26177" y="2258542"/>
                </a:lnTo>
                <a:close/>
              </a:path>
              <a:path w="9260840" h="7059930">
                <a:moveTo>
                  <a:pt x="26177" y="2153781"/>
                </a:moveTo>
                <a:lnTo>
                  <a:pt x="15987" y="2155838"/>
                </a:lnTo>
                <a:lnTo>
                  <a:pt x="7667" y="2161448"/>
                </a:lnTo>
                <a:lnTo>
                  <a:pt x="2057" y="2169769"/>
                </a:lnTo>
                <a:lnTo>
                  <a:pt x="0" y="2180011"/>
                </a:lnTo>
                <a:lnTo>
                  <a:pt x="2057" y="2190200"/>
                </a:lnTo>
                <a:lnTo>
                  <a:pt x="7667" y="2198521"/>
                </a:lnTo>
                <a:lnTo>
                  <a:pt x="15987" y="2204131"/>
                </a:lnTo>
                <a:lnTo>
                  <a:pt x="26177" y="2206188"/>
                </a:lnTo>
                <a:lnTo>
                  <a:pt x="36366" y="2204130"/>
                </a:lnTo>
                <a:lnTo>
                  <a:pt x="44687" y="2198514"/>
                </a:lnTo>
                <a:lnTo>
                  <a:pt x="50297" y="2190178"/>
                </a:lnTo>
                <a:lnTo>
                  <a:pt x="52354" y="2179958"/>
                </a:lnTo>
                <a:lnTo>
                  <a:pt x="50297" y="2169769"/>
                </a:lnTo>
                <a:lnTo>
                  <a:pt x="44687" y="2161448"/>
                </a:lnTo>
                <a:lnTo>
                  <a:pt x="36366" y="2155838"/>
                </a:lnTo>
                <a:lnTo>
                  <a:pt x="26177" y="2153781"/>
                </a:lnTo>
                <a:close/>
              </a:path>
              <a:path w="9260840" h="7059930">
                <a:moveTo>
                  <a:pt x="26177" y="2049020"/>
                </a:moveTo>
                <a:lnTo>
                  <a:pt x="15987" y="2051077"/>
                </a:lnTo>
                <a:lnTo>
                  <a:pt x="7667" y="2056687"/>
                </a:lnTo>
                <a:lnTo>
                  <a:pt x="2057" y="2065008"/>
                </a:lnTo>
                <a:lnTo>
                  <a:pt x="0" y="2075249"/>
                </a:lnTo>
                <a:lnTo>
                  <a:pt x="2057" y="2085439"/>
                </a:lnTo>
                <a:lnTo>
                  <a:pt x="7667" y="2093759"/>
                </a:lnTo>
                <a:lnTo>
                  <a:pt x="15987" y="2099369"/>
                </a:lnTo>
                <a:lnTo>
                  <a:pt x="26177" y="2101427"/>
                </a:lnTo>
                <a:lnTo>
                  <a:pt x="36366" y="2099369"/>
                </a:lnTo>
                <a:lnTo>
                  <a:pt x="44687" y="2093753"/>
                </a:lnTo>
                <a:lnTo>
                  <a:pt x="50297" y="2085417"/>
                </a:lnTo>
                <a:lnTo>
                  <a:pt x="52354" y="2075197"/>
                </a:lnTo>
                <a:lnTo>
                  <a:pt x="50297" y="2065008"/>
                </a:lnTo>
                <a:lnTo>
                  <a:pt x="44687" y="2056687"/>
                </a:lnTo>
                <a:lnTo>
                  <a:pt x="36366" y="2051077"/>
                </a:lnTo>
                <a:lnTo>
                  <a:pt x="26177" y="2049020"/>
                </a:lnTo>
                <a:close/>
              </a:path>
              <a:path w="9260840" h="7059930">
                <a:moveTo>
                  <a:pt x="26177" y="1944259"/>
                </a:moveTo>
                <a:lnTo>
                  <a:pt x="15987" y="1946316"/>
                </a:lnTo>
                <a:lnTo>
                  <a:pt x="7667" y="1951926"/>
                </a:lnTo>
                <a:lnTo>
                  <a:pt x="2057" y="1960247"/>
                </a:lnTo>
                <a:lnTo>
                  <a:pt x="0" y="1970488"/>
                </a:lnTo>
                <a:lnTo>
                  <a:pt x="2057" y="1980677"/>
                </a:lnTo>
                <a:lnTo>
                  <a:pt x="7667" y="1988998"/>
                </a:lnTo>
                <a:lnTo>
                  <a:pt x="15987" y="1994608"/>
                </a:lnTo>
                <a:lnTo>
                  <a:pt x="26177" y="1996665"/>
                </a:lnTo>
                <a:lnTo>
                  <a:pt x="36366" y="1994607"/>
                </a:lnTo>
                <a:lnTo>
                  <a:pt x="44687" y="1988992"/>
                </a:lnTo>
                <a:lnTo>
                  <a:pt x="50297" y="1980655"/>
                </a:lnTo>
                <a:lnTo>
                  <a:pt x="52354" y="1970436"/>
                </a:lnTo>
                <a:lnTo>
                  <a:pt x="50297" y="1960247"/>
                </a:lnTo>
                <a:lnTo>
                  <a:pt x="44687" y="1951926"/>
                </a:lnTo>
                <a:lnTo>
                  <a:pt x="36366" y="1946316"/>
                </a:lnTo>
                <a:lnTo>
                  <a:pt x="26177" y="1944259"/>
                </a:lnTo>
                <a:close/>
              </a:path>
              <a:path w="9260840" h="7059930">
                <a:moveTo>
                  <a:pt x="26177" y="1839497"/>
                </a:moveTo>
                <a:lnTo>
                  <a:pt x="15987" y="1841555"/>
                </a:lnTo>
                <a:lnTo>
                  <a:pt x="7667" y="1847165"/>
                </a:lnTo>
                <a:lnTo>
                  <a:pt x="2057" y="1855485"/>
                </a:lnTo>
                <a:lnTo>
                  <a:pt x="0" y="1865727"/>
                </a:lnTo>
                <a:lnTo>
                  <a:pt x="2057" y="1875916"/>
                </a:lnTo>
                <a:lnTo>
                  <a:pt x="7667" y="1884237"/>
                </a:lnTo>
                <a:lnTo>
                  <a:pt x="15987" y="1889847"/>
                </a:lnTo>
                <a:lnTo>
                  <a:pt x="26177" y="1891904"/>
                </a:lnTo>
                <a:lnTo>
                  <a:pt x="36366" y="1889846"/>
                </a:lnTo>
                <a:lnTo>
                  <a:pt x="44687" y="1884230"/>
                </a:lnTo>
                <a:lnTo>
                  <a:pt x="50297" y="1875894"/>
                </a:lnTo>
                <a:lnTo>
                  <a:pt x="52354" y="1865675"/>
                </a:lnTo>
                <a:lnTo>
                  <a:pt x="50297" y="1855485"/>
                </a:lnTo>
                <a:lnTo>
                  <a:pt x="44687" y="1847165"/>
                </a:lnTo>
                <a:lnTo>
                  <a:pt x="36366" y="1841555"/>
                </a:lnTo>
                <a:lnTo>
                  <a:pt x="26177" y="1839497"/>
                </a:lnTo>
                <a:close/>
              </a:path>
              <a:path w="9260840" h="7059930">
                <a:moveTo>
                  <a:pt x="26177" y="1734736"/>
                </a:moveTo>
                <a:lnTo>
                  <a:pt x="15987" y="1736793"/>
                </a:lnTo>
                <a:lnTo>
                  <a:pt x="7667" y="1742403"/>
                </a:lnTo>
                <a:lnTo>
                  <a:pt x="2057" y="1750724"/>
                </a:lnTo>
                <a:lnTo>
                  <a:pt x="0" y="1760966"/>
                </a:lnTo>
                <a:lnTo>
                  <a:pt x="2057" y="1771155"/>
                </a:lnTo>
                <a:lnTo>
                  <a:pt x="7667" y="1779476"/>
                </a:lnTo>
                <a:lnTo>
                  <a:pt x="15987" y="1785086"/>
                </a:lnTo>
                <a:lnTo>
                  <a:pt x="26177" y="1787143"/>
                </a:lnTo>
                <a:lnTo>
                  <a:pt x="36366" y="1785085"/>
                </a:lnTo>
                <a:lnTo>
                  <a:pt x="44687" y="1779469"/>
                </a:lnTo>
                <a:lnTo>
                  <a:pt x="50297" y="1771133"/>
                </a:lnTo>
                <a:lnTo>
                  <a:pt x="52354" y="1760913"/>
                </a:lnTo>
                <a:lnTo>
                  <a:pt x="50297" y="1750724"/>
                </a:lnTo>
                <a:lnTo>
                  <a:pt x="44687" y="1742403"/>
                </a:lnTo>
                <a:lnTo>
                  <a:pt x="36366" y="1736793"/>
                </a:lnTo>
                <a:lnTo>
                  <a:pt x="26177" y="1734736"/>
                </a:lnTo>
                <a:close/>
              </a:path>
              <a:path w="9260840" h="7059930">
                <a:moveTo>
                  <a:pt x="26177" y="1629975"/>
                </a:moveTo>
                <a:lnTo>
                  <a:pt x="15987" y="1632032"/>
                </a:lnTo>
                <a:lnTo>
                  <a:pt x="7667" y="1637642"/>
                </a:lnTo>
                <a:lnTo>
                  <a:pt x="2057" y="1645963"/>
                </a:lnTo>
                <a:lnTo>
                  <a:pt x="0" y="1656205"/>
                </a:lnTo>
                <a:lnTo>
                  <a:pt x="2057" y="1666394"/>
                </a:lnTo>
                <a:lnTo>
                  <a:pt x="7667" y="1674715"/>
                </a:lnTo>
                <a:lnTo>
                  <a:pt x="15987" y="1680325"/>
                </a:lnTo>
                <a:lnTo>
                  <a:pt x="26177" y="1682382"/>
                </a:lnTo>
                <a:lnTo>
                  <a:pt x="36366" y="1680324"/>
                </a:lnTo>
                <a:lnTo>
                  <a:pt x="44687" y="1674708"/>
                </a:lnTo>
                <a:lnTo>
                  <a:pt x="50297" y="1666372"/>
                </a:lnTo>
                <a:lnTo>
                  <a:pt x="52354" y="1656152"/>
                </a:lnTo>
                <a:lnTo>
                  <a:pt x="50297" y="1645963"/>
                </a:lnTo>
                <a:lnTo>
                  <a:pt x="44687" y="1637642"/>
                </a:lnTo>
                <a:lnTo>
                  <a:pt x="36366" y="1632032"/>
                </a:lnTo>
                <a:lnTo>
                  <a:pt x="26177" y="1629975"/>
                </a:lnTo>
                <a:close/>
              </a:path>
              <a:path w="9260840" h="7059930">
                <a:moveTo>
                  <a:pt x="26177" y="1525214"/>
                </a:moveTo>
                <a:lnTo>
                  <a:pt x="15987" y="1527271"/>
                </a:lnTo>
                <a:lnTo>
                  <a:pt x="7667" y="1532881"/>
                </a:lnTo>
                <a:lnTo>
                  <a:pt x="2057" y="1541202"/>
                </a:lnTo>
                <a:lnTo>
                  <a:pt x="0" y="1551443"/>
                </a:lnTo>
                <a:lnTo>
                  <a:pt x="2057" y="1561633"/>
                </a:lnTo>
                <a:lnTo>
                  <a:pt x="7667" y="1569953"/>
                </a:lnTo>
                <a:lnTo>
                  <a:pt x="15987" y="1575563"/>
                </a:lnTo>
                <a:lnTo>
                  <a:pt x="26177" y="1577621"/>
                </a:lnTo>
                <a:lnTo>
                  <a:pt x="36366" y="1575563"/>
                </a:lnTo>
                <a:lnTo>
                  <a:pt x="44687" y="1569947"/>
                </a:lnTo>
                <a:lnTo>
                  <a:pt x="50297" y="1561611"/>
                </a:lnTo>
                <a:lnTo>
                  <a:pt x="52354" y="1551391"/>
                </a:lnTo>
                <a:lnTo>
                  <a:pt x="50297" y="1541202"/>
                </a:lnTo>
                <a:lnTo>
                  <a:pt x="44687" y="1532881"/>
                </a:lnTo>
                <a:lnTo>
                  <a:pt x="36366" y="1527271"/>
                </a:lnTo>
                <a:lnTo>
                  <a:pt x="26177" y="1525214"/>
                </a:lnTo>
                <a:close/>
              </a:path>
              <a:path w="9260840" h="7059930">
                <a:moveTo>
                  <a:pt x="26177" y="1420453"/>
                </a:moveTo>
                <a:lnTo>
                  <a:pt x="15987" y="1422510"/>
                </a:lnTo>
                <a:lnTo>
                  <a:pt x="7667" y="1428120"/>
                </a:lnTo>
                <a:lnTo>
                  <a:pt x="2057" y="1436440"/>
                </a:lnTo>
                <a:lnTo>
                  <a:pt x="0" y="1446682"/>
                </a:lnTo>
                <a:lnTo>
                  <a:pt x="2057" y="1456871"/>
                </a:lnTo>
                <a:lnTo>
                  <a:pt x="7667" y="1465192"/>
                </a:lnTo>
                <a:lnTo>
                  <a:pt x="15987" y="1470802"/>
                </a:lnTo>
                <a:lnTo>
                  <a:pt x="26177" y="1472859"/>
                </a:lnTo>
                <a:lnTo>
                  <a:pt x="36366" y="1470801"/>
                </a:lnTo>
                <a:lnTo>
                  <a:pt x="44687" y="1465186"/>
                </a:lnTo>
                <a:lnTo>
                  <a:pt x="50297" y="1456849"/>
                </a:lnTo>
                <a:lnTo>
                  <a:pt x="52354" y="1446630"/>
                </a:lnTo>
                <a:lnTo>
                  <a:pt x="50297" y="1436440"/>
                </a:lnTo>
                <a:lnTo>
                  <a:pt x="44687" y="1428120"/>
                </a:lnTo>
                <a:lnTo>
                  <a:pt x="36366" y="1422510"/>
                </a:lnTo>
                <a:lnTo>
                  <a:pt x="26177" y="1420453"/>
                </a:lnTo>
                <a:close/>
              </a:path>
              <a:path w="9260840" h="7059930">
                <a:moveTo>
                  <a:pt x="26177" y="1315691"/>
                </a:moveTo>
                <a:lnTo>
                  <a:pt x="15987" y="1317749"/>
                </a:lnTo>
                <a:lnTo>
                  <a:pt x="7667" y="1323359"/>
                </a:lnTo>
                <a:lnTo>
                  <a:pt x="2057" y="1331679"/>
                </a:lnTo>
                <a:lnTo>
                  <a:pt x="0" y="1341921"/>
                </a:lnTo>
                <a:lnTo>
                  <a:pt x="2057" y="1352110"/>
                </a:lnTo>
                <a:lnTo>
                  <a:pt x="7667" y="1360431"/>
                </a:lnTo>
                <a:lnTo>
                  <a:pt x="15987" y="1366041"/>
                </a:lnTo>
                <a:lnTo>
                  <a:pt x="26177" y="1368098"/>
                </a:lnTo>
                <a:lnTo>
                  <a:pt x="36366" y="1366040"/>
                </a:lnTo>
                <a:lnTo>
                  <a:pt x="44687" y="1360424"/>
                </a:lnTo>
                <a:lnTo>
                  <a:pt x="50297" y="1352088"/>
                </a:lnTo>
                <a:lnTo>
                  <a:pt x="52354" y="1341869"/>
                </a:lnTo>
                <a:lnTo>
                  <a:pt x="50297" y="1331679"/>
                </a:lnTo>
                <a:lnTo>
                  <a:pt x="44687" y="1323359"/>
                </a:lnTo>
                <a:lnTo>
                  <a:pt x="36366" y="1317749"/>
                </a:lnTo>
                <a:lnTo>
                  <a:pt x="26177" y="1315691"/>
                </a:lnTo>
                <a:close/>
              </a:path>
              <a:path w="9260840" h="7059930">
                <a:moveTo>
                  <a:pt x="26177" y="1210930"/>
                </a:moveTo>
                <a:lnTo>
                  <a:pt x="15987" y="1212987"/>
                </a:lnTo>
                <a:lnTo>
                  <a:pt x="7667" y="1218597"/>
                </a:lnTo>
                <a:lnTo>
                  <a:pt x="2057" y="1226918"/>
                </a:lnTo>
                <a:lnTo>
                  <a:pt x="0" y="1237160"/>
                </a:lnTo>
                <a:lnTo>
                  <a:pt x="2057" y="1247349"/>
                </a:lnTo>
                <a:lnTo>
                  <a:pt x="7667" y="1255670"/>
                </a:lnTo>
                <a:lnTo>
                  <a:pt x="15987" y="1261280"/>
                </a:lnTo>
                <a:lnTo>
                  <a:pt x="26177" y="1263337"/>
                </a:lnTo>
                <a:lnTo>
                  <a:pt x="36366" y="1261279"/>
                </a:lnTo>
                <a:lnTo>
                  <a:pt x="44687" y="1255663"/>
                </a:lnTo>
                <a:lnTo>
                  <a:pt x="50297" y="1247327"/>
                </a:lnTo>
                <a:lnTo>
                  <a:pt x="52354" y="1237107"/>
                </a:lnTo>
                <a:lnTo>
                  <a:pt x="50297" y="1226918"/>
                </a:lnTo>
                <a:lnTo>
                  <a:pt x="44687" y="1218597"/>
                </a:lnTo>
                <a:lnTo>
                  <a:pt x="36366" y="1212987"/>
                </a:lnTo>
                <a:lnTo>
                  <a:pt x="26177" y="1210930"/>
                </a:lnTo>
                <a:close/>
              </a:path>
              <a:path w="9260840" h="7059930">
                <a:moveTo>
                  <a:pt x="26177" y="1106169"/>
                </a:moveTo>
                <a:lnTo>
                  <a:pt x="15987" y="1108226"/>
                </a:lnTo>
                <a:lnTo>
                  <a:pt x="7667" y="1113836"/>
                </a:lnTo>
                <a:lnTo>
                  <a:pt x="2057" y="1122157"/>
                </a:lnTo>
                <a:lnTo>
                  <a:pt x="0" y="1132399"/>
                </a:lnTo>
                <a:lnTo>
                  <a:pt x="2057" y="1142588"/>
                </a:lnTo>
                <a:lnTo>
                  <a:pt x="7667" y="1150909"/>
                </a:lnTo>
                <a:lnTo>
                  <a:pt x="15987" y="1156519"/>
                </a:lnTo>
                <a:lnTo>
                  <a:pt x="26177" y="1158576"/>
                </a:lnTo>
                <a:lnTo>
                  <a:pt x="36366" y="1156518"/>
                </a:lnTo>
                <a:lnTo>
                  <a:pt x="44687" y="1150902"/>
                </a:lnTo>
                <a:lnTo>
                  <a:pt x="50297" y="1142566"/>
                </a:lnTo>
                <a:lnTo>
                  <a:pt x="52354" y="1132346"/>
                </a:lnTo>
                <a:lnTo>
                  <a:pt x="50297" y="1122157"/>
                </a:lnTo>
                <a:lnTo>
                  <a:pt x="44687" y="1113836"/>
                </a:lnTo>
                <a:lnTo>
                  <a:pt x="36366" y="1108226"/>
                </a:lnTo>
                <a:lnTo>
                  <a:pt x="26177" y="1106169"/>
                </a:lnTo>
                <a:close/>
              </a:path>
              <a:path w="9260840" h="7059930">
                <a:moveTo>
                  <a:pt x="26177" y="1001408"/>
                </a:moveTo>
                <a:lnTo>
                  <a:pt x="15987" y="1003465"/>
                </a:lnTo>
                <a:lnTo>
                  <a:pt x="7667" y="1009075"/>
                </a:lnTo>
                <a:lnTo>
                  <a:pt x="2057" y="1017396"/>
                </a:lnTo>
                <a:lnTo>
                  <a:pt x="0" y="1027637"/>
                </a:lnTo>
                <a:lnTo>
                  <a:pt x="2057" y="1037827"/>
                </a:lnTo>
                <a:lnTo>
                  <a:pt x="7667" y="1046147"/>
                </a:lnTo>
                <a:lnTo>
                  <a:pt x="15987" y="1051757"/>
                </a:lnTo>
                <a:lnTo>
                  <a:pt x="26177" y="1053815"/>
                </a:lnTo>
                <a:lnTo>
                  <a:pt x="36366" y="1051757"/>
                </a:lnTo>
                <a:lnTo>
                  <a:pt x="44687" y="1046141"/>
                </a:lnTo>
                <a:lnTo>
                  <a:pt x="50297" y="1037805"/>
                </a:lnTo>
                <a:lnTo>
                  <a:pt x="52354" y="1027585"/>
                </a:lnTo>
                <a:lnTo>
                  <a:pt x="50297" y="1017396"/>
                </a:lnTo>
                <a:lnTo>
                  <a:pt x="44687" y="1009075"/>
                </a:lnTo>
                <a:lnTo>
                  <a:pt x="36366" y="1003465"/>
                </a:lnTo>
                <a:lnTo>
                  <a:pt x="26177" y="1001408"/>
                </a:lnTo>
                <a:close/>
              </a:path>
              <a:path w="9260840" h="7059930">
                <a:moveTo>
                  <a:pt x="26177" y="896647"/>
                </a:moveTo>
                <a:lnTo>
                  <a:pt x="15987" y="898704"/>
                </a:lnTo>
                <a:lnTo>
                  <a:pt x="7667" y="904314"/>
                </a:lnTo>
                <a:lnTo>
                  <a:pt x="2057" y="912634"/>
                </a:lnTo>
                <a:lnTo>
                  <a:pt x="0" y="922876"/>
                </a:lnTo>
                <a:lnTo>
                  <a:pt x="2057" y="933065"/>
                </a:lnTo>
                <a:lnTo>
                  <a:pt x="7667" y="941386"/>
                </a:lnTo>
                <a:lnTo>
                  <a:pt x="15987" y="946996"/>
                </a:lnTo>
                <a:lnTo>
                  <a:pt x="26177" y="949053"/>
                </a:lnTo>
                <a:lnTo>
                  <a:pt x="36366" y="946995"/>
                </a:lnTo>
                <a:lnTo>
                  <a:pt x="44687" y="941380"/>
                </a:lnTo>
                <a:lnTo>
                  <a:pt x="50297" y="933043"/>
                </a:lnTo>
                <a:lnTo>
                  <a:pt x="52354" y="922824"/>
                </a:lnTo>
                <a:lnTo>
                  <a:pt x="50297" y="912634"/>
                </a:lnTo>
                <a:lnTo>
                  <a:pt x="44687" y="904314"/>
                </a:lnTo>
                <a:lnTo>
                  <a:pt x="36366" y="898704"/>
                </a:lnTo>
                <a:lnTo>
                  <a:pt x="26177" y="896647"/>
                </a:lnTo>
                <a:close/>
              </a:path>
              <a:path w="9260840" h="7059930">
                <a:moveTo>
                  <a:pt x="26177" y="791885"/>
                </a:moveTo>
                <a:lnTo>
                  <a:pt x="15987" y="793942"/>
                </a:lnTo>
                <a:lnTo>
                  <a:pt x="7667" y="799553"/>
                </a:lnTo>
                <a:lnTo>
                  <a:pt x="2057" y="807873"/>
                </a:lnTo>
                <a:lnTo>
                  <a:pt x="0" y="818115"/>
                </a:lnTo>
                <a:lnTo>
                  <a:pt x="2057" y="828304"/>
                </a:lnTo>
                <a:lnTo>
                  <a:pt x="7667" y="836625"/>
                </a:lnTo>
                <a:lnTo>
                  <a:pt x="15987" y="842235"/>
                </a:lnTo>
                <a:lnTo>
                  <a:pt x="26177" y="844292"/>
                </a:lnTo>
                <a:lnTo>
                  <a:pt x="36366" y="842234"/>
                </a:lnTo>
                <a:lnTo>
                  <a:pt x="44687" y="836618"/>
                </a:lnTo>
                <a:lnTo>
                  <a:pt x="50297" y="828282"/>
                </a:lnTo>
                <a:lnTo>
                  <a:pt x="52354" y="818063"/>
                </a:lnTo>
                <a:lnTo>
                  <a:pt x="50297" y="807873"/>
                </a:lnTo>
                <a:lnTo>
                  <a:pt x="44687" y="799553"/>
                </a:lnTo>
                <a:lnTo>
                  <a:pt x="36366" y="793942"/>
                </a:lnTo>
                <a:lnTo>
                  <a:pt x="26177" y="791885"/>
                </a:lnTo>
                <a:close/>
              </a:path>
              <a:path w="9260840" h="7059930">
                <a:moveTo>
                  <a:pt x="26177" y="687124"/>
                </a:moveTo>
                <a:lnTo>
                  <a:pt x="15987" y="689181"/>
                </a:lnTo>
                <a:lnTo>
                  <a:pt x="7667" y="694791"/>
                </a:lnTo>
                <a:lnTo>
                  <a:pt x="2057" y="703112"/>
                </a:lnTo>
                <a:lnTo>
                  <a:pt x="0" y="713354"/>
                </a:lnTo>
                <a:lnTo>
                  <a:pt x="2057" y="723543"/>
                </a:lnTo>
                <a:lnTo>
                  <a:pt x="7667" y="731864"/>
                </a:lnTo>
                <a:lnTo>
                  <a:pt x="15987" y="737474"/>
                </a:lnTo>
                <a:lnTo>
                  <a:pt x="26177" y="739531"/>
                </a:lnTo>
                <a:lnTo>
                  <a:pt x="36366" y="737473"/>
                </a:lnTo>
                <a:lnTo>
                  <a:pt x="44687" y="731857"/>
                </a:lnTo>
                <a:lnTo>
                  <a:pt x="50297" y="723521"/>
                </a:lnTo>
                <a:lnTo>
                  <a:pt x="52354" y="713301"/>
                </a:lnTo>
                <a:lnTo>
                  <a:pt x="50297" y="703112"/>
                </a:lnTo>
                <a:lnTo>
                  <a:pt x="44687" y="694791"/>
                </a:lnTo>
                <a:lnTo>
                  <a:pt x="36366" y="689181"/>
                </a:lnTo>
                <a:lnTo>
                  <a:pt x="26177" y="687124"/>
                </a:lnTo>
                <a:close/>
              </a:path>
              <a:path w="9260840" h="7059930">
                <a:moveTo>
                  <a:pt x="26177" y="582363"/>
                </a:moveTo>
                <a:lnTo>
                  <a:pt x="15987" y="584420"/>
                </a:lnTo>
                <a:lnTo>
                  <a:pt x="7667" y="590030"/>
                </a:lnTo>
                <a:lnTo>
                  <a:pt x="2057" y="598351"/>
                </a:lnTo>
                <a:lnTo>
                  <a:pt x="0" y="608592"/>
                </a:lnTo>
                <a:lnTo>
                  <a:pt x="2057" y="618782"/>
                </a:lnTo>
                <a:lnTo>
                  <a:pt x="7667" y="627103"/>
                </a:lnTo>
                <a:lnTo>
                  <a:pt x="15987" y="632713"/>
                </a:lnTo>
                <a:lnTo>
                  <a:pt x="26177" y="634770"/>
                </a:lnTo>
                <a:lnTo>
                  <a:pt x="36366" y="632712"/>
                </a:lnTo>
                <a:lnTo>
                  <a:pt x="44687" y="627096"/>
                </a:lnTo>
                <a:lnTo>
                  <a:pt x="50297" y="618760"/>
                </a:lnTo>
                <a:lnTo>
                  <a:pt x="52354" y="608540"/>
                </a:lnTo>
                <a:lnTo>
                  <a:pt x="50297" y="598351"/>
                </a:lnTo>
                <a:lnTo>
                  <a:pt x="44687" y="590030"/>
                </a:lnTo>
                <a:lnTo>
                  <a:pt x="36366" y="584420"/>
                </a:lnTo>
                <a:lnTo>
                  <a:pt x="26177" y="582363"/>
                </a:lnTo>
                <a:close/>
              </a:path>
              <a:path w="9260840" h="7059930">
                <a:moveTo>
                  <a:pt x="26177" y="477602"/>
                </a:moveTo>
                <a:lnTo>
                  <a:pt x="15987" y="479659"/>
                </a:lnTo>
                <a:lnTo>
                  <a:pt x="7667" y="485269"/>
                </a:lnTo>
                <a:lnTo>
                  <a:pt x="2057" y="493590"/>
                </a:lnTo>
                <a:lnTo>
                  <a:pt x="0" y="503831"/>
                </a:lnTo>
                <a:lnTo>
                  <a:pt x="2057" y="514021"/>
                </a:lnTo>
                <a:lnTo>
                  <a:pt x="7667" y="522341"/>
                </a:lnTo>
                <a:lnTo>
                  <a:pt x="15987" y="527951"/>
                </a:lnTo>
                <a:lnTo>
                  <a:pt x="26177" y="530008"/>
                </a:lnTo>
                <a:lnTo>
                  <a:pt x="36366" y="527951"/>
                </a:lnTo>
                <a:lnTo>
                  <a:pt x="44687" y="522335"/>
                </a:lnTo>
                <a:lnTo>
                  <a:pt x="50297" y="513998"/>
                </a:lnTo>
                <a:lnTo>
                  <a:pt x="52354" y="503779"/>
                </a:lnTo>
                <a:lnTo>
                  <a:pt x="50297" y="493590"/>
                </a:lnTo>
                <a:lnTo>
                  <a:pt x="44687" y="485269"/>
                </a:lnTo>
                <a:lnTo>
                  <a:pt x="36366" y="479659"/>
                </a:lnTo>
                <a:lnTo>
                  <a:pt x="26177" y="477602"/>
                </a:lnTo>
                <a:close/>
              </a:path>
              <a:path w="9260840" h="7059930">
                <a:moveTo>
                  <a:pt x="26177" y="372841"/>
                </a:moveTo>
                <a:lnTo>
                  <a:pt x="15987" y="374898"/>
                </a:lnTo>
                <a:lnTo>
                  <a:pt x="7667" y="380508"/>
                </a:lnTo>
                <a:lnTo>
                  <a:pt x="2057" y="388828"/>
                </a:lnTo>
                <a:lnTo>
                  <a:pt x="0" y="399070"/>
                </a:lnTo>
                <a:lnTo>
                  <a:pt x="2057" y="409259"/>
                </a:lnTo>
                <a:lnTo>
                  <a:pt x="7667" y="417580"/>
                </a:lnTo>
                <a:lnTo>
                  <a:pt x="15987" y="423190"/>
                </a:lnTo>
                <a:lnTo>
                  <a:pt x="26177" y="425247"/>
                </a:lnTo>
                <a:lnTo>
                  <a:pt x="36366" y="423189"/>
                </a:lnTo>
                <a:lnTo>
                  <a:pt x="44687" y="417574"/>
                </a:lnTo>
                <a:lnTo>
                  <a:pt x="50297" y="409237"/>
                </a:lnTo>
                <a:lnTo>
                  <a:pt x="52354" y="399018"/>
                </a:lnTo>
                <a:lnTo>
                  <a:pt x="50297" y="388828"/>
                </a:lnTo>
                <a:lnTo>
                  <a:pt x="44687" y="380508"/>
                </a:lnTo>
                <a:lnTo>
                  <a:pt x="36366" y="374898"/>
                </a:lnTo>
                <a:lnTo>
                  <a:pt x="26177" y="372841"/>
                </a:lnTo>
                <a:close/>
              </a:path>
              <a:path w="9260840" h="7059930">
                <a:moveTo>
                  <a:pt x="26177" y="268079"/>
                </a:moveTo>
                <a:lnTo>
                  <a:pt x="15987" y="270136"/>
                </a:lnTo>
                <a:lnTo>
                  <a:pt x="7667" y="275746"/>
                </a:lnTo>
                <a:lnTo>
                  <a:pt x="2057" y="284067"/>
                </a:lnTo>
                <a:lnTo>
                  <a:pt x="0" y="294309"/>
                </a:lnTo>
                <a:lnTo>
                  <a:pt x="2057" y="304498"/>
                </a:lnTo>
                <a:lnTo>
                  <a:pt x="7667" y="312819"/>
                </a:lnTo>
                <a:lnTo>
                  <a:pt x="15987" y="318429"/>
                </a:lnTo>
                <a:lnTo>
                  <a:pt x="26177" y="320486"/>
                </a:lnTo>
                <a:lnTo>
                  <a:pt x="36366" y="318428"/>
                </a:lnTo>
                <a:lnTo>
                  <a:pt x="44687" y="312812"/>
                </a:lnTo>
                <a:lnTo>
                  <a:pt x="50297" y="304476"/>
                </a:lnTo>
                <a:lnTo>
                  <a:pt x="52354" y="294257"/>
                </a:lnTo>
                <a:lnTo>
                  <a:pt x="50297" y="284067"/>
                </a:lnTo>
                <a:lnTo>
                  <a:pt x="44687" y="275746"/>
                </a:lnTo>
                <a:lnTo>
                  <a:pt x="36366" y="270136"/>
                </a:lnTo>
                <a:lnTo>
                  <a:pt x="26177" y="268079"/>
                </a:lnTo>
                <a:close/>
              </a:path>
              <a:path w="9260840" h="7059930">
                <a:moveTo>
                  <a:pt x="32410" y="163741"/>
                </a:moveTo>
                <a:lnTo>
                  <a:pt x="22027" y="164237"/>
                </a:lnTo>
                <a:lnTo>
                  <a:pt x="12955" y="168528"/>
                </a:lnTo>
                <a:lnTo>
                  <a:pt x="6154" y="175907"/>
                </a:lnTo>
                <a:lnTo>
                  <a:pt x="2575" y="185721"/>
                </a:lnTo>
                <a:lnTo>
                  <a:pt x="3071" y="196104"/>
                </a:lnTo>
                <a:lnTo>
                  <a:pt x="7361" y="205176"/>
                </a:lnTo>
                <a:lnTo>
                  <a:pt x="14740" y="211977"/>
                </a:lnTo>
                <a:lnTo>
                  <a:pt x="24502" y="215548"/>
                </a:lnTo>
                <a:lnTo>
                  <a:pt x="34886" y="215051"/>
                </a:lnTo>
                <a:lnTo>
                  <a:pt x="43959" y="210756"/>
                </a:lnTo>
                <a:lnTo>
                  <a:pt x="50762" y="203361"/>
                </a:lnTo>
                <a:lnTo>
                  <a:pt x="54338" y="193568"/>
                </a:lnTo>
                <a:lnTo>
                  <a:pt x="53842" y="183185"/>
                </a:lnTo>
                <a:lnTo>
                  <a:pt x="49551" y="174114"/>
                </a:lnTo>
                <a:lnTo>
                  <a:pt x="42172" y="167312"/>
                </a:lnTo>
                <a:lnTo>
                  <a:pt x="32410" y="163741"/>
                </a:lnTo>
                <a:close/>
              </a:path>
              <a:path w="9260840" h="7059930">
                <a:moveTo>
                  <a:pt x="69302" y="69013"/>
                </a:moveTo>
                <a:lnTo>
                  <a:pt x="59554" y="71397"/>
                </a:lnTo>
                <a:lnTo>
                  <a:pt x="51145" y="77593"/>
                </a:lnTo>
                <a:lnTo>
                  <a:pt x="45814" y="86517"/>
                </a:lnTo>
                <a:lnTo>
                  <a:pt x="44369" y="96448"/>
                </a:lnTo>
                <a:lnTo>
                  <a:pt x="46754" y="106196"/>
                </a:lnTo>
                <a:lnTo>
                  <a:pt x="52911" y="114571"/>
                </a:lnTo>
                <a:lnTo>
                  <a:pt x="61836" y="119901"/>
                </a:lnTo>
                <a:lnTo>
                  <a:pt x="71770" y="121341"/>
                </a:lnTo>
                <a:lnTo>
                  <a:pt x="81529" y="118945"/>
                </a:lnTo>
                <a:lnTo>
                  <a:pt x="89925" y="112766"/>
                </a:lnTo>
                <a:lnTo>
                  <a:pt x="95255" y="103842"/>
                </a:lnTo>
                <a:lnTo>
                  <a:pt x="96699" y="93911"/>
                </a:lnTo>
                <a:lnTo>
                  <a:pt x="94314" y="84163"/>
                </a:lnTo>
                <a:lnTo>
                  <a:pt x="88157" y="75788"/>
                </a:lnTo>
                <a:lnTo>
                  <a:pt x="79233" y="70457"/>
                </a:lnTo>
                <a:lnTo>
                  <a:pt x="69302" y="69013"/>
                </a:lnTo>
                <a:close/>
              </a:path>
              <a:path w="9260840" h="7059930">
                <a:moveTo>
                  <a:pt x="157094" y="10435"/>
                </a:moveTo>
                <a:lnTo>
                  <a:pt x="146769" y="12023"/>
                </a:lnTo>
                <a:lnTo>
                  <a:pt x="137908" y="17457"/>
                </a:lnTo>
                <a:lnTo>
                  <a:pt x="132023" y="25586"/>
                </a:lnTo>
                <a:lnTo>
                  <a:pt x="129614" y="35328"/>
                </a:lnTo>
                <a:lnTo>
                  <a:pt x="131185" y="45603"/>
                </a:lnTo>
                <a:lnTo>
                  <a:pt x="136620" y="54464"/>
                </a:lnTo>
                <a:lnTo>
                  <a:pt x="144754" y="60348"/>
                </a:lnTo>
                <a:lnTo>
                  <a:pt x="154510" y="62750"/>
                </a:lnTo>
                <a:lnTo>
                  <a:pt x="164814" y="61169"/>
                </a:lnTo>
                <a:lnTo>
                  <a:pt x="173676" y="55735"/>
                </a:lnTo>
                <a:lnTo>
                  <a:pt x="179561" y="47607"/>
                </a:lnTo>
                <a:lnTo>
                  <a:pt x="181969" y="37865"/>
                </a:lnTo>
                <a:lnTo>
                  <a:pt x="180398" y="27589"/>
                </a:lnTo>
                <a:lnTo>
                  <a:pt x="174964" y="18728"/>
                </a:lnTo>
                <a:lnTo>
                  <a:pt x="166836" y="12843"/>
                </a:lnTo>
                <a:lnTo>
                  <a:pt x="157094" y="10435"/>
                </a:lnTo>
                <a:close/>
              </a:path>
              <a:path w="9260840" h="7059930">
                <a:moveTo>
                  <a:pt x="259364" y="0"/>
                </a:moveTo>
                <a:lnTo>
                  <a:pt x="249175" y="2057"/>
                </a:lnTo>
                <a:lnTo>
                  <a:pt x="240854" y="7667"/>
                </a:lnTo>
                <a:lnTo>
                  <a:pt x="235244" y="15987"/>
                </a:lnTo>
                <a:lnTo>
                  <a:pt x="233187" y="26177"/>
                </a:lnTo>
                <a:lnTo>
                  <a:pt x="235245" y="36366"/>
                </a:lnTo>
                <a:lnTo>
                  <a:pt x="240860" y="44687"/>
                </a:lnTo>
                <a:lnTo>
                  <a:pt x="249197" y="50297"/>
                </a:lnTo>
                <a:lnTo>
                  <a:pt x="259417" y="52354"/>
                </a:lnTo>
                <a:lnTo>
                  <a:pt x="269606" y="50297"/>
                </a:lnTo>
                <a:lnTo>
                  <a:pt x="277927" y="44687"/>
                </a:lnTo>
                <a:lnTo>
                  <a:pt x="283537" y="36366"/>
                </a:lnTo>
                <a:lnTo>
                  <a:pt x="285594" y="26177"/>
                </a:lnTo>
                <a:lnTo>
                  <a:pt x="283537" y="15987"/>
                </a:lnTo>
                <a:lnTo>
                  <a:pt x="277927" y="7667"/>
                </a:lnTo>
                <a:lnTo>
                  <a:pt x="269606" y="2057"/>
                </a:lnTo>
                <a:lnTo>
                  <a:pt x="259364" y="0"/>
                </a:lnTo>
                <a:close/>
              </a:path>
              <a:path w="9260840" h="7059930">
                <a:moveTo>
                  <a:pt x="364126" y="0"/>
                </a:moveTo>
                <a:lnTo>
                  <a:pt x="353936" y="2057"/>
                </a:lnTo>
                <a:lnTo>
                  <a:pt x="345615" y="7667"/>
                </a:lnTo>
                <a:lnTo>
                  <a:pt x="340005" y="15987"/>
                </a:lnTo>
                <a:lnTo>
                  <a:pt x="337948" y="26177"/>
                </a:lnTo>
                <a:lnTo>
                  <a:pt x="340006" y="36366"/>
                </a:lnTo>
                <a:lnTo>
                  <a:pt x="345622" y="44687"/>
                </a:lnTo>
                <a:lnTo>
                  <a:pt x="353958" y="50297"/>
                </a:lnTo>
                <a:lnTo>
                  <a:pt x="364178" y="52354"/>
                </a:lnTo>
                <a:lnTo>
                  <a:pt x="374367" y="50297"/>
                </a:lnTo>
                <a:lnTo>
                  <a:pt x="382688" y="44687"/>
                </a:lnTo>
                <a:lnTo>
                  <a:pt x="388298" y="36366"/>
                </a:lnTo>
                <a:lnTo>
                  <a:pt x="390355" y="26177"/>
                </a:lnTo>
                <a:lnTo>
                  <a:pt x="388298" y="15987"/>
                </a:lnTo>
                <a:lnTo>
                  <a:pt x="382688" y="7667"/>
                </a:lnTo>
                <a:lnTo>
                  <a:pt x="374367" y="2057"/>
                </a:lnTo>
                <a:lnTo>
                  <a:pt x="364126" y="0"/>
                </a:lnTo>
                <a:close/>
              </a:path>
              <a:path w="9260840" h="7059930">
                <a:moveTo>
                  <a:pt x="468886" y="0"/>
                </a:moveTo>
                <a:lnTo>
                  <a:pt x="458695" y="2057"/>
                </a:lnTo>
                <a:lnTo>
                  <a:pt x="450375" y="7667"/>
                </a:lnTo>
                <a:lnTo>
                  <a:pt x="444765" y="15987"/>
                </a:lnTo>
                <a:lnTo>
                  <a:pt x="442709" y="26177"/>
                </a:lnTo>
                <a:lnTo>
                  <a:pt x="444766" y="36366"/>
                </a:lnTo>
                <a:lnTo>
                  <a:pt x="450381" y="44687"/>
                </a:lnTo>
                <a:lnTo>
                  <a:pt x="458717" y="50297"/>
                </a:lnTo>
                <a:lnTo>
                  <a:pt x="468938" y="52354"/>
                </a:lnTo>
                <a:lnTo>
                  <a:pt x="479129" y="50297"/>
                </a:lnTo>
                <a:lnTo>
                  <a:pt x="487449" y="44687"/>
                </a:lnTo>
                <a:lnTo>
                  <a:pt x="493059" y="36366"/>
                </a:lnTo>
                <a:lnTo>
                  <a:pt x="495115" y="26177"/>
                </a:lnTo>
                <a:lnTo>
                  <a:pt x="493059" y="15987"/>
                </a:lnTo>
                <a:lnTo>
                  <a:pt x="487449" y="7667"/>
                </a:lnTo>
                <a:lnTo>
                  <a:pt x="479129" y="2057"/>
                </a:lnTo>
                <a:lnTo>
                  <a:pt x="468886" y="0"/>
                </a:lnTo>
                <a:close/>
              </a:path>
              <a:path w="9260840" h="7059930">
                <a:moveTo>
                  <a:pt x="573647" y="0"/>
                </a:moveTo>
                <a:lnTo>
                  <a:pt x="563456" y="2057"/>
                </a:lnTo>
                <a:lnTo>
                  <a:pt x="555136" y="7667"/>
                </a:lnTo>
                <a:lnTo>
                  <a:pt x="549526" y="15987"/>
                </a:lnTo>
                <a:lnTo>
                  <a:pt x="547470" y="26177"/>
                </a:lnTo>
                <a:lnTo>
                  <a:pt x="549527" y="36366"/>
                </a:lnTo>
                <a:lnTo>
                  <a:pt x="555142" y="44687"/>
                </a:lnTo>
                <a:lnTo>
                  <a:pt x="563478" y="50297"/>
                </a:lnTo>
                <a:lnTo>
                  <a:pt x="573699" y="52354"/>
                </a:lnTo>
                <a:lnTo>
                  <a:pt x="583890" y="50297"/>
                </a:lnTo>
                <a:lnTo>
                  <a:pt x="592211" y="44687"/>
                </a:lnTo>
                <a:lnTo>
                  <a:pt x="597820" y="36366"/>
                </a:lnTo>
                <a:lnTo>
                  <a:pt x="599877" y="26177"/>
                </a:lnTo>
                <a:lnTo>
                  <a:pt x="597820" y="15987"/>
                </a:lnTo>
                <a:lnTo>
                  <a:pt x="592211" y="7667"/>
                </a:lnTo>
                <a:lnTo>
                  <a:pt x="583890" y="2057"/>
                </a:lnTo>
                <a:lnTo>
                  <a:pt x="573647" y="0"/>
                </a:lnTo>
                <a:close/>
              </a:path>
              <a:path w="9260840" h="7059930">
                <a:moveTo>
                  <a:pt x="678408" y="0"/>
                </a:moveTo>
                <a:lnTo>
                  <a:pt x="668218" y="2057"/>
                </a:lnTo>
                <a:lnTo>
                  <a:pt x="659897" y="7667"/>
                </a:lnTo>
                <a:lnTo>
                  <a:pt x="654288" y="15987"/>
                </a:lnTo>
                <a:lnTo>
                  <a:pt x="652231" y="26177"/>
                </a:lnTo>
                <a:lnTo>
                  <a:pt x="654288" y="36366"/>
                </a:lnTo>
                <a:lnTo>
                  <a:pt x="659903" y="44687"/>
                </a:lnTo>
                <a:lnTo>
                  <a:pt x="668240" y="50297"/>
                </a:lnTo>
                <a:lnTo>
                  <a:pt x="678461" y="52354"/>
                </a:lnTo>
                <a:lnTo>
                  <a:pt x="688651" y="50297"/>
                </a:lnTo>
                <a:lnTo>
                  <a:pt x="696972" y="44687"/>
                </a:lnTo>
                <a:lnTo>
                  <a:pt x="702581" y="36366"/>
                </a:lnTo>
                <a:lnTo>
                  <a:pt x="704638" y="26177"/>
                </a:lnTo>
                <a:lnTo>
                  <a:pt x="702581" y="15987"/>
                </a:lnTo>
                <a:lnTo>
                  <a:pt x="696972" y="7667"/>
                </a:lnTo>
                <a:lnTo>
                  <a:pt x="688651" y="2057"/>
                </a:lnTo>
                <a:lnTo>
                  <a:pt x="678408" y="0"/>
                </a:lnTo>
                <a:close/>
              </a:path>
              <a:path w="9260840" h="7059930">
                <a:moveTo>
                  <a:pt x="783169" y="0"/>
                </a:moveTo>
                <a:lnTo>
                  <a:pt x="772979" y="2057"/>
                </a:lnTo>
                <a:lnTo>
                  <a:pt x="764658" y="7667"/>
                </a:lnTo>
                <a:lnTo>
                  <a:pt x="759049" y="15987"/>
                </a:lnTo>
                <a:lnTo>
                  <a:pt x="756992" y="26177"/>
                </a:lnTo>
                <a:lnTo>
                  <a:pt x="759050" y="36366"/>
                </a:lnTo>
                <a:lnTo>
                  <a:pt x="764665" y="44687"/>
                </a:lnTo>
                <a:lnTo>
                  <a:pt x="773001" y="50297"/>
                </a:lnTo>
                <a:lnTo>
                  <a:pt x="783222" y="52354"/>
                </a:lnTo>
                <a:lnTo>
                  <a:pt x="793412" y="50297"/>
                </a:lnTo>
                <a:lnTo>
                  <a:pt x="801733" y="44687"/>
                </a:lnTo>
                <a:lnTo>
                  <a:pt x="807342" y="36366"/>
                </a:lnTo>
                <a:lnTo>
                  <a:pt x="809399" y="26177"/>
                </a:lnTo>
                <a:lnTo>
                  <a:pt x="807342" y="15987"/>
                </a:lnTo>
                <a:lnTo>
                  <a:pt x="801733" y="7667"/>
                </a:lnTo>
                <a:lnTo>
                  <a:pt x="793412" y="2057"/>
                </a:lnTo>
                <a:lnTo>
                  <a:pt x="783169" y="0"/>
                </a:lnTo>
                <a:close/>
              </a:path>
              <a:path w="9260840" h="7059930">
                <a:moveTo>
                  <a:pt x="887931" y="0"/>
                </a:moveTo>
                <a:lnTo>
                  <a:pt x="877740" y="2057"/>
                </a:lnTo>
                <a:lnTo>
                  <a:pt x="869419" y="7667"/>
                </a:lnTo>
                <a:lnTo>
                  <a:pt x="863810" y="15987"/>
                </a:lnTo>
                <a:lnTo>
                  <a:pt x="861753" y="26177"/>
                </a:lnTo>
                <a:lnTo>
                  <a:pt x="863811" y="36366"/>
                </a:lnTo>
                <a:lnTo>
                  <a:pt x="869426" y="44687"/>
                </a:lnTo>
                <a:lnTo>
                  <a:pt x="877762" y="50297"/>
                </a:lnTo>
                <a:lnTo>
                  <a:pt x="887983" y="52354"/>
                </a:lnTo>
                <a:lnTo>
                  <a:pt x="898174" y="50297"/>
                </a:lnTo>
                <a:lnTo>
                  <a:pt x="906494" y="44687"/>
                </a:lnTo>
                <a:lnTo>
                  <a:pt x="912103" y="36366"/>
                </a:lnTo>
                <a:lnTo>
                  <a:pt x="914160" y="26177"/>
                </a:lnTo>
                <a:lnTo>
                  <a:pt x="912103" y="15987"/>
                </a:lnTo>
                <a:lnTo>
                  <a:pt x="906494" y="7667"/>
                </a:lnTo>
                <a:lnTo>
                  <a:pt x="898174" y="2057"/>
                </a:lnTo>
                <a:lnTo>
                  <a:pt x="887931" y="0"/>
                </a:lnTo>
                <a:close/>
              </a:path>
              <a:path w="9260840" h="7059930">
                <a:moveTo>
                  <a:pt x="992692" y="0"/>
                </a:moveTo>
                <a:lnTo>
                  <a:pt x="982501" y="2057"/>
                </a:lnTo>
                <a:lnTo>
                  <a:pt x="974181" y="7667"/>
                </a:lnTo>
                <a:lnTo>
                  <a:pt x="968571" y="15987"/>
                </a:lnTo>
                <a:lnTo>
                  <a:pt x="966515" y="26177"/>
                </a:lnTo>
                <a:lnTo>
                  <a:pt x="968572" y="36366"/>
                </a:lnTo>
                <a:lnTo>
                  <a:pt x="974187" y="44687"/>
                </a:lnTo>
                <a:lnTo>
                  <a:pt x="982523" y="50297"/>
                </a:lnTo>
                <a:lnTo>
                  <a:pt x="992744" y="52354"/>
                </a:lnTo>
                <a:lnTo>
                  <a:pt x="1002935" y="50297"/>
                </a:lnTo>
                <a:lnTo>
                  <a:pt x="1011255" y="44687"/>
                </a:lnTo>
                <a:lnTo>
                  <a:pt x="1016865" y="36366"/>
                </a:lnTo>
                <a:lnTo>
                  <a:pt x="1018921" y="26177"/>
                </a:lnTo>
                <a:lnTo>
                  <a:pt x="1016865" y="15987"/>
                </a:lnTo>
                <a:lnTo>
                  <a:pt x="1011255" y="7667"/>
                </a:lnTo>
                <a:lnTo>
                  <a:pt x="1002935" y="2057"/>
                </a:lnTo>
                <a:lnTo>
                  <a:pt x="992692" y="0"/>
                </a:lnTo>
                <a:close/>
              </a:path>
              <a:path w="9260840" h="7059930">
                <a:moveTo>
                  <a:pt x="1097453" y="0"/>
                </a:moveTo>
                <a:lnTo>
                  <a:pt x="1087262" y="2057"/>
                </a:lnTo>
                <a:lnTo>
                  <a:pt x="1078942" y="7667"/>
                </a:lnTo>
                <a:lnTo>
                  <a:pt x="1073332" y="15987"/>
                </a:lnTo>
                <a:lnTo>
                  <a:pt x="1071276" y="26177"/>
                </a:lnTo>
                <a:lnTo>
                  <a:pt x="1073333" y="36366"/>
                </a:lnTo>
                <a:lnTo>
                  <a:pt x="1078948" y="44687"/>
                </a:lnTo>
                <a:lnTo>
                  <a:pt x="1087284" y="50297"/>
                </a:lnTo>
                <a:lnTo>
                  <a:pt x="1097505" y="52354"/>
                </a:lnTo>
                <a:lnTo>
                  <a:pt x="1107696" y="50297"/>
                </a:lnTo>
                <a:lnTo>
                  <a:pt x="1116017" y="44687"/>
                </a:lnTo>
                <a:lnTo>
                  <a:pt x="1121626" y="36366"/>
                </a:lnTo>
                <a:lnTo>
                  <a:pt x="1123683" y="26177"/>
                </a:lnTo>
                <a:lnTo>
                  <a:pt x="1121626" y="15987"/>
                </a:lnTo>
                <a:lnTo>
                  <a:pt x="1116017" y="7667"/>
                </a:lnTo>
                <a:lnTo>
                  <a:pt x="1107696" y="2057"/>
                </a:lnTo>
                <a:lnTo>
                  <a:pt x="1097453" y="0"/>
                </a:lnTo>
                <a:close/>
              </a:path>
              <a:path w="9260840" h="7059930">
                <a:moveTo>
                  <a:pt x="1202214" y="0"/>
                </a:moveTo>
                <a:lnTo>
                  <a:pt x="1192024" y="2057"/>
                </a:lnTo>
                <a:lnTo>
                  <a:pt x="1183703" y="7667"/>
                </a:lnTo>
                <a:lnTo>
                  <a:pt x="1178094" y="15987"/>
                </a:lnTo>
                <a:lnTo>
                  <a:pt x="1176037" y="26177"/>
                </a:lnTo>
                <a:lnTo>
                  <a:pt x="1178095" y="36366"/>
                </a:lnTo>
                <a:lnTo>
                  <a:pt x="1183710" y="44687"/>
                </a:lnTo>
                <a:lnTo>
                  <a:pt x="1192046" y="50297"/>
                </a:lnTo>
                <a:lnTo>
                  <a:pt x="1202267" y="52354"/>
                </a:lnTo>
                <a:lnTo>
                  <a:pt x="1212457" y="50297"/>
                </a:lnTo>
                <a:lnTo>
                  <a:pt x="1220778" y="44687"/>
                </a:lnTo>
                <a:lnTo>
                  <a:pt x="1226387" y="36366"/>
                </a:lnTo>
                <a:lnTo>
                  <a:pt x="1228444" y="26177"/>
                </a:lnTo>
                <a:lnTo>
                  <a:pt x="1226387" y="15987"/>
                </a:lnTo>
                <a:lnTo>
                  <a:pt x="1220778" y="7667"/>
                </a:lnTo>
                <a:lnTo>
                  <a:pt x="1212457" y="2057"/>
                </a:lnTo>
                <a:lnTo>
                  <a:pt x="1202214" y="0"/>
                </a:lnTo>
                <a:close/>
              </a:path>
              <a:path w="9260840" h="7059930">
                <a:moveTo>
                  <a:pt x="1306975" y="0"/>
                </a:moveTo>
                <a:lnTo>
                  <a:pt x="1296785" y="2057"/>
                </a:lnTo>
                <a:lnTo>
                  <a:pt x="1288464" y="7667"/>
                </a:lnTo>
                <a:lnTo>
                  <a:pt x="1282855" y="15987"/>
                </a:lnTo>
                <a:lnTo>
                  <a:pt x="1280798" y="26177"/>
                </a:lnTo>
                <a:lnTo>
                  <a:pt x="1282856" y="36366"/>
                </a:lnTo>
                <a:lnTo>
                  <a:pt x="1288471" y="44687"/>
                </a:lnTo>
                <a:lnTo>
                  <a:pt x="1296807" y="50297"/>
                </a:lnTo>
                <a:lnTo>
                  <a:pt x="1307028" y="52354"/>
                </a:lnTo>
                <a:lnTo>
                  <a:pt x="1317218" y="50297"/>
                </a:lnTo>
                <a:lnTo>
                  <a:pt x="1325539" y="44687"/>
                </a:lnTo>
                <a:lnTo>
                  <a:pt x="1331148" y="36366"/>
                </a:lnTo>
                <a:lnTo>
                  <a:pt x="1333205" y="26177"/>
                </a:lnTo>
                <a:lnTo>
                  <a:pt x="1331148" y="15987"/>
                </a:lnTo>
                <a:lnTo>
                  <a:pt x="1325539" y="7667"/>
                </a:lnTo>
                <a:lnTo>
                  <a:pt x="1317218" y="2057"/>
                </a:lnTo>
                <a:lnTo>
                  <a:pt x="1306975" y="0"/>
                </a:lnTo>
                <a:close/>
              </a:path>
              <a:path w="9260840" h="7059930">
                <a:moveTo>
                  <a:pt x="1411737" y="0"/>
                </a:moveTo>
                <a:lnTo>
                  <a:pt x="1401546" y="2057"/>
                </a:lnTo>
                <a:lnTo>
                  <a:pt x="1393225" y="7667"/>
                </a:lnTo>
                <a:lnTo>
                  <a:pt x="1387616" y="15987"/>
                </a:lnTo>
                <a:lnTo>
                  <a:pt x="1385559" y="26177"/>
                </a:lnTo>
                <a:lnTo>
                  <a:pt x="1387617" y="36366"/>
                </a:lnTo>
                <a:lnTo>
                  <a:pt x="1393232" y="44687"/>
                </a:lnTo>
                <a:lnTo>
                  <a:pt x="1401568" y="50297"/>
                </a:lnTo>
                <a:lnTo>
                  <a:pt x="1411789" y="52354"/>
                </a:lnTo>
                <a:lnTo>
                  <a:pt x="1421980" y="50297"/>
                </a:lnTo>
                <a:lnTo>
                  <a:pt x="1430300" y="44687"/>
                </a:lnTo>
                <a:lnTo>
                  <a:pt x="1435909" y="36366"/>
                </a:lnTo>
                <a:lnTo>
                  <a:pt x="1437966" y="26177"/>
                </a:lnTo>
                <a:lnTo>
                  <a:pt x="1435909" y="15987"/>
                </a:lnTo>
                <a:lnTo>
                  <a:pt x="1430300" y="7667"/>
                </a:lnTo>
                <a:lnTo>
                  <a:pt x="1421980" y="2057"/>
                </a:lnTo>
                <a:lnTo>
                  <a:pt x="1411737" y="0"/>
                </a:lnTo>
                <a:close/>
              </a:path>
              <a:path w="9260840" h="7059930">
                <a:moveTo>
                  <a:pt x="1516498" y="0"/>
                </a:moveTo>
                <a:lnTo>
                  <a:pt x="1506307" y="2057"/>
                </a:lnTo>
                <a:lnTo>
                  <a:pt x="1497987" y="7667"/>
                </a:lnTo>
                <a:lnTo>
                  <a:pt x="1492377" y="15987"/>
                </a:lnTo>
                <a:lnTo>
                  <a:pt x="1490321" y="26177"/>
                </a:lnTo>
                <a:lnTo>
                  <a:pt x="1492378" y="36366"/>
                </a:lnTo>
                <a:lnTo>
                  <a:pt x="1497993" y="44687"/>
                </a:lnTo>
                <a:lnTo>
                  <a:pt x="1506329" y="50297"/>
                </a:lnTo>
                <a:lnTo>
                  <a:pt x="1516550" y="52354"/>
                </a:lnTo>
                <a:lnTo>
                  <a:pt x="1526741" y="50297"/>
                </a:lnTo>
                <a:lnTo>
                  <a:pt x="1535061" y="44687"/>
                </a:lnTo>
                <a:lnTo>
                  <a:pt x="1540671" y="36366"/>
                </a:lnTo>
                <a:lnTo>
                  <a:pt x="1542727" y="26177"/>
                </a:lnTo>
                <a:lnTo>
                  <a:pt x="1540671" y="15987"/>
                </a:lnTo>
                <a:lnTo>
                  <a:pt x="1535061" y="7667"/>
                </a:lnTo>
                <a:lnTo>
                  <a:pt x="1526741" y="2057"/>
                </a:lnTo>
                <a:lnTo>
                  <a:pt x="1516498" y="0"/>
                </a:lnTo>
                <a:close/>
              </a:path>
              <a:path w="9260840" h="7059930">
                <a:moveTo>
                  <a:pt x="1621259" y="0"/>
                </a:moveTo>
                <a:lnTo>
                  <a:pt x="1611068" y="2057"/>
                </a:lnTo>
                <a:lnTo>
                  <a:pt x="1602748" y="7667"/>
                </a:lnTo>
                <a:lnTo>
                  <a:pt x="1597139" y="15987"/>
                </a:lnTo>
                <a:lnTo>
                  <a:pt x="1595082" y="26177"/>
                </a:lnTo>
                <a:lnTo>
                  <a:pt x="1597139" y="36366"/>
                </a:lnTo>
                <a:lnTo>
                  <a:pt x="1602754" y="44687"/>
                </a:lnTo>
                <a:lnTo>
                  <a:pt x="1611090" y="50297"/>
                </a:lnTo>
                <a:lnTo>
                  <a:pt x="1621311" y="52354"/>
                </a:lnTo>
                <a:lnTo>
                  <a:pt x="1631502" y="50297"/>
                </a:lnTo>
                <a:lnTo>
                  <a:pt x="1639823" y="44687"/>
                </a:lnTo>
                <a:lnTo>
                  <a:pt x="1645432" y="36366"/>
                </a:lnTo>
                <a:lnTo>
                  <a:pt x="1647489" y="26177"/>
                </a:lnTo>
                <a:lnTo>
                  <a:pt x="1645432" y="15987"/>
                </a:lnTo>
                <a:lnTo>
                  <a:pt x="1639823" y="7667"/>
                </a:lnTo>
                <a:lnTo>
                  <a:pt x="1631502" y="2057"/>
                </a:lnTo>
                <a:lnTo>
                  <a:pt x="1621259" y="0"/>
                </a:lnTo>
                <a:close/>
              </a:path>
              <a:path w="9260840" h="7059930">
                <a:moveTo>
                  <a:pt x="1726020" y="0"/>
                </a:moveTo>
                <a:lnTo>
                  <a:pt x="1715830" y="2057"/>
                </a:lnTo>
                <a:lnTo>
                  <a:pt x="1707509" y="7667"/>
                </a:lnTo>
                <a:lnTo>
                  <a:pt x="1701900" y="15987"/>
                </a:lnTo>
                <a:lnTo>
                  <a:pt x="1699843" y="26177"/>
                </a:lnTo>
                <a:lnTo>
                  <a:pt x="1701901" y="36366"/>
                </a:lnTo>
                <a:lnTo>
                  <a:pt x="1707516" y="44687"/>
                </a:lnTo>
                <a:lnTo>
                  <a:pt x="1715852" y="50297"/>
                </a:lnTo>
                <a:lnTo>
                  <a:pt x="1726073" y="52354"/>
                </a:lnTo>
                <a:lnTo>
                  <a:pt x="1736263" y="50297"/>
                </a:lnTo>
                <a:lnTo>
                  <a:pt x="1744584" y="44687"/>
                </a:lnTo>
                <a:lnTo>
                  <a:pt x="1750193" y="36366"/>
                </a:lnTo>
                <a:lnTo>
                  <a:pt x="1752250" y="26177"/>
                </a:lnTo>
                <a:lnTo>
                  <a:pt x="1750193" y="15987"/>
                </a:lnTo>
                <a:lnTo>
                  <a:pt x="1744584" y="7667"/>
                </a:lnTo>
                <a:lnTo>
                  <a:pt x="1736263" y="2057"/>
                </a:lnTo>
                <a:lnTo>
                  <a:pt x="1726020" y="0"/>
                </a:lnTo>
                <a:close/>
              </a:path>
              <a:path w="9260840" h="7059930">
                <a:moveTo>
                  <a:pt x="1830781" y="0"/>
                </a:moveTo>
                <a:lnTo>
                  <a:pt x="1820591" y="2057"/>
                </a:lnTo>
                <a:lnTo>
                  <a:pt x="1812270" y="7667"/>
                </a:lnTo>
                <a:lnTo>
                  <a:pt x="1806661" y="15987"/>
                </a:lnTo>
                <a:lnTo>
                  <a:pt x="1804604" y="26177"/>
                </a:lnTo>
                <a:lnTo>
                  <a:pt x="1806662" y="36366"/>
                </a:lnTo>
                <a:lnTo>
                  <a:pt x="1812277" y="44687"/>
                </a:lnTo>
                <a:lnTo>
                  <a:pt x="1820613" y="50297"/>
                </a:lnTo>
                <a:lnTo>
                  <a:pt x="1830834" y="52354"/>
                </a:lnTo>
                <a:lnTo>
                  <a:pt x="1841024" y="50297"/>
                </a:lnTo>
                <a:lnTo>
                  <a:pt x="1849345" y="44687"/>
                </a:lnTo>
                <a:lnTo>
                  <a:pt x="1854954" y="36366"/>
                </a:lnTo>
                <a:lnTo>
                  <a:pt x="1857011" y="26177"/>
                </a:lnTo>
                <a:lnTo>
                  <a:pt x="1854954" y="15987"/>
                </a:lnTo>
                <a:lnTo>
                  <a:pt x="1849345" y="7667"/>
                </a:lnTo>
                <a:lnTo>
                  <a:pt x="1841024" y="2057"/>
                </a:lnTo>
                <a:lnTo>
                  <a:pt x="1830781" y="0"/>
                </a:lnTo>
                <a:close/>
              </a:path>
              <a:path w="9260840" h="7059930">
                <a:moveTo>
                  <a:pt x="1935543" y="0"/>
                </a:moveTo>
                <a:lnTo>
                  <a:pt x="1925352" y="2057"/>
                </a:lnTo>
                <a:lnTo>
                  <a:pt x="1917031" y="7667"/>
                </a:lnTo>
                <a:lnTo>
                  <a:pt x="1911422" y="15987"/>
                </a:lnTo>
                <a:lnTo>
                  <a:pt x="1909365" y="26177"/>
                </a:lnTo>
                <a:lnTo>
                  <a:pt x="1911423" y="36366"/>
                </a:lnTo>
                <a:lnTo>
                  <a:pt x="1917038" y="44687"/>
                </a:lnTo>
                <a:lnTo>
                  <a:pt x="1925374" y="50297"/>
                </a:lnTo>
                <a:lnTo>
                  <a:pt x="1935595" y="52354"/>
                </a:lnTo>
                <a:lnTo>
                  <a:pt x="1945786" y="50297"/>
                </a:lnTo>
                <a:lnTo>
                  <a:pt x="1954106" y="44687"/>
                </a:lnTo>
                <a:lnTo>
                  <a:pt x="1959716" y="36366"/>
                </a:lnTo>
                <a:lnTo>
                  <a:pt x="1961772" y="26177"/>
                </a:lnTo>
                <a:lnTo>
                  <a:pt x="1959716" y="15987"/>
                </a:lnTo>
                <a:lnTo>
                  <a:pt x="1954106" y="7667"/>
                </a:lnTo>
                <a:lnTo>
                  <a:pt x="1945786" y="2057"/>
                </a:lnTo>
                <a:lnTo>
                  <a:pt x="1935543" y="0"/>
                </a:lnTo>
                <a:close/>
              </a:path>
              <a:path w="9260840" h="7059930">
                <a:moveTo>
                  <a:pt x="2040304" y="0"/>
                </a:moveTo>
                <a:lnTo>
                  <a:pt x="2030113" y="2057"/>
                </a:lnTo>
                <a:lnTo>
                  <a:pt x="2021793" y="7667"/>
                </a:lnTo>
                <a:lnTo>
                  <a:pt x="2016183" y="15987"/>
                </a:lnTo>
                <a:lnTo>
                  <a:pt x="2014127" y="26177"/>
                </a:lnTo>
                <a:lnTo>
                  <a:pt x="2016184" y="36366"/>
                </a:lnTo>
                <a:lnTo>
                  <a:pt x="2021799" y="44687"/>
                </a:lnTo>
                <a:lnTo>
                  <a:pt x="2030135" y="50297"/>
                </a:lnTo>
                <a:lnTo>
                  <a:pt x="2040356" y="52354"/>
                </a:lnTo>
                <a:lnTo>
                  <a:pt x="2050547" y="50297"/>
                </a:lnTo>
                <a:lnTo>
                  <a:pt x="2058867" y="44687"/>
                </a:lnTo>
                <a:lnTo>
                  <a:pt x="2064477" y="36366"/>
                </a:lnTo>
                <a:lnTo>
                  <a:pt x="2066533" y="26177"/>
                </a:lnTo>
                <a:lnTo>
                  <a:pt x="2064477" y="15987"/>
                </a:lnTo>
                <a:lnTo>
                  <a:pt x="2058867" y="7667"/>
                </a:lnTo>
                <a:lnTo>
                  <a:pt x="2050547" y="2057"/>
                </a:lnTo>
                <a:lnTo>
                  <a:pt x="2040304" y="0"/>
                </a:lnTo>
                <a:close/>
              </a:path>
              <a:path w="9260840" h="7059930">
                <a:moveTo>
                  <a:pt x="2145065" y="0"/>
                </a:moveTo>
                <a:lnTo>
                  <a:pt x="2134874" y="2057"/>
                </a:lnTo>
                <a:lnTo>
                  <a:pt x="2126554" y="7667"/>
                </a:lnTo>
                <a:lnTo>
                  <a:pt x="2120945" y="15987"/>
                </a:lnTo>
                <a:lnTo>
                  <a:pt x="2118888" y="26177"/>
                </a:lnTo>
                <a:lnTo>
                  <a:pt x="2120945" y="36366"/>
                </a:lnTo>
                <a:lnTo>
                  <a:pt x="2126560" y="44687"/>
                </a:lnTo>
                <a:lnTo>
                  <a:pt x="2134897" y="50297"/>
                </a:lnTo>
                <a:lnTo>
                  <a:pt x="2145117" y="52354"/>
                </a:lnTo>
                <a:lnTo>
                  <a:pt x="2155308" y="50297"/>
                </a:lnTo>
                <a:lnTo>
                  <a:pt x="2163629" y="44687"/>
                </a:lnTo>
                <a:lnTo>
                  <a:pt x="2169238" y="36366"/>
                </a:lnTo>
                <a:lnTo>
                  <a:pt x="2171295" y="26177"/>
                </a:lnTo>
                <a:lnTo>
                  <a:pt x="2169238" y="15987"/>
                </a:lnTo>
                <a:lnTo>
                  <a:pt x="2163629" y="7667"/>
                </a:lnTo>
                <a:lnTo>
                  <a:pt x="2155308" y="2057"/>
                </a:lnTo>
                <a:lnTo>
                  <a:pt x="2145065" y="0"/>
                </a:lnTo>
                <a:close/>
              </a:path>
              <a:path w="9260840" h="7059930">
                <a:moveTo>
                  <a:pt x="2249826" y="0"/>
                </a:moveTo>
                <a:lnTo>
                  <a:pt x="2239636" y="2057"/>
                </a:lnTo>
                <a:lnTo>
                  <a:pt x="2231315" y="7667"/>
                </a:lnTo>
                <a:lnTo>
                  <a:pt x="2225706" y="15987"/>
                </a:lnTo>
                <a:lnTo>
                  <a:pt x="2223649" y="26177"/>
                </a:lnTo>
                <a:lnTo>
                  <a:pt x="2225707" y="36366"/>
                </a:lnTo>
                <a:lnTo>
                  <a:pt x="2231322" y="44687"/>
                </a:lnTo>
                <a:lnTo>
                  <a:pt x="2239658" y="50297"/>
                </a:lnTo>
                <a:lnTo>
                  <a:pt x="2249879" y="52354"/>
                </a:lnTo>
                <a:lnTo>
                  <a:pt x="2260069" y="50297"/>
                </a:lnTo>
                <a:lnTo>
                  <a:pt x="2268390" y="44687"/>
                </a:lnTo>
                <a:lnTo>
                  <a:pt x="2273999" y="36366"/>
                </a:lnTo>
                <a:lnTo>
                  <a:pt x="2276056" y="26177"/>
                </a:lnTo>
                <a:lnTo>
                  <a:pt x="2273999" y="15987"/>
                </a:lnTo>
                <a:lnTo>
                  <a:pt x="2268390" y="7667"/>
                </a:lnTo>
                <a:lnTo>
                  <a:pt x="2260069" y="2057"/>
                </a:lnTo>
                <a:lnTo>
                  <a:pt x="2249826" y="0"/>
                </a:lnTo>
                <a:close/>
              </a:path>
              <a:path w="9260840" h="7059930">
                <a:moveTo>
                  <a:pt x="2354587" y="0"/>
                </a:moveTo>
                <a:lnTo>
                  <a:pt x="2344397" y="2057"/>
                </a:lnTo>
                <a:lnTo>
                  <a:pt x="2336076" y="7667"/>
                </a:lnTo>
                <a:lnTo>
                  <a:pt x="2330467" y="15987"/>
                </a:lnTo>
                <a:lnTo>
                  <a:pt x="2328410" y="26177"/>
                </a:lnTo>
                <a:lnTo>
                  <a:pt x="2330468" y="36366"/>
                </a:lnTo>
                <a:lnTo>
                  <a:pt x="2336083" y="44687"/>
                </a:lnTo>
                <a:lnTo>
                  <a:pt x="2344419" y="50297"/>
                </a:lnTo>
                <a:lnTo>
                  <a:pt x="2354640" y="52354"/>
                </a:lnTo>
                <a:lnTo>
                  <a:pt x="2364830" y="50297"/>
                </a:lnTo>
                <a:lnTo>
                  <a:pt x="2373151" y="44687"/>
                </a:lnTo>
                <a:lnTo>
                  <a:pt x="2378760" y="36366"/>
                </a:lnTo>
                <a:lnTo>
                  <a:pt x="2380817" y="26177"/>
                </a:lnTo>
                <a:lnTo>
                  <a:pt x="2378760" y="15987"/>
                </a:lnTo>
                <a:lnTo>
                  <a:pt x="2373151" y="7667"/>
                </a:lnTo>
                <a:lnTo>
                  <a:pt x="2364830" y="2057"/>
                </a:lnTo>
                <a:lnTo>
                  <a:pt x="2354587" y="0"/>
                </a:lnTo>
                <a:close/>
              </a:path>
              <a:path w="9260840" h="7059930">
                <a:moveTo>
                  <a:pt x="2459349" y="0"/>
                </a:moveTo>
                <a:lnTo>
                  <a:pt x="2449158" y="2057"/>
                </a:lnTo>
                <a:lnTo>
                  <a:pt x="2440837" y="7667"/>
                </a:lnTo>
                <a:lnTo>
                  <a:pt x="2435228" y="15987"/>
                </a:lnTo>
                <a:lnTo>
                  <a:pt x="2433171" y="26177"/>
                </a:lnTo>
                <a:lnTo>
                  <a:pt x="2435229" y="36366"/>
                </a:lnTo>
                <a:lnTo>
                  <a:pt x="2440844" y="44687"/>
                </a:lnTo>
                <a:lnTo>
                  <a:pt x="2449180" y="50297"/>
                </a:lnTo>
                <a:lnTo>
                  <a:pt x="2459401" y="52354"/>
                </a:lnTo>
                <a:lnTo>
                  <a:pt x="2469592" y="50297"/>
                </a:lnTo>
                <a:lnTo>
                  <a:pt x="2477912" y="44687"/>
                </a:lnTo>
                <a:lnTo>
                  <a:pt x="2483522" y="36366"/>
                </a:lnTo>
                <a:lnTo>
                  <a:pt x="2485578" y="26177"/>
                </a:lnTo>
                <a:lnTo>
                  <a:pt x="2483522" y="15987"/>
                </a:lnTo>
                <a:lnTo>
                  <a:pt x="2477912" y="7667"/>
                </a:lnTo>
                <a:lnTo>
                  <a:pt x="2469592" y="2057"/>
                </a:lnTo>
                <a:lnTo>
                  <a:pt x="2459349" y="0"/>
                </a:lnTo>
                <a:close/>
              </a:path>
              <a:path w="9260840" h="7059930">
                <a:moveTo>
                  <a:pt x="2564110" y="0"/>
                </a:moveTo>
                <a:lnTo>
                  <a:pt x="2553919" y="2057"/>
                </a:lnTo>
                <a:lnTo>
                  <a:pt x="2545599" y="7667"/>
                </a:lnTo>
                <a:lnTo>
                  <a:pt x="2539989" y="15987"/>
                </a:lnTo>
                <a:lnTo>
                  <a:pt x="2537933" y="26177"/>
                </a:lnTo>
                <a:lnTo>
                  <a:pt x="2539990" y="36366"/>
                </a:lnTo>
                <a:lnTo>
                  <a:pt x="2545605" y="44687"/>
                </a:lnTo>
                <a:lnTo>
                  <a:pt x="2553941" y="50297"/>
                </a:lnTo>
                <a:lnTo>
                  <a:pt x="2564162" y="52354"/>
                </a:lnTo>
                <a:lnTo>
                  <a:pt x="2574353" y="50297"/>
                </a:lnTo>
                <a:lnTo>
                  <a:pt x="2582673" y="44687"/>
                </a:lnTo>
                <a:lnTo>
                  <a:pt x="2588283" y="36366"/>
                </a:lnTo>
                <a:lnTo>
                  <a:pt x="2590339" y="26177"/>
                </a:lnTo>
                <a:lnTo>
                  <a:pt x="2588283" y="15987"/>
                </a:lnTo>
                <a:lnTo>
                  <a:pt x="2582673" y="7667"/>
                </a:lnTo>
                <a:lnTo>
                  <a:pt x="2574353" y="2057"/>
                </a:lnTo>
                <a:lnTo>
                  <a:pt x="2564110" y="0"/>
                </a:lnTo>
                <a:close/>
              </a:path>
              <a:path w="9260840" h="7059930">
                <a:moveTo>
                  <a:pt x="2668871" y="0"/>
                </a:moveTo>
                <a:lnTo>
                  <a:pt x="2658680" y="2057"/>
                </a:lnTo>
                <a:lnTo>
                  <a:pt x="2650360" y="7667"/>
                </a:lnTo>
                <a:lnTo>
                  <a:pt x="2644751" y="15987"/>
                </a:lnTo>
                <a:lnTo>
                  <a:pt x="2642694" y="26177"/>
                </a:lnTo>
                <a:lnTo>
                  <a:pt x="2644751" y="36366"/>
                </a:lnTo>
                <a:lnTo>
                  <a:pt x="2650366" y="44687"/>
                </a:lnTo>
                <a:lnTo>
                  <a:pt x="2658703" y="50297"/>
                </a:lnTo>
                <a:lnTo>
                  <a:pt x="2668923" y="52354"/>
                </a:lnTo>
                <a:lnTo>
                  <a:pt x="2679114" y="50297"/>
                </a:lnTo>
                <a:lnTo>
                  <a:pt x="2687435" y="44687"/>
                </a:lnTo>
                <a:lnTo>
                  <a:pt x="2693044" y="36366"/>
                </a:lnTo>
                <a:lnTo>
                  <a:pt x="2695101" y="26177"/>
                </a:lnTo>
                <a:lnTo>
                  <a:pt x="2693044" y="15987"/>
                </a:lnTo>
                <a:lnTo>
                  <a:pt x="2687435" y="7667"/>
                </a:lnTo>
                <a:lnTo>
                  <a:pt x="2679114" y="2057"/>
                </a:lnTo>
                <a:lnTo>
                  <a:pt x="2668871" y="0"/>
                </a:lnTo>
                <a:close/>
              </a:path>
              <a:path w="9260840" h="7059930">
                <a:moveTo>
                  <a:pt x="2773632" y="0"/>
                </a:moveTo>
                <a:lnTo>
                  <a:pt x="2763442" y="2057"/>
                </a:lnTo>
                <a:lnTo>
                  <a:pt x="2755121" y="7667"/>
                </a:lnTo>
                <a:lnTo>
                  <a:pt x="2749512" y="15987"/>
                </a:lnTo>
                <a:lnTo>
                  <a:pt x="2747455" y="26177"/>
                </a:lnTo>
                <a:lnTo>
                  <a:pt x="2749513" y="36366"/>
                </a:lnTo>
                <a:lnTo>
                  <a:pt x="2755128" y="44687"/>
                </a:lnTo>
                <a:lnTo>
                  <a:pt x="2763464" y="50297"/>
                </a:lnTo>
                <a:lnTo>
                  <a:pt x="2773685" y="52354"/>
                </a:lnTo>
                <a:lnTo>
                  <a:pt x="2783875" y="50297"/>
                </a:lnTo>
                <a:lnTo>
                  <a:pt x="2792196" y="44687"/>
                </a:lnTo>
                <a:lnTo>
                  <a:pt x="2797805" y="36366"/>
                </a:lnTo>
                <a:lnTo>
                  <a:pt x="2799862" y="26177"/>
                </a:lnTo>
                <a:lnTo>
                  <a:pt x="2797805" y="15987"/>
                </a:lnTo>
                <a:lnTo>
                  <a:pt x="2792196" y="7667"/>
                </a:lnTo>
                <a:lnTo>
                  <a:pt x="2783875" y="2057"/>
                </a:lnTo>
                <a:lnTo>
                  <a:pt x="2773632" y="0"/>
                </a:lnTo>
                <a:close/>
              </a:path>
              <a:path w="9260840" h="7059930">
                <a:moveTo>
                  <a:pt x="2878394" y="0"/>
                </a:moveTo>
                <a:lnTo>
                  <a:pt x="2868203" y="2057"/>
                </a:lnTo>
                <a:lnTo>
                  <a:pt x="2859882" y="7667"/>
                </a:lnTo>
                <a:lnTo>
                  <a:pt x="2854273" y="15987"/>
                </a:lnTo>
                <a:lnTo>
                  <a:pt x="2852216" y="26177"/>
                </a:lnTo>
                <a:lnTo>
                  <a:pt x="2854274" y="36366"/>
                </a:lnTo>
                <a:lnTo>
                  <a:pt x="2859889" y="44687"/>
                </a:lnTo>
                <a:lnTo>
                  <a:pt x="2868225" y="50297"/>
                </a:lnTo>
                <a:lnTo>
                  <a:pt x="2878446" y="52354"/>
                </a:lnTo>
                <a:lnTo>
                  <a:pt x="2888637" y="50297"/>
                </a:lnTo>
                <a:lnTo>
                  <a:pt x="2896957" y="44687"/>
                </a:lnTo>
                <a:lnTo>
                  <a:pt x="2902566" y="36366"/>
                </a:lnTo>
                <a:lnTo>
                  <a:pt x="2904623" y="26177"/>
                </a:lnTo>
                <a:lnTo>
                  <a:pt x="2902566" y="15987"/>
                </a:lnTo>
                <a:lnTo>
                  <a:pt x="2896957" y="7667"/>
                </a:lnTo>
                <a:lnTo>
                  <a:pt x="2888637" y="2057"/>
                </a:lnTo>
                <a:lnTo>
                  <a:pt x="2878394" y="0"/>
                </a:lnTo>
                <a:close/>
              </a:path>
              <a:path w="9260840" h="7059930">
                <a:moveTo>
                  <a:pt x="2983155" y="0"/>
                </a:moveTo>
                <a:lnTo>
                  <a:pt x="2972964" y="2057"/>
                </a:lnTo>
                <a:lnTo>
                  <a:pt x="2964644" y="7667"/>
                </a:lnTo>
                <a:lnTo>
                  <a:pt x="2959034" y="15987"/>
                </a:lnTo>
                <a:lnTo>
                  <a:pt x="2956978" y="26177"/>
                </a:lnTo>
                <a:lnTo>
                  <a:pt x="2959035" y="36366"/>
                </a:lnTo>
                <a:lnTo>
                  <a:pt x="2964650" y="44687"/>
                </a:lnTo>
                <a:lnTo>
                  <a:pt x="2972986" y="50297"/>
                </a:lnTo>
                <a:lnTo>
                  <a:pt x="2983207" y="52354"/>
                </a:lnTo>
                <a:lnTo>
                  <a:pt x="2993398" y="50297"/>
                </a:lnTo>
                <a:lnTo>
                  <a:pt x="3001718" y="44687"/>
                </a:lnTo>
                <a:lnTo>
                  <a:pt x="3007328" y="36366"/>
                </a:lnTo>
                <a:lnTo>
                  <a:pt x="3009384" y="26177"/>
                </a:lnTo>
                <a:lnTo>
                  <a:pt x="3007328" y="15987"/>
                </a:lnTo>
                <a:lnTo>
                  <a:pt x="3001718" y="7667"/>
                </a:lnTo>
                <a:lnTo>
                  <a:pt x="2993398" y="2057"/>
                </a:lnTo>
                <a:lnTo>
                  <a:pt x="2983155" y="0"/>
                </a:lnTo>
                <a:close/>
              </a:path>
              <a:path w="9260840" h="7059930">
                <a:moveTo>
                  <a:pt x="3087916" y="0"/>
                </a:moveTo>
                <a:lnTo>
                  <a:pt x="3077725" y="2057"/>
                </a:lnTo>
                <a:lnTo>
                  <a:pt x="3069405" y="7667"/>
                </a:lnTo>
                <a:lnTo>
                  <a:pt x="3063795" y="15987"/>
                </a:lnTo>
                <a:lnTo>
                  <a:pt x="3061739" y="26177"/>
                </a:lnTo>
                <a:lnTo>
                  <a:pt x="3063796" y="36366"/>
                </a:lnTo>
                <a:lnTo>
                  <a:pt x="3069411" y="44687"/>
                </a:lnTo>
                <a:lnTo>
                  <a:pt x="3077747" y="50297"/>
                </a:lnTo>
                <a:lnTo>
                  <a:pt x="3087968" y="52354"/>
                </a:lnTo>
                <a:lnTo>
                  <a:pt x="3098159" y="50297"/>
                </a:lnTo>
                <a:lnTo>
                  <a:pt x="3106480" y="44687"/>
                </a:lnTo>
                <a:lnTo>
                  <a:pt x="3112089" y="36366"/>
                </a:lnTo>
                <a:lnTo>
                  <a:pt x="3114146" y="26177"/>
                </a:lnTo>
                <a:lnTo>
                  <a:pt x="3112089" y="15987"/>
                </a:lnTo>
                <a:lnTo>
                  <a:pt x="3106480" y="7667"/>
                </a:lnTo>
                <a:lnTo>
                  <a:pt x="3098159" y="2057"/>
                </a:lnTo>
                <a:lnTo>
                  <a:pt x="3087916" y="0"/>
                </a:lnTo>
                <a:close/>
              </a:path>
              <a:path w="9260840" h="7059930">
                <a:moveTo>
                  <a:pt x="3192677" y="0"/>
                </a:moveTo>
                <a:lnTo>
                  <a:pt x="3182487" y="2057"/>
                </a:lnTo>
                <a:lnTo>
                  <a:pt x="3174166" y="7667"/>
                </a:lnTo>
                <a:lnTo>
                  <a:pt x="3168557" y="15987"/>
                </a:lnTo>
                <a:lnTo>
                  <a:pt x="3166500" y="26177"/>
                </a:lnTo>
                <a:lnTo>
                  <a:pt x="3168557" y="36366"/>
                </a:lnTo>
                <a:lnTo>
                  <a:pt x="3174172" y="44687"/>
                </a:lnTo>
                <a:lnTo>
                  <a:pt x="3182509" y="50297"/>
                </a:lnTo>
                <a:lnTo>
                  <a:pt x="3192730" y="52354"/>
                </a:lnTo>
                <a:lnTo>
                  <a:pt x="3202920" y="50297"/>
                </a:lnTo>
                <a:lnTo>
                  <a:pt x="3211241" y="44687"/>
                </a:lnTo>
                <a:lnTo>
                  <a:pt x="3216850" y="36366"/>
                </a:lnTo>
                <a:lnTo>
                  <a:pt x="3218907" y="26177"/>
                </a:lnTo>
                <a:lnTo>
                  <a:pt x="3216850" y="15987"/>
                </a:lnTo>
                <a:lnTo>
                  <a:pt x="3211241" y="7667"/>
                </a:lnTo>
                <a:lnTo>
                  <a:pt x="3202920" y="2057"/>
                </a:lnTo>
                <a:lnTo>
                  <a:pt x="3192677" y="0"/>
                </a:lnTo>
                <a:close/>
              </a:path>
              <a:path w="9260840" h="7059930">
                <a:moveTo>
                  <a:pt x="3297438" y="0"/>
                </a:moveTo>
                <a:lnTo>
                  <a:pt x="3287248" y="2057"/>
                </a:lnTo>
                <a:lnTo>
                  <a:pt x="3278927" y="7667"/>
                </a:lnTo>
                <a:lnTo>
                  <a:pt x="3273318" y="15987"/>
                </a:lnTo>
                <a:lnTo>
                  <a:pt x="3271261" y="26177"/>
                </a:lnTo>
                <a:lnTo>
                  <a:pt x="3273319" y="36366"/>
                </a:lnTo>
                <a:lnTo>
                  <a:pt x="3278934" y="44687"/>
                </a:lnTo>
                <a:lnTo>
                  <a:pt x="3287270" y="50297"/>
                </a:lnTo>
                <a:lnTo>
                  <a:pt x="3297491" y="52354"/>
                </a:lnTo>
                <a:lnTo>
                  <a:pt x="3307681" y="50297"/>
                </a:lnTo>
                <a:lnTo>
                  <a:pt x="3316002" y="44687"/>
                </a:lnTo>
                <a:lnTo>
                  <a:pt x="3321611" y="36366"/>
                </a:lnTo>
                <a:lnTo>
                  <a:pt x="3323668" y="26177"/>
                </a:lnTo>
                <a:lnTo>
                  <a:pt x="3321611" y="15987"/>
                </a:lnTo>
                <a:lnTo>
                  <a:pt x="3316002" y="7667"/>
                </a:lnTo>
                <a:lnTo>
                  <a:pt x="3307681" y="2057"/>
                </a:lnTo>
                <a:lnTo>
                  <a:pt x="3297438" y="0"/>
                </a:lnTo>
                <a:close/>
              </a:path>
              <a:path w="9260840" h="7059930">
                <a:moveTo>
                  <a:pt x="3402200" y="0"/>
                </a:moveTo>
                <a:lnTo>
                  <a:pt x="3392009" y="2057"/>
                </a:lnTo>
                <a:lnTo>
                  <a:pt x="3383688" y="7667"/>
                </a:lnTo>
                <a:lnTo>
                  <a:pt x="3378079" y="15987"/>
                </a:lnTo>
                <a:lnTo>
                  <a:pt x="3376022" y="26177"/>
                </a:lnTo>
                <a:lnTo>
                  <a:pt x="3378080" y="36366"/>
                </a:lnTo>
                <a:lnTo>
                  <a:pt x="3383695" y="44687"/>
                </a:lnTo>
                <a:lnTo>
                  <a:pt x="3392031" y="50297"/>
                </a:lnTo>
                <a:lnTo>
                  <a:pt x="3402252" y="52354"/>
                </a:lnTo>
                <a:lnTo>
                  <a:pt x="3412443" y="50297"/>
                </a:lnTo>
                <a:lnTo>
                  <a:pt x="3420763" y="44687"/>
                </a:lnTo>
                <a:lnTo>
                  <a:pt x="3426372" y="36366"/>
                </a:lnTo>
                <a:lnTo>
                  <a:pt x="3428429" y="26177"/>
                </a:lnTo>
                <a:lnTo>
                  <a:pt x="3426372" y="15987"/>
                </a:lnTo>
                <a:lnTo>
                  <a:pt x="3420763" y="7667"/>
                </a:lnTo>
                <a:lnTo>
                  <a:pt x="3412443" y="2057"/>
                </a:lnTo>
                <a:lnTo>
                  <a:pt x="3402200" y="0"/>
                </a:lnTo>
                <a:close/>
              </a:path>
              <a:path w="9260840" h="7059930">
                <a:moveTo>
                  <a:pt x="3506961" y="0"/>
                </a:moveTo>
                <a:lnTo>
                  <a:pt x="3496770" y="2057"/>
                </a:lnTo>
                <a:lnTo>
                  <a:pt x="3488450" y="7667"/>
                </a:lnTo>
                <a:lnTo>
                  <a:pt x="3482840" y="15987"/>
                </a:lnTo>
                <a:lnTo>
                  <a:pt x="3480784" y="26177"/>
                </a:lnTo>
                <a:lnTo>
                  <a:pt x="3482841" y="36366"/>
                </a:lnTo>
                <a:lnTo>
                  <a:pt x="3488456" y="44687"/>
                </a:lnTo>
                <a:lnTo>
                  <a:pt x="3496792" y="50297"/>
                </a:lnTo>
                <a:lnTo>
                  <a:pt x="3507013" y="52354"/>
                </a:lnTo>
                <a:lnTo>
                  <a:pt x="3517204" y="50297"/>
                </a:lnTo>
                <a:lnTo>
                  <a:pt x="3525524" y="44687"/>
                </a:lnTo>
                <a:lnTo>
                  <a:pt x="3531134" y="36366"/>
                </a:lnTo>
                <a:lnTo>
                  <a:pt x="3533190" y="26177"/>
                </a:lnTo>
                <a:lnTo>
                  <a:pt x="3531134" y="15987"/>
                </a:lnTo>
                <a:lnTo>
                  <a:pt x="3525524" y="7667"/>
                </a:lnTo>
                <a:lnTo>
                  <a:pt x="3517204" y="2057"/>
                </a:lnTo>
                <a:lnTo>
                  <a:pt x="3506961" y="0"/>
                </a:lnTo>
                <a:close/>
              </a:path>
              <a:path w="9260840" h="7059930">
                <a:moveTo>
                  <a:pt x="3611722" y="0"/>
                </a:moveTo>
                <a:lnTo>
                  <a:pt x="3601531" y="2057"/>
                </a:lnTo>
                <a:lnTo>
                  <a:pt x="3593211" y="7667"/>
                </a:lnTo>
                <a:lnTo>
                  <a:pt x="3587601" y="15987"/>
                </a:lnTo>
                <a:lnTo>
                  <a:pt x="3585545" y="26177"/>
                </a:lnTo>
                <a:lnTo>
                  <a:pt x="3587602" y="36366"/>
                </a:lnTo>
                <a:lnTo>
                  <a:pt x="3593217" y="44687"/>
                </a:lnTo>
                <a:lnTo>
                  <a:pt x="3601553" y="50297"/>
                </a:lnTo>
                <a:lnTo>
                  <a:pt x="3611774" y="52354"/>
                </a:lnTo>
                <a:lnTo>
                  <a:pt x="3621965" y="50297"/>
                </a:lnTo>
                <a:lnTo>
                  <a:pt x="3630286" y="44687"/>
                </a:lnTo>
                <a:lnTo>
                  <a:pt x="3635895" y="36366"/>
                </a:lnTo>
                <a:lnTo>
                  <a:pt x="3637952" y="26177"/>
                </a:lnTo>
                <a:lnTo>
                  <a:pt x="3635895" y="15987"/>
                </a:lnTo>
                <a:lnTo>
                  <a:pt x="3630286" y="7667"/>
                </a:lnTo>
                <a:lnTo>
                  <a:pt x="3621965" y="2057"/>
                </a:lnTo>
                <a:lnTo>
                  <a:pt x="3611722" y="0"/>
                </a:lnTo>
                <a:close/>
              </a:path>
              <a:path w="9260840" h="7059930">
                <a:moveTo>
                  <a:pt x="3716483" y="0"/>
                </a:moveTo>
                <a:lnTo>
                  <a:pt x="3706293" y="2057"/>
                </a:lnTo>
                <a:lnTo>
                  <a:pt x="3697972" y="7667"/>
                </a:lnTo>
                <a:lnTo>
                  <a:pt x="3692363" y="15987"/>
                </a:lnTo>
                <a:lnTo>
                  <a:pt x="3690306" y="26177"/>
                </a:lnTo>
                <a:lnTo>
                  <a:pt x="3692364" y="36366"/>
                </a:lnTo>
                <a:lnTo>
                  <a:pt x="3697979" y="44687"/>
                </a:lnTo>
                <a:lnTo>
                  <a:pt x="3706315" y="50297"/>
                </a:lnTo>
                <a:lnTo>
                  <a:pt x="3716536" y="52354"/>
                </a:lnTo>
                <a:lnTo>
                  <a:pt x="3726726" y="50297"/>
                </a:lnTo>
                <a:lnTo>
                  <a:pt x="3735047" y="44687"/>
                </a:lnTo>
                <a:lnTo>
                  <a:pt x="3740656" y="36366"/>
                </a:lnTo>
                <a:lnTo>
                  <a:pt x="3742713" y="26177"/>
                </a:lnTo>
                <a:lnTo>
                  <a:pt x="3740656" y="15987"/>
                </a:lnTo>
                <a:lnTo>
                  <a:pt x="3735047" y="7667"/>
                </a:lnTo>
                <a:lnTo>
                  <a:pt x="3726726" y="2057"/>
                </a:lnTo>
                <a:lnTo>
                  <a:pt x="3716483" y="0"/>
                </a:lnTo>
                <a:close/>
              </a:path>
              <a:path w="9260840" h="7059930">
                <a:moveTo>
                  <a:pt x="3821244" y="0"/>
                </a:moveTo>
                <a:lnTo>
                  <a:pt x="3811054" y="2057"/>
                </a:lnTo>
                <a:lnTo>
                  <a:pt x="3802733" y="7667"/>
                </a:lnTo>
                <a:lnTo>
                  <a:pt x="3797124" y="15987"/>
                </a:lnTo>
                <a:lnTo>
                  <a:pt x="3795067" y="26177"/>
                </a:lnTo>
                <a:lnTo>
                  <a:pt x="3797125" y="36366"/>
                </a:lnTo>
                <a:lnTo>
                  <a:pt x="3802740" y="44687"/>
                </a:lnTo>
                <a:lnTo>
                  <a:pt x="3811076" y="50297"/>
                </a:lnTo>
                <a:lnTo>
                  <a:pt x="3821297" y="52354"/>
                </a:lnTo>
                <a:lnTo>
                  <a:pt x="3831487" y="50297"/>
                </a:lnTo>
                <a:lnTo>
                  <a:pt x="3839808" y="44687"/>
                </a:lnTo>
                <a:lnTo>
                  <a:pt x="3845417" y="36366"/>
                </a:lnTo>
                <a:lnTo>
                  <a:pt x="3847474" y="26177"/>
                </a:lnTo>
                <a:lnTo>
                  <a:pt x="3845417" y="15987"/>
                </a:lnTo>
                <a:lnTo>
                  <a:pt x="3839808" y="7667"/>
                </a:lnTo>
                <a:lnTo>
                  <a:pt x="3831487" y="2057"/>
                </a:lnTo>
                <a:lnTo>
                  <a:pt x="3821244" y="0"/>
                </a:lnTo>
                <a:close/>
              </a:path>
              <a:path w="9260840" h="7059930">
                <a:moveTo>
                  <a:pt x="3926006" y="0"/>
                </a:moveTo>
                <a:lnTo>
                  <a:pt x="3915815" y="2057"/>
                </a:lnTo>
                <a:lnTo>
                  <a:pt x="3907494" y="7667"/>
                </a:lnTo>
                <a:lnTo>
                  <a:pt x="3901885" y="15987"/>
                </a:lnTo>
                <a:lnTo>
                  <a:pt x="3899828" y="26177"/>
                </a:lnTo>
                <a:lnTo>
                  <a:pt x="3901886" y="36366"/>
                </a:lnTo>
                <a:lnTo>
                  <a:pt x="3907501" y="44687"/>
                </a:lnTo>
                <a:lnTo>
                  <a:pt x="3915837" y="50297"/>
                </a:lnTo>
                <a:lnTo>
                  <a:pt x="3926058" y="52354"/>
                </a:lnTo>
                <a:lnTo>
                  <a:pt x="3936249" y="50297"/>
                </a:lnTo>
                <a:lnTo>
                  <a:pt x="3944569" y="44687"/>
                </a:lnTo>
                <a:lnTo>
                  <a:pt x="3950178" y="36366"/>
                </a:lnTo>
                <a:lnTo>
                  <a:pt x="3952235" y="26177"/>
                </a:lnTo>
                <a:lnTo>
                  <a:pt x="3950178" y="15987"/>
                </a:lnTo>
                <a:lnTo>
                  <a:pt x="3944569" y="7667"/>
                </a:lnTo>
                <a:lnTo>
                  <a:pt x="3936249" y="2057"/>
                </a:lnTo>
                <a:lnTo>
                  <a:pt x="3926006" y="0"/>
                </a:lnTo>
                <a:close/>
              </a:path>
              <a:path w="9260840" h="7059930">
                <a:moveTo>
                  <a:pt x="4030767" y="0"/>
                </a:moveTo>
                <a:lnTo>
                  <a:pt x="4020576" y="2057"/>
                </a:lnTo>
                <a:lnTo>
                  <a:pt x="4012256" y="7667"/>
                </a:lnTo>
                <a:lnTo>
                  <a:pt x="4006646" y="15987"/>
                </a:lnTo>
                <a:lnTo>
                  <a:pt x="4004590" y="26177"/>
                </a:lnTo>
                <a:lnTo>
                  <a:pt x="4006647" y="36366"/>
                </a:lnTo>
                <a:lnTo>
                  <a:pt x="4012262" y="44687"/>
                </a:lnTo>
                <a:lnTo>
                  <a:pt x="4020598" y="50297"/>
                </a:lnTo>
                <a:lnTo>
                  <a:pt x="4030819" y="52354"/>
                </a:lnTo>
                <a:lnTo>
                  <a:pt x="4041010" y="50297"/>
                </a:lnTo>
                <a:lnTo>
                  <a:pt x="4049330" y="44687"/>
                </a:lnTo>
                <a:lnTo>
                  <a:pt x="4054940" y="36366"/>
                </a:lnTo>
                <a:lnTo>
                  <a:pt x="4056996" y="26177"/>
                </a:lnTo>
                <a:lnTo>
                  <a:pt x="4054940" y="15987"/>
                </a:lnTo>
                <a:lnTo>
                  <a:pt x="4049330" y="7667"/>
                </a:lnTo>
                <a:lnTo>
                  <a:pt x="4041010" y="2057"/>
                </a:lnTo>
                <a:lnTo>
                  <a:pt x="4030767" y="0"/>
                </a:lnTo>
                <a:close/>
              </a:path>
              <a:path w="9260840" h="7059930">
                <a:moveTo>
                  <a:pt x="4135528" y="0"/>
                </a:moveTo>
                <a:lnTo>
                  <a:pt x="4125337" y="2057"/>
                </a:lnTo>
                <a:lnTo>
                  <a:pt x="4117017" y="7667"/>
                </a:lnTo>
                <a:lnTo>
                  <a:pt x="4111408" y="15987"/>
                </a:lnTo>
                <a:lnTo>
                  <a:pt x="4109351" y="26177"/>
                </a:lnTo>
                <a:lnTo>
                  <a:pt x="4111408" y="36366"/>
                </a:lnTo>
                <a:lnTo>
                  <a:pt x="4117023" y="44687"/>
                </a:lnTo>
                <a:lnTo>
                  <a:pt x="4125359" y="50297"/>
                </a:lnTo>
                <a:lnTo>
                  <a:pt x="4135580" y="52354"/>
                </a:lnTo>
                <a:lnTo>
                  <a:pt x="4145771" y="50297"/>
                </a:lnTo>
                <a:lnTo>
                  <a:pt x="4154092" y="44687"/>
                </a:lnTo>
                <a:lnTo>
                  <a:pt x="4159701" y="36366"/>
                </a:lnTo>
                <a:lnTo>
                  <a:pt x="4161758" y="26177"/>
                </a:lnTo>
                <a:lnTo>
                  <a:pt x="4159701" y="15987"/>
                </a:lnTo>
                <a:lnTo>
                  <a:pt x="4154092" y="7667"/>
                </a:lnTo>
                <a:lnTo>
                  <a:pt x="4145771" y="2057"/>
                </a:lnTo>
                <a:lnTo>
                  <a:pt x="4135528" y="0"/>
                </a:lnTo>
                <a:close/>
              </a:path>
              <a:path w="9260840" h="7059930">
                <a:moveTo>
                  <a:pt x="4240289" y="0"/>
                </a:moveTo>
                <a:lnTo>
                  <a:pt x="4230099" y="2057"/>
                </a:lnTo>
                <a:lnTo>
                  <a:pt x="4221778" y="7667"/>
                </a:lnTo>
                <a:lnTo>
                  <a:pt x="4216169" y="15987"/>
                </a:lnTo>
                <a:lnTo>
                  <a:pt x="4214112" y="26177"/>
                </a:lnTo>
                <a:lnTo>
                  <a:pt x="4216170" y="36366"/>
                </a:lnTo>
                <a:lnTo>
                  <a:pt x="4221785" y="44687"/>
                </a:lnTo>
                <a:lnTo>
                  <a:pt x="4230121" y="50297"/>
                </a:lnTo>
                <a:lnTo>
                  <a:pt x="4240342" y="52354"/>
                </a:lnTo>
                <a:lnTo>
                  <a:pt x="4250532" y="50297"/>
                </a:lnTo>
                <a:lnTo>
                  <a:pt x="4258853" y="44687"/>
                </a:lnTo>
                <a:lnTo>
                  <a:pt x="4264462" y="36366"/>
                </a:lnTo>
                <a:lnTo>
                  <a:pt x="4266519" y="26177"/>
                </a:lnTo>
                <a:lnTo>
                  <a:pt x="4264462" y="15987"/>
                </a:lnTo>
                <a:lnTo>
                  <a:pt x="4258853" y="7667"/>
                </a:lnTo>
                <a:lnTo>
                  <a:pt x="4250532" y="2057"/>
                </a:lnTo>
                <a:lnTo>
                  <a:pt x="4240289" y="0"/>
                </a:lnTo>
                <a:close/>
              </a:path>
              <a:path w="9260840" h="7059930">
                <a:moveTo>
                  <a:pt x="4345050" y="0"/>
                </a:moveTo>
                <a:lnTo>
                  <a:pt x="4334860" y="2057"/>
                </a:lnTo>
                <a:lnTo>
                  <a:pt x="4326539" y="7667"/>
                </a:lnTo>
                <a:lnTo>
                  <a:pt x="4320930" y="15987"/>
                </a:lnTo>
                <a:lnTo>
                  <a:pt x="4318873" y="26177"/>
                </a:lnTo>
                <a:lnTo>
                  <a:pt x="4320931" y="36366"/>
                </a:lnTo>
                <a:lnTo>
                  <a:pt x="4326546" y="44687"/>
                </a:lnTo>
                <a:lnTo>
                  <a:pt x="4334882" y="50297"/>
                </a:lnTo>
                <a:lnTo>
                  <a:pt x="4345103" y="52354"/>
                </a:lnTo>
                <a:lnTo>
                  <a:pt x="4355293" y="50297"/>
                </a:lnTo>
                <a:lnTo>
                  <a:pt x="4363614" y="44687"/>
                </a:lnTo>
                <a:lnTo>
                  <a:pt x="4369223" y="36366"/>
                </a:lnTo>
                <a:lnTo>
                  <a:pt x="4371280" y="26177"/>
                </a:lnTo>
                <a:lnTo>
                  <a:pt x="4369223" y="15987"/>
                </a:lnTo>
                <a:lnTo>
                  <a:pt x="4363614" y="7667"/>
                </a:lnTo>
                <a:lnTo>
                  <a:pt x="4355293" y="2057"/>
                </a:lnTo>
                <a:lnTo>
                  <a:pt x="4345050" y="0"/>
                </a:lnTo>
                <a:close/>
              </a:path>
              <a:path w="9260840" h="7059930">
                <a:moveTo>
                  <a:pt x="4449812" y="0"/>
                </a:moveTo>
                <a:lnTo>
                  <a:pt x="4439621" y="2057"/>
                </a:lnTo>
                <a:lnTo>
                  <a:pt x="4431300" y="7667"/>
                </a:lnTo>
                <a:lnTo>
                  <a:pt x="4425691" y="15987"/>
                </a:lnTo>
                <a:lnTo>
                  <a:pt x="4423634" y="26177"/>
                </a:lnTo>
                <a:lnTo>
                  <a:pt x="4425692" y="36366"/>
                </a:lnTo>
                <a:lnTo>
                  <a:pt x="4431307" y="44687"/>
                </a:lnTo>
                <a:lnTo>
                  <a:pt x="4439643" y="50297"/>
                </a:lnTo>
                <a:lnTo>
                  <a:pt x="4449864" y="52354"/>
                </a:lnTo>
                <a:lnTo>
                  <a:pt x="4460055" y="50297"/>
                </a:lnTo>
                <a:lnTo>
                  <a:pt x="4468375" y="44687"/>
                </a:lnTo>
                <a:lnTo>
                  <a:pt x="4473985" y="36366"/>
                </a:lnTo>
                <a:lnTo>
                  <a:pt x="4476041" y="26177"/>
                </a:lnTo>
                <a:lnTo>
                  <a:pt x="4473985" y="15987"/>
                </a:lnTo>
                <a:lnTo>
                  <a:pt x="4468375" y="7667"/>
                </a:lnTo>
                <a:lnTo>
                  <a:pt x="4460055" y="2057"/>
                </a:lnTo>
                <a:lnTo>
                  <a:pt x="4449812" y="0"/>
                </a:lnTo>
                <a:close/>
              </a:path>
              <a:path w="9260840" h="7059930">
                <a:moveTo>
                  <a:pt x="4554573" y="0"/>
                </a:moveTo>
                <a:lnTo>
                  <a:pt x="4544382" y="2057"/>
                </a:lnTo>
                <a:lnTo>
                  <a:pt x="4536062" y="7667"/>
                </a:lnTo>
                <a:lnTo>
                  <a:pt x="4530452" y="15987"/>
                </a:lnTo>
                <a:lnTo>
                  <a:pt x="4528396" y="26177"/>
                </a:lnTo>
                <a:lnTo>
                  <a:pt x="4530453" y="36366"/>
                </a:lnTo>
                <a:lnTo>
                  <a:pt x="4536068" y="44687"/>
                </a:lnTo>
                <a:lnTo>
                  <a:pt x="4544404" y="50297"/>
                </a:lnTo>
                <a:lnTo>
                  <a:pt x="4554625" y="52354"/>
                </a:lnTo>
                <a:lnTo>
                  <a:pt x="4564816" y="50297"/>
                </a:lnTo>
                <a:lnTo>
                  <a:pt x="4573136" y="44687"/>
                </a:lnTo>
                <a:lnTo>
                  <a:pt x="4578746" y="36366"/>
                </a:lnTo>
                <a:lnTo>
                  <a:pt x="4580802" y="26177"/>
                </a:lnTo>
                <a:lnTo>
                  <a:pt x="4578746" y="15987"/>
                </a:lnTo>
                <a:lnTo>
                  <a:pt x="4573136" y="7667"/>
                </a:lnTo>
                <a:lnTo>
                  <a:pt x="4564816" y="2057"/>
                </a:lnTo>
                <a:lnTo>
                  <a:pt x="4554573" y="0"/>
                </a:lnTo>
                <a:close/>
              </a:path>
              <a:path w="9260840" h="7059930">
                <a:moveTo>
                  <a:pt x="4659334" y="0"/>
                </a:moveTo>
                <a:lnTo>
                  <a:pt x="4649143" y="2057"/>
                </a:lnTo>
                <a:lnTo>
                  <a:pt x="4640823" y="7667"/>
                </a:lnTo>
                <a:lnTo>
                  <a:pt x="4635214" y="15987"/>
                </a:lnTo>
                <a:lnTo>
                  <a:pt x="4633157" y="26177"/>
                </a:lnTo>
                <a:lnTo>
                  <a:pt x="4635214" y="36366"/>
                </a:lnTo>
                <a:lnTo>
                  <a:pt x="4640829" y="44687"/>
                </a:lnTo>
                <a:lnTo>
                  <a:pt x="4649166" y="50297"/>
                </a:lnTo>
                <a:lnTo>
                  <a:pt x="4659386" y="52354"/>
                </a:lnTo>
                <a:lnTo>
                  <a:pt x="4669577" y="50297"/>
                </a:lnTo>
                <a:lnTo>
                  <a:pt x="4677898" y="44687"/>
                </a:lnTo>
                <a:lnTo>
                  <a:pt x="4683507" y="36366"/>
                </a:lnTo>
                <a:lnTo>
                  <a:pt x="4685564" y="26177"/>
                </a:lnTo>
                <a:lnTo>
                  <a:pt x="4683507" y="15987"/>
                </a:lnTo>
                <a:lnTo>
                  <a:pt x="4677898" y="7667"/>
                </a:lnTo>
                <a:lnTo>
                  <a:pt x="4669577" y="2057"/>
                </a:lnTo>
                <a:lnTo>
                  <a:pt x="4659334" y="0"/>
                </a:lnTo>
                <a:close/>
              </a:path>
              <a:path w="9260840" h="7059930">
                <a:moveTo>
                  <a:pt x="4764095" y="0"/>
                </a:moveTo>
                <a:lnTo>
                  <a:pt x="4753905" y="2057"/>
                </a:lnTo>
                <a:lnTo>
                  <a:pt x="4745584" y="7667"/>
                </a:lnTo>
                <a:lnTo>
                  <a:pt x="4739975" y="15987"/>
                </a:lnTo>
                <a:lnTo>
                  <a:pt x="4737918" y="26177"/>
                </a:lnTo>
                <a:lnTo>
                  <a:pt x="4739976" y="36366"/>
                </a:lnTo>
                <a:lnTo>
                  <a:pt x="4745591" y="44687"/>
                </a:lnTo>
                <a:lnTo>
                  <a:pt x="4753927" y="50297"/>
                </a:lnTo>
                <a:lnTo>
                  <a:pt x="4764148" y="52354"/>
                </a:lnTo>
                <a:lnTo>
                  <a:pt x="4774338" y="50297"/>
                </a:lnTo>
                <a:lnTo>
                  <a:pt x="4782659" y="44687"/>
                </a:lnTo>
                <a:lnTo>
                  <a:pt x="4788268" y="36366"/>
                </a:lnTo>
                <a:lnTo>
                  <a:pt x="4790325" y="26177"/>
                </a:lnTo>
                <a:lnTo>
                  <a:pt x="4788268" y="15987"/>
                </a:lnTo>
                <a:lnTo>
                  <a:pt x="4782659" y="7667"/>
                </a:lnTo>
                <a:lnTo>
                  <a:pt x="4774338" y="2057"/>
                </a:lnTo>
                <a:lnTo>
                  <a:pt x="4764095" y="0"/>
                </a:lnTo>
                <a:close/>
              </a:path>
              <a:path w="9260840" h="7059930">
                <a:moveTo>
                  <a:pt x="4868856" y="0"/>
                </a:moveTo>
                <a:lnTo>
                  <a:pt x="4858666" y="2057"/>
                </a:lnTo>
                <a:lnTo>
                  <a:pt x="4850345" y="7667"/>
                </a:lnTo>
                <a:lnTo>
                  <a:pt x="4844736" y="15987"/>
                </a:lnTo>
                <a:lnTo>
                  <a:pt x="4842679" y="26177"/>
                </a:lnTo>
                <a:lnTo>
                  <a:pt x="4844737" y="36366"/>
                </a:lnTo>
                <a:lnTo>
                  <a:pt x="4850352" y="44687"/>
                </a:lnTo>
                <a:lnTo>
                  <a:pt x="4858688" y="50297"/>
                </a:lnTo>
                <a:lnTo>
                  <a:pt x="4868909" y="52354"/>
                </a:lnTo>
                <a:lnTo>
                  <a:pt x="4879099" y="50297"/>
                </a:lnTo>
                <a:lnTo>
                  <a:pt x="4887420" y="44687"/>
                </a:lnTo>
                <a:lnTo>
                  <a:pt x="4893029" y="36366"/>
                </a:lnTo>
                <a:lnTo>
                  <a:pt x="4895086" y="26177"/>
                </a:lnTo>
                <a:lnTo>
                  <a:pt x="4893029" y="15987"/>
                </a:lnTo>
                <a:lnTo>
                  <a:pt x="4887420" y="7667"/>
                </a:lnTo>
                <a:lnTo>
                  <a:pt x="4879099" y="2057"/>
                </a:lnTo>
                <a:lnTo>
                  <a:pt x="4868856" y="0"/>
                </a:lnTo>
                <a:close/>
              </a:path>
              <a:path w="9260840" h="7059930">
                <a:moveTo>
                  <a:pt x="4973618" y="0"/>
                </a:moveTo>
                <a:lnTo>
                  <a:pt x="4963427" y="2057"/>
                </a:lnTo>
                <a:lnTo>
                  <a:pt x="4955106" y="7667"/>
                </a:lnTo>
                <a:lnTo>
                  <a:pt x="4949497" y="15987"/>
                </a:lnTo>
                <a:lnTo>
                  <a:pt x="4947440" y="26177"/>
                </a:lnTo>
                <a:lnTo>
                  <a:pt x="4949498" y="36366"/>
                </a:lnTo>
                <a:lnTo>
                  <a:pt x="4955113" y="44687"/>
                </a:lnTo>
                <a:lnTo>
                  <a:pt x="4963449" y="50297"/>
                </a:lnTo>
                <a:lnTo>
                  <a:pt x="4973670" y="52354"/>
                </a:lnTo>
                <a:lnTo>
                  <a:pt x="4983861" y="50297"/>
                </a:lnTo>
                <a:lnTo>
                  <a:pt x="4992181" y="44687"/>
                </a:lnTo>
                <a:lnTo>
                  <a:pt x="4997791" y="36366"/>
                </a:lnTo>
                <a:lnTo>
                  <a:pt x="4999847" y="26177"/>
                </a:lnTo>
                <a:lnTo>
                  <a:pt x="4997791" y="15987"/>
                </a:lnTo>
                <a:lnTo>
                  <a:pt x="4992181" y="7667"/>
                </a:lnTo>
                <a:lnTo>
                  <a:pt x="4983861" y="2057"/>
                </a:lnTo>
                <a:lnTo>
                  <a:pt x="4973618" y="0"/>
                </a:lnTo>
                <a:close/>
              </a:path>
              <a:path w="9260840" h="7059930">
                <a:moveTo>
                  <a:pt x="5078379" y="0"/>
                </a:moveTo>
                <a:lnTo>
                  <a:pt x="5068188" y="2057"/>
                </a:lnTo>
                <a:lnTo>
                  <a:pt x="5059868" y="7667"/>
                </a:lnTo>
                <a:lnTo>
                  <a:pt x="5054258" y="15987"/>
                </a:lnTo>
                <a:lnTo>
                  <a:pt x="5052202" y="26177"/>
                </a:lnTo>
                <a:lnTo>
                  <a:pt x="5054259" y="36366"/>
                </a:lnTo>
                <a:lnTo>
                  <a:pt x="5059874" y="44687"/>
                </a:lnTo>
                <a:lnTo>
                  <a:pt x="5068210" y="50297"/>
                </a:lnTo>
                <a:lnTo>
                  <a:pt x="5078431" y="52354"/>
                </a:lnTo>
                <a:lnTo>
                  <a:pt x="5088622" y="50297"/>
                </a:lnTo>
                <a:lnTo>
                  <a:pt x="5096942" y="44687"/>
                </a:lnTo>
                <a:lnTo>
                  <a:pt x="5102552" y="36366"/>
                </a:lnTo>
                <a:lnTo>
                  <a:pt x="5104608" y="26177"/>
                </a:lnTo>
                <a:lnTo>
                  <a:pt x="5102552" y="15987"/>
                </a:lnTo>
                <a:lnTo>
                  <a:pt x="5096942" y="7667"/>
                </a:lnTo>
                <a:lnTo>
                  <a:pt x="5088622" y="2057"/>
                </a:lnTo>
                <a:lnTo>
                  <a:pt x="5078379" y="0"/>
                </a:lnTo>
                <a:close/>
              </a:path>
              <a:path w="9260840" h="7059930">
                <a:moveTo>
                  <a:pt x="5183140" y="0"/>
                </a:moveTo>
                <a:lnTo>
                  <a:pt x="5172949" y="2057"/>
                </a:lnTo>
                <a:lnTo>
                  <a:pt x="5164629" y="7667"/>
                </a:lnTo>
                <a:lnTo>
                  <a:pt x="5159020" y="15987"/>
                </a:lnTo>
                <a:lnTo>
                  <a:pt x="5156963" y="26177"/>
                </a:lnTo>
                <a:lnTo>
                  <a:pt x="5159020" y="36366"/>
                </a:lnTo>
                <a:lnTo>
                  <a:pt x="5164635" y="44687"/>
                </a:lnTo>
                <a:lnTo>
                  <a:pt x="5172972" y="50297"/>
                </a:lnTo>
                <a:lnTo>
                  <a:pt x="5183192" y="52354"/>
                </a:lnTo>
                <a:lnTo>
                  <a:pt x="5193383" y="50297"/>
                </a:lnTo>
                <a:lnTo>
                  <a:pt x="5201704" y="44687"/>
                </a:lnTo>
                <a:lnTo>
                  <a:pt x="5207313" y="36366"/>
                </a:lnTo>
                <a:lnTo>
                  <a:pt x="5209370" y="26177"/>
                </a:lnTo>
                <a:lnTo>
                  <a:pt x="5207313" y="15987"/>
                </a:lnTo>
                <a:lnTo>
                  <a:pt x="5201704" y="7667"/>
                </a:lnTo>
                <a:lnTo>
                  <a:pt x="5193383" y="2057"/>
                </a:lnTo>
                <a:lnTo>
                  <a:pt x="5183140" y="0"/>
                </a:lnTo>
                <a:close/>
              </a:path>
              <a:path w="9260840" h="7059930">
                <a:moveTo>
                  <a:pt x="5287901" y="0"/>
                </a:moveTo>
                <a:lnTo>
                  <a:pt x="5277711" y="2057"/>
                </a:lnTo>
                <a:lnTo>
                  <a:pt x="5269390" y="7667"/>
                </a:lnTo>
                <a:lnTo>
                  <a:pt x="5263781" y="15987"/>
                </a:lnTo>
                <a:lnTo>
                  <a:pt x="5261724" y="26177"/>
                </a:lnTo>
                <a:lnTo>
                  <a:pt x="5263782" y="36366"/>
                </a:lnTo>
                <a:lnTo>
                  <a:pt x="5269397" y="44687"/>
                </a:lnTo>
                <a:lnTo>
                  <a:pt x="5277733" y="50297"/>
                </a:lnTo>
                <a:lnTo>
                  <a:pt x="5287954" y="52354"/>
                </a:lnTo>
                <a:lnTo>
                  <a:pt x="5298144" y="50297"/>
                </a:lnTo>
                <a:lnTo>
                  <a:pt x="5306465" y="44687"/>
                </a:lnTo>
                <a:lnTo>
                  <a:pt x="5312074" y="36366"/>
                </a:lnTo>
                <a:lnTo>
                  <a:pt x="5314131" y="26177"/>
                </a:lnTo>
                <a:lnTo>
                  <a:pt x="5312074" y="15987"/>
                </a:lnTo>
                <a:lnTo>
                  <a:pt x="5306465" y="7667"/>
                </a:lnTo>
                <a:lnTo>
                  <a:pt x="5298144" y="2057"/>
                </a:lnTo>
                <a:lnTo>
                  <a:pt x="5287901" y="0"/>
                </a:lnTo>
                <a:close/>
              </a:path>
              <a:path w="9260840" h="7059930">
                <a:moveTo>
                  <a:pt x="5392663" y="0"/>
                </a:moveTo>
                <a:lnTo>
                  <a:pt x="5382472" y="2057"/>
                </a:lnTo>
                <a:lnTo>
                  <a:pt x="5374151" y="7667"/>
                </a:lnTo>
                <a:lnTo>
                  <a:pt x="5368542" y="15987"/>
                </a:lnTo>
                <a:lnTo>
                  <a:pt x="5366485" y="26177"/>
                </a:lnTo>
                <a:lnTo>
                  <a:pt x="5368543" y="36366"/>
                </a:lnTo>
                <a:lnTo>
                  <a:pt x="5374158" y="44687"/>
                </a:lnTo>
                <a:lnTo>
                  <a:pt x="5382494" y="50297"/>
                </a:lnTo>
                <a:lnTo>
                  <a:pt x="5392715" y="52354"/>
                </a:lnTo>
                <a:lnTo>
                  <a:pt x="5402906" y="50297"/>
                </a:lnTo>
                <a:lnTo>
                  <a:pt x="5411226" y="44687"/>
                </a:lnTo>
                <a:lnTo>
                  <a:pt x="5416835" y="36366"/>
                </a:lnTo>
                <a:lnTo>
                  <a:pt x="5418892" y="26177"/>
                </a:lnTo>
                <a:lnTo>
                  <a:pt x="5416835" y="15987"/>
                </a:lnTo>
                <a:lnTo>
                  <a:pt x="5411226" y="7667"/>
                </a:lnTo>
                <a:lnTo>
                  <a:pt x="5402906" y="2057"/>
                </a:lnTo>
                <a:lnTo>
                  <a:pt x="5392663" y="0"/>
                </a:lnTo>
                <a:close/>
              </a:path>
              <a:path w="9260840" h="7059930">
                <a:moveTo>
                  <a:pt x="5497424" y="0"/>
                </a:moveTo>
                <a:lnTo>
                  <a:pt x="5487233" y="2057"/>
                </a:lnTo>
                <a:lnTo>
                  <a:pt x="5478913" y="7667"/>
                </a:lnTo>
                <a:lnTo>
                  <a:pt x="5473303" y="15987"/>
                </a:lnTo>
                <a:lnTo>
                  <a:pt x="5471247" y="26177"/>
                </a:lnTo>
                <a:lnTo>
                  <a:pt x="5473304" y="36366"/>
                </a:lnTo>
                <a:lnTo>
                  <a:pt x="5478919" y="44687"/>
                </a:lnTo>
                <a:lnTo>
                  <a:pt x="5487255" y="50297"/>
                </a:lnTo>
                <a:lnTo>
                  <a:pt x="5497476" y="52354"/>
                </a:lnTo>
                <a:lnTo>
                  <a:pt x="5507667" y="50297"/>
                </a:lnTo>
                <a:lnTo>
                  <a:pt x="5515987" y="44687"/>
                </a:lnTo>
                <a:lnTo>
                  <a:pt x="5521597" y="36366"/>
                </a:lnTo>
                <a:lnTo>
                  <a:pt x="5523653" y="26177"/>
                </a:lnTo>
                <a:lnTo>
                  <a:pt x="5521597" y="15987"/>
                </a:lnTo>
                <a:lnTo>
                  <a:pt x="5515987" y="7667"/>
                </a:lnTo>
                <a:lnTo>
                  <a:pt x="5507667" y="2057"/>
                </a:lnTo>
                <a:lnTo>
                  <a:pt x="5497424" y="0"/>
                </a:lnTo>
                <a:close/>
              </a:path>
              <a:path w="9260840" h="7059930">
                <a:moveTo>
                  <a:pt x="5602185" y="0"/>
                </a:moveTo>
                <a:lnTo>
                  <a:pt x="5591994" y="2057"/>
                </a:lnTo>
                <a:lnTo>
                  <a:pt x="5583674" y="7667"/>
                </a:lnTo>
                <a:lnTo>
                  <a:pt x="5578064" y="15987"/>
                </a:lnTo>
                <a:lnTo>
                  <a:pt x="5576008" y="26177"/>
                </a:lnTo>
                <a:lnTo>
                  <a:pt x="5578065" y="36366"/>
                </a:lnTo>
                <a:lnTo>
                  <a:pt x="5583680" y="44687"/>
                </a:lnTo>
                <a:lnTo>
                  <a:pt x="5592016" y="50297"/>
                </a:lnTo>
                <a:lnTo>
                  <a:pt x="5602237" y="52354"/>
                </a:lnTo>
                <a:lnTo>
                  <a:pt x="5612428" y="50297"/>
                </a:lnTo>
                <a:lnTo>
                  <a:pt x="5620749" y="44687"/>
                </a:lnTo>
                <a:lnTo>
                  <a:pt x="5626358" y="36366"/>
                </a:lnTo>
                <a:lnTo>
                  <a:pt x="5628415" y="26177"/>
                </a:lnTo>
                <a:lnTo>
                  <a:pt x="5626358" y="15987"/>
                </a:lnTo>
                <a:lnTo>
                  <a:pt x="5620749" y="7667"/>
                </a:lnTo>
                <a:lnTo>
                  <a:pt x="5612428" y="2057"/>
                </a:lnTo>
                <a:lnTo>
                  <a:pt x="5602185" y="0"/>
                </a:lnTo>
                <a:close/>
              </a:path>
              <a:path w="9260840" h="7059930">
                <a:moveTo>
                  <a:pt x="5706946" y="0"/>
                </a:moveTo>
                <a:lnTo>
                  <a:pt x="5696756" y="2057"/>
                </a:lnTo>
                <a:lnTo>
                  <a:pt x="5688435" y="7667"/>
                </a:lnTo>
                <a:lnTo>
                  <a:pt x="5682826" y="15987"/>
                </a:lnTo>
                <a:lnTo>
                  <a:pt x="5680769" y="26177"/>
                </a:lnTo>
                <a:lnTo>
                  <a:pt x="5682826" y="36366"/>
                </a:lnTo>
                <a:lnTo>
                  <a:pt x="5688441" y="44687"/>
                </a:lnTo>
                <a:lnTo>
                  <a:pt x="5696778" y="50297"/>
                </a:lnTo>
                <a:lnTo>
                  <a:pt x="5706999" y="52354"/>
                </a:lnTo>
                <a:lnTo>
                  <a:pt x="5717189" y="50297"/>
                </a:lnTo>
                <a:lnTo>
                  <a:pt x="5725510" y="44687"/>
                </a:lnTo>
                <a:lnTo>
                  <a:pt x="5731119" y="36366"/>
                </a:lnTo>
                <a:lnTo>
                  <a:pt x="5733176" y="26177"/>
                </a:lnTo>
                <a:lnTo>
                  <a:pt x="5731119" y="15987"/>
                </a:lnTo>
                <a:lnTo>
                  <a:pt x="5725510" y="7667"/>
                </a:lnTo>
                <a:lnTo>
                  <a:pt x="5717189" y="2057"/>
                </a:lnTo>
                <a:lnTo>
                  <a:pt x="5706946" y="0"/>
                </a:lnTo>
                <a:close/>
              </a:path>
              <a:path w="9260840" h="7059930">
                <a:moveTo>
                  <a:pt x="5811707" y="0"/>
                </a:moveTo>
                <a:lnTo>
                  <a:pt x="5801517" y="2057"/>
                </a:lnTo>
                <a:lnTo>
                  <a:pt x="5793196" y="7667"/>
                </a:lnTo>
                <a:lnTo>
                  <a:pt x="5787587" y="15987"/>
                </a:lnTo>
                <a:lnTo>
                  <a:pt x="5785530" y="26177"/>
                </a:lnTo>
                <a:lnTo>
                  <a:pt x="5787588" y="36366"/>
                </a:lnTo>
                <a:lnTo>
                  <a:pt x="5793203" y="44687"/>
                </a:lnTo>
                <a:lnTo>
                  <a:pt x="5801539" y="50297"/>
                </a:lnTo>
                <a:lnTo>
                  <a:pt x="5811760" y="52354"/>
                </a:lnTo>
                <a:lnTo>
                  <a:pt x="5821950" y="50297"/>
                </a:lnTo>
                <a:lnTo>
                  <a:pt x="5830271" y="44687"/>
                </a:lnTo>
                <a:lnTo>
                  <a:pt x="5835880" y="36366"/>
                </a:lnTo>
                <a:lnTo>
                  <a:pt x="5837937" y="26177"/>
                </a:lnTo>
                <a:lnTo>
                  <a:pt x="5835880" y="15987"/>
                </a:lnTo>
                <a:lnTo>
                  <a:pt x="5830271" y="7667"/>
                </a:lnTo>
                <a:lnTo>
                  <a:pt x="5821950" y="2057"/>
                </a:lnTo>
                <a:lnTo>
                  <a:pt x="5811707" y="0"/>
                </a:lnTo>
                <a:close/>
              </a:path>
              <a:path w="9260840" h="7059930">
                <a:moveTo>
                  <a:pt x="5916469" y="0"/>
                </a:moveTo>
                <a:lnTo>
                  <a:pt x="5906278" y="2057"/>
                </a:lnTo>
                <a:lnTo>
                  <a:pt x="5897957" y="7667"/>
                </a:lnTo>
                <a:lnTo>
                  <a:pt x="5892348" y="15987"/>
                </a:lnTo>
                <a:lnTo>
                  <a:pt x="5890291" y="26177"/>
                </a:lnTo>
                <a:lnTo>
                  <a:pt x="5892349" y="36366"/>
                </a:lnTo>
                <a:lnTo>
                  <a:pt x="5897964" y="44687"/>
                </a:lnTo>
                <a:lnTo>
                  <a:pt x="5906300" y="50297"/>
                </a:lnTo>
                <a:lnTo>
                  <a:pt x="5916521" y="52354"/>
                </a:lnTo>
                <a:lnTo>
                  <a:pt x="5926712" y="50297"/>
                </a:lnTo>
                <a:lnTo>
                  <a:pt x="5935032" y="44687"/>
                </a:lnTo>
                <a:lnTo>
                  <a:pt x="5940641" y="36366"/>
                </a:lnTo>
                <a:lnTo>
                  <a:pt x="5942698" y="26177"/>
                </a:lnTo>
                <a:lnTo>
                  <a:pt x="5940641" y="15987"/>
                </a:lnTo>
                <a:lnTo>
                  <a:pt x="5935032" y="7667"/>
                </a:lnTo>
                <a:lnTo>
                  <a:pt x="5926712" y="2057"/>
                </a:lnTo>
                <a:lnTo>
                  <a:pt x="5916469" y="0"/>
                </a:lnTo>
                <a:close/>
              </a:path>
              <a:path w="9260840" h="7059930">
                <a:moveTo>
                  <a:pt x="6021230" y="0"/>
                </a:moveTo>
                <a:lnTo>
                  <a:pt x="6011039" y="2057"/>
                </a:lnTo>
                <a:lnTo>
                  <a:pt x="6002719" y="7667"/>
                </a:lnTo>
                <a:lnTo>
                  <a:pt x="5997109" y="15987"/>
                </a:lnTo>
                <a:lnTo>
                  <a:pt x="5995053" y="26177"/>
                </a:lnTo>
                <a:lnTo>
                  <a:pt x="5997110" y="36366"/>
                </a:lnTo>
                <a:lnTo>
                  <a:pt x="6002725" y="44687"/>
                </a:lnTo>
                <a:lnTo>
                  <a:pt x="6011061" y="50297"/>
                </a:lnTo>
                <a:lnTo>
                  <a:pt x="6021282" y="52354"/>
                </a:lnTo>
                <a:lnTo>
                  <a:pt x="6031473" y="50297"/>
                </a:lnTo>
                <a:lnTo>
                  <a:pt x="6039793" y="44687"/>
                </a:lnTo>
                <a:lnTo>
                  <a:pt x="6045403" y="36366"/>
                </a:lnTo>
                <a:lnTo>
                  <a:pt x="6047459" y="26177"/>
                </a:lnTo>
                <a:lnTo>
                  <a:pt x="6045403" y="15987"/>
                </a:lnTo>
                <a:lnTo>
                  <a:pt x="6039793" y="7667"/>
                </a:lnTo>
                <a:lnTo>
                  <a:pt x="6031473" y="2057"/>
                </a:lnTo>
                <a:lnTo>
                  <a:pt x="6021230" y="0"/>
                </a:lnTo>
                <a:close/>
              </a:path>
              <a:path w="9260840" h="7059930">
                <a:moveTo>
                  <a:pt x="6125991" y="0"/>
                </a:moveTo>
                <a:lnTo>
                  <a:pt x="6115800" y="2057"/>
                </a:lnTo>
                <a:lnTo>
                  <a:pt x="6107480" y="7667"/>
                </a:lnTo>
                <a:lnTo>
                  <a:pt x="6101870" y="15987"/>
                </a:lnTo>
                <a:lnTo>
                  <a:pt x="6099814" y="26177"/>
                </a:lnTo>
                <a:lnTo>
                  <a:pt x="6101871" y="36366"/>
                </a:lnTo>
                <a:lnTo>
                  <a:pt x="6107486" y="44687"/>
                </a:lnTo>
                <a:lnTo>
                  <a:pt x="6115822" y="50297"/>
                </a:lnTo>
                <a:lnTo>
                  <a:pt x="6126043" y="52354"/>
                </a:lnTo>
                <a:lnTo>
                  <a:pt x="6136234" y="50297"/>
                </a:lnTo>
                <a:lnTo>
                  <a:pt x="6144555" y="44687"/>
                </a:lnTo>
                <a:lnTo>
                  <a:pt x="6150164" y="36366"/>
                </a:lnTo>
                <a:lnTo>
                  <a:pt x="6152221" y="26177"/>
                </a:lnTo>
                <a:lnTo>
                  <a:pt x="6150164" y="15987"/>
                </a:lnTo>
                <a:lnTo>
                  <a:pt x="6144555" y="7667"/>
                </a:lnTo>
                <a:lnTo>
                  <a:pt x="6136234" y="2057"/>
                </a:lnTo>
                <a:lnTo>
                  <a:pt x="6125991" y="0"/>
                </a:lnTo>
                <a:close/>
              </a:path>
              <a:path w="9260840" h="7059930">
                <a:moveTo>
                  <a:pt x="6230752" y="0"/>
                </a:moveTo>
                <a:lnTo>
                  <a:pt x="6220562" y="2057"/>
                </a:lnTo>
                <a:lnTo>
                  <a:pt x="6212241" y="7667"/>
                </a:lnTo>
                <a:lnTo>
                  <a:pt x="6206632" y="15987"/>
                </a:lnTo>
                <a:lnTo>
                  <a:pt x="6204575" y="26177"/>
                </a:lnTo>
                <a:lnTo>
                  <a:pt x="6206633" y="36366"/>
                </a:lnTo>
                <a:lnTo>
                  <a:pt x="6212248" y="44687"/>
                </a:lnTo>
                <a:lnTo>
                  <a:pt x="6220584" y="50297"/>
                </a:lnTo>
                <a:lnTo>
                  <a:pt x="6230805" y="52354"/>
                </a:lnTo>
                <a:lnTo>
                  <a:pt x="6240995" y="50297"/>
                </a:lnTo>
                <a:lnTo>
                  <a:pt x="6249316" y="44687"/>
                </a:lnTo>
                <a:lnTo>
                  <a:pt x="6254925" y="36366"/>
                </a:lnTo>
                <a:lnTo>
                  <a:pt x="6256982" y="26177"/>
                </a:lnTo>
                <a:lnTo>
                  <a:pt x="6254925" y="15987"/>
                </a:lnTo>
                <a:lnTo>
                  <a:pt x="6249316" y="7667"/>
                </a:lnTo>
                <a:lnTo>
                  <a:pt x="6240995" y="2057"/>
                </a:lnTo>
                <a:lnTo>
                  <a:pt x="6230752" y="0"/>
                </a:lnTo>
                <a:close/>
              </a:path>
              <a:path w="9260840" h="7059930">
                <a:moveTo>
                  <a:pt x="6335513" y="0"/>
                </a:moveTo>
                <a:lnTo>
                  <a:pt x="6325323" y="2057"/>
                </a:lnTo>
                <a:lnTo>
                  <a:pt x="6317002" y="7667"/>
                </a:lnTo>
                <a:lnTo>
                  <a:pt x="6311393" y="15987"/>
                </a:lnTo>
                <a:lnTo>
                  <a:pt x="6309336" y="26177"/>
                </a:lnTo>
                <a:lnTo>
                  <a:pt x="6311394" y="36366"/>
                </a:lnTo>
                <a:lnTo>
                  <a:pt x="6317009" y="44687"/>
                </a:lnTo>
                <a:lnTo>
                  <a:pt x="6325345" y="50297"/>
                </a:lnTo>
                <a:lnTo>
                  <a:pt x="6335566" y="52354"/>
                </a:lnTo>
                <a:lnTo>
                  <a:pt x="6345756" y="50297"/>
                </a:lnTo>
                <a:lnTo>
                  <a:pt x="6354077" y="44687"/>
                </a:lnTo>
                <a:lnTo>
                  <a:pt x="6359686" y="36366"/>
                </a:lnTo>
                <a:lnTo>
                  <a:pt x="6361743" y="26177"/>
                </a:lnTo>
                <a:lnTo>
                  <a:pt x="6359686" y="15987"/>
                </a:lnTo>
                <a:lnTo>
                  <a:pt x="6354077" y="7667"/>
                </a:lnTo>
                <a:lnTo>
                  <a:pt x="6345756" y="2057"/>
                </a:lnTo>
                <a:lnTo>
                  <a:pt x="6335513" y="0"/>
                </a:lnTo>
                <a:close/>
              </a:path>
              <a:path w="9260840" h="7059930">
                <a:moveTo>
                  <a:pt x="6440275" y="0"/>
                </a:moveTo>
                <a:lnTo>
                  <a:pt x="6430088" y="2057"/>
                </a:lnTo>
                <a:lnTo>
                  <a:pt x="6421767" y="7667"/>
                </a:lnTo>
                <a:lnTo>
                  <a:pt x="6416156" y="15987"/>
                </a:lnTo>
                <a:lnTo>
                  <a:pt x="6414097" y="26177"/>
                </a:lnTo>
                <a:lnTo>
                  <a:pt x="6416156" y="36366"/>
                </a:lnTo>
                <a:lnTo>
                  <a:pt x="6421774" y="44687"/>
                </a:lnTo>
                <a:lnTo>
                  <a:pt x="6430110" y="50297"/>
                </a:lnTo>
                <a:lnTo>
                  <a:pt x="6440327" y="52354"/>
                </a:lnTo>
                <a:lnTo>
                  <a:pt x="6450518" y="50297"/>
                </a:lnTo>
                <a:lnTo>
                  <a:pt x="6458838" y="44687"/>
                </a:lnTo>
                <a:lnTo>
                  <a:pt x="6464447" y="36366"/>
                </a:lnTo>
                <a:lnTo>
                  <a:pt x="6466504" y="26177"/>
                </a:lnTo>
                <a:lnTo>
                  <a:pt x="6464447" y="15987"/>
                </a:lnTo>
                <a:lnTo>
                  <a:pt x="6458838" y="7667"/>
                </a:lnTo>
                <a:lnTo>
                  <a:pt x="6450518" y="2057"/>
                </a:lnTo>
                <a:lnTo>
                  <a:pt x="6440275" y="0"/>
                </a:lnTo>
                <a:close/>
              </a:path>
              <a:path w="9260840" h="7059930">
                <a:moveTo>
                  <a:pt x="6545036" y="0"/>
                </a:moveTo>
                <a:lnTo>
                  <a:pt x="6534850" y="2057"/>
                </a:lnTo>
                <a:lnTo>
                  <a:pt x="6526529" y="7667"/>
                </a:lnTo>
                <a:lnTo>
                  <a:pt x="6520917" y="15987"/>
                </a:lnTo>
                <a:lnTo>
                  <a:pt x="6518859" y="26177"/>
                </a:lnTo>
                <a:lnTo>
                  <a:pt x="6520918" y="36366"/>
                </a:lnTo>
                <a:lnTo>
                  <a:pt x="6526535" y="44687"/>
                </a:lnTo>
                <a:lnTo>
                  <a:pt x="6534872" y="50297"/>
                </a:lnTo>
                <a:lnTo>
                  <a:pt x="6545088" y="52354"/>
                </a:lnTo>
                <a:lnTo>
                  <a:pt x="6555279" y="50297"/>
                </a:lnTo>
                <a:lnTo>
                  <a:pt x="6563599" y="44687"/>
                </a:lnTo>
                <a:lnTo>
                  <a:pt x="6569209" y="36366"/>
                </a:lnTo>
                <a:lnTo>
                  <a:pt x="6571265" y="26177"/>
                </a:lnTo>
                <a:lnTo>
                  <a:pt x="6569209" y="15987"/>
                </a:lnTo>
                <a:lnTo>
                  <a:pt x="6563599" y="7667"/>
                </a:lnTo>
                <a:lnTo>
                  <a:pt x="6555279" y="2057"/>
                </a:lnTo>
                <a:lnTo>
                  <a:pt x="6545036" y="0"/>
                </a:lnTo>
                <a:close/>
              </a:path>
              <a:path w="9260840" h="7059930">
                <a:moveTo>
                  <a:pt x="6649797" y="0"/>
                </a:moveTo>
                <a:lnTo>
                  <a:pt x="6639611" y="2057"/>
                </a:lnTo>
                <a:lnTo>
                  <a:pt x="6631290" y="7667"/>
                </a:lnTo>
                <a:lnTo>
                  <a:pt x="6625678" y="15987"/>
                </a:lnTo>
                <a:lnTo>
                  <a:pt x="6623620" y="26177"/>
                </a:lnTo>
                <a:lnTo>
                  <a:pt x="6625679" y="36366"/>
                </a:lnTo>
                <a:lnTo>
                  <a:pt x="6631296" y="44687"/>
                </a:lnTo>
                <a:lnTo>
                  <a:pt x="6639633" y="50297"/>
                </a:lnTo>
                <a:lnTo>
                  <a:pt x="6649849" y="52354"/>
                </a:lnTo>
                <a:lnTo>
                  <a:pt x="6660040" y="50297"/>
                </a:lnTo>
                <a:lnTo>
                  <a:pt x="6668361" y="44687"/>
                </a:lnTo>
                <a:lnTo>
                  <a:pt x="6673970" y="36366"/>
                </a:lnTo>
                <a:lnTo>
                  <a:pt x="6676027" y="26177"/>
                </a:lnTo>
                <a:lnTo>
                  <a:pt x="6673970" y="15987"/>
                </a:lnTo>
                <a:lnTo>
                  <a:pt x="6668361" y="7667"/>
                </a:lnTo>
                <a:lnTo>
                  <a:pt x="6660040" y="2057"/>
                </a:lnTo>
                <a:lnTo>
                  <a:pt x="6649797" y="0"/>
                </a:lnTo>
                <a:close/>
              </a:path>
              <a:path w="9260840" h="7059930">
                <a:moveTo>
                  <a:pt x="6754558" y="0"/>
                </a:moveTo>
                <a:lnTo>
                  <a:pt x="6744372" y="2057"/>
                </a:lnTo>
                <a:lnTo>
                  <a:pt x="6736051" y="7667"/>
                </a:lnTo>
                <a:lnTo>
                  <a:pt x="6730439" y="15987"/>
                </a:lnTo>
                <a:lnTo>
                  <a:pt x="6728381" y="26177"/>
                </a:lnTo>
                <a:lnTo>
                  <a:pt x="6730440" y="36366"/>
                </a:lnTo>
                <a:lnTo>
                  <a:pt x="6736057" y="44687"/>
                </a:lnTo>
                <a:lnTo>
                  <a:pt x="6744394" y="50297"/>
                </a:lnTo>
                <a:lnTo>
                  <a:pt x="6754611" y="52354"/>
                </a:lnTo>
                <a:lnTo>
                  <a:pt x="6764801" y="50297"/>
                </a:lnTo>
                <a:lnTo>
                  <a:pt x="6773122" y="44687"/>
                </a:lnTo>
                <a:lnTo>
                  <a:pt x="6778731" y="36366"/>
                </a:lnTo>
                <a:lnTo>
                  <a:pt x="6780788" y="26177"/>
                </a:lnTo>
                <a:lnTo>
                  <a:pt x="6778731" y="15987"/>
                </a:lnTo>
                <a:lnTo>
                  <a:pt x="6773122" y="7667"/>
                </a:lnTo>
                <a:lnTo>
                  <a:pt x="6764801" y="2057"/>
                </a:lnTo>
                <a:lnTo>
                  <a:pt x="6754558" y="0"/>
                </a:lnTo>
                <a:close/>
              </a:path>
              <a:path w="9260840" h="7059930">
                <a:moveTo>
                  <a:pt x="6859319" y="0"/>
                </a:moveTo>
                <a:lnTo>
                  <a:pt x="6849133" y="2057"/>
                </a:lnTo>
                <a:lnTo>
                  <a:pt x="6840812" y="7667"/>
                </a:lnTo>
                <a:lnTo>
                  <a:pt x="6835200" y="15987"/>
                </a:lnTo>
                <a:lnTo>
                  <a:pt x="6833142" y="26177"/>
                </a:lnTo>
                <a:lnTo>
                  <a:pt x="6835201" y="36366"/>
                </a:lnTo>
                <a:lnTo>
                  <a:pt x="6840819" y="44687"/>
                </a:lnTo>
                <a:lnTo>
                  <a:pt x="6849155" y="50297"/>
                </a:lnTo>
                <a:lnTo>
                  <a:pt x="6859372" y="52354"/>
                </a:lnTo>
                <a:lnTo>
                  <a:pt x="6869562" y="50297"/>
                </a:lnTo>
                <a:lnTo>
                  <a:pt x="6877883" y="44687"/>
                </a:lnTo>
                <a:lnTo>
                  <a:pt x="6883492" y="36366"/>
                </a:lnTo>
                <a:lnTo>
                  <a:pt x="6885549" y="26177"/>
                </a:lnTo>
                <a:lnTo>
                  <a:pt x="6883492" y="15987"/>
                </a:lnTo>
                <a:lnTo>
                  <a:pt x="6877883" y="7667"/>
                </a:lnTo>
                <a:lnTo>
                  <a:pt x="6869562" y="2057"/>
                </a:lnTo>
                <a:lnTo>
                  <a:pt x="6859319" y="0"/>
                </a:lnTo>
                <a:close/>
              </a:path>
              <a:path w="9260840" h="7059930">
                <a:moveTo>
                  <a:pt x="6964081" y="0"/>
                </a:moveTo>
                <a:lnTo>
                  <a:pt x="6953894" y="2057"/>
                </a:lnTo>
                <a:lnTo>
                  <a:pt x="6945573" y="7667"/>
                </a:lnTo>
                <a:lnTo>
                  <a:pt x="6939962" y="15987"/>
                </a:lnTo>
                <a:lnTo>
                  <a:pt x="6937903" y="26177"/>
                </a:lnTo>
                <a:lnTo>
                  <a:pt x="6939962" y="36366"/>
                </a:lnTo>
                <a:lnTo>
                  <a:pt x="6945580" y="44687"/>
                </a:lnTo>
                <a:lnTo>
                  <a:pt x="6953917" y="50297"/>
                </a:lnTo>
                <a:lnTo>
                  <a:pt x="6964133" y="52354"/>
                </a:lnTo>
                <a:lnTo>
                  <a:pt x="6974324" y="50297"/>
                </a:lnTo>
                <a:lnTo>
                  <a:pt x="6982644" y="44687"/>
                </a:lnTo>
                <a:lnTo>
                  <a:pt x="6988254" y="36366"/>
                </a:lnTo>
                <a:lnTo>
                  <a:pt x="6990310" y="26177"/>
                </a:lnTo>
                <a:lnTo>
                  <a:pt x="6988254" y="15987"/>
                </a:lnTo>
                <a:lnTo>
                  <a:pt x="6982644" y="7667"/>
                </a:lnTo>
                <a:lnTo>
                  <a:pt x="6974324" y="2057"/>
                </a:lnTo>
                <a:lnTo>
                  <a:pt x="6964081" y="0"/>
                </a:lnTo>
                <a:close/>
              </a:path>
              <a:path w="9260840" h="7059930">
                <a:moveTo>
                  <a:pt x="7068842" y="0"/>
                </a:moveTo>
                <a:lnTo>
                  <a:pt x="7058656" y="2057"/>
                </a:lnTo>
                <a:lnTo>
                  <a:pt x="7050335" y="7667"/>
                </a:lnTo>
                <a:lnTo>
                  <a:pt x="7044723" y="15987"/>
                </a:lnTo>
                <a:lnTo>
                  <a:pt x="7042665" y="26177"/>
                </a:lnTo>
                <a:lnTo>
                  <a:pt x="7044724" y="36366"/>
                </a:lnTo>
                <a:lnTo>
                  <a:pt x="7050341" y="44687"/>
                </a:lnTo>
                <a:lnTo>
                  <a:pt x="7058678" y="50297"/>
                </a:lnTo>
                <a:lnTo>
                  <a:pt x="7068894" y="52354"/>
                </a:lnTo>
                <a:lnTo>
                  <a:pt x="7079085" y="50297"/>
                </a:lnTo>
                <a:lnTo>
                  <a:pt x="7087405" y="44687"/>
                </a:lnTo>
                <a:lnTo>
                  <a:pt x="7093015" y="36366"/>
                </a:lnTo>
                <a:lnTo>
                  <a:pt x="7095071" y="26177"/>
                </a:lnTo>
                <a:lnTo>
                  <a:pt x="7093015" y="15987"/>
                </a:lnTo>
                <a:lnTo>
                  <a:pt x="7087405" y="7667"/>
                </a:lnTo>
                <a:lnTo>
                  <a:pt x="7079085" y="2057"/>
                </a:lnTo>
                <a:lnTo>
                  <a:pt x="7068842" y="0"/>
                </a:lnTo>
                <a:close/>
              </a:path>
              <a:path w="9260840" h="7059930">
                <a:moveTo>
                  <a:pt x="7173603" y="0"/>
                </a:moveTo>
                <a:lnTo>
                  <a:pt x="7163417" y="2057"/>
                </a:lnTo>
                <a:lnTo>
                  <a:pt x="7155096" y="7667"/>
                </a:lnTo>
                <a:lnTo>
                  <a:pt x="7149484" y="15987"/>
                </a:lnTo>
                <a:lnTo>
                  <a:pt x="7147426" y="26177"/>
                </a:lnTo>
                <a:lnTo>
                  <a:pt x="7149485" y="36366"/>
                </a:lnTo>
                <a:lnTo>
                  <a:pt x="7155102" y="44687"/>
                </a:lnTo>
                <a:lnTo>
                  <a:pt x="7163439" y="50297"/>
                </a:lnTo>
                <a:lnTo>
                  <a:pt x="7173655" y="52354"/>
                </a:lnTo>
                <a:lnTo>
                  <a:pt x="7183846" y="50297"/>
                </a:lnTo>
                <a:lnTo>
                  <a:pt x="7192167" y="44687"/>
                </a:lnTo>
                <a:lnTo>
                  <a:pt x="7197776" y="36366"/>
                </a:lnTo>
                <a:lnTo>
                  <a:pt x="7199833" y="26177"/>
                </a:lnTo>
                <a:lnTo>
                  <a:pt x="7197776" y="15987"/>
                </a:lnTo>
                <a:lnTo>
                  <a:pt x="7192167" y="7667"/>
                </a:lnTo>
                <a:lnTo>
                  <a:pt x="7183846" y="2057"/>
                </a:lnTo>
                <a:lnTo>
                  <a:pt x="7173603" y="0"/>
                </a:lnTo>
                <a:close/>
              </a:path>
              <a:path w="9260840" h="7059930">
                <a:moveTo>
                  <a:pt x="7278364" y="0"/>
                </a:moveTo>
                <a:lnTo>
                  <a:pt x="7268178" y="2057"/>
                </a:lnTo>
                <a:lnTo>
                  <a:pt x="7259857" y="7667"/>
                </a:lnTo>
                <a:lnTo>
                  <a:pt x="7254245" y="15987"/>
                </a:lnTo>
                <a:lnTo>
                  <a:pt x="7252187" y="26177"/>
                </a:lnTo>
                <a:lnTo>
                  <a:pt x="7254246" y="36366"/>
                </a:lnTo>
                <a:lnTo>
                  <a:pt x="7259864" y="44687"/>
                </a:lnTo>
                <a:lnTo>
                  <a:pt x="7268200" y="50297"/>
                </a:lnTo>
                <a:lnTo>
                  <a:pt x="7278417" y="52354"/>
                </a:lnTo>
                <a:lnTo>
                  <a:pt x="7288607" y="50297"/>
                </a:lnTo>
                <a:lnTo>
                  <a:pt x="7296928" y="44687"/>
                </a:lnTo>
                <a:lnTo>
                  <a:pt x="7302537" y="36366"/>
                </a:lnTo>
                <a:lnTo>
                  <a:pt x="7304594" y="26177"/>
                </a:lnTo>
                <a:lnTo>
                  <a:pt x="7302537" y="15987"/>
                </a:lnTo>
                <a:lnTo>
                  <a:pt x="7296928" y="7667"/>
                </a:lnTo>
                <a:lnTo>
                  <a:pt x="7288607" y="2057"/>
                </a:lnTo>
                <a:lnTo>
                  <a:pt x="7278364" y="0"/>
                </a:lnTo>
                <a:close/>
              </a:path>
              <a:path w="9260840" h="7059930">
                <a:moveTo>
                  <a:pt x="7383125" y="0"/>
                </a:moveTo>
                <a:lnTo>
                  <a:pt x="7372939" y="2057"/>
                </a:lnTo>
                <a:lnTo>
                  <a:pt x="7364618" y="7667"/>
                </a:lnTo>
                <a:lnTo>
                  <a:pt x="7359006" y="15987"/>
                </a:lnTo>
                <a:lnTo>
                  <a:pt x="7356948" y="26177"/>
                </a:lnTo>
                <a:lnTo>
                  <a:pt x="7359007" y="36366"/>
                </a:lnTo>
                <a:lnTo>
                  <a:pt x="7364625" y="44687"/>
                </a:lnTo>
                <a:lnTo>
                  <a:pt x="7372961" y="50297"/>
                </a:lnTo>
                <a:lnTo>
                  <a:pt x="7383178" y="52354"/>
                </a:lnTo>
                <a:lnTo>
                  <a:pt x="7393368" y="50297"/>
                </a:lnTo>
                <a:lnTo>
                  <a:pt x="7401689" y="44687"/>
                </a:lnTo>
                <a:lnTo>
                  <a:pt x="7407298" y="36366"/>
                </a:lnTo>
                <a:lnTo>
                  <a:pt x="7409355" y="26177"/>
                </a:lnTo>
                <a:lnTo>
                  <a:pt x="7407298" y="15987"/>
                </a:lnTo>
                <a:lnTo>
                  <a:pt x="7401689" y="7667"/>
                </a:lnTo>
                <a:lnTo>
                  <a:pt x="7393368" y="2057"/>
                </a:lnTo>
                <a:lnTo>
                  <a:pt x="7383125" y="0"/>
                </a:lnTo>
                <a:close/>
              </a:path>
              <a:path w="9260840" h="7059930">
                <a:moveTo>
                  <a:pt x="7487887" y="0"/>
                </a:moveTo>
                <a:lnTo>
                  <a:pt x="7477700" y="2057"/>
                </a:lnTo>
                <a:lnTo>
                  <a:pt x="7469379" y="7667"/>
                </a:lnTo>
                <a:lnTo>
                  <a:pt x="7463768" y="15987"/>
                </a:lnTo>
                <a:lnTo>
                  <a:pt x="7461709" y="26177"/>
                </a:lnTo>
                <a:lnTo>
                  <a:pt x="7463769" y="36366"/>
                </a:lnTo>
                <a:lnTo>
                  <a:pt x="7469387" y="44687"/>
                </a:lnTo>
                <a:lnTo>
                  <a:pt x="7477727" y="50297"/>
                </a:lnTo>
                <a:lnTo>
                  <a:pt x="7487950" y="52354"/>
                </a:lnTo>
                <a:lnTo>
                  <a:pt x="7498136" y="50297"/>
                </a:lnTo>
                <a:lnTo>
                  <a:pt x="7506457" y="44687"/>
                </a:lnTo>
                <a:lnTo>
                  <a:pt x="7512069" y="36366"/>
                </a:lnTo>
                <a:lnTo>
                  <a:pt x="7514127" y="26177"/>
                </a:lnTo>
                <a:lnTo>
                  <a:pt x="7512069" y="15987"/>
                </a:lnTo>
                <a:lnTo>
                  <a:pt x="7506457" y="7667"/>
                </a:lnTo>
                <a:lnTo>
                  <a:pt x="7498136" y="2057"/>
                </a:lnTo>
                <a:lnTo>
                  <a:pt x="7487887" y="0"/>
                </a:lnTo>
                <a:close/>
              </a:path>
              <a:path w="9260840" h="7059930">
                <a:moveTo>
                  <a:pt x="7592658" y="0"/>
                </a:moveTo>
                <a:lnTo>
                  <a:pt x="7582468" y="2057"/>
                </a:lnTo>
                <a:lnTo>
                  <a:pt x="7574147" y="7667"/>
                </a:lnTo>
                <a:lnTo>
                  <a:pt x="7568538" y="15987"/>
                </a:lnTo>
                <a:lnTo>
                  <a:pt x="7566481" y="26177"/>
                </a:lnTo>
                <a:lnTo>
                  <a:pt x="7568539" y="36366"/>
                </a:lnTo>
                <a:lnTo>
                  <a:pt x="7574154" y="44687"/>
                </a:lnTo>
                <a:lnTo>
                  <a:pt x="7582490" y="50297"/>
                </a:lnTo>
                <a:lnTo>
                  <a:pt x="7592711" y="52354"/>
                </a:lnTo>
                <a:lnTo>
                  <a:pt x="7602897" y="50297"/>
                </a:lnTo>
                <a:lnTo>
                  <a:pt x="7611218" y="44687"/>
                </a:lnTo>
                <a:lnTo>
                  <a:pt x="7616830" y="36366"/>
                </a:lnTo>
                <a:lnTo>
                  <a:pt x="7618888" y="26177"/>
                </a:lnTo>
                <a:lnTo>
                  <a:pt x="7616830" y="15987"/>
                </a:lnTo>
                <a:lnTo>
                  <a:pt x="7611218" y="7667"/>
                </a:lnTo>
                <a:lnTo>
                  <a:pt x="7602897" y="2057"/>
                </a:lnTo>
                <a:lnTo>
                  <a:pt x="7592658" y="0"/>
                </a:lnTo>
                <a:close/>
              </a:path>
              <a:path w="9260840" h="7059930">
                <a:moveTo>
                  <a:pt x="7697420" y="0"/>
                </a:moveTo>
                <a:lnTo>
                  <a:pt x="7687229" y="2057"/>
                </a:lnTo>
                <a:lnTo>
                  <a:pt x="7678908" y="7667"/>
                </a:lnTo>
                <a:lnTo>
                  <a:pt x="7673299" y="15987"/>
                </a:lnTo>
                <a:lnTo>
                  <a:pt x="7671242" y="26177"/>
                </a:lnTo>
                <a:lnTo>
                  <a:pt x="7673300" y="36366"/>
                </a:lnTo>
                <a:lnTo>
                  <a:pt x="7678915" y="44687"/>
                </a:lnTo>
                <a:lnTo>
                  <a:pt x="7687251" y="50297"/>
                </a:lnTo>
                <a:lnTo>
                  <a:pt x="7697472" y="52354"/>
                </a:lnTo>
                <a:lnTo>
                  <a:pt x="7707658" y="50297"/>
                </a:lnTo>
                <a:lnTo>
                  <a:pt x="7715979" y="44687"/>
                </a:lnTo>
                <a:lnTo>
                  <a:pt x="7721591" y="36366"/>
                </a:lnTo>
                <a:lnTo>
                  <a:pt x="7723649" y="26177"/>
                </a:lnTo>
                <a:lnTo>
                  <a:pt x="7721591" y="15987"/>
                </a:lnTo>
                <a:lnTo>
                  <a:pt x="7715979" y="7667"/>
                </a:lnTo>
                <a:lnTo>
                  <a:pt x="7707658" y="2057"/>
                </a:lnTo>
                <a:lnTo>
                  <a:pt x="7697420" y="0"/>
                </a:lnTo>
                <a:close/>
              </a:path>
              <a:path w="9260840" h="7059930">
                <a:moveTo>
                  <a:pt x="7802181" y="0"/>
                </a:moveTo>
                <a:lnTo>
                  <a:pt x="7791990" y="2057"/>
                </a:lnTo>
                <a:lnTo>
                  <a:pt x="7783670" y="7667"/>
                </a:lnTo>
                <a:lnTo>
                  <a:pt x="7778060" y="15987"/>
                </a:lnTo>
                <a:lnTo>
                  <a:pt x="7776004" y="26177"/>
                </a:lnTo>
                <a:lnTo>
                  <a:pt x="7778061" y="36366"/>
                </a:lnTo>
                <a:lnTo>
                  <a:pt x="7783676" y="44687"/>
                </a:lnTo>
                <a:lnTo>
                  <a:pt x="7792012" y="50297"/>
                </a:lnTo>
                <a:lnTo>
                  <a:pt x="7802233" y="52354"/>
                </a:lnTo>
                <a:lnTo>
                  <a:pt x="7812419" y="50297"/>
                </a:lnTo>
                <a:lnTo>
                  <a:pt x="7820740" y="44687"/>
                </a:lnTo>
                <a:lnTo>
                  <a:pt x="7826352" y="36366"/>
                </a:lnTo>
                <a:lnTo>
                  <a:pt x="7828410" y="26177"/>
                </a:lnTo>
                <a:lnTo>
                  <a:pt x="7826352" y="15987"/>
                </a:lnTo>
                <a:lnTo>
                  <a:pt x="7820740" y="7667"/>
                </a:lnTo>
                <a:lnTo>
                  <a:pt x="7812419" y="2057"/>
                </a:lnTo>
                <a:lnTo>
                  <a:pt x="7802181" y="0"/>
                </a:lnTo>
                <a:close/>
              </a:path>
              <a:path w="9260840" h="7059930">
                <a:moveTo>
                  <a:pt x="7906942" y="0"/>
                </a:moveTo>
                <a:lnTo>
                  <a:pt x="7896751" y="2057"/>
                </a:lnTo>
                <a:lnTo>
                  <a:pt x="7888431" y="7667"/>
                </a:lnTo>
                <a:lnTo>
                  <a:pt x="7882821" y="15987"/>
                </a:lnTo>
                <a:lnTo>
                  <a:pt x="7880765" y="26177"/>
                </a:lnTo>
                <a:lnTo>
                  <a:pt x="7882822" y="36366"/>
                </a:lnTo>
                <a:lnTo>
                  <a:pt x="7888437" y="44687"/>
                </a:lnTo>
                <a:lnTo>
                  <a:pt x="7896773" y="50297"/>
                </a:lnTo>
                <a:lnTo>
                  <a:pt x="7906994" y="52354"/>
                </a:lnTo>
                <a:lnTo>
                  <a:pt x="7917181" y="50297"/>
                </a:lnTo>
                <a:lnTo>
                  <a:pt x="7925502" y="44687"/>
                </a:lnTo>
                <a:lnTo>
                  <a:pt x="7931113" y="36366"/>
                </a:lnTo>
                <a:lnTo>
                  <a:pt x="7933172" y="26177"/>
                </a:lnTo>
                <a:lnTo>
                  <a:pt x="7931113" y="15987"/>
                </a:lnTo>
                <a:lnTo>
                  <a:pt x="7925502" y="7667"/>
                </a:lnTo>
                <a:lnTo>
                  <a:pt x="7917181" y="2057"/>
                </a:lnTo>
                <a:lnTo>
                  <a:pt x="7906942" y="0"/>
                </a:lnTo>
                <a:close/>
              </a:path>
              <a:path w="9260840" h="7059930">
                <a:moveTo>
                  <a:pt x="8011703" y="0"/>
                </a:moveTo>
                <a:lnTo>
                  <a:pt x="8001513" y="2057"/>
                </a:lnTo>
                <a:lnTo>
                  <a:pt x="7993192" y="7667"/>
                </a:lnTo>
                <a:lnTo>
                  <a:pt x="7987583" y="15987"/>
                </a:lnTo>
                <a:lnTo>
                  <a:pt x="7985526" y="26177"/>
                </a:lnTo>
                <a:lnTo>
                  <a:pt x="7987584" y="36366"/>
                </a:lnTo>
                <a:lnTo>
                  <a:pt x="7993199" y="44687"/>
                </a:lnTo>
                <a:lnTo>
                  <a:pt x="8001535" y="50297"/>
                </a:lnTo>
                <a:lnTo>
                  <a:pt x="8011756" y="52354"/>
                </a:lnTo>
                <a:lnTo>
                  <a:pt x="8021942" y="50297"/>
                </a:lnTo>
                <a:lnTo>
                  <a:pt x="8030263" y="44687"/>
                </a:lnTo>
                <a:lnTo>
                  <a:pt x="8035875" y="36366"/>
                </a:lnTo>
                <a:lnTo>
                  <a:pt x="8037933" y="26177"/>
                </a:lnTo>
                <a:lnTo>
                  <a:pt x="8035875" y="15987"/>
                </a:lnTo>
                <a:lnTo>
                  <a:pt x="8030263" y="7667"/>
                </a:lnTo>
                <a:lnTo>
                  <a:pt x="8021942" y="2057"/>
                </a:lnTo>
                <a:lnTo>
                  <a:pt x="8011703" y="0"/>
                </a:lnTo>
                <a:close/>
              </a:path>
              <a:path w="9260840" h="7059930">
                <a:moveTo>
                  <a:pt x="8116464" y="0"/>
                </a:moveTo>
                <a:lnTo>
                  <a:pt x="8106274" y="2057"/>
                </a:lnTo>
                <a:lnTo>
                  <a:pt x="8097953" y="7667"/>
                </a:lnTo>
                <a:lnTo>
                  <a:pt x="8092344" y="15987"/>
                </a:lnTo>
                <a:lnTo>
                  <a:pt x="8090287" y="26177"/>
                </a:lnTo>
                <a:lnTo>
                  <a:pt x="8092345" y="36366"/>
                </a:lnTo>
                <a:lnTo>
                  <a:pt x="8097960" y="44687"/>
                </a:lnTo>
                <a:lnTo>
                  <a:pt x="8106296" y="50297"/>
                </a:lnTo>
                <a:lnTo>
                  <a:pt x="8116517" y="52354"/>
                </a:lnTo>
                <a:lnTo>
                  <a:pt x="8126703" y="50297"/>
                </a:lnTo>
                <a:lnTo>
                  <a:pt x="8135024" y="44687"/>
                </a:lnTo>
                <a:lnTo>
                  <a:pt x="8140636" y="36366"/>
                </a:lnTo>
                <a:lnTo>
                  <a:pt x="8142694" y="26177"/>
                </a:lnTo>
                <a:lnTo>
                  <a:pt x="8140636" y="15987"/>
                </a:lnTo>
                <a:lnTo>
                  <a:pt x="8135024" y="7667"/>
                </a:lnTo>
                <a:lnTo>
                  <a:pt x="8126703" y="2057"/>
                </a:lnTo>
                <a:lnTo>
                  <a:pt x="8116464" y="0"/>
                </a:lnTo>
                <a:close/>
              </a:path>
              <a:path w="9260840" h="7059930">
                <a:moveTo>
                  <a:pt x="8221226" y="0"/>
                </a:moveTo>
                <a:lnTo>
                  <a:pt x="8211035" y="2057"/>
                </a:lnTo>
                <a:lnTo>
                  <a:pt x="8202714" y="7667"/>
                </a:lnTo>
                <a:lnTo>
                  <a:pt x="8197105" y="15987"/>
                </a:lnTo>
                <a:lnTo>
                  <a:pt x="8195048" y="26177"/>
                </a:lnTo>
                <a:lnTo>
                  <a:pt x="8197106" y="36366"/>
                </a:lnTo>
                <a:lnTo>
                  <a:pt x="8202721" y="44687"/>
                </a:lnTo>
                <a:lnTo>
                  <a:pt x="8211057" y="50297"/>
                </a:lnTo>
                <a:lnTo>
                  <a:pt x="8221278" y="52354"/>
                </a:lnTo>
                <a:lnTo>
                  <a:pt x="8231464" y="50297"/>
                </a:lnTo>
                <a:lnTo>
                  <a:pt x="8239785" y="44687"/>
                </a:lnTo>
                <a:lnTo>
                  <a:pt x="8245397" y="36366"/>
                </a:lnTo>
                <a:lnTo>
                  <a:pt x="8247455" y="26177"/>
                </a:lnTo>
                <a:lnTo>
                  <a:pt x="8245397" y="15987"/>
                </a:lnTo>
                <a:lnTo>
                  <a:pt x="8239785" y="7667"/>
                </a:lnTo>
                <a:lnTo>
                  <a:pt x="8231464" y="2057"/>
                </a:lnTo>
                <a:lnTo>
                  <a:pt x="8221226" y="0"/>
                </a:lnTo>
                <a:close/>
              </a:path>
              <a:path w="9260840" h="7059930">
                <a:moveTo>
                  <a:pt x="8325987" y="0"/>
                </a:moveTo>
                <a:lnTo>
                  <a:pt x="8315796" y="2057"/>
                </a:lnTo>
                <a:lnTo>
                  <a:pt x="8307476" y="7667"/>
                </a:lnTo>
                <a:lnTo>
                  <a:pt x="8301866" y="15987"/>
                </a:lnTo>
                <a:lnTo>
                  <a:pt x="8299810" y="26177"/>
                </a:lnTo>
                <a:lnTo>
                  <a:pt x="8301867" y="36366"/>
                </a:lnTo>
                <a:lnTo>
                  <a:pt x="8307482" y="44687"/>
                </a:lnTo>
                <a:lnTo>
                  <a:pt x="8315818" y="50297"/>
                </a:lnTo>
                <a:lnTo>
                  <a:pt x="8326039" y="52354"/>
                </a:lnTo>
                <a:lnTo>
                  <a:pt x="8336225" y="50297"/>
                </a:lnTo>
                <a:lnTo>
                  <a:pt x="8344546" y="44687"/>
                </a:lnTo>
                <a:lnTo>
                  <a:pt x="8350158" y="36366"/>
                </a:lnTo>
                <a:lnTo>
                  <a:pt x="8352216" y="26177"/>
                </a:lnTo>
                <a:lnTo>
                  <a:pt x="8350158" y="15987"/>
                </a:lnTo>
                <a:lnTo>
                  <a:pt x="8344546" y="7667"/>
                </a:lnTo>
                <a:lnTo>
                  <a:pt x="8336225" y="2057"/>
                </a:lnTo>
                <a:lnTo>
                  <a:pt x="8325987" y="0"/>
                </a:lnTo>
                <a:close/>
              </a:path>
              <a:path w="9260840" h="7059930">
                <a:moveTo>
                  <a:pt x="8430748" y="0"/>
                </a:moveTo>
                <a:lnTo>
                  <a:pt x="8420557" y="2057"/>
                </a:lnTo>
                <a:lnTo>
                  <a:pt x="8412237" y="7667"/>
                </a:lnTo>
                <a:lnTo>
                  <a:pt x="8406628" y="15987"/>
                </a:lnTo>
                <a:lnTo>
                  <a:pt x="8404571" y="26177"/>
                </a:lnTo>
                <a:lnTo>
                  <a:pt x="8406628" y="36366"/>
                </a:lnTo>
                <a:lnTo>
                  <a:pt x="8412243" y="44687"/>
                </a:lnTo>
                <a:lnTo>
                  <a:pt x="8420579" y="50297"/>
                </a:lnTo>
                <a:lnTo>
                  <a:pt x="8430800" y="52354"/>
                </a:lnTo>
                <a:lnTo>
                  <a:pt x="8440987" y="50297"/>
                </a:lnTo>
                <a:lnTo>
                  <a:pt x="8449308" y="44687"/>
                </a:lnTo>
                <a:lnTo>
                  <a:pt x="8454919" y="36366"/>
                </a:lnTo>
                <a:lnTo>
                  <a:pt x="8456978" y="26177"/>
                </a:lnTo>
                <a:lnTo>
                  <a:pt x="8454919" y="15987"/>
                </a:lnTo>
                <a:lnTo>
                  <a:pt x="8449308" y="7667"/>
                </a:lnTo>
                <a:lnTo>
                  <a:pt x="8440987" y="2057"/>
                </a:lnTo>
                <a:lnTo>
                  <a:pt x="8430748" y="0"/>
                </a:lnTo>
                <a:close/>
              </a:path>
              <a:path w="9260840" h="7059930">
                <a:moveTo>
                  <a:pt x="8535509" y="0"/>
                </a:moveTo>
                <a:lnTo>
                  <a:pt x="8525319" y="2057"/>
                </a:lnTo>
                <a:lnTo>
                  <a:pt x="8516998" y="7667"/>
                </a:lnTo>
                <a:lnTo>
                  <a:pt x="8511389" y="15987"/>
                </a:lnTo>
                <a:lnTo>
                  <a:pt x="8509332" y="26177"/>
                </a:lnTo>
                <a:lnTo>
                  <a:pt x="8511390" y="36366"/>
                </a:lnTo>
                <a:lnTo>
                  <a:pt x="8517005" y="44687"/>
                </a:lnTo>
                <a:lnTo>
                  <a:pt x="8525341" y="50297"/>
                </a:lnTo>
                <a:lnTo>
                  <a:pt x="8535562" y="52354"/>
                </a:lnTo>
                <a:lnTo>
                  <a:pt x="8545748" y="50297"/>
                </a:lnTo>
                <a:lnTo>
                  <a:pt x="8554069" y="44687"/>
                </a:lnTo>
                <a:lnTo>
                  <a:pt x="8559681" y="36366"/>
                </a:lnTo>
                <a:lnTo>
                  <a:pt x="8561739" y="26177"/>
                </a:lnTo>
                <a:lnTo>
                  <a:pt x="8559681" y="15987"/>
                </a:lnTo>
                <a:lnTo>
                  <a:pt x="8554069" y="7667"/>
                </a:lnTo>
                <a:lnTo>
                  <a:pt x="8545748" y="2057"/>
                </a:lnTo>
                <a:lnTo>
                  <a:pt x="8535509" y="0"/>
                </a:lnTo>
                <a:close/>
              </a:path>
              <a:path w="9260840" h="7059930">
                <a:moveTo>
                  <a:pt x="8640270" y="0"/>
                </a:moveTo>
                <a:lnTo>
                  <a:pt x="8630080" y="2057"/>
                </a:lnTo>
                <a:lnTo>
                  <a:pt x="8621759" y="7667"/>
                </a:lnTo>
                <a:lnTo>
                  <a:pt x="8616150" y="15987"/>
                </a:lnTo>
                <a:lnTo>
                  <a:pt x="8614093" y="26177"/>
                </a:lnTo>
                <a:lnTo>
                  <a:pt x="8616151" y="36366"/>
                </a:lnTo>
                <a:lnTo>
                  <a:pt x="8621766" y="44687"/>
                </a:lnTo>
                <a:lnTo>
                  <a:pt x="8630102" y="50297"/>
                </a:lnTo>
                <a:lnTo>
                  <a:pt x="8640323" y="52354"/>
                </a:lnTo>
                <a:lnTo>
                  <a:pt x="8650509" y="50297"/>
                </a:lnTo>
                <a:lnTo>
                  <a:pt x="8658830" y="44687"/>
                </a:lnTo>
                <a:lnTo>
                  <a:pt x="8664442" y="36366"/>
                </a:lnTo>
                <a:lnTo>
                  <a:pt x="8666500" y="26177"/>
                </a:lnTo>
                <a:lnTo>
                  <a:pt x="8664442" y="15987"/>
                </a:lnTo>
                <a:lnTo>
                  <a:pt x="8658830" y="7667"/>
                </a:lnTo>
                <a:lnTo>
                  <a:pt x="8650509" y="2057"/>
                </a:lnTo>
                <a:lnTo>
                  <a:pt x="8640270" y="0"/>
                </a:lnTo>
                <a:close/>
              </a:path>
              <a:path w="9260840" h="7059930">
                <a:moveTo>
                  <a:pt x="8745032" y="0"/>
                </a:moveTo>
                <a:lnTo>
                  <a:pt x="8734841" y="2057"/>
                </a:lnTo>
                <a:lnTo>
                  <a:pt x="8726520" y="7667"/>
                </a:lnTo>
                <a:lnTo>
                  <a:pt x="8720911" y="15987"/>
                </a:lnTo>
                <a:lnTo>
                  <a:pt x="8718854" y="26177"/>
                </a:lnTo>
                <a:lnTo>
                  <a:pt x="8720912" y="36366"/>
                </a:lnTo>
                <a:lnTo>
                  <a:pt x="8726527" y="44687"/>
                </a:lnTo>
                <a:lnTo>
                  <a:pt x="8734863" y="50297"/>
                </a:lnTo>
                <a:lnTo>
                  <a:pt x="8745084" y="52354"/>
                </a:lnTo>
                <a:lnTo>
                  <a:pt x="8755270" y="50297"/>
                </a:lnTo>
                <a:lnTo>
                  <a:pt x="8763591" y="44687"/>
                </a:lnTo>
                <a:lnTo>
                  <a:pt x="8769203" y="36366"/>
                </a:lnTo>
                <a:lnTo>
                  <a:pt x="8771261" y="26177"/>
                </a:lnTo>
                <a:lnTo>
                  <a:pt x="8769203" y="15987"/>
                </a:lnTo>
                <a:lnTo>
                  <a:pt x="8763591" y="7667"/>
                </a:lnTo>
                <a:lnTo>
                  <a:pt x="8755270" y="2057"/>
                </a:lnTo>
                <a:lnTo>
                  <a:pt x="8745032" y="0"/>
                </a:lnTo>
                <a:close/>
              </a:path>
              <a:path w="9260840" h="7059930">
                <a:moveTo>
                  <a:pt x="8849793" y="0"/>
                </a:moveTo>
                <a:lnTo>
                  <a:pt x="8839602" y="2057"/>
                </a:lnTo>
                <a:lnTo>
                  <a:pt x="8831282" y="7667"/>
                </a:lnTo>
                <a:lnTo>
                  <a:pt x="8825672" y="15987"/>
                </a:lnTo>
                <a:lnTo>
                  <a:pt x="8823616" y="26177"/>
                </a:lnTo>
                <a:lnTo>
                  <a:pt x="8825673" y="36366"/>
                </a:lnTo>
                <a:lnTo>
                  <a:pt x="8831288" y="44687"/>
                </a:lnTo>
                <a:lnTo>
                  <a:pt x="8839624" y="50297"/>
                </a:lnTo>
                <a:lnTo>
                  <a:pt x="8849845" y="52354"/>
                </a:lnTo>
                <a:lnTo>
                  <a:pt x="8860031" y="50297"/>
                </a:lnTo>
                <a:lnTo>
                  <a:pt x="8868353" y="44687"/>
                </a:lnTo>
                <a:lnTo>
                  <a:pt x="8873964" y="36366"/>
                </a:lnTo>
                <a:lnTo>
                  <a:pt x="8876022" y="26177"/>
                </a:lnTo>
                <a:lnTo>
                  <a:pt x="8873964" y="15987"/>
                </a:lnTo>
                <a:lnTo>
                  <a:pt x="8868353" y="7667"/>
                </a:lnTo>
                <a:lnTo>
                  <a:pt x="8860031" y="2057"/>
                </a:lnTo>
                <a:lnTo>
                  <a:pt x="8849793" y="0"/>
                </a:lnTo>
                <a:close/>
              </a:path>
              <a:path w="9260840" h="7059930">
                <a:moveTo>
                  <a:pt x="8954554" y="0"/>
                </a:moveTo>
                <a:lnTo>
                  <a:pt x="8944363" y="2057"/>
                </a:lnTo>
                <a:lnTo>
                  <a:pt x="8936043" y="7667"/>
                </a:lnTo>
                <a:lnTo>
                  <a:pt x="8930434" y="15987"/>
                </a:lnTo>
                <a:lnTo>
                  <a:pt x="8928377" y="26177"/>
                </a:lnTo>
                <a:lnTo>
                  <a:pt x="8930434" y="36366"/>
                </a:lnTo>
                <a:lnTo>
                  <a:pt x="8936049" y="44687"/>
                </a:lnTo>
                <a:lnTo>
                  <a:pt x="8944386" y="50297"/>
                </a:lnTo>
                <a:lnTo>
                  <a:pt x="8954606" y="52354"/>
                </a:lnTo>
                <a:lnTo>
                  <a:pt x="8964793" y="50297"/>
                </a:lnTo>
                <a:lnTo>
                  <a:pt x="8973114" y="44687"/>
                </a:lnTo>
                <a:lnTo>
                  <a:pt x="8978725" y="36366"/>
                </a:lnTo>
                <a:lnTo>
                  <a:pt x="8980784" y="26177"/>
                </a:lnTo>
                <a:lnTo>
                  <a:pt x="8978725" y="15987"/>
                </a:lnTo>
                <a:lnTo>
                  <a:pt x="8973114" y="7667"/>
                </a:lnTo>
                <a:lnTo>
                  <a:pt x="8964793" y="2057"/>
                </a:lnTo>
                <a:lnTo>
                  <a:pt x="8954554" y="0"/>
                </a:lnTo>
                <a:close/>
              </a:path>
              <a:path w="9260840" h="7059930">
                <a:moveTo>
                  <a:pt x="9060624" y="878"/>
                </a:moveTo>
                <a:lnTo>
                  <a:pt x="9050343" y="2415"/>
                </a:lnTo>
                <a:lnTo>
                  <a:pt x="9041746" y="7596"/>
                </a:lnTo>
                <a:lnTo>
                  <a:pt x="9035720" y="15621"/>
                </a:lnTo>
                <a:lnTo>
                  <a:pt x="9033149" y="25693"/>
                </a:lnTo>
                <a:lnTo>
                  <a:pt x="9034687" y="35974"/>
                </a:lnTo>
                <a:lnTo>
                  <a:pt x="9039873" y="44569"/>
                </a:lnTo>
                <a:lnTo>
                  <a:pt x="9047914" y="50594"/>
                </a:lnTo>
                <a:lnTo>
                  <a:pt x="9058017" y="53168"/>
                </a:lnTo>
                <a:lnTo>
                  <a:pt x="9068297" y="51630"/>
                </a:lnTo>
                <a:lnTo>
                  <a:pt x="9076889" y="46450"/>
                </a:lnTo>
                <a:lnTo>
                  <a:pt x="9082912" y="38425"/>
                </a:lnTo>
                <a:lnTo>
                  <a:pt x="9085482" y="28354"/>
                </a:lnTo>
                <a:lnTo>
                  <a:pt x="9083944" y="18073"/>
                </a:lnTo>
                <a:lnTo>
                  <a:pt x="9078765" y="9478"/>
                </a:lnTo>
                <a:lnTo>
                  <a:pt x="9070743" y="3453"/>
                </a:lnTo>
                <a:lnTo>
                  <a:pt x="9060624" y="878"/>
                </a:lnTo>
                <a:close/>
              </a:path>
              <a:path w="9260840" h="7059930">
                <a:moveTo>
                  <a:pt x="9152209" y="37731"/>
                </a:moveTo>
                <a:lnTo>
                  <a:pt x="9142738" y="41048"/>
                </a:lnTo>
                <a:lnTo>
                  <a:pt x="9134999" y="47987"/>
                </a:lnTo>
                <a:lnTo>
                  <a:pt x="9130560" y="57385"/>
                </a:lnTo>
                <a:lnTo>
                  <a:pt x="9130088" y="67413"/>
                </a:lnTo>
                <a:lnTo>
                  <a:pt x="9133417" y="76893"/>
                </a:lnTo>
                <a:lnTo>
                  <a:pt x="9140381" y="84651"/>
                </a:lnTo>
                <a:lnTo>
                  <a:pt x="9149779" y="89093"/>
                </a:lnTo>
                <a:lnTo>
                  <a:pt x="9159802" y="89569"/>
                </a:lnTo>
                <a:lnTo>
                  <a:pt x="9169271" y="86252"/>
                </a:lnTo>
                <a:lnTo>
                  <a:pt x="9177008" y="79313"/>
                </a:lnTo>
                <a:lnTo>
                  <a:pt x="9181452" y="69915"/>
                </a:lnTo>
                <a:lnTo>
                  <a:pt x="9181928" y="59891"/>
                </a:lnTo>
                <a:lnTo>
                  <a:pt x="9178609" y="50420"/>
                </a:lnTo>
                <a:lnTo>
                  <a:pt x="9171626" y="42648"/>
                </a:lnTo>
                <a:lnTo>
                  <a:pt x="9162232" y="38207"/>
                </a:lnTo>
                <a:lnTo>
                  <a:pt x="9152209" y="37731"/>
                </a:lnTo>
                <a:close/>
              </a:path>
              <a:path w="9260840" h="7059930">
                <a:moveTo>
                  <a:pt x="9220932" y="118924"/>
                </a:moveTo>
                <a:lnTo>
                  <a:pt x="9210661" y="120521"/>
                </a:lnTo>
                <a:lnTo>
                  <a:pt x="9201816" y="125979"/>
                </a:lnTo>
                <a:lnTo>
                  <a:pt x="9195954" y="134128"/>
                </a:lnTo>
                <a:lnTo>
                  <a:pt x="9193576" y="143891"/>
                </a:lnTo>
                <a:lnTo>
                  <a:pt x="9195185" y="154191"/>
                </a:lnTo>
                <a:lnTo>
                  <a:pt x="9200642" y="163038"/>
                </a:lnTo>
                <a:lnTo>
                  <a:pt x="9208785" y="168903"/>
                </a:lnTo>
                <a:lnTo>
                  <a:pt x="9218533" y="171286"/>
                </a:lnTo>
                <a:lnTo>
                  <a:pt x="9228808" y="169689"/>
                </a:lnTo>
                <a:lnTo>
                  <a:pt x="9237653" y="164231"/>
                </a:lnTo>
                <a:lnTo>
                  <a:pt x="9243518" y="156088"/>
                </a:lnTo>
                <a:lnTo>
                  <a:pt x="9245901" y="146339"/>
                </a:lnTo>
                <a:lnTo>
                  <a:pt x="9244304" y="136068"/>
                </a:lnTo>
                <a:lnTo>
                  <a:pt x="9238825" y="127171"/>
                </a:lnTo>
                <a:lnTo>
                  <a:pt x="9230680" y="121307"/>
                </a:lnTo>
                <a:lnTo>
                  <a:pt x="9220932" y="118924"/>
                </a:lnTo>
                <a:close/>
              </a:path>
              <a:path w="9260840" h="7059930">
                <a:moveTo>
                  <a:pt x="9234064" y="221806"/>
                </a:moveTo>
                <a:lnTo>
                  <a:pt x="9223873" y="223864"/>
                </a:lnTo>
                <a:lnTo>
                  <a:pt x="9215553" y="229480"/>
                </a:lnTo>
                <a:lnTo>
                  <a:pt x="9209943" y="237816"/>
                </a:lnTo>
                <a:lnTo>
                  <a:pt x="9207887" y="248036"/>
                </a:lnTo>
                <a:lnTo>
                  <a:pt x="9209943" y="258225"/>
                </a:lnTo>
                <a:lnTo>
                  <a:pt x="9215553" y="266546"/>
                </a:lnTo>
                <a:lnTo>
                  <a:pt x="9223873" y="272156"/>
                </a:lnTo>
                <a:lnTo>
                  <a:pt x="9234064" y="274213"/>
                </a:lnTo>
                <a:lnTo>
                  <a:pt x="9244255" y="272156"/>
                </a:lnTo>
                <a:lnTo>
                  <a:pt x="9252575" y="266546"/>
                </a:lnTo>
                <a:lnTo>
                  <a:pt x="9258184" y="258225"/>
                </a:lnTo>
                <a:lnTo>
                  <a:pt x="9260241" y="247984"/>
                </a:lnTo>
                <a:lnTo>
                  <a:pt x="9258184" y="237794"/>
                </a:lnTo>
                <a:lnTo>
                  <a:pt x="9252575" y="229474"/>
                </a:lnTo>
                <a:lnTo>
                  <a:pt x="9244255" y="223864"/>
                </a:lnTo>
                <a:lnTo>
                  <a:pt x="9234064" y="221806"/>
                </a:lnTo>
                <a:close/>
              </a:path>
              <a:path w="9260840" h="7059930">
                <a:moveTo>
                  <a:pt x="9234064" y="326568"/>
                </a:moveTo>
                <a:lnTo>
                  <a:pt x="9223873" y="328626"/>
                </a:lnTo>
                <a:lnTo>
                  <a:pt x="9215553" y="334241"/>
                </a:lnTo>
                <a:lnTo>
                  <a:pt x="9209943" y="342578"/>
                </a:lnTo>
                <a:lnTo>
                  <a:pt x="9207887" y="352797"/>
                </a:lnTo>
                <a:lnTo>
                  <a:pt x="9209943" y="362986"/>
                </a:lnTo>
                <a:lnTo>
                  <a:pt x="9215553" y="371307"/>
                </a:lnTo>
                <a:lnTo>
                  <a:pt x="9223873" y="376917"/>
                </a:lnTo>
                <a:lnTo>
                  <a:pt x="9234064" y="378974"/>
                </a:lnTo>
                <a:lnTo>
                  <a:pt x="9244255" y="376917"/>
                </a:lnTo>
                <a:lnTo>
                  <a:pt x="9252575" y="371307"/>
                </a:lnTo>
                <a:lnTo>
                  <a:pt x="9258184" y="362986"/>
                </a:lnTo>
                <a:lnTo>
                  <a:pt x="9260241" y="352745"/>
                </a:lnTo>
                <a:lnTo>
                  <a:pt x="9258184" y="342555"/>
                </a:lnTo>
                <a:lnTo>
                  <a:pt x="9252575" y="334235"/>
                </a:lnTo>
                <a:lnTo>
                  <a:pt x="9244255" y="328625"/>
                </a:lnTo>
                <a:lnTo>
                  <a:pt x="9234064" y="326568"/>
                </a:lnTo>
                <a:close/>
              </a:path>
              <a:path w="9260840" h="7059930">
                <a:moveTo>
                  <a:pt x="9234064" y="431329"/>
                </a:moveTo>
                <a:lnTo>
                  <a:pt x="9223873" y="433387"/>
                </a:lnTo>
                <a:lnTo>
                  <a:pt x="9215553" y="439002"/>
                </a:lnTo>
                <a:lnTo>
                  <a:pt x="9209943" y="447339"/>
                </a:lnTo>
                <a:lnTo>
                  <a:pt x="9207887" y="457558"/>
                </a:lnTo>
                <a:lnTo>
                  <a:pt x="9209943" y="467748"/>
                </a:lnTo>
                <a:lnTo>
                  <a:pt x="9215553" y="476068"/>
                </a:lnTo>
                <a:lnTo>
                  <a:pt x="9223873" y="481678"/>
                </a:lnTo>
                <a:lnTo>
                  <a:pt x="9234064" y="483736"/>
                </a:lnTo>
                <a:lnTo>
                  <a:pt x="9244255" y="481678"/>
                </a:lnTo>
                <a:lnTo>
                  <a:pt x="9252575" y="476068"/>
                </a:lnTo>
                <a:lnTo>
                  <a:pt x="9258184" y="467748"/>
                </a:lnTo>
                <a:lnTo>
                  <a:pt x="9260241" y="457506"/>
                </a:lnTo>
                <a:lnTo>
                  <a:pt x="9258184" y="447317"/>
                </a:lnTo>
                <a:lnTo>
                  <a:pt x="9252575" y="438996"/>
                </a:lnTo>
                <a:lnTo>
                  <a:pt x="9244255" y="433386"/>
                </a:lnTo>
                <a:lnTo>
                  <a:pt x="9234064" y="431329"/>
                </a:lnTo>
                <a:close/>
              </a:path>
              <a:path w="9260840" h="7059930">
                <a:moveTo>
                  <a:pt x="9234064" y="536090"/>
                </a:moveTo>
                <a:lnTo>
                  <a:pt x="9223873" y="538148"/>
                </a:lnTo>
                <a:lnTo>
                  <a:pt x="9215553" y="543764"/>
                </a:lnTo>
                <a:lnTo>
                  <a:pt x="9209943" y="552100"/>
                </a:lnTo>
                <a:lnTo>
                  <a:pt x="9207887" y="562320"/>
                </a:lnTo>
                <a:lnTo>
                  <a:pt x="9209943" y="572509"/>
                </a:lnTo>
                <a:lnTo>
                  <a:pt x="9215553" y="580830"/>
                </a:lnTo>
                <a:lnTo>
                  <a:pt x="9223873" y="586440"/>
                </a:lnTo>
                <a:lnTo>
                  <a:pt x="9234064" y="588497"/>
                </a:lnTo>
                <a:lnTo>
                  <a:pt x="9244255" y="586440"/>
                </a:lnTo>
                <a:lnTo>
                  <a:pt x="9252575" y="580830"/>
                </a:lnTo>
                <a:lnTo>
                  <a:pt x="9258184" y="572509"/>
                </a:lnTo>
                <a:lnTo>
                  <a:pt x="9260241" y="562267"/>
                </a:lnTo>
                <a:lnTo>
                  <a:pt x="9258184" y="552078"/>
                </a:lnTo>
                <a:lnTo>
                  <a:pt x="9252575" y="543757"/>
                </a:lnTo>
                <a:lnTo>
                  <a:pt x="9244255" y="538147"/>
                </a:lnTo>
                <a:lnTo>
                  <a:pt x="9234064" y="536090"/>
                </a:lnTo>
                <a:close/>
              </a:path>
              <a:path w="9260840" h="7059930">
                <a:moveTo>
                  <a:pt x="9234064" y="640851"/>
                </a:moveTo>
                <a:lnTo>
                  <a:pt x="9223873" y="642909"/>
                </a:lnTo>
                <a:lnTo>
                  <a:pt x="9215553" y="648525"/>
                </a:lnTo>
                <a:lnTo>
                  <a:pt x="9209943" y="656861"/>
                </a:lnTo>
                <a:lnTo>
                  <a:pt x="9207887" y="667081"/>
                </a:lnTo>
                <a:lnTo>
                  <a:pt x="9209943" y="677270"/>
                </a:lnTo>
                <a:lnTo>
                  <a:pt x="9215553" y="685591"/>
                </a:lnTo>
                <a:lnTo>
                  <a:pt x="9223873" y="691201"/>
                </a:lnTo>
                <a:lnTo>
                  <a:pt x="9234064" y="693258"/>
                </a:lnTo>
                <a:lnTo>
                  <a:pt x="9244255" y="691201"/>
                </a:lnTo>
                <a:lnTo>
                  <a:pt x="9252575" y="685591"/>
                </a:lnTo>
                <a:lnTo>
                  <a:pt x="9258184" y="677270"/>
                </a:lnTo>
                <a:lnTo>
                  <a:pt x="9260241" y="667028"/>
                </a:lnTo>
                <a:lnTo>
                  <a:pt x="9258184" y="656839"/>
                </a:lnTo>
                <a:lnTo>
                  <a:pt x="9252575" y="648518"/>
                </a:lnTo>
                <a:lnTo>
                  <a:pt x="9244255" y="642908"/>
                </a:lnTo>
                <a:lnTo>
                  <a:pt x="9234064" y="640851"/>
                </a:lnTo>
                <a:close/>
              </a:path>
              <a:path w="9260840" h="7059930">
                <a:moveTo>
                  <a:pt x="9234064" y="745612"/>
                </a:moveTo>
                <a:lnTo>
                  <a:pt x="9223873" y="747670"/>
                </a:lnTo>
                <a:lnTo>
                  <a:pt x="9215553" y="753286"/>
                </a:lnTo>
                <a:lnTo>
                  <a:pt x="9209943" y="761622"/>
                </a:lnTo>
                <a:lnTo>
                  <a:pt x="9207887" y="771842"/>
                </a:lnTo>
                <a:lnTo>
                  <a:pt x="9209943" y="782031"/>
                </a:lnTo>
                <a:lnTo>
                  <a:pt x="9215553" y="790352"/>
                </a:lnTo>
                <a:lnTo>
                  <a:pt x="9223873" y="795962"/>
                </a:lnTo>
                <a:lnTo>
                  <a:pt x="9234064" y="798019"/>
                </a:lnTo>
                <a:lnTo>
                  <a:pt x="9244255" y="795962"/>
                </a:lnTo>
                <a:lnTo>
                  <a:pt x="9252575" y="790352"/>
                </a:lnTo>
                <a:lnTo>
                  <a:pt x="9258184" y="782031"/>
                </a:lnTo>
                <a:lnTo>
                  <a:pt x="9260241" y="771790"/>
                </a:lnTo>
                <a:lnTo>
                  <a:pt x="9258184" y="761600"/>
                </a:lnTo>
                <a:lnTo>
                  <a:pt x="9252575" y="753280"/>
                </a:lnTo>
                <a:lnTo>
                  <a:pt x="9244255" y="747670"/>
                </a:lnTo>
                <a:lnTo>
                  <a:pt x="9234064" y="745612"/>
                </a:lnTo>
                <a:close/>
              </a:path>
              <a:path w="9260840" h="7059930">
                <a:moveTo>
                  <a:pt x="9234064" y="850374"/>
                </a:moveTo>
                <a:lnTo>
                  <a:pt x="9223873" y="852432"/>
                </a:lnTo>
                <a:lnTo>
                  <a:pt x="9215553" y="858047"/>
                </a:lnTo>
                <a:lnTo>
                  <a:pt x="9209943" y="866384"/>
                </a:lnTo>
                <a:lnTo>
                  <a:pt x="9207887" y="876603"/>
                </a:lnTo>
                <a:lnTo>
                  <a:pt x="9209943" y="886792"/>
                </a:lnTo>
                <a:lnTo>
                  <a:pt x="9215553" y="895113"/>
                </a:lnTo>
                <a:lnTo>
                  <a:pt x="9223873" y="900723"/>
                </a:lnTo>
                <a:lnTo>
                  <a:pt x="9234064" y="902780"/>
                </a:lnTo>
                <a:lnTo>
                  <a:pt x="9244255" y="900723"/>
                </a:lnTo>
                <a:lnTo>
                  <a:pt x="9252575" y="895113"/>
                </a:lnTo>
                <a:lnTo>
                  <a:pt x="9258184" y="886792"/>
                </a:lnTo>
                <a:lnTo>
                  <a:pt x="9260241" y="876551"/>
                </a:lnTo>
                <a:lnTo>
                  <a:pt x="9258184" y="866362"/>
                </a:lnTo>
                <a:lnTo>
                  <a:pt x="9252575" y="858041"/>
                </a:lnTo>
                <a:lnTo>
                  <a:pt x="9244255" y="852431"/>
                </a:lnTo>
                <a:lnTo>
                  <a:pt x="9234064" y="850374"/>
                </a:lnTo>
                <a:close/>
              </a:path>
              <a:path w="9260840" h="7059930">
                <a:moveTo>
                  <a:pt x="9234064" y="955135"/>
                </a:moveTo>
                <a:lnTo>
                  <a:pt x="9223873" y="957193"/>
                </a:lnTo>
                <a:lnTo>
                  <a:pt x="9215553" y="962809"/>
                </a:lnTo>
                <a:lnTo>
                  <a:pt x="9209943" y="971145"/>
                </a:lnTo>
                <a:lnTo>
                  <a:pt x="9207887" y="981364"/>
                </a:lnTo>
                <a:lnTo>
                  <a:pt x="9209943" y="991554"/>
                </a:lnTo>
                <a:lnTo>
                  <a:pt x="9215553" y="999874"/>
                </a:lnTo>
                <a:lnTo>
                  <a:pt x="9223873" y="1005484"/>
                </a:lnTo>
                <a:lnTo>
                  <a:pt x="9234064" y="1007542"/>
                </a:lnTo>
                <a:lnTo>
                  <a:pt x="9244255" y="1005484"/>
                </a:lnTo>
                <a:lnTo>
                  <a:pt x="9252575" y="999874"/>
                </a:lnTo>
                <a:lnTo>
                  <a:pt x="9258184" y="991554"/>
                </a:lnTo>
                <a:lnTo>
                  <a:pt x="9260241" y="981312"/>
                </a:lnTo>
                <a:lnTo>
                  <a:pt x="9258184" y="971123"/>
                </a:lnTo>
                <a:lnTo>
                  <a:pt x="9252575" y="962802"/>
                </a:lnTo>
                <a:lnTo>
                  <a:pt x="9244255" y="957192"/>
                </a:lnTo>
                <a:lnTo>
                  <a:pt x="9234064" y="955135"/>
                </a:lnTo>
                <a:close/>
              </a:path>
              <a:path w="9260840" h="7059930">
                <a:moveTo>
                  <a:pt x="9234064" y="1059896"/>
                </a:moveTo>
                <a:lnTo>
                  <a:pt x="9223873" y="1061954"/>
                </a:lnTo>
                <a:lnTo>
                  <a:pt x="9215553" y="1067570"/>
                </a:lnTo>
                <a:lnTo>
                  <a:pt x="9209943" y="1075906"/>
                </a:lnTo>
                <a:lnTo>
                  <a:pt x="9207887" y="1086126"/>
                </a:lnTo>
                <a:lnTo>
                  <a:pt x="9209943" y="1096315"/>
                </a:lnTo>
                <a:lnTo>
                  <a:pt x="9215553" y="1104636"/>
                </a:lnTo>
                <a:lnTo>
                  <a:pt x="9223873" y="1110246"/>
                </a:lnTo>
                <a:lnTo>
                  <a:pt x="9234064" y="1112303"/>
                </a:lnTo>
                <a:lnTo>
                  <a:pt x="9244255" y="1110246"/>
                </a:lnTo>
                <a:lnTo>
                  <a:pt x="9252575" y="1104636"/>
                </a:lnTo>
                <a:lnTo>
                  <a:pt x="9258184" y="1096315"/>
                </a:lnTo>
                <a:lnTo>
                  <a:pt x="9260241" y="1086073"/>
                </a:lnTo>
                <a:lnTo>
                  <a:pt x="9258184" y="1075884"/>
                </a:lnTo>
                <a:lnTo>
                  <a:pt x="9252575" y="1067563"/>
                </a:lnTo>
                <a:lnTo>
                  <a:pt x="9244255" y="1061953"/>
                </a:lnTo>
                <a:lnTo>
                  <a:pt x="9234064" y="1059896"/>
                </a:lnTo>
                <a:close/>
              </a:path>
              <a:path w="9260840" h="7059930">
                <a:moveTo>
                  <a:pt x="9234064" y="1164657"/>
                </a:moveTo>
                <a:lnTo>
                  <a:pt x="9223873" y="1166715"/>
                </a:lnTo>
                <a:lnTo>
                  <a:pt x="9215553" y="1172331"/>
                </a:lnTo>
                <a:lnTo>
                  <a:pt x="9209943" y="1180667"/>
                </a:lnTo>
                <a:lnTo>
                  <a:pt x="9207887" y="1190887"/>
                </a:lnTo>
                <a:lnTo>
                  <a:pt x="9209943" y="1201076"/>
                </a:lnTo>
                <a:lnTo>
                  <a:pt x="9215553" y="1209397"/>
                </a:lnTo>
                <a:lnTo>
                  <a:pt x="9223873" y="1215007"/>
                </a:lnTo>
                <a:lnTo>
                  <a:pt x="9234064" y="1217064"/>
                </a:lnTo>
                <a:lnTo>
                  <a:pt x="9244255" y="1215007"/>
                </a:lnTo>
                <a:lnTo>
                  <a:pt x="9252575" y="1209397"/>
                </a:lnTo>
                <a:lnTo>
                  <a:pt x="9258184" y="1201076"/>
                </a:lnTo>
                <a:lnTo>
                  <a:pt x="9260241" y="1190834"/>
                </a:lnTo>
                <a:lnTo>
                  <a:pt x="9258184" y="1180645"/>
                </a:lnTo>
                <a:lnTo>
                  <a:pt x="9252575" y="1172324"/>
                </a:lnTo>
                <a:lnTo>
                  <a:pt x="9244255" y="1166714"/>
                </a:lnTo>
                <a:lnTo>
                  <a:pt x="9234064" y="1164657"/>
                </a:lnTo>
                <a:close/>
              </a:path>
              <a:path w="9260840" h="7059930">
                <a:moveTo>
                  <a:pt x="9234064" y="1269418"/>
                </a:moveTo>
                <a:lnTo>
                  <a:pt x="9223873" y="1271476"/>
                </a:lnTo>
                <a:lnTo>
                  <a:pt x="9215553" y="1277092"/>
                </a:lnTo>
                <a:lnTo>
                  <a:pt x="9209943" y="1285428"/>
                </a:lnTo>
                <a:lnTo>
                  <a:pt x="9207887" y="1295648"/>
                </a:lnTo>
                <a:lnTo>
                  <a:pt x="9209943" y="1305837"/>
                </a:lnTo>
                <a:lnTo>
                  <a:pt x="9215553" y="1314158"/>
                </a:lnTo>
                <a:lnTo>
                  <a:pt x="9223873" y="1319768"/>
                </a:lnTo>
                <a:lnTo>
                  <a:pt x="9234064" y="1321825"/>
                </a:lnTo>
                <a:lnTo>
                  <a:pt x="9244255" y="1319768"/>
                </a:lnTo>
                <a:lnTo>
                  <a:pt x="9252575" y="1314158"/>
                </a:lnTo>
                <a:lnTo>
                  <a:pt x="9258184" y="1305837"/>
                </a:lnTo>
                <a:lnTo>
                  <a:pt x="9260241" y="1295596"/>
                </a:lnTo>
                <a:lnTo>
                  <a:pt x="9258184" y="1285406"/>
                </a:lnTo>
                <a:lnTo>
                  <a:pt x="9252575" y="1277086"/>
                </a:lnTo>
                <a:lnTo>
                  <a:pt x="9244255" y="1271476"/>
                </a:lnTo>
                <a:lnTo>
                  <a:pt x="9234064" y="1269418"/>
                </a:lnTo>
                <a:close/>
              </a:path>
              <a:path w="9260840" h="7059930">
                <a:moveTo>
                  <a:pt x="9234064" y="1374180"/>
                </a:moveTo>
                <a:lnTo>
                  <a:pt x="9223873" y="1376238"/>
                </a:lnTo>
                <a:lnTo>
                  <a:pt x="9215553" y="1381853"/>
                </a:lnTo>
                <a:lnTo>
                  <a:pt x="9209943" y="1390190"/>
                </a:lnTo>
                <a:lnTo>
                  <a:pt x="9207887" y="1400409"/>
                </a:lnTo>
                <a:lnTo>
                  <a:pt x="9209943" y="1410599"/>
                </a:lnTo>
                <a:lnTo>
                  <a:pt x="9215553" y="1418919"/>
                </a:lnTo>
                <a:lnTo>
                  <a:pt x="9223873" y="1424529"/>
                </a:lnTo>
                <a:lnTo>
                  <a:pt x="9234064" y="1426586"/>
                </a:lnTo>
                <a:lnTo>
                  <a:pt x="9244255" y="1424529"/>
                </a:lnTo>
                <a:lnTo>
                  <a:pt x="9252575" y="1418919"/>
                </a:lnTo>
                <a:lnTo>
                  <a:pt x="9258184" y="1410599"/>
                </a:lnTo>
                <a:lnTo>
                  <a:pt x="9260241" y="1400357"/>
                </a:lnTo>
                <a:lnTo>
                  <a:pt x="9258184" y="1390168"/>
                </a:lnTo>
                <a:lnTo>
                  <a:pt x="9252575" y="1381847"/>
                </a:lnTo>
                <a:lnTo>
                  <a:pt x="9244255" y="1376237"/>
                </a:lnTo>
                <a:lnTo>
                  <a:pt x="9234064" y="1374180"/>
                </a:lnTo>
                <a:close/>
              </a:path>
              <a:path w="9260840" h="7059930">
                <a:moveTo>
                  <a:pt x="9234064" y="1478941"/>
                </a:moveTo>
                <a:lnTo>
                  <a:pt x="9223873" y="1480999"/>
                </a:lnTo>
                <a:lnTo>
                  <a:pt x="9215553" y="1486615"/>
                </a:lnTo>
                <a:lnTo>
                  <a:pt x="9209943" y="1494951"/>
                </a:lnTo>
                <a:lnTo>
                  <a:pt x="9207887" y="1505170"/>
                </a:lnTo>
                <a:lnTo>
                  <a:pt x="9209943" y="1515360"/>
                </a:lnTo>
                <a:lnTo>
                  <a:pt x="9215553" y="1523680"/>
                </a:lnTo>
                <a:lnTo>
                  <a:pt x="9223873" y="1529290"/>
                </a:lnTo>
                <a:lnTo>
                  <a:pt x="9234064" y="1531348"/>
                </a:lnTo>
                <a:lnTo>
                  <a:pt x="9244255" y="1529290"/>
                </a:lnTo>
                <a:lnTo>
                  <a:pt x="9252575" y="1523680"/>
                </a:lnTo>
                <a:lnTo>
                  <a:pt x="9258184" y="1515360"/>
                </a:lnTo>
                <a:lnTo>
                  <a:pt x="9260241" y="1505118"/>
                </a:lnTo>
                <a:lnTo>
                  <a:pt x="9258184" y="1494929"/>
                </a:lnTo>
                <a:lnTo>
                  <a:pt x="9252575" y="1486608"/>
                </a:lnTo>
                <a:lnTo>
                  <a:pt x="9244255" y="1480998"/>
                </a:lnTo>
                <a:lnTo>
                  <a:pt x="9234064" y="1478941"/>
                </a:lnTo>
                <a:close/>
              </a:path>
              <a:path w="9260840" h="7059930">
                <a:moveTo>
                  <a:pt x="9234064" y="1583702"/>
                </a:moveTo>
                <a:lnTo>
                  <a:pt x="9223873" y="1585760"/>
                </a:lnTo>
                <a:lnTo>
                  <a:pt x="9215553" y="1591376"/>
                </a:lnTo>
                <a:lnTo>
                  <a:pt x="9209943" y="1599712"/>
                </a:lnTo>
                <a:lnTo>
                  <a:pt x="9207887" y="1609932"/>
                </a:lnTo>
                <a:lnTo>
                  <a:pt x="9209943" y="1620121"/>
                </a:lnTo>
                <a:lnTo>
                  <a:pt x="9215553" y="1628442"/>
                </a:lnTo>
                <a:lnTo>
                  <a:pt x="9223873" y="1634052"/>
                </a:lnTo>
                <a:lnTo>
                  <a:pt x="9234064" y="1636109"/>
                </a:lnTo>
                <a:lnTo>
                  <a:pt x="9244255" y="1634052"/>
                </a:lnTo>
                <a:lnTo>
                  <a:pt x="9252575" y="1628442"/>
                </a:lnTo>
                <a:lnTo>
                  <a:pt x="9258184" y="1620121"/>
                </a:lnTo>
                <a:lnTo>
                  <a:pt x="9260241" y="1609879"/>
                </a:lnTo>
                <a:lnTo>
                  <a:pt x="9258184" y="1599690"/>
                </a:lnTo>
                <a:lnTo>
                  <a:pt x="9252575" y="1591369"/>
                </a:lnTo>
                <a:lnTo>
                  <a:pt x="9244255" y="1585759"/>
                </a:lnTo>
                <a:lnTo>
                  <a:pt x="9234064" y="1583702"/>
                </a:lnTo>
                <a:close/>
              </a:path>
              <a:path w="9260840" h="7059930">
                <a:moveTo>
                  <a:pt x="9234064" y="1688463"/>
                </a:moveTo>
                <a:lnTo>
                  <a:pt x="9223873" y="1690521"/>
                </a:lnTo>
                <a:lnTo>
                  <a:pt x="9215553" y="1696137"/>
                </a:lnTo>
                <a:lnTo>
                  <a:pt x="9209943" y="1704473"/>
                </a:lnTo>
                <a:lnTo>
                  <a:pt x="9207887" y="1714693"/>
                </a:lnTo>
                <a:lnTo>
                  <a:pt x="9209943" y="1724882"/>
                </a:lnTo>
                <a:lnTo>
                  <a:pt x="9215553" y="1733203"/>
                </a:lnTo>
                <a:lnTo>
                  <a:pt x="9223873" y="1738813"/>
                </a:lnTo>
                <a:lnTo>
                  <a:pt x="9234064" y="1740870"/>
                </a:lnTo>
                <a:lnTo>
                  <a:pt x="9244255" y="1738813"/>
                </a:lnTo>
                <a:lnTo>
                  <a:pt x="9252575" y="1733203"/>
                </a:lnTo>
                <a:lnTo>
                  <a:pt x="9258184" y="1724882"/>
                </a:lnTo>
                <a:lnTo>
                  <a:pt x="9260241" y="1714640"/>
                </a:lnTo>
                <a:lnTo>
                  <a:pt x="9258184" y="1704451"/>
                </a:lnTo>
                <a:lnTo>
                  <a:pt x="9252575" y="1696130"/>
                </a:lnTo>
                <a:lnTo>
                  <a:pt x="9244255" y="1690520"/>
                </a:lnTo>
                <a:lnTo>
                  <a:pt x="9234064" y="1688463"/>
                </a:lnTo>
                <a:close/>
              </a:path>
              <a:path w="9260840" h="7059930">
                <a:moveTo>
                  <a:pt x="9234064" y="1793224"/>
                </a:moveTo>
                <a:lnTo>
                  <a:pt x="9223873" y="1795282"/>
                </a:lnTo>
                <a:lnTo>
                  <a:pt x="9215553" y="1800898"/>
                </a:lnTo>
                <a:lnTo>
                  <a:pt x="9209943" y="1809234"/>
                </a:lnTo>
                <a:lnTo>
                  <a:pt x="9207887" y="1819454"/>
                </a:lnTo>
                <a:lnTo>
                  <a:pt x="9209943" y="1829643"/>
                </a:lnTo>
                <a:lnTo>
                  <a:pt x="9215553" y="1837964"/>
                </a:lnTo>
                <a:lnTo>
                  <a:pt x="9223873" y="1843574"/>
                </a:lnTo>
                <a:lnTo>
                  <a:pt x="9234064" y="1845631"/>
                </a:lnTo>
                <a:lnTo>
                  <a:pt x="9244255" y="1843574"/>
                </a:lnTo>
                <a:lnTo>
                  <a:pt x="9252575" y="1837964"/>
                </a:lnTo>
                <a:lnTo>
                  <a:pt x="9258184" y="1829643"/>
                </a:lnTo>
                <a:lnTo>
                  <a:pt x="9260241" y="1819402"/>
                </a:lnTo>
                <a:lnTo>
                  <a:pt x="9258184" y="1809212"/>
                </a:lnTo>
                <a:lnTo>
                  <a:pt x="9252575" y="1800892"/>
                </a:lnTo>
                <a:lnTo>
                  <a:pt x="9244255" y="1795282"/>
                </a:lnTo>
                <a:lnTo>
                  <a:pt x="9234064" y="1793224"/>
                </a:lnTo>
                <a:close/>
              </a:path>
              <a:path w="9260840" h="7059930">
                <a:moveTo>
                  <a:pt x="9234064" y="1897986"/>
                </a:moveTo>
                <a:lnTo>
                  <a:pt x="9223873" y="1900044"/>
                </a:lnTo>
                <a:lnTo>
                  <a:pt x="9215553" y="1905659"/>
                </a:lnTo>
                <a:lnTo>
                  <a:pt x="9209943" y="1913996"/>
                </a:lnTo>
                <a:lnTo>
                  <a:pt x="9207887" y="1924215"/>
                </a:lnTo>
                <a:lnTo>
                  <a:pt x="9209943" y="1934405"/>
                </a:lnTo>
                <a:lnTo>
                  <a:pt x="9215553" y="1942725"/>
                </a:lnTo>
                <a:lnTo>
                  <a:pt x="9223873" y="1948335"/>
                </a:lnTo>
                <a:lnTo>
                  <a:pt x="9234064" y="1950392"/>
                </a:lnTo>
                <a:lnTo>
                  <a:pt x="9244255" y="1948335"/>
                </a:lnTo>
                <a:lnTo>
                  <a:pt x="9252575" y="1942725"/>
                </a:lnTo>
                <a:lnTo>
                  <a:pt x="9258184" y="1934405"/>
                </a:lnTo>
                <a:lnTo>
                  <a:pt x="9260241" y="1924163"/>
                </a:lnTo>
                <a:lnTo>
                  <a:pt x="9258184" y="1913974"/>
                </a:lnTo>
                <a:lnTo>
                  <a:pt x="9252575" y="1905653"/>
                </a:lnTo>
                <a:lnTo>
                  <a:pt x="9244255" y="1900043"/>
                </a:lnTo>
                <a:lnTo>
                  <a:pt x="9234064" y="1897986"/>
                </a:lnTo>
                <a:close/>
              </a:path>
              <a:path w="9260840" h="7059930">
                <a:moveTo>
                  <a:pt x="9234064" y="2002747"/>
                </a:moveTo>
                <a:lnTo>
                  <a:pt x="9223873" y="2004805"/>
                </a:lnTo>
                <a:lnTo>
                  <a:pt x="9215553" y="2010421"/>
                </a:lnTo>
                <a:lnTo>
                  <a:pt x="9209943" y="2018757"/>
                </a:lnTo>
                <a:lnTo>
                  <a:pt x="9207887" y="2028976"/>
                </a:lnTo>
                <a:lnTo>
                  <a:pt x="9209943" y="2039166"/>
                </a:lnTo>
                <a:lnTo>
                  <a:pt x="9215553" y="2047487"/>
                </a:lnTo>
                <a:lnTo>
                  <a:pt x="9223873" y="2053097"/>
                </a:lnTo>
                <a:lnTo>
                  <a:pt x="9234064" y="2055154"/>
                </a:lnTo>
                <a:lnTo>
                  <a:pt x="9244255" y="2053097"/>
                </a:lnTo>
                <a:lnTo>
                  <a:pt x="9252575" y="2047487"/>
                </a:lnTo>
                <a:lnTo>
                  <a:pt x="9258184" y="2039166"/>
                </a:lnTo>
                <a:lnTo>
                  <a:pt x="9260241" y="2028924"/>
                </a:lnTo>
                <a:lnTo>
                  <a:pt x="9258184" y="2018735"/>
                </a:lnTo>
                <a:lnTo>
                  <a:pt x="9252575" y="2010414"/>
                </a:lnTo>
                <a:lnTo>
                  <a:pt x="9244255" y="2004804"/>
                </a:lnTo>
                <a:lnTo>
                  <a:pt x="9234064" y="2002747"/>
                </a:lnTo>
                <a:close/>
              </a:path>
              <a:path w="9260840" h="7059930">
                <a:moveTo>
                  <a:pt x="9234064" y="2107508"/>
                </a:moveTo>
                <a:lnTo>
                  <a:pt x="9223873" y="2109566"/>
                </a:lnTo>
                <a:lnTo>
                  <a:pt x="9215553" y="2115182"/>
                </a:lnTo>
                <a:lnTo>
                  <a:pt x="9209943" y="2123518"/>
                </a:lnTo>
                <a:lnTo>
                  <a:pt x="9207887" y="2133738"/>
                </a:lnTo>
                <a:lnTo>
                  <a:pt x="9209943" y="2143927"/>
                </a:lnTo>
                <a:lnTo>
                  <a:pt x="9215553" y="2152248"/>
                </a:lnTo>
                <a:lnTo>
                  <a:pt x="9223873" y="2157858"/>
                </a:lnTo>
                <a:lnTo>
                  <a:pt x="9234064" y="2159915"/>
                </a:lnTo>
                <a:lnTo>
                  <a:pt x="9244255" y="2157858"/>
                </a:lnTo>
                <a:lnTo>
                  <a:pt x="9252575" y="2152248"/>
                </a:lnTo>
                <a:lnTo>
                  <a:pt x="9258184" y="2143927"/>
                </a:lnTo>
                <a:lnTo>
                  <a:pt x="9260241" y="2133685"/>
                </a:lnTo>
                <a:lnTo>
                  <a:pt x="9258184" y="2123496"/>
                </a:lnTo>
                <a:lnTo>
                  <a:pt x="9252575" y="2115175"/>
                </a:lnTo>
                <a:lnTo>
                  <a:pt x="9244255" y="2109565"/>
                </a:lnTo>
                <a:lnTo>
                  <a:pt x="9234064" y="2107508"/>
                </a:lnTo>
                <a:close/>
              </a:path>
              <a:path w="9260840" h="7059930">
                <a:moveTo>
                  <a:pt x="9234064" y="2212269"/>
                </a:moveTo>
                <a:lnTo>
                  <a:pt x="9223873" y="2214327"/>
                </a:lnTo>
                <a:lnTo>
                  <a:pt x="9215553" y="2219943"/>
                </a:lnTo>
                <a:lnTo>
                  <a:pt x="9209943" y="2228279"/>
                </a:lnTo>
                <a:lnTo>
                  <a:pt x="9207887" y="2238499"/>
                </a:lnTo>
                <a:lnTo>
                  <a:pt x="9209943" y="2248688"/>
                </a:lnTo>
                <a:lnTo>
                  <a:pt x="9215553" y="2257009"/>
                </a:lnTo>
                <a:lnTo>
                  <a:pt x="9223873" y="2262619"/>
                </a:lnTo>
                <a:lnTo>
                  <a:pt x="9234064" y="2264676"/>
                </a:lnTo>
                <a:lnTo>
                  <a:pt x="9244255" y="2262619"/>
                </a:lnTo>
                <a:lnTo>
                  <a:pt x="9252575" y="2257009"/>
                </a:lnTo>
                <a:lnTo>
                  <a:pt x="9258184" y="2248688"/>
                </a:lnTo>
                <a:lnTo>
                  <a:pt x="9260241" y="2238447"/>
                </a:lnTo>
                <a:lnTo>
                  <a:pt x="9258184" y="2228257"/>
                </a:lnTo>
                <a:lnTo>
                  <a:pt x="9252575" y="2219936"/>
                </a:lnTo>
                <a:lnTo>
                  <a:pt x="9244255" y="2214326"/>
                </a:lnTo>
                <a:lnTo>
                  <a:pt x="9234064" y="2212269"/>
                </a:lnTo>
                <a:close/>
              </a:path>
              <a:path w="9260840" h="7059930">
                <a:moveTo>
                  <a:pt x="9234064" y="2317031"/>
                </a:moveTo>
                <a:lnTo>
                  <a:pt x="9223873" y="2319088"/>
                </a:lnTo>
                <a:lnTo>
                  <a:pt x="9215553" y="2324704"/>
                </a:lnTo>
                <a:lnTo>
                  <a:pt x="9209943" y="2333041"/>
                </a:lnTo>
                <a:lnTo>
                  <a:pt x="9207887" y="2343260"/>
                </a:lnTo>
                <a:lnTo>
                  <a:pt x="9209943" y="2353449"/>
                </a:lnTo>
                <a:lnTo>
                  <a:pt x="9215553" y="2361770"/>
                </a:lnTo>
                <a:lnTo>
                  <a:pt x="9223873" y="2367380"/>
                </a:lnTo>
                <a:lnTo>
                  <a:pt x="9234064" y="2369437"/>
                </a:lnTo>
                <a:lnTo>
                  <a:pt x="9244255" y="2367380"/>
                </a:lnTo>
                <a:lnTo>
                  <a:pt x="9252575" y="2361770"/>
                </a:lnTo>
                <a:lnTo>
                  <a:pt x="9258184" y="2353449"/>
                </a:lnTo>
                <a:lnTo>
                  <a:pt x="9260241" y="2343208"/>
                </a:lnTo>
                <a:lnTo>
                  <a:pt x="9258184" y="2333018"/>
                </a:lnTo>
                <a:lnTo>
                  <a:pt x="9252575" y="2324698"/>
                </a:lnTo>
                <a:lnTo>
                  <a:pt x="9244255" y="2319088"/>
                </a:lnTo>
                <a:lnTo>
                  <a:pt x="9234064" y="2317031"/>
                </a:lnTo>
                <a:close/>
              </a:path>
              <a:path w="9260840" h="7059930">
                <a:moveTo>
                  <a:pt x="9234064" y="2421792"/>
                </a:moveTo>
                <a:lnTo>
                  <a:pt x="9223873" y="2423850"/>
                </a:lnTo>
                <a:lnTo>
                  <a:pt x="9215553" y="2429465"/>
                </a:lnTo>
                <a:lnTo>
                  <a:pt x="9209943" y="2437802"/>
                </a:lnTo>
                <a:lnTo>
                  <a:pt x="9207887" y="2448021"/>
                </a:lnTo>
                <a:lnTo>
                  <a:pt x="9209943" y="2458211"/>
                </a:lnTo>
                <a:lnTo>
                  <a:pt x="9215553" y="2466531"/>
                </a:lnTo>
                <a:lnTo>
                  <a:pt x="9223873" y="2472141"/>
                </a:lnTo>
                <a:lnTo>
                  <a:pt x="9234064" y="2474199"/>
                </a:lnTo>
                <a:lnTo>
                  <a:pt x="9244255" y="2472141"/>
                </a:lnTo>
                <a:lnTo>
                  <a:pt x="9252575" y="2466531"/>
                </a:lnTo>
                <a:lnTo>
                  <a:pt x="9258184" y="2458211"/>
                </a:lnTo>
                <a:lnTo>
                  <a:pt x="9260241" y="2447969"/>
                </a:lnTo>
                <a:lnTo>
                  <a:pt x="9258184" y="2437780"/>
                </a:lnTo>
                <a:lnTo>
                  <a:pt x="9252575" y="2429459"/>
                </a:lnTo>
                <a:lnTo>
                  <a:pt x="9244255" y="2423849"/>
                </a:lnTo>
                <a:lnTo>
                  <a:pt x="9234064" y="2421792"/>
                </a:lnTo>
                <a:close/>
              </a:path>
              <a:path w="9260840" h="7059930">
                <a:moveTo>
                  <a:pt x="9234064" y="2526553"/>
                </a:moveTo>
                <a:lnTo>
                  <a:pt x="9223873" y="2528611"/>
                </a:lnTo>
                <a:lnTo>
                  <a:pt x="9215553" y="2534227"/>
                </a:lnTo>
                <a:lnTo>
                  <a:pt x="9209943" y="2542563"/>
                </a:lnTo>
                <a:lnTo>
                  <a:pt x="9207887" y="2552783"/>
                </a:lnTo>
                <a:lnTo>
                  <a:pt x="9209943" y="2562972"/>
                </a:lnTo>
                <a:lnTo>
                  <a:pt x="9215553" y="2571293"/>
                </a:lnTo>
                <a:lnTo>
                  <a:pt x="9223873" y="2576903"/>
                </a:lnTo>
                <a:lnTo>
                  <a:pt x="9234064" y="2578960"/>
                </a:lnTo>
                <a:lnTo>
                  <a:pt x="9244255" y="2576903"/>
                </a:lnTo>
                <a:lnTo>
                  <a:pt x="9252575" y="2571293"/>
                </a:lnTo>
                <a:lnTo>
                  <a:pt x="9258184" y="2562972"/>
                </a:lnTo>
                <a:lnTo>
                  <a:pt x="9260241" y="2552730"/>
                </a:lnTo>
                <a:lnTo>
                  <a:pt x="9258184" y="2542541"/>
                </a:lnTo>
                <a:lnTo>
                  <a:pt x="9252575" y="2534220"/>
                </a:lnTo>
                <a:lnTo>
                  <a:pt x="9244255" y="2528610"/>
                </a:lnTo>
                <a:lnTo>
                  <a:pt x="9234064" y="2526553"/>
                </a:lnTo>
                <a:close/>
              </a:path>
              <a:path w="9260840" h="7059930">
                <a:moveTo>
                  <a:pt x="9234064" y="2631314"/>
                </a:moveTo>
                <a:lnTo>
                  <a:pt x="9223873" y="2633372"/>
                </a:lnTo>
                <a:lnTo>
                  <a:pt x="9215553" y="2638988"/>
                </a:lnTo>
                <a:lnTo>
                  <a:pt x="9209943" y="2647324"/>
                </a:lnTo>
                <a:lnTo>
                  <a:pt x="9207887" y="2657544"/>
                </a:lnTo>
                <a:lnTo>
                  <a:pt x="9209943" y="2667733"/>
                </a:lnTo>
                <a:lnTo>
                  <a:pt x="9215553" y="2676054"/>
                </a:lnTo>
                <a:lnTo>
                  <a:pt x="9223873" y="2681664"/>
                </a:lnTo>
                <a:lnTo>
                  <a:pt x="9234064" y="2683721"/>
                </a:lnTo>
                <a:lnTo>
                  <a:pt x="9244255" y="2681664"/>
                </a:lnTo>
                <a:lnTo>
                  <a:pt x="9252575" y="2676054"/>
                </a:lnTo>
                <a:lnTo>
                  <a:pt x="9258184" y="2667733"/>
                </a:lnTo>
                <a:lnTo>
                  <a:pt x="9260241" y="2657491"/>
                </a:lnTo>
                <a:lnTo>
                  <a:pt x="9258184" y="2647302"/>
                </a:lnTo>
                <a:lnTo>
                  <a:pt x="9252575" y="2638981"/>
                </a:lnTo>
                <a:lnTo>
                  <a:pt x="9244255" y="2633371"/>
                </a:lnTo>
                <a:lnTo>
                  <a:pt x="9234064" y="2631314"/>
                </a:lnTo>
                <a:close/>
              </a:path>
              <a:path w="9260840" h="7059930">
                <a:moveTo>
                  <a:pt x="9234064" y="2736075"/>
                </a:moveTo>
                <a:lnTo>
                  <a:pt x="9223873" y="2738133"/>
                </a:lnTo>
                <a:lnTo>
                  <a:pt x="9215553" y="2743749"/>
                </a:lnTo>
                <a:lnTo>
                  <a:pt x="9209943" y="2752085"/>
                </a:lnTo>
                <a:lnTo>
                  <a:pt x="9207887" y="2762305"/>
                </a:lnTo>
                <a:lnTo>
                  <a:pt x="9209943" y="2772494"/>
                </a:lnTo>
                <a:lnTo>
                  <a:pt x="9215553" y="2780815"/>
                </a:lnTo>
                <a:lnTo>
                  <a:pt x="9223873" y="2786425"/>
                </a:lnTo>
                <a:lnTo>
                  <a:pt x="9234064" y="2788482"/>
                </a:lnTo>
                <a:lnTo>
                  <a:pt x="9244255" y="2786425"/>
                </a:lnTo>
                <a:lnTo>
                  <a:pt x="9252575" y="2780815"/>
                </a:lnTo>
                <a:lnTo>
                  <a:pt x="9258184" y="2772494"/>
                </a:lnTo>
                <a:lnTo>
                  <a:pt x="9260241" y="2762253"/>
                </a:lnTo>
                <a:lnTo>
                  <a:pt x="9258184" y="2752063"/>
                </a:lnTo>
                <a:lnTo>
                  <a:pt x="9252575" y="2743743"/>
                </a:lnTo>
                <a:lnTo>
                  <a:pt x="9244255" y="2738133"/>
                </a:lnTo>
                <a:lnTo>
                  <a:pt x="9234064" y="2736075"/>
                </a:lnTo>
                <a:close/>
              </a:path>
              <a:path w="9260840" h="7059930">
                <a:moveTo>
                  <a:pt x="9234064" y="2840837"/>
                </a:moveTo>
                <a:lnTo>
                  <a:pt x="9223873" y="2842895"/>
                </a:lnTo>
                <a:lnTo>
                  <a:pt x="9215553" y="2848510"/>
                </a:lnTo>
                <a:lnTo>
                  <a:pt x="9209943" y="2856847"/>
                </a:lnTo>
                <a:lnTo>
                  <a:pt x="9207887" y="2867066"/>
                </a:lnTo>
                <a:lnTo>
                  <a:pt x="9209943" y="2877255"/>
                </a:lnTo>
                <a:lnTo>
                  <a:pt x="9215553" y="2885576"/>
                </a:lnTo>
                <a:lnTo>
                  <a:pt x="9223873" y="2891186"/>
                </a:lnTo>
                <a:lnTo>
                  <a:pt x="9234064" y="2893243"/>
                </a:lnTo>
                <a:lnTo>
                  <a:pt x="9244255" y="2891186"/>
                </a:lnTo>
                <a:lnTo>
                  <a:pt x="9252575" y="2885576"/>
                </a:lnTo>
                <a:lnTo>
                  <a:pt x="9258184" y="2877255"/>
                </a:lnTo>
                <a:lnTo>
                  <a:pt x="9260241" y="2867014"/>
                </a:lnTo>
                <a:lnTo>
                  <a:pt x="9258184" y="2856824"/>
                </a:lnTo>
                <a:lnTo>
                  <a:pt x="9252575" y="2848504"/>
                </a:lnTo>
                <a:lnTo>
                  <a:pt x="9244255" y="2842894"/>
                </a:lnTo>
                <a:lnTo>
                  <a:pt x="9234064" y="2840837"/>
                </a:lnTo>
                <a:close/>
              </a:path>
              <a:path w="9260840" h="7059930">
                <a:moveTo>
                  <a:pt x="9234064" y="2945598"/>
                </a:moveTo>
                <a:lnTo>
                  <a:pt x="9223873" y="2947656"/>
                </a:lnTo>
                <a:lnTo>
                  <a:pt x="9215553" y="2953271"/>
                </a:lnTo>
                <a:lnTo>
                  <a:pt x="9209943" y="2961608"/>
                </a:lnTo>
                <a:lnTo>
                  <a:pt x="9207887" y="2971827"/>
                </a:lnTo>
                <a:lnTo>
                  <a:pt x="9209943" y="2982017"/>
                </a:lnTo>
                <a:lnTo>
                  <a:pt x="9215553" y="2990337"/>
                </a:lnTo>
                <a:lnTo>
                  <a:pt x="9223873" y="2995947"/>
                </a:lnTo>
                <a:lnTo>
                  <a:pt x="9234064" y="2998005"/>
                </a:lnTo>
                <a:lnTo>
                  <a:pt x="9244255" y="2995947"/>
                </a:lnTo>
                <a:lnTo>
                  <a:pt x="9252575" y="2990337"/>
                </a:lnTo>
                <a:lnTo>
                  <a:pt x="9258184" y="2982017"/>
                </a:lnTo>
                <a:lnTo>
                  <a:pt x="9260241" y="2971775"/>
                </a:lnTo>
                <a:lnTo>
                  <a:pt x="9258184" y="2961586"/>
                </a:lnTo>
                <a:lnTo>
                  <a:pt x="9252575" y="2953265"/>
                </a:lnTo>
                <a:lnTo>
                  <a:pt x="9244255" y="2947655"/>
                </a:lnTo>
                <a:lnTo>
                  <a:pt x="9234064" y="2945598"/>
                </a:lnTo>
                <a:close/>
              </a:path>
              <a:path w="9260840" h="7059930">
                <a:moveTo>
                  <a:pt x="9234064" y="3050359"/>
                </a:moveTo>
                <a:lnTo>
                  <a:pt x="9223873" y="3052417"/>
                </a:lnTo>
                <a:lnTo>
                  <a:pt x="9215553" y="3058033"/>
                </a:lnTo>
                <a:lnTo>
                  <a:pt x="9209943" y="3066369"/>
                </a:lnTo>
                <a:lnTo>
                  <a:pt x="9207887" y="3076589"/>
                </a:lnTo>
                <a:lnTo>
                  <a:pt x="9209943" y="3086778"/>
                </a:lnTo>
                <a:lnTo>
                  <a:pt x="9215553" y="3095099"/>
                </a:lnTo>
                <a:lnTo>
                  <a:pt x="9223873" y="3100709"/>
                </a:lnTo>
                <a:lnTo>
                  <a:pt x="9234064" y="3102766"/>
                </a:lnTo>
                <a:lnTo>
                  <a:pt x="9244255" y="3100709"/>
                </a:lnTo>
                <a:lnTo>
                  <a:pt x="9252575" y="3095099"/>
                </a:lnTo>
                <a:lnTo>
                  <a:pt x="9258184" y="3086778"/>
                </a:lnTo>
                <a:lnTo>
                  <a:pt x="9260241" y="3076536"/>
                </a:lnTo>
                <a:lnTo>
                  <a:pt x="9258184" y="3066347"/>
                </a:lnTo>
                <a:lnTo>
                  <a:pt x="9252575" y="3058026"/>
                </a:lnTo>
                <a:lnTo>
                  <a:pt x="9244255" y="3052416"/>
                </a:lnTo>
                <a:lnTo>
                  <a:pt x="9234064" y="3050359"/>
                </a:lnTo>
                <a:close/>
              </a:path>
              <a:path w="9260840" h="7059930">
                <a:moveTo>
                  <a:pt x="9234064" y="3155120"/>
                </a:moveTo>
                <a:lnTo>
                  <a:pt x="9223873" y="3157178"/>
                </a:lnTo>
                <a:lnTo>
                  <a:pt x="9215553" y="3162794"/>
                </a:lnTo>
                <a:lnTo>
                  <a:pt x="9209943" y="3171130"/>
                </a:lnTo>
                <a:lnTo>
                  <a:pt x="9207887" y="3181350"/>
                </a:lnTo>
                <a:lnTo>
                  <a:pt x="9209943" y="3191539"/>
                </a:lnTo>
                <a:lnTo>
                  <a:pt x="9215553" y="3199860"/>
                </a:lnTo>
                <a:lnTo>
                  <a:pt x="9223873" y="3205470"/>
                </a:lnTo>
                <a:lnTo>
                  <a:pt x="9234064" y="3207527"/>
                </a:lnTo>
                <a:lnTo>
                  <a:pt x="9244255" y="3205470"/>
                </a:lnTo>
                <a:lnTo>
                  <a:pt x="9252575" y="3199860"/>
                </a:lnTo>
                <a:lnTo>
                  <a:pt x="9258184" y="3191539"/>
                </a:lnTo>
                <a:lnTo>
                  <a:pt x="9260241" y="3181297"/>
                </a:lnTo>
                <a:lnTo>
                  <a:pt x="9258184" y="3171108"/>
                </a:lnTo>
                <a:lnTo>
                  <a:pt x="9252575" y="3162787"/>
                </a:lnTo>
                <a:lnTo>
                  <a:pt x="9244255" y="3157177"/>
                </a:lnTo>
                <a:lnTo>
                  <a:pt x="9234064" y="3155120"/>
                </a:lnTo>
                <a:close/>
              </a:path>
              <a:path w="9260840" h="7059930">
                <a:moveTo>
                  <a:pt x="9234064" y="3259881"/>
                </a:moveTo>
                <a:lnTo>
                  <a:pt x="9223873" y="3261939"/>
                </a:lnTo>
                <a:lnTo>
                  <a:pt x="9215553" y="3267555"/>
                </a:lnTo>
                <a:lnTo>
                  <a:pt x="9209943" y="3275891"/>
                </a:lnTo>
                <a:lnTo>
                  <a:pt x="9207887" y="3286111"/>
                </a:lnTo>
                <a:lnTo>
                  <a:pt x="9209943" y="3296300"/>
                </a:lnTo>
                <a:lnTo>
                  <a:pt x="9215553" y="3304621"/>
                </a:lnTo>
                <a:lnTo>
                  <a:pt x="9223873" y="3310231"/>
                </a:lnTo>
                <a:lnTo>
                  <a:pt x="9234064" y="3312288"/>
                </a:lnTo>
                <a:lnTo>
                  <a:pt x="9244255" y="3310231"/>
                </a:lnTo>
                <a:lnTo>
                  <a:pt x="9252575" y="3304621"/>
                </a:lnTo>
                <a:lnTo>
                  <a:pt x="9258184" y="3296300"/>
                </a:lnTo>
                <a:lnTo>
                  <a:pt x="9260241" y="3286059"/>
                </a:lnTo>
                <a:lnTo>
                  <a:pt x="9258184" y="3275869"/>
                </a:lnTo>
                <a:lnTo>
                  <a:pt x="9252575" y="3267549"/>
                </a:lnTo>
                <a:lnTo>
                  <a:pt x="9244255" y="3261939"/>
                </a:lnTo>
                <a:lnTo>
                  <a:pt x="9234064" y="3259881"/>
                </a:lnTo>
                <a:close/>
              </a:path>
              <a:path w="9260840" h="7059930">
                <a:moveTo>
                  <a:pt x="9234064" y="3364643"/>
                </a:moveTo>
                <a:lnTo>
                  <a:pt x="9223873" y="3366701"/>
                </a:lnTo>
                <a:lnTo>
                  <a:pt x="9215553" y="3372316"/>
                </a:lnTo>
                <a:lnTo>
                  <a:pt x="9209943" y="3380653"/>
                </a:lnTo>
                <a:lnTo>
                  <a:pt x="9207887" y="3390872"/>
                </a:lnTo>
                <a:lnTo>
                  <a:pt x="9209943" y="3401061"/>
                </a:lnTo>
                <a:lnTo>
                  <a:pt x="9215553" y="3409382"/>
                </a:lnTo>
                <a:lnTo>
                  <a:pt x="9223873" y="3414992"/>
                </a:lnTo>
                <a:lnTo>
                  <a:pt x="9234064" y="3417049"/>
                </a:lnTo>
                <a:lnTo>
                  <a:pt x="9244255" y="3414992"/>
                </a:lnTo>
                <a:lnTo>
                  <a:pt x="9252575" y="3409382"/>
                </a:lnTo>
                <a:lnTo>
                  <a:pt x="9258184" y="3401061"/>
                </a:lnTo>
                <a:lnTo>
                  <a:pt x="9260241" y="3390820"/>
                </a:lnTo>
                <a:lnTo>
                  <a:pt x="9258184" y="3380631"/>
                </a:lnTo>
                <a:lnTo>
                  <a:pt x="9252575" y="3372310"/>
                </a:lnTo>
                <a:lnTo>
                  <a:pt x="9244255" y="3366700"/>
                </a:lnTo>
                <a:lnTo>
                  <a:pt x="9234064" y="3364643"/>
                </a:lnTo>
                <a:close/>
              </a:path>
              <a:path w="9260840" h="7059930">
                <a:moveTo>
                  <a:pt x="9234064" y="3469404"/>
                </a:moveTo>
                <a:lnTo>
                  <a:pt x="9223873" y="3471462"/>
                </a:lnTo>
                <a:lnTo>
                  <a:pt x="9215553" y="3477078"/>
                </a:lnTo>
                <a:lnTo>
                  <a:pt x="9209943" y="3485414"/>
                </a:lnTo>
                <a:lnTo>
                  <a:pt x="9207887" y="3495633"/>
                </a:lnTo>
                <a:lnTo>
                  <a:pt x="9209943" y="3505823"/>
                </a:lnTo>
                <a:lnTo>
                  <a:pt x="9215553" y="3514143"/>
                </a:lnTo>
                <a:lnTo>
                  <a:pt x="9223873" y="3519753"/>
                </a:lnTo>
                <a:lnTo>
                  <a:pt x="9234064" y="3521811"/>
                </a:lnTo>
                <a:lnTo>
                  <a:pt x="9244255" y="3519753"/>
                </a:lnTo>
                <a:lnTo>
                  <a:pt x="9252575" y="3514143"/>
                </a:lnTo>
                <a:lnTo>
                  <a:pt x="9258184" y="3505823"/>
                </a:lnTo>
                <a:lnTo>
                  <a:pt x="9260241" y="3495581"/>
                </a:lnTo>
                <a:lnTo>
                  <a:pt x="9258184" y="3485392"/>
                </a:lnTo>
                <a:lnTo>
                  <a:pt x="9252575" y="3477071"/>
                </a:lnTo>
                <a:lnTo>
                  <a:pt x="9244255" y="3471461"/>
                </a:lnTo>
                <a:lnTo>
                  <a:pt x="9234064" y="3469404"/>
                </a:lnTo>
                <a:close/>
              </a:path>
              <a:path w="9260840" h="7059930">
                <a:moveTo>
                  <a:pt x="9234064" y="3574165"/>
                </a:moveTo>
                <a:lnTo>
                  <a:pt x="9223873" y="3576223"/>
                </a:lnTo>
                <a:lnTo>
                  <a:pt x="9215553" y="3581839"/>
                </a:lnTo>
                <a:lnTo>
                  <a:pt x="9209943" y="3590175"/>
                </a:lnTo>
                <a:lnTo>
                  <a:pt x="9207887" y="3600395"/>
                </a:lnTo>
                <a:lnTo>
                  <a:pt x="9209943" y="3610584"/>
                </a:lnTo>
                <a:lnTo>
                  <a:pt x="9215553" y="3618905"/>
                </a:lnTo>
                <a:lnTo>
                  <a:pt x="9223873" y="3624515"/>
                </a:lnTo>
                <a:lnTo>
                  <a:pt x="9234064" y="3626572"/>
                </a:lnTo>
                <a:lnTo>
                  <a:pt x="9244255" y="3624515"/>
                </a:lnTo>
                <a:lnTo>
                  <a:pt x="9252575" y="3618905"/>
                </a:lnTo>
                <a:lnTo>
                  <a:pt x="9258184" y="3610584"/>
                </a:lnTo>
                <a:lnTo>
                  <a:pt x="9260241" y="3600342"/>
                </a:lnTo>
                <a:lnTo>
                  <a:pt x="9258184" y="3590153"/>
                </a:lnTo>
                <a:lnTo>
                  <a:pt x="9252575" y="3581832"/>
                </a:lnTo>
                <a:lnTo>
                  <a:pt x="9244255" y="3576222"/>
                </a:lnTo>
                <a:lnTo>
                  <a:pt x="9234064" y="3574165"/>
                </a:lnTo>
                <a:close/>
              </a:path>
              <a:path w="9260840" h="7059930">
                <a:moveTo>
                  <a:pt x="9234064" y="3678926"/>
                </a:moveTo>
                <a:lnTo>
                  <a:pt x="9223873" y="3680984"/>
                </a:lnTo>
                <a:lnTo>
                  <a:pt x="9215553" y="3686600"/>
                </a:lnTo>
                <a:lnTo>
                  <a:pt x="9209943" y="3694936"/>
                </a:lnTo>
                <a:lnTo>
                  <a:pt x="9207887" y="3705156"/>
                </a:lnTo>
                <a:lnTo>
                  <a:pt x="9209943" y="3715345"/>
                </a:lnTo>
                <a:lnTo>
                  <a:pt x="9215553" y="3723666"/>
                </a:lnTo>
                <a:lnTo>
                  <a:pt x="9223873" y="3729276"/>
                </a:lnTo>
                <a:lnTo>
                  <a:pt x="9234064" y="3731333"/>
                </a:lnTo>
                <a:lnTo>
                  <a:pt x="9244255" y="3729276"/>
                </a:lnTo>
                <a:lnTo>
                  <a:pt x="9252575" y="3723666"/>
                </a:lnTo>
                <a:lnTo>
                  <a:pt x="9258184" y="3715345"/>
                </a:lnTo>
                <a:lnTo>
                  <a:pt x="9260241" y="3705103"/>
                </a:lnTo>
                <a:lnTo>
                  <a:pt x="9258184" y="3694914"/>
                </a:lnTo>
                <a:lnTo>
                  <a:pt x="9252575" y="3686593"/>
                </a:lnTo>
                <a:lnTo>
                  <a:pt x="9244255" y="3680983"/>
                </a:lnTo>
                <a:lnTo>
                  <a:pt x="9234064" y="3678926"/>
                </a:lnTo>
                <a:close/>
              </a:path>
              <a:path w="9260840" h="7059930">
                <a:moveTo>
                  <a:pt x="9234064" y="3783687"/>
                </a:moveTo>
                <a:lnTo>
                  <a:pt x="9223873" y="3785745"/>
                </a:lnTo>
                <a:lnTo>
                  <a:pt x="9215553" y="3791361"/>
                </a:lnTo>
                <a:lnTo>
                  <a:pt x="9209943" y="3799697"/>
                </a:lnTo>
                <a:lnTo>
                  <a:pt x="9207887" y="3809917"/>
                </a:lnTo>
                <a:lnTo>
                  <a:pt x="9209943" y="3820106"/>
                </a:lnTo>
                <a:lnTo>
                  <a:pt x="9215553" y="3828427"/>
                </a:lnTo>
                <a:lnTo>
                  <a:pt x="9223873" y="3834037"/>
                </a:lnTo>
                <a:lnTo>
                  <a:pt x="9234064" y="3836094"/>
                </a:lnTo>
                <a:lnTo>
                  <a:pt x="9244255" y="3834037"/>
                </a:lnTo>
                <a:lnTo>
                  <a:pt x="9252575" y="3828427"/>
                </a:lnTo>
                <a:lnTo>
                  <a:pt x="9258184" y="3820106"/>
                </a:lnTo>
                <a:lnTo>
                  <a:pt x="9260241" y="3809865"/>
                </a:lnTo>
                <a:lnTo>
                  <a:pt x="9258184" y="3799675"/>
                </a:lnTo>
                <a:lnTo>
                  <a:pt x="9252575" y="3791355"/>
                </a:lnTo>
                <a:lnTo>
                  <a:pt x="9244255" y="3785745"/>
                </a:lnTo>
                <a:lnTo>
                  <a:pt x="9234064" y="3783687"/>
                </a:lnTo>
                <a:close/>
              </a:path>
              <a:path w="9260840" h="7059930">
                <a:moveTo>
                  <a:pt x="9234064" y="3888449"/>
                </a:moveTo>
                <a:lnTo>
                  <a:pt x="9223873" y="3890507"/>
                </a:lnTo>
                <a:lnTo>
                  <a:pt x="9215553" y="3896122"/>
                </a:lnTo>
                <a:lnTo>
                  <a:pt x="9209943" y="3904459"/>
                </a:lnTo>
                <a:lnTo>
                  <a:pt x="9207887" y="3914678"/>
                </a:lnTo>
                <a:lnTo>
                  <a:pt x="9209943" y="3924868"/>
                </a:lnTo>
                <a:lnTo>
                  <a:pt x="9215553" y="3933188"/>
                </a:lnTo>
                <a:lnTo>
                  <a:pt x="9223873" y="3938798"/>
                </a:lnTo>
                <a:lnTo>
                  <a:pt x="9234064" y="3940855"/>
                </a:lnTo>
                <a:lnTo>
                  <a:pt x="9244255" y="3938798"/>
                </a:lnTo>
                <a:lnTo>
                  <a:pt x="9252575" y="3933188"/>
                </a:lnTo>
                <a:lnTo>
                  <a:pt x="9258184" y="3924868"/>
                </a:lnTo>
                <a:lnTo>
                  <a:pt x="9260241" y="3914626"/>
                </a:lnTo>
                <a:lnTo>
                  <a:pt x="9258184" y="3904437"/>
                </a:lnTo>
                <a:lnTo>
                  <a:pt x="9252575" y="3896116"/>
                </a:lnTo>
                <a:lnTo>
                  <a:pt x="9244255" y="3890506"/>
                </a:lnTo>
                <a:lnTo>
                  <a:pt x="9234064" y="3888449"/>
                </a:lnTo>
                <a:close/>
              </a:path>
              <a:path w="9260840" h="7059930">
                <a:moveTo>
                  <a:pt x="9234064" y="3993210"/>
                </a:moveTo>
                <a:lnTo>
                  <a:pt x="9223873" y="3995268"/>
                </a:lnTo>
                <a:lnTo>
                  <a:pt x="9215553" y="4000884"/>
                </a:lnTo>
                <a:lnTo>
                  <a:pt x="9209943" y="4009220"/>
                </a:lnTo>
                <a:lnTo>
                  <a:pt x="9207887" y="4019439"/>
                </a:lnTo>
                <a:lnTo>
                  <a:pt x="9209943" y="4029629"/>
                </a:lnTo>
                <a:lnTo>
                  <a:pt x="9215553" y="4037949"/>
                </a:lnTo>
                <a:lnTo>
                  <a:pt x="9223873" y="4043559"/>
                </a:lnTo>
                <a:lnTo>
                  <a:pt x="9234064" y="4045617"/>
                </a:lnTo>
                <a:lnTo>
                  <a:pt x="9244255" y="4043559"/>
                </a:lnTo>
                <a:lnTo>
                  <a:pt x="9252575" y="4037949"/>
                </a:lnTo>
                <a:lnTo>
                  <a:pt x="9258184" y="4029629"/>
                </a:lnTo>
                <a:lnTo>
                  <a:pt x="9260241" y="4019387"/>
                </a:lnTo>
                <a:lnTo>
                  <a:pt x="9258184" y="4009198"/>
                </a:lnTo>
                <a:lnTo>
                  <a:pt x="9252575" y="4000877"/>
                </a:lnTo>
                <a:lnTo>
                  <a:pt x="9244255" y="3995267"/>
                </a:lnTo>
                <a:lnTo>
                  <a:pt x="9234064" y="3993210"/>
                </a:lnTo>
                <a:close/>
              </a:path>
              <a:path w="9260840" h="7059930">
                <a:moveTo>
                  <a:pt x="9234064" y="4097971"/>
                </a:moveTo>
                <a:lnTo>
                  <a:pt x="9223873" y="4100029"/>
                </a:lnTo>
                <a:lnTo>
                  <a:pt x="9215553" y="4105645"/>
                </a:lnTo>
                <a:lnTo>
                  <a:pt x="9209943" y="4113981"/>
                </a:lnTo>
                <a:lnTo>
                  <a:pt x="9207887" y="4124201"/>
                </a:lnTo>
                <a:lnTo>
                  <a:pt x="9209943" y="4134390"/>
                </a:lnTo>
                <a:lnTo>
                  <a:pt x="9215553" y="4142711"/>
                </a:lnTo>
                <a:lnTo>
                  <a:pt x="9223873" y="4148321"/>
                </a:lnTo>
                <a:lnTo>
                  <a:pt x="9234064" y="4150378"/>
                </a:lnTo>
                <a:lnTo>
                  <a:pt x="9244255" y="4148321"/>
                </a:lnTo>
                <a:lnTo>
                  <a:pt x="9252575" y="4142711"/>
                </a:lnTo>
                <a:lnTo>
                  <a:pt x="9258184" y="4134390"/>
                </a:lnTo>
                <a:lnTo>
                  <a:pt x="9260241" y="4124148"/>
                </a:lnTo>
                <a:lnTo>
                  <a:pt x="9258184" y="4113959"/>
                </a:lnTo>
                <a:lnTo>
                  <a:pt x="9252575" y="4105638"/>
                </a:lnTo>
                <a:lnTo>
                  <a:pt x="9244255" y="4100028"/>
                </a:lnTo>
                <a:lnTo>
                  <a:pt x="9234064" y="4097971"/>
                </a:lnTo>
                <a:close/>
              </a:path>
              <a:path w="9260840" h="7059930">
                <a:moveTo>
                  <a:pt x="9234064" y="4202732"/>
                </a:moveTo>
                <a:lnTo>
                  <a:pt x="9223873" y="4204790"/>
                </a:lnTo>
                <a:lnTo>
                  <a:pt x="9215553" y="4210406"/>
                </a:lnTo>
                <a:lnTo>
                  <a:pt x="9209943" y="4218742"/>
                </a:lnTo>
                <a:lnTo>
                  <a:pt x="9207887" y="4228962"/>
                </a:lnTo>
                <a:lnTo>
                  <a:pt x="9209943" y="4239151"/>
                </a:lnTo>
                <a:lnTo>
                  <a:pt x="9215553" y="4247472"/>
                </a:lnTo>
                <a:lnTo>
                  <a:pt x="9223873" y="4253082"/>
                </a:lnTo>
                <a:lnTo>
                  <a:pt x="9234064" y="4255139"/>
                </a:lnTo>
                <a:lnTo>
                  <a:pt x="9244255" y="4253082"/>
                </a:lnTo>
                <a:lnTo>
                  <a:pt x="9252575" y="4247472"/>
                </a:lnTo>
                <a:lnTo>
                  <a:pt x="9258184" y="4239151"/>
                </a:lnTo>
                <a:lnTo>
                  <a:pt x="9260241" y="4228909"/>
                </a:lnTo>
                <a:lnTo>
                  <a:pt x="9258184" y="4218720"/>
                </a:lnTo>
                <a:lnTo>
                  <a:pt x="9252575" y="4210399"/>
                </a:lnTo>
                <a:lnTo>
                  <a:pt x="9244255" y="4204789"/>
                </a:lnTo>
                <a:lnTo>
                  <a:pt x="9234064" y="4202732"/>
                </a:lnTo>
                <a:close/>
              </a:path>
              <a:path w="9260840" h="7059930">
                <a:moveTo>
                  <a:pt x="9234064" y="4307493"/>
                </a:moveTo>
                <a:lnTo>
                  <a:pt x="9223873" y="4309551"/>
                </a:lnTo>
                <a:lnTo>
                  <a:pt x="9215553" y="4315167"/>
                </a:lnTo>
                <a:lnTo>
                  <a:pt x="9209943" y="4323503"/>
                </a:lnTo>
                <a:lnTo>
                  <a:pt x="9207887" y="4333723"/>
                </a:lnTo>
                <a:lnTo>
                  <a:pt x="9209943" y="4343912"/>
                </a:lnTo>
                <a:lnTo>
                  <a:pt x="9215553" y="4352233"/>
                </a:lnTo>
                <a:lnTo>
                  <a:pt x="9223873" y="4357843"/>
                </a:lnTo>
                <a:lnTo>
                  <a:pt x="9234064" y="4359900"/>
                </a:lnTo>
                <a:lnTo>
                  <a:pt x="9244255" y="4357843"/>
                </a:lnTo>
                <a:lnTo>
                  <a:pt x="9252575" y="4352233"/>
                </a:lnTo>
                <a:lnTo>
                  <a:pt x="9258184" y="4343912"/>
                </a:lnTo>
                <a:lnTo>
                  <a:pt x="9260241" y="4333671"/>
                </a:lnTo>
                <a:lnTo>
                  <a:pt x="9258184" y="4323481"/>
                </a:lnTo>
                <a:lnTo>
                  <a:pt x="9252575" y="4315161"/>
                </a:lnTo>
                <a:lnTo>
                  <a:pt x="9244255" y="4309551"/>
                </a:lnTo>
                <a:lnTo>
                  <a:pt x="9234064" y="4307493"/>
                </a:lnTo>
                <a:close/>
              </a:path>
              <a:path w="9260840" h="7059930">
                <a:moveTo>
                  <a:pt x="9234064" y="4412255"/>
                </a:moveTo>
                <a:lnTo>
                  <a:pt x="9223873" y="4414313"/>
                </a:lnTo>
                <a:lnTo>
                  <a:pt x="9215553" y="4419928"/>
                </a:lnTo>
                <a:lnTo>
                  <a:pt x="9209943" y="4428265"/>
                </a:lnTo>
                <a:lnTo>
                  <a:pt x="9207887" y="4438484"/>
                </a:lnTo>
                <a:lnTo>
                  <a:pt x="9209943" y="4448674"/>
                </a:lnTo>
                <a:lnTo>
                  <a:pt x="9215553" y="4456994"/>
                </a:lnTo>
                <a:lnTo>
                  <a:pt x="9223873" y="4462604"/>
                </a:lnTo>
                <a:lnTo>
                  <a:pt x="9234064" y="4464661"/>
                </a:lnTo>
                <a:lnTo>
                  <a:pt x="9244255" y="4462604"/>
                </a:lnTo>
                <a:lnTo>
                  <a:pt x="9252575" y="4456994"/>
                </a:lnTo>
                <a:lnTo>
                  <a:pt x="9258184" y="4448674"/>
                </a:lnTo>
                <a:lnTo>
                  <a:pt x="9260241" y="4438432"/>
                </a:lnTo>
                <a:lnTo>
                  <a:pt x="9258184" y="4428243"/>
                </a:lnTo>
                <a:lnTo>
                  <a:pt x="9252575" y="4419922"/>
                </a:lnTo>
                <a:lnTo>
                  <a:pt x="9244255" y="4414312"/>
                </a:lnTo>
                <a:lnTo>
                  <a:pt x="9234064" y="4412255"/>
                </a:lnTo>
                <a:close/>
              </a:path>
              <a:path w="9260840" h="7059930">
                <a:moveTo>
                  <a:pt x="9234064" y="4517016"/>
                </a:moveTo>
                <a:lnTo>
                  <a:pt x="9223873" y="4519074"/>
                </a:lnTo>
                <a:lnTo>
                  <a:pt x="9215553" y="4524690"/>
                </a:lnTo>
                <a:lnTo>
                  <a:pt x="9209943" y="4533026"/>
                </a:lnTo>
                <a:lnTo>
                  <a:pt x="9207887" y="4543245"/>
                </a:lnTo>
                <a:lnTo>
                  <a:pt x="9209943" y="4553435"/>
                </a:lnTo>
                <a:lnTo>
                  <a:pt x="9215553" y="4561755"/>
                </a:lnTo>
                <a:lnTo>
                  <a:pt x="9223873" y="4567366"/>
                </a:lnTo>
                <a:lnTo>
                  <a:pt x="9234064" y="4569423"/>
                </a:lnTo>
                <a:lnTo>
                  <a:pt x="9244255" y="4567366"/>
                </a:lnTo>
                <a:lnTo>
                  <a:pt x="9252575" y="4561755"/>
                </a:lnTo>
                <a:lnTo>
                  <a:pt x="9258184" y="4553435"/>
                </a:lnTo>
                <a:lnTo>
                  <a:pt x="9260241" y="4543193"/>
                </a:lnTo>
                <a:lnTo>
                  <a:pt x="9258184" y="4533004"/>
                </a:lnTo>
                <a:lnTo>
                  <a:pt x="9252575" y="4524683"/>
                </a:lnTo>
                <a:lnTo>
                  <a:pt x="9244255" y="4519073"/>
                </a:lnTo>
                <a:lnTo>
                  <a:pt x="9234064" y="4517016"/>
                </a:lnTo>
                <a:close/>
              </a:path>
              <a:path w="9260840" h="7059930">
                <a:moveTo>
                  <a:pt x="9234064" y="4621777"/>
                </a:moveTo>
                <a:lnTo>
                  <a:pt x="9223873" y="4623835"/>
                </a:lnTo>
                <a:lnTo>
                  <a:pt x="9215553" y="4629451"/>
                </a:lnTo>
                <a:lnTo>
                  <a:pt x="9209943" y="4637787"/>
                </a:lnTo>
                <a:lnTo>
                  <a:pt x="9207887" y="4648007"/>
                </a:lnTo>
                <a:lnTo>
                  <a:pt x="9209943" y="4658196"/>
                </a:lnTo>
                <a:lnTo>
                  <a:pt x="9215553" y="4666517"/>
                </a:lnTo>
                <a:lnTo>
                  <a:pt x="9223873" y="4672127"/>
                </a:lnTo>
                <a:lnTo>
                  <a:pt x="9234064" y="4674184"/>
                </a:lnTo>
                <a:lnTo>
                  <a:pt x="9244255" y="4672127"/>
                </a:lnTo>
                <a:lnTo>
                  <a:pt x="9252575" y="4666517"/>
                </a:lnTo>
                <a:lnTo>
                  <a:pt x="9258184" y="4658196"/>
                </a:lnTo>
                <a:lnTo>
                  <a:pt x="9260241" y="4647954"/>
                </a:lnTo>
                <a:lnTo>
                  <a:pt x="9258184" y="4637765"/>
                </a:lnTo>
                <a:lnTo>
                  <a:pt x="9252575" y="4629444"/>
                </a:lnTo>
                <a:lnTo>
                  <a:pt x="9244255" y="4623834"/>
                </a:lnTo>
                <a:lnTo>
                  <a:pt x="9234064" y="4621777"/>
                </a:lnTo>
                <a:close/>
              </a:path>
              <a:path w="9260840" h="7059930">
                <a:moveTo>
                  <a:pt x="9234064" y="4726538"/>
                </a:moveTo>
                <a:lnTo>
                  <a:pt x="9223873" y="4728596"/>
                </a:lnTo>
                <a:lnTo>
                  <a:pt x="9215553" y="4734212"/>
                </a:lnTo>
                <a:lnTo>
                  <a:pt x="9209943" y="4742548"/>
                </a:lnTo>
                <a:lnTo>
                  <a:pt x="9207887" y="4752768"/>
                </a:lnTo>
                <a:lnTo>
                  <a:pt x="9209943" y="4762957"/>
                </a:lnTo>
                <a:lnTo>
                  <a:pt x="9215553" y="4771278"/>
                </a:lnTo>
                <a:lnTo>
                  <a:pt x="9223873" y="4776888"/>
                </a:lnTo>
                <a:lnTo>
                  <a:pt x="9234064" y="4778945"/>
                </a:lnTo>
                <a:lnTo>
                  <a:pt x="9244255" y="4776888"/>
                </a:lnTo>
                <a:lnTo>
                  <a:pt x="9252575" y="4771278"/>
                </a:lnTo>
                <a:lnTo>
                  <a:pt x="9258184" y="4762957"/>
                </a:lnTo>
                <a:lnTo>
                  <a:pt x="9260241" y="4752716"/>
                </a:lnTo>
                <a:lnTo>
                  <a:pt x="9258184" y="4742526"/>
                </a:lnTo>
                <a:lnTo>
                  <a:pt x="9252575" y="4734205"/>
                </a:lnTo>
                <a:lnTo>
                  <a:pt x="9244255" y="4728595"/>
                </a:lnTo>
                <a:lnTo>
                  <a:pt x="9234064" y="4726538"/>
                </a:lnTo>
                <a:close/>
              </a:path>
              <a:path w="9260840" h="7059930">
                <a:moveTo>
                  <a:pt x="9234064" y="4831300"/>
                </a:moveTo>
                <a:lnTo>
                  <a:pt x="9223873" y="4833357"/>
                </a:lnTo>
                <a:lnTo>
                  <a:pt x="9215553" y="4838973"/>
                </a:lnTo>
                <a:lnTo>
                  <a:pt x="9209943" y="4847310"/>
                </a:lnTo>
                <a:lnTo>
                  <a:pt x="9207887" y="4857529"/>
                </a:lnTo>
                <a:lnTo>
                  <a:pt x="9209943" y="4867718"/>
                </a:lnTo>
                <a:lnTo>
                  <a:pt x="9215553" y="4876039"/>
                </a:lnTo>
                <a:lnTo>
                  <a:pt x="9223873" y="4881649"/>
                </a:lnTo>
                <a:lnTo>
                  <a:pt x="9234064" y="4883706"/>
                </a:lnTo>
                <a:lnTo>
                  <a:pt x="9244255" y="4881649"/>
                </a:lnTo>
                <a:lnTo>
                  <a:pt x="9252575" y="4876039"/>
                </a:lnTo>
                <a:lnTo>
                  <a:pt x="9258184" y="4867718"/>
                </a:lnTo>
                <a:lnTo>
                  <a:pt x="9260241" y="4857477"/>
                </a:lnTo>
                <a:lnTo>
                  <a:pt x="9258184" y="4847287"/>
                </a:lnTo>
                <a:lnTo>
                  <a:pt x="9252575" y="4838967"/>
                </a:lnTo>
                <a:lnTo>
                  <a:pt x="9244255" y="4833357"/>
                </a:lnTo>
                <a:lnTo>
                  <a:pt x="9234064" y="4831300"/>
                </a:lnTo>
                <a:close/>
              </a:path>
              <a:path w="9260840" h="7059930">
                <a:moveTo>
                  <a:pt x="9234064" y="4936061"/>
                </a:moveTo>
                <a:lnTo>
                  <a:pt x="9223873" y="4938119"/>
                </a:lnTo>
                <a:lnTo>
                  <a:pt x="9215553" y="4943734"/>
                </a:lnTo>
                <a:lnTo>
                  <a:pt x="9209943" y="4952071"/>
                </a:lnTo>
                <a:lnTo>
                  <a:pt x="9207887" y="4962290"/>
                </a:lnTo>
                <a:lnTo>
                  <a:pt x="9209943" y="4972480"/>
                </a:lnTo>
                <a:lnTo>
                  <a:pt x="9215553" y="4980800"/>
                </a:lnTo>
                <a:lnTo>
                  <a:pt x="9223873" y="4986410"/>
                </a:lnTo>
                <a:lnTo>
                  <a:pt x="9234064" y="4988468"/>
                </a:lnTo>
                <a:lnTo>
                  <a:pt x="9244255" y="4986410"/>
                </a:lnTo>
                <a:lnTo>
                  <a:pt x="9252575" y="4980800"/>
                </a:lnTo>
                <a:lnTo>
                  <a:pt x="9258184" y="4972480"/>
                </a:lnTo>
                <a:lnTo>
                  <a:pt x="9260241" y="4962238"/>
                </a:lnTo>
                <a:lnTo>
                  <a:pt x="9258184" y="4952049"/>
                </a:lnTo>
                <a:lnTo>
                  <a:pt x="9252575" y="4943728"/>
                </a:lnTo>
                <a:lnTo>
                  <a:pt x="9244255" y="4938118"/>
                </a:lnTo>
                <a:lnTo>
                  <a:pt x="9234064" y="4936061"/>
                </a:lnTo>
                <a:close/>
              </a:path>
              <a:path w="9260840" h="7059930">
                <a:moveTo>
                  <a:pt x="9234064" y="5040822"/>
                </a:moveTo>
                <a:lnTo>
                  <a:pt x="9223873" y="5042880"/>
                </a:lnTo>
                <a:lnTo>
                  <a:pt x="9215553" y="5048496"/>
                </a:lnTo>
                <a:lnTo>
                  <a:pt x="9209943" y="5056832"/>
                </a:lnTo>
                <a:lnTo>
                  <a:pt x="9207887" y="5067051"/>
                </a:lnTo>
                <a:lnTo>
                  <a:pt x="9209943" y="5077241"/>
                </a:lnTo>
                <a:lnTo>
                  <a:pt x="9215553" y="5085562"/>
                </a:lnTo>
                <a:lnTo>
                  <a:pt x="9223873" y="5091172"/>
                </a:lnTo>
                <a:lnTo>
                  <a:pt x="9234064" y="5093229"/>
                </a:lnTo>
                <a:lnTo>
                  <a:pt x="9244255" y="5091172"/>
                </a:lnTo>
                <a:lnTo>
                  <a:pt x="9252575" y="5085562"/>
                </a:lnTo>
                <a:lnTo>
                  <a:pt x="9258184" y="5077241"/>
                </a:lnTo>
                <a:lnTo>
                  <a:pt x="9260241" y="5066999"/>
                </a:lnTo>
                <a:lnTo>
                  <a:pt x="9258184" y="5056810"/>
                </a:lnTo>
                <a:lnTo>
                  <a:pt x="9252575" y="5048489"/>
                </a:lnTo>
                <a:lnTo>
                  <a:pt x="9244255" y="5042879"/>
                </a:lnTo>
                <a:lnTo>
                  <a:pt x="9234064" y="5040822"/>
                </a:lnTo>
                <a:close/>
              </a:path>
              <a:path w="9260840" h="7059930">
                <a:moveTo>
                  <a:pt x="9234064" y="5145583"/>
                </a:moveTo>
                <a:lnTo>
                  <a:pt x="9223873" y="5147641"/>
                </a:lnTo>
                <a:lnTo>
                  <a:pt x="9215553" y="5153257"/>
                </a:lnTo>
                <a:lnTo>
                  <a:pt x="9209943" y="5161593"/>
                </a:lnTo>
                <a:lnTo>
                  <a:pt x="9207887" y="5171813"/>
                </a:lnTo>
                <a:lnTo>
                  <a:pt x="9209943" y="5182002"/>
                </a:lnTo>
                <a:lnTo>
                  <a:pt x="9215553" y="5190323"/>
                </a:lnTo>
                <a:lnTo>
                  <a:pt x="9223873" y="5195933"/>
                </a:lnTo>
                <a:lnTo>
                  <a:pt x="9234064" y="5197990"/>
                </a:lnTo>
                <a:lnTo>
                  <a:pt x="9244255" y="5195933"/>
                </a:lnTo>
                <a:lnTo>
                  <a:pt x="9252575" y="5190323"/>
                </a:lnTo>
                <a:lnTo>
                  <a:pt x="9258184" y="5182002"/>
                </a:lnTo>
                <a:lnTo>
                  <a:pt x="9260241" y="5171760"/>
                </a:lnTo>
                <a:lnTo>
                  <a:pt x="9258184" y="5161571"/>
                </a:lnTo>
                <a:lnTo>
                  <a:pt x="9252575" y="5153250"/>
                </a:lnTo>
                <a:lnTo>
                  <a:pt x="9244255" y="5147640"/>
                </a:lnTo>
                <a:lnTo>
                  <a:pt x="9234064" y="5145583"/>
                </a:lnTo>
                <a:close/>
              </a:path>
              <a:path w="9260840" h="7059930">
                <a:moveTo>
                  <a:pt x="9234064" y="5250344"/>
                </a:moveTo>
                <a:lnTo>
                  <a:pt x="9223873" y="5252402"/>
                </a:lnTo>
                <a:lnTo>
                  <a:pt x="9215553" y="5258018"/>
                </a:lnTo>
                <a:lnTo>
                  <a:pt x="9209943" y="5266354"/>
                </a:lnTo>
                <a:lnTo>
                  <a:pt x="9207887" y="5276574"/>
                </a:lnTo>
                <a:lnTo>
                  <a:pt x="9209943" y="5286763"/>
                </a:lnTo>
                <a:lnTo>
                  <a:pt x="9215553" y="5295084"/>
                </a:lnTo>
                <a:lnTo>
                  <a:pt x="9223873" y="5300694"/>
                </a:lnTo>
                <a:lnTo>
                  <a:pt x="9234064" y="5302751"/>
                </a:lnTo>
                <a:lnTo>
                  <a:pt x="9244255" y="5300694"/>
                </a:lnTo>
                <a:lnTo>
                  <a:pt x="9252575" y="5295084"/>
                </a:lnTo>
                <a:lnTo>
                  <a:pt x="9258184" y="5286763"/>
                </a:lnTo>
                <a:lnTo>
                  <a:pt x="9260241" y="5276522"/>
                </a:lnTo>
                <a:lnTo>
                  <a:pt x="9258184" y="5266332"/>
                </a:lnTo>
                <a:lnTo>
                  <a:pt x="9252575" y="5258012"/>
                </a:lnTo>
                <a:lnTo>
                  <a:pt x="9244255" y="5252402"/>
                </a:lnTo>
                <a:lnTo>
                  <a:pt x="9234064" y="5250344"/>
                </a:lnTo>
                <a:close/>
              </a:path>
              <a:path w="9260840" h="7059930">
                <a:moveTo>
                  <a:pt x="9234064" y="5355106"/>
                </a:moveTo>
                <a:lnTo>
                  <a:pt x="9223873" y="5357164"/>
                </a:lnTo>
                <a:lnTo>
                  <a:pt x="9215553" y="5362779"/>
                </a:lnTo>
                <a:lnTo>
                  <a:pt x="9209943" y="5371116"/>
                </a:lnTo>
                <a:lnTo>
                  <a:pt x="9207887" y="5381335"/>
                </a:lnTo>
                <a:lnTo>
                  <a:pt x="9209943" y="5391524"/>
                </a:lnTo>
                <a:lnTo>
                  <a:pt x="9215553" y="5399845"/>
                </a:lnTo>
                <a:lnTo>
                  <a:pt x="9223873" y="5405455"/>
                </a:lnTo>
                <a:lnTo>
                  <a:pt x="9234064" y="5407512"/>
                </a:lnTo>
                <a:lnTo>
                  <a:pt x="9244255" y="5405455"/>
                </a:lnTo>
                <a:lnTo>
                  <a:pt x="9252575" y="5399845"/>
                </a:lnTo>
                <a:lnTo>
                  <a:pt x="9258184" y="5391524"/>
                </a:lnTo>
                <a:lnTo>
                  <a:pt x="9260241" y="5381283"/>
                </a:lnTo>
                <a:lnTo>
                  <a:pt x="9258184" y="5371093"/>
                </a:lnTo>
                <a:lnTo>
                  <a:pt x="9252575" y="5362773"/>
                </a:lnTo>
                <a:lnTo>
                  <a:pt x="9244255" y="5357163"/>
                </a:lnTo>
                <a:lnTo>
                  <a:pt x="9234064" y="5355106"/>
                </a:lnTo>
                <a:close/>
              </a:path>
              <a:path w="9260840" h="7059930">
                <a:moveTo>
                  <a:pt x="9234064" y="5459867"/>
                </a:moveTo>
                <a:lnTo>
                  <a:pt x="9223873" y="5461925"/>
                </a:lnTo>
                <a:lnTo>
                  <a:pt x="9215553" y="5467540"/>
                </a:lnTo>
                <a:lnTo>
                  <a:pt x="9209943" y="5475877"/>
                </a:lnTo>
                <a:lnTo>
                  <a:pt x="9207887" y="5486096"/>
                </a:lnTo>
                <a:lnTo>
                  <a:pt x="9209943" y="5496286"/>
                </a:lnTo>
                <a:lnTo>
                  <a:pt x="9215553" y="5504606"/>
                </a:lnTo>
                <a:lnTo>
                  <a:pt x="9223873" y="5510216"/>
                </a:lnTo>
                <a:lnTo>
                  <a:pt x="9234064" y="5512274"/>
                </a:lnTo>
                <a:lnTo>
                  <a:pt x="9244255" y="5510216"/>
                </a:lnTo>
                <a:lnTo>
                  <a:pt x="9252575" y="5504606"/>
                </a:lnTo>
                <a:lnTo>
                  <a:pt x="9258184" y="5496286"/>
                </a:lnTo>
                <a:lnTo>
                  <a:pt x="9260241" y="5486044"/>
                </a:lnTo>
                <a:lnTo>
                  <a:pt x="9258184" y="5475855"/>
                </a:lnTo>
                <a:lnTo>
                  <a:pt x="9252575" y="5467534"/>
                </a:lnTo>
                <a:lnTo>
                  <a:pt x="9244255" y="5461924"/>
                </a:lnTo>
                <a:lnTo>
                  <a:pt x="9234064" y="5459867"/>
                </a:lnTo>
                <a:close/>
              </a:path>
              <a:path w="9260840" h="7059930">
                <a:moveTo>
                  <a:pt x="9234064" y="5564628"/>
                </a:moveTo>
                <a:lnTo>
                  <a:pt x="9223873" y="5566686"/>
                </a:lnTo>
                <a:lnTo>
                  <a:pt x="9215553" y="5572302"/>
                </a:lnTo>
                <a:lnTo>
                  <a:pt x="9209943" y="5580638"/>
                </a:lnTo>
                <a:lnTo>
                  <a:pt x="9207887" y="5590858"/>
                </a:lnTo>
                <a:lnTo>
                  <a:pt x="9209943" y="5601047"/>
                </a:lnTo>
                <a:lnTo>
                  <a:pt x="9215553" y="5609368"/>
                </a:lnTo>
                <a:lnTo>
                  <a:pt x="9223873" y="5614978"/>
                </a:lnTo>
                <a:lnTo>
                  <a:pt x="9234064" y="5617035"/>
                </a:lnTo>
                <a:lnTo>
                  <a:pt x="9244255" y="5614978"/>
                </a:lnTo>
                <a:lnTo>
                  <a:pt x="9252575" y="5609368"/>
                </a:lnTo>
                <a:lnTo>
                  <a:pt x="9258184" y="5601047"/>
                </a:lnTo>
                <a:lnTo>
                  <a:pt x="9260241" y="5590805"/>
                </a:lnTo>
                <a:lnTo>
                  <a:pt x="9258184" y="5580616"/>
                </a:lnTo>
                <a:lnTo>
                  <a:pt x="9252575" y="5572295"/>
                </a:lnTo>
                <a:lnTo>
                  <a:pt x="9244255" y="5566685"/>
                </a:lnTo>
                <a:lnTo>
                  <a:pt x="9234064" y="5564628"/>
                </a:lnTo>
                <a:close/>
              </a:path>
              <a:path w="9260840" h="7059930">
                <a:moveTo>
                  <a:pt x="9234064" y="5669389"/>
                </a:moveTo>
                <a:lnTo>
                  <a:pt x="9223873" y="5671447"/>
                </a:lnTo>
                <a:lnTo>
                  <a:pt x="9215553" y="5677063"/>
                </a:lnTo>
                <a:lnTo>
                  <a:pt x="9209943" y="5685399"/>
                </a:lnTo>
                <a:lnTo>
                  <a:pt x="9207887" y="5695619"/>
                </a:lnTo>
                <a:lnTo>
                  <a:pt x="9209943" y="5705808"/>
                </a:lnTo>
                <a:lnTo>
                  <a:pt x="9215553" y="5714129"/>
                </a:lnTo>
                <a:lnTo>
                  <a:pt x="9223873" y="5719739"/>
                </a:lnTo>
                <a:lnTo>
                  <a:pt x="9234064" y="5721796"/>
                </a:lnTo>
                <a:lnTo>
                  <a:pt x="9244255" y="5719739"/>
                </a:lnTo>
                <a:lnTo>
                  <a:pt x="9252575" y="5714129"/>
                </a:lnTo>
                <a:lnTo>
                  <a:pt x="9258184" y="5705808"/>
                </a:lnTo>
                <a:lnTo>
                  <a:pt x="9260241" y="5695566"/>
                </a:lnTo>
                <a:lnTo>
                  <a:pt x="9258184" y="5685377"/>
                </a:lnTo>
                <a:lnTo>
                  <a:pt x="9252575" y="5677056"/>
                </a:lnTo>
                <a:lnTo>
                  <a:pt x="9244255" y="5671446"/>
                </a:lnTo>
                <a:lnTo>
                  <a:pt x="9234064" y="5669389"/>
                </a:lnTo>
                <a:close/>
              </a:path>
              <a:path w="9260840" h="7059930">
                <a:moveTo>
                  <a:pt x="9234064" y="5774150"/>
                </a:moveTo>
                <a:lnTo>
                  <a:pt x="9223873" y="5776208"/>
                </a:lnTo>
                <a:lnTo>
                  <a:pt x="9215553" y="5781824"/>
                </a:lnTo>
                <a:lnTo>
                  <a:pt x="9209943" y="5790160"/>
                </a:lnTo>
                <a:lnTo>
                  <a:pt x="9207887" y="5800380"/>
                </a:lnTo>
                <a:lnTo>
                  <a:pt x="9209943" y="5810569"/>
                </a:lnTo>
                <a:lnTo>
                  <a:pt x="9215553" y="5818890"/>
                </a:lnTo>
                <a:lnTo>
                  <a:pt x="9223873" y="5824500"/>
                </a:lnTo>
                <a:lnTo>
                  <a:pt x="9234064" y="5826557"/>
                </a:lnTo>
                <a:lnTo>
                  <a:pt x="9244255" y="5824500"/>
                </a:lnTo>
                <a:lnTo>
                  <a:pt x="9252575" y="5818890"/>
                </a:lnTo>
                <a:lnTo>
                  <a:pt x="9258184" y="5810569"/>
                </a:lnTo>
                <a:lnTo>
                  <a:pt x="9260241" y="5800328"/>
                </a:lnTo>
                <a:lnTo>
                  <a:pt x="9258184" y="5790138"/>
                </a:lnTo>
                <a:lnTo>
                  <a:pt x="9252575" y="5781818"/>
                </a:lnTo>
                <a:lnTo>
                  <a:pt x="9244255" y="5776208"/>
                </a:lnTo>
                <a:lnTo>
                  <a:pt x="9234064" y="5774150"/>
                </a:lnTo>
                <a:close/>
              </a:path>
              <a:path w="9260840" h="7059930">
                <a:moveTo>
                  <a:pt x="9234064" y="5878912"/>
                </a:moveTo>
                <a:lnTo>
                  <a:pt x="9223873" y="5880970"/>
                </a:lnTo>
                <a:lnTo>
                  <a:pt x="9215553" y="5886585"/>
                </a:lnTo>
                <a:lnTo>
                  <a:pt x="9209943" y="5894922"/>
                </a:lnTo>
                <a:lnTo>
                  <a:pt x="9207887" y="5905141"/>
                </a:lnTo>
                <a:lnTo>
                  <a:pt x="9209943" y="5915330"/>
                </a:lnTo>
                <a:lnTo>
                  <a:pt x="9215553" y="5923651"/>
                </a:lnTo>
                <a:lnTo>
                  <a:pt x="9223873" y="5929261"/>
                </a:lnTo>
                <a:lnTo>
                  <a:pt x="9234064" y="5931318"/>
                </a:lnTo>
                <a:lnTo>
                  <a:pt x="9244255" y="5929261"/>
                </a:lnTo>
                <a:lnTo>
                  <a:pt x="9252575" y="5923651"/>
                </a:lnTo>
                <a:lnTo>
                  <a:pt x="9258184" y="5915330"/>
                </a:lnTo>
                <a:lnTo>
                  <a:pt x="9260241" y="5905089"/>
                </a:lnTo>
                <a:lnTo>
                  <a:pt x="9258184" y="5894900"/>
                </a:lnTo>
                <a:lnTo>
                  <a:pt x="9252575" y="5886579"/>
                </a:lnTo>
                <a:lnTo>
                  <a:pt x="9244255" y="5880969"/>
                </a:lnTo>
                <a:lnTo>
                  <a:pt x="9234064" y="5878912"/>
                </a:lnTo>
                <a:close/>
              </a:path>
              <a:path w="9260840" h="7059930">
                <a:moveTo>
                  <a:pt x="9234064" y="5983673"/>
                </a:moveTo>
                <a:lnTo>
                  <a:pt x="9223873" y="5985731"/>
                </a:lnTo>
                <a:lnTo>
                  <a:pt x="9215553" y="5991347"/>
                </a:lnTo>
                <a:lnTo>
                  <a:pt x="9209943" y="5999683"/>
                </a:lnTo>
                <a:lnTo>
                  <a:pt x="9207887" y="6009902"/>
                </a:lnTo>
                <a:lnTo>
                  <a:pt x="9209943" y="6020092"/>
                </a:lnTo>
                <a:lnTo>
                  <a:pt x="9215553" y="6028412"/>
                </a:lnTo>
                <a:lnTo>
                  <a:pt x="9223873" y="6034022"/>
                </a:lnTo>
                <a:lnTo>
                  <a:pt x="9234064" y="6036080"/>
                </a:lnTo>
                <a:lnTo>
                  <a:pt x="9244255" y="6034022"/>
                </a:lnTo>
                <a:lnTo>
                  <a:pt x="9252575" y="6028412"/>
                </a:lnTo>
                <a:lnTo>
                  <a:pt x="9258184" y="6020092"/>
                </a:lnTo>
                <a:lnTo>
                  <a:pt x="9260241" y="6009850"/>
                </a:lnTo>
                <a:lnTo>
                  <a:pt x="9258184" y="5999661"/>
                </a:lnTo>
                <a:lnTo>
                  <a:pt x="9252575" y="5991340"/>
                </a:lnTo>
                <a:lnTo>
                  <a:pt x="9244255" y="5985730"/>
                </a:lnTo>
                <a:lnTo>
                  <a:pt x="9234064" y="5983673"/>
                </a:lnTo>
                <a:close/>
              </a:path>
              <a:path w="9260840" h="7059930">
                <a:moveTo>
                  <a:pt x="9234064" y="6088434"/>
                </a:moveTo>
                <a:lnTo>
                  <a:pt x="9223873" y="6090492"/>
                </a:lnTo>
                <a:lnTo>
                  <a:pt x="9215553" y="6096108"/>
                </a:lnTo>
                <a:lnTo>
                  <a:pt x="9209943" y="6104444"/>
                </a:lnTo>
                <a:lnTo>
                  <a:pt x="9207887" y="6114664"/>
                </a:lnTo>
                <a:lnTo>
                  <a:pt x="9209943" y="6124853"/>
                </a:lnTo>
                <a:lnTo>
                  <a:pt x="9215553" y="6133174"/>
                </a:lnTo>
                <a:lnTo>
                  <a:pt x="9223873" y="6138784"/>
                </a:lnTo>
                <a:lnTo>
                  <a:pt x="9234064" y="6140841"/>
                </a:lnTo>
                <a:lnTo>
                  <a:pt x="9244255" y="6138784"/>
                </a:lnTo>
                <a:lnTo>
                  <a:pt x="9252575" y="6133174"/>
                </a:lnTo>
                <a:lnTo>
                  <a:pt x="9258184" y="6124853"/>
                </a:lnTo>
                <a:lnTo>
                  <a:pt x="9260241" y="6114611"/>
                </a:lnTo>
                <a:lnTo>
                  <a:pt x="9258184" y="6104422"/>
                </a:lnTo>
                <a:lnTo>
                  <a:pt x="9252575" y="6096101"/>
                </a:lnTo>
                <a:lnTo>
                  <a:pt x="9244255" y="6090491"/>
                </a:lnTo>
                <a:lnTo>
                  <a:pt x="9234064" y="6088434"/>
                </a:lnTo>
                <a:close/>
              </a:path>
              <a:path w="9260840" h="7059930">
                <a:moveTo>
                  <a:pt x="9234064" y="6193195"/>
                </a:moveTo>
                <a:lnTo>
                  <a:pt x="9223873" y="6195253"/>
                </a:lnTo>
                <a:lnTo>
                  <a:pt x="9215553" y="6200869"/>
                </a:lnTo>
                <a:lnTo>
                  <a:pt x="9209943" y="6209205"/>
                </a:lnTo>
                <a:lnTo>
                  <a:pt x="9207887" y="6219425"/>
                </a:lnTo>
                <a:lnTo>
                  <a:pt x="9209943" y="6229614"/>
                </a:lnTo>
                <a:lnTo>
                  <a:pt x="9215553" y="6237935"/>
                </a:lnTo>
                <a:lnTo>
                  <a:pt x="9223873" y="6243545"/>
                </a:lnTo>
                <a:lnTo>
                  <a:pt x="9234064" y="6245602"/>
                </a:lnTo>
                <a:lnTo>
                  <a:pt x="9244255" y="6243545"/>
                </a:lnTo>
                <a:lnTo>
                  <a:pt x="9252575" y="6237935"/>
                </a:lnTo>
                <a:lnTo>
                  <a:pt x="9258184" y="6229614"/>
                </a:lnTo>
                <a:lnTo>
                  <a:pt x="9260241" y="6219372"/>
                </a:lnTo>
                <a:lnTo>
                  <a:pt x="9258184" y="6209183"/>
                </a:lnTo>
                <a:lnTo>
                  <a:pt x="9252575" y="6200862"/>
                </a:lnTo>
                <a:lnTo>
                  <a:pt x="9244255" y="6195252"/>
                </a:lnTo>
                <a:lnTo>
                  <a:pt x="9234064" y="6193195"/>
                </a:lnTo>
                <a:close/>
              </a:path>
              <a:path w="9260840" h="7059930">
                <a:moveTo>
                  <a:pt x="9234064" y="6297956"/>
                </a:moveTo>
                <a:lnTo>
                  <a:pt x="9223873" y="6300014"/>
                </a:lnTo>
                <a:lnTo>
                  <a:pt x="9215553" y="6305630"/>
                </a:lnTo>
                <a:lnTo>
                  <a:pt x="9209943" y="6313966"/>
                </a:lnTo>
                <a:lnTo>
                  <a:pt x="9207887" y="6324186"/>
                </a:lnTo>
                <a:lnTo>
                  <a:pt x="9209943" y="6334375"/>
                </a:lnTo>
                <a:lnTo>
                  <a:pt x="9215553" y="6342696"/>
                </a:lnTo>
                <a:lnTo>
                  <a:pt x="9223873" y="6348306"/>
                </a:lnTo>
                <a:lnTo>
                  <a:pt x="9234064" y="6350363"/>
                </a:lnTo>
                <a:lnTo>
                  <a:pt x="9244255" y="6348306"/>
                </a:lnTo>
                <a:lnTo>
                  <a:pt x="9252575" y="6342696"/>
                </a:lnTo>
                <a:lnTo>
                  <a:pt x="9258184" y="6334375"/>
                </a:lnTo>
                <a:lnTo>
                  <a:pt x="9260241" y="6324134"/>
                </a:lnTo>
                <a:lnTo>
                  <a:pt x="9258184" y="6313944"/>
                </a:lnTo>
                <a:lnTo>
                  <a:pt x="9252575" y="6305624"/>
                </a:lnTo>
                <a:lnTo>
                  <a:pt x="9244255" y="6300014"/>
                </a:lnTo>
                <a:lnTo>
                  <a:pt x="9234064" y="6297956"/>
                </a:lnTo>
                <a:close/>
              </a:path>
              <a:path w="9260840" h="7059930">
                <a:moveTo>
                  <a:pt x="9234064" y="6402718"/>
                </a:moveTo>
                <a:lnTo>
                  <a:pt x="9223873" y="6404776"/>
                </a:lnTo>
                <a:lnTo>
                  <a:pt x="9215553" y="6410391"/>
                </a:lnTo>
                <a:lnTo>
                  <a:pt x="9209943" y="6418728"/>
                </a:lnTo>
                <a:lnTo>
                  <a:pt x="9207887" y="6428947"/>
                </a:lnTo>
                <a:lnTo>
                  <a:pt x="9209943" y="6439137"/>
                </a:lnTo>
                <a:lnTo>
                  <a:pt x="9215553" y="6447457"/>
                </a:lnTo>
                <a:lnTo>
                  <a:pt x="9223873" y="6453067"/>
                </a:lnTo>
                <a:lnTo>
                  <a:pt x="9234064" y="6455124"/>
                </a:lnTo>
                <a:lnTo>
                  <a:pt x="9244255" y="6453067"/>
                </a:lnTo>
                <a:lnTo>
                  <a:pt x="9252575" y="6447457"/>
                </a:lnTo>
                <a:lnTo>
                  <a:pt x="9258184" y="6439137"/>
                </a:lnTo>
                <a:lnTo>
                  <a:pt x="9260241" y="6428895"/>
                </a:lnTo>
                <a:lnTo>
                  <a:pt x="9258184" y="6418706"/>
                </a:lnTo>
                <a:lnTo>
                  <a:pt x="9252575" y="6410385"/>
                </a:lnTo>
                <a:lnTo>
                  <a:pt x="9244255" y="6404775"/>
                </a:lnTo>
                <a:lnTo>
                  <a:pt x="9234064" y="6402718"/>
                </a:lnTo>
                <a:close/>
              </a:path>
              <a:path w="9260840" h="7059930">
                <a:moveTo>
                  <a:pt x="9234064" y="6507479"/>
                </a:moveTo>
                <a:lnTo>
                  <a:pt x="9223873" y="6509537"/>
                </a:lnTo>
                <a:lnTo>
                  <a:pt x="9215553" y="6515153"/>
                </a:lnTo>
                <a:lnTo>
                  <a:pt x="9209943" y="6523489"/>
                </a:lnTo>
                <a:lnTo>
                  <a:pt x="9207887" y="6533708"/>
                </a:lnTo>
                <a:lnTo>
                  <a:pt x="9209943" y="6543898"/>
                </a:lnTo>
                <a:lnTo>
                  <a:pt x="9215553" y="6552218"/>
                </a:lnTo>
                <a:lnTo>
                  <a:pt x="9223873" y="6557828"/>
                </a:lnTo>
                <a:lnTo>
                  <a:pt x="9234064" y="6559886"/>
                </a:lnTo>
                <a:lnTo>
                  <a:pt x="9244255" y="6557828"/>
                </a:lnTo>
                <a:lnTo>
                  <a:pt x="9252575" y="6552218"/>
                </a:lnTo>
                <a:lnTo>
                  <a:pt x="9258184" y="6543898"/>
                </a:lnTo>
                <a:lnTo>
                  <a:pt x="9260241" y="6533656"/>
                </a:lnTo>
                <a:lnTo>
                  <a:pt x="9258184" y="6523467"/>
                </a:lnTo>
                <a:lnTo>
                  <a:pt x="9252575" y="6515146"/>
                </a:lnTo>
                <a:lnTo>
                  <a:pt x="9244255" y="6509536"/>
                </a:lnTo>
                <a:lnTo>
                  <a:pt x="9234064" y="6507479"/>
                </a:lnTo>
                <a:close/>
              </a:path>
              <a:path w="9260840" h="7059930">
                <a:moveTo>
                  <a:pt x="9234064" y="6612240"/>
                </a:moveTo>
                <a:lnTo>
                  <a:pt x="9223873" y="6614298"/>
                </a:lnTo>
                <a:lnTo>
                  <a:pt x="9215553" y="6619914"/>
                </a:lnTo>
                <a:lnTo>
                  <a:pt x="9209943" y="6628250"/>
                </a:lnTo>
                <a:lnTo>
                  <a:pt x="9207887" y="6638470"/>
                </a:lnTo>
                <a:lnTo>
                  <a:pt x="9209943" y="6648659"/>
                </a:lnTo>
                <a:lnTo>
                  <a:pt x="9215553" y="6656980"/>
                </a:lnTo>
                <a:lnTo>
                  <a:pt x="9223873" y="6662590"/>
                </a:lnTo>
                <a:lnTo>
                  <a:pt x="9234064" y="6664647"/>
                </a:lnTo>
                <a:lnTo>
                  <a:pt x="9244255" y="6662590"/>
                </a:lnTo>
                <a:lnTo>
                  <a:pt x="9252575" y="6656980"/>
                </a:lnTo>
                <a:lnTo>
                  <a:pt x="9258184" y="6648659"/>
                </a:lnTo>
                <a:lnTo>
                  <a:pt x="9260241" y="6638417"/>
                </a:lnTo>
                <a:lnTo>
                  <a:pt x="9258184" y="6628228"/>
                </a:lnTo>
                <a:lnTo>
                  <a:pt x="9252575" y="6619907"/>
                </a:lnTo>
                <a:lnTo>
                  <a:pt x="9244255" y="6614297"/>
                </a:lnTo>
                <a:lnTo>
                  <a:pt x="9234064" y="6612240"/>
                </a:lnTo>
                <a:close/>
              </a:path>
              <a:path w="9260840" h="7059930">
                <a:moveTo>
                  <a:pt x="9234064" y="6717001"/>
                </a:moveTo>
                <a:lnTo>
                  <a:pt x="9223873" y="6719059"/>
                </a:lnTo>
                <a:lnTo>
                  <a:pt x="9215553" y="6724675"/>
                </a:lnTo>
                <a:lnTo>
                  <a:pt x="9209943" y="6733011"/>
                </a:lnTo>
                <a:lnTo>
                  <a:pt x="9207887" y="6743231"/>
                </a:lnTo>
                <a:lnTo>
                  <a:pt x="9209943" y="6753420"/>
                </a:lnTo>
                <a:lnTo>
                  <a:pt x="9215553" y="6761741"/>
                </a:lnTo>
                <a:lnTo>
                  <a:pt x="9223873" y="6767351"/>
                </a:lnTo>
                <a:lnTo>
                  <a:pt x="9234064" y="6769408"/>
                </a:lnTo>
                <a:lnTo>
                  <a:pt x="9244255" y="6767351"/>
                </a:lnTo>
                <a:lnTo>
                  <a:pt x="9252575" y="6761741"/>
                </a:lnTo>
                <a:lnTo>
                  <a:pt x="9258184" y="6753420"/>
                </a:lnTo>
                <a:lnTo>
                  <a:pt x="9260241" y="6743178"/>
                </a:lnTo>
                <a:lnTo>
                  <a:pt x="9258184" y="6732989"/>
                </a:lnTo>
                <a:lnTo>
                  <a:pt x="9252575" y="6724668"/>
                </a:lnTo>
                <a:lnTo>
                  <a:pt x="9244255" y="6719058"/>
                </a:lnTo>
                <a:lnTo>
                  <a:pt x="9234064" y="6717001"/>
                </a:lnTo>
                <a:close/>
              </a:path>
              <a:path w="9260840" h="7059930">
                <a:moveTo>
                  <a:pt x="9234996" y="6821783"/>
                </a:moveTo>
                <a:lnTo>
                  <a:pt x="9224721" y="6823359"/>
                </a:lnTo>
                <a:lnTo>
                  <a:pt x="9216144" y="6828575"/>
                </a:lnTo>
                <a:lnTo>
                  <a:pt x="9210145" y="6836637"/>
                </a:lnTo>
                <a:lnTo>
                  <a:pt x="9207604" y="6846748"/>
                </a:lnTo>
                <a:lnTo>
                  <a:pt x="9209179" y="6857023"/>
                </a:lnTo>
                <a:lnTo>
                  <a:pt x="9214389" y="6865600"/>
                </a:lnTo>
                <a:lnTo>
                  <a:pt x="9222435" y="6871596"/>
                </a:lnTo>
                <a:lnTo>
                  <a:pt x="9232514" y="6874132"/>
                </a:lnTo>
                <a:lnTo>
                  <a:pt x="9242793" y="6872558"/>
                </a:lnTo>
                <a:lnTo>
                  <a:pt x="9251370" y="6867347"/>
                </a:lnTo>
                <a:lnTo>
                  <a:pt x="9257367" y="6859300"/>
                </a:lnTo>
                <a:lnTo>
                  <a:pt x="9259906" y="6849219"/>
                </a:lnTo>
                <a:lnTo>
                  <a:pt x="9258331" y="6838892"/>
                </a:lnTo>
                <a:lnTo>
                  <a:pt x="9253121" y="6830316"/>
                </a:lnTo>
                <a:lnTo>
                  <a:pt x="9245075" y="6824319"/>
                </a:lnTo>
                <a:lnTo>
                  <a:pt x="9234996" y="6821783"/>
                </a:lnTo>
                <a:close/>
              </a:path>
              <a:path w="9260840" h="7059930">
                <a:moveTo>
                  <a:pt x="9206664" y="6920695"/>
                </a:moveTo>
                <a:lnTo>
                  <a:pt x="9196636" y="6921148"/>
                </a:lnTo>
                <a:lnTo>
                  <a:pt x="9187503" y="6925336"/>
                </a:lnTo>
                <a:lnTo>
                  <a:pt x="9180422" y="6932983"/>
                </a:lnTo>
                <a:lnTo>
                  <a:pt x="9176863" y="6942750"/>
                </a:lnTo>
                <a:lnTo>
                  <a:pt x="9177309" y="6952776"/>
                </a:lnTo>
                <a:lnTo>
                  <a:pt x="9181482" y="6961902"/>
                </a:lnTo>
                <a:lnTo>
                  <a:pt x="9189102" y="6968971"/>
                </a:lnTo>
                <a:lnTo>
                  <a:pt x="9198869" y="6972528"/>
                </a:lnTo>
                <a:lnTo>
                  <a:pt x="9208894" y="6972080"/>
                </a:lnTo>
                <a:lnTo>
                  <a:pt x="9218021" y="6967905"/>
                </a:lnTo>
                <a:lnTo>
                  <a:pt x="9225122" y="6960239"/>
                </a:lnTo>
                <a:lnTo>
                  <a:pt x="9228679" y="6950472"/>
                </a:lnTo>
                <a:lnTo>
                  <a:pt x="9228229" y="6940447"/>
                </a:lnTo>
                <a:lnTo>
                  <a:pt x="9224053" y="6931321"/>
                </a:lnTo>
                <a:lnTo>
                  <a:pt x="9216431" y="6924253"/>
                </a:lnTo>
                <a:lnTo>
                  <a:pt x="9206664" y="6920695"/>
                </a:lnTo>
                <a:close/>
              </a:path>
              <a:path w="9260840" h="7059930">
                <a:moveTo>
                  <a:pt x="9123348" y="6988448"/>
                </a:moveTo>
                <a:lnTo>
                  <a:pt x="9113272" y="6991108"/>
                </a:lnTo>
                <a:lnTo>
                  <a:pt x="9105029" y="6997447"/>
                </a:lnTo>
                <a:lnTo>
                  <a:pt x="9100033" y="7006150"/>
                </a:lnTo>
                <a:lnTo>
                  <a:pt x="9098666" y="7016092"/>
                </a:lnTo>
                <a:lnTo>
                  <a:pt x="9101314" y="7026145"/>
                </a:lnTo>
                <a:lnTo>
                  <a:pt x="9107654" y="7034383"/>
                </a:lnTo>
                <a:lnTo>
                  <a:pt x="9116358" y="7039378"/>
                </a:lnTo>
                <a:lnTo>
                  <a:pt x="9126299" y="7040745"/>
                </a:lnTo>
                <a:lnTo>
                  <a:pt x="9136402" y="7038075"/>
                </a:lnTo>
                <a:lnTo>
                  <a:pt x="9144639" y="7031736"/>
                </a:lnTo>
                <a:lnTo>
                  <a:pt x="9149632" y="7023032"/>
                </a:lnTo>
                <a:lnTo>
                  <a:pt x="9150997" y="7013090"/>
                </a:lnTo>
                <a:lnTo>
                  <a:pt x="9148349" y="7003038"/>
                </a:lnTo>
                <a:lnTo>
                  <a:pt x="9142013" y="6994800"/>
                </a:lnTo>
                <a:lnTo>
                  <a:pt x="9133304" y="6989807"/>
                </a:lnTo>
                <a:lnTo>
                  <a:pt x="9123348" y="6988448"/>
                </a:lnTo>
                <a:close/>
              </a:path>
              <a:path w="9260840" h="7059930">
                <a:moveTo>
                  <a:pt x="9022877" y="7007190"/>
                </a:moveTo>
                <a:lnTo>
                  <a:pt x="9012690" y="7009247"/>
                </a:lnTo>
                <a:lnTo>
                  <a:pt x="9004369" y="7014858"/>
                </a:lnTo>
                <a:lnTo>
                  <a:pt x="8998758" y="7023178"/>
                </a:lnTo>
                <a:lnTo>
                  <a:pt x="8996699" y="7033368"/>
                </a:lnTo>
                <a:lnTo>
                  <a:pt x="8998758" y="7043557"/>
                </a:lnTo>
                <a:lnTo>
                  <a:pt x="9004369" y="7051877"/>
                </a:lnTo>
                <a:lnTo>
                  <a:pt x="9012690" y="7057487"/>
                </a:lnTo>
                <a:lnTo>
                  <a:pt x="9022929" y="7059544"/>
                </a:lnTo>
                <a:lnTo>
                  <a:pt x="9033120" y="7057487"/>
                </a:lnTo>
                <a:lnTo>
                  <a:pt x="9041440" y="7051877"/>
                </a:lnTo>
                <a:lnTo>
                  <a:pt x="9047049" y="7043557"/>
                </a:lnTo>
                <a:lnTo>
                  <a:pt x="9049106" y="7033368"/>
                </a:lnTo>
                <a:lnTo>
                  <a:pt x="9047049" y="7023178"/>
                </a:lnTo>
                <a:lnTo>
                  <a:pt x="9041434" y="7014858"/>
                </a:lnTo>
                <a:lnTo>
                  <a:pt x="9033097" y="7009247"/>
                </a:lnTo>
                <a:lnTo>
                  <a:pt x="9022877" y="7007190"/>
                </a:lnTo>
                <a:close/>
              </a:path>
              <a:path w="9260840" h="7059930">
                <a:moveTo>
                  <a:pt x="8918115" y="7007190"/>
                </a:moveTo>
                <a:lnTo>
                  <a:pt x="8907929" y="7009247"/>
                </a:lnTo>
                <a:lnTo>
                  <a:pt x="8899608" y="7014858"/>
                </a:lnTo>
                <a:lnTo>
                  <a:pt x="8893996" y="7023178"/>
                </a:lnTo>
                <a:lnTo>
                  <a:pt x="8891938" y="7033368"/>
                </a:lnTo>
                <a:lnTo>
                  <a:pt x="8893996" y="7043557"/>
                </a:lnTo>
                <a:lnTo>
                  <a:pt x="8899608" y="7051877"/>
                </a:lnTo>
                <a:lnTo>
                  <a:pt x="8907929" y="7057487"/>
                </a:lnTo>
                <a:lnTo>
                  <a:pt x="8918168" y="7059544"/>
                </a:lnTo>
                <a:lnTo>
                  <a:pt x="8928358" y="7057487"/>
                </a:lnTo>
                <a:lnTo>
                  <a:pt x="8936679" y="7051877"/>
                </a:lnTo>
                <a:lnTo>
                  <a:pt x="8942288" y="7043557"/>
                </a:lnTo>
                <a:lnTo>
                  <a:pt x="8944345" y="7033368"/>
                </a:lnTo>
                <a:lnTo>
                  <a:pt x="8942287" y="7023178"/>
                </a:lnTo>
                <a:lnTo>
                  <a:pt x="8936672" y="7014858"/>
                </a:lnTo>
                <a:lnTo>
                  <a:pt x="8928336" y="7009247"/>
                </a:lnTo>
                <a:lnTo>
                  <a:pt x="8918115" y="7007190"/>
                </a:lnTo>
                <a:close/>
              </a:path>
              <a:path w="9260840" h="7059930">
                <a:moveTo>
                  <a:pt x="8813354" y="7007190"/>
                </a:moveTo>
                <a:lnTo>
                  <a:pt x="8803168" y="7009247"/>
                </a:lnTo>
                <a:lnTo>
                  <a:pt x="8794847" y="7014858"/>
                </a:lnTo>
                <a:lnTo>
                  <a:pt x="8789235" y="7023178"/>
                </a:lnTo>
                <a:lnTo>
                  <a:pt x="8787177" y="7033368"/>
                </a:lnTo>
                <a:lnTo>
                  <a:pt x="8789235" y="7043557"/>
                </a:lnTo>
                <a:lnTo>
                  <a:pt x="8794847" y="7051877"/>
                </a:lnTo>
                <a:lnTo>
                  <a:pt x="8803168" y="7057487"/>
                </a:lnTo>
                <a:lnTo>
                  <a:pt x="8813407" y="7059544"/>
                </a:lnTo>
                <a:lnTo>
                  <a:pt x="8823597" y="7057487"/>
                </a:lnTo>
                <a:lnTo>
                  <a:pt x="8831918" y="7051877"/>
                </a:lnTo>
                <a:lnTo>
                  <a:pt x="8837527" y="7043557"/>
                </a:lnTo>
                <a:lnTo>
                  <a:pt x="8839584" y="7033368"/>
                </a:lnTo>
                <a:lnTo>
                  <a:pt x="8837526" y="7023178"/>
                </a:lnTo>
                <a:lnTo>
                  <a:pt x="8831911" y="7014858"/>
                </a:lnTo>
                <a:lnTo>
                  <a:pt x="8823575" y="7009247"/>
                </a:lnTo>
                <a:lnTo>
                  <a:pt x="8813354" y="7007190"/>
                </a:lnTo>
                <a:close/>
              </a:path>
              <a:path w="9260840" h="7059930">
                <a:moveTo>
                  <a:pt x="8708593" y="7007190"/>
                </a:moveTo>
                <a:lnTo>
                  <a:pt x="8698402" y="7009247"/>
                </a:lnTo>
                <a:lnTo>
                  <a:pt x="8690082" y="7014858"/>
                </a:lnTo>
                <a:lnTo>
                  <a:pt x="8684472" y="7023178"/>
                </a:lnTo>
                <a:lnTo>
                  <a:pt x="8682416" y="7033368"/>
                </a:lnTo>
                <a:lnTo>
                  <a:pt x="8684472" y="7043557"/>
                </a:lnTo>
                <a:lnTo>
                  <a:pt x="8690082" y="7051877"/>
                </a:lnTo>
                <a:lnTo>
                  <a:pt x="8698402" y="7057487"/>
                </a:lnTo>
                <a:lnTo>
                  <a:pt x="8708645" y="7059544"/>
                </a:lnTo>
                <a:lnTo>
                  <a:pt x="8718836" y="7057487"/>
                </a:lnTo>
                <a:lnTo>
                  <a:pt x="8727157" y="7051877"/>
                </a:lnTo>
                <a:lnTo>
                  <a:pt x="8732766" y="7043557"/>
                </a:lnTo>
                <a:lnTo>
                  <a:pt x="8734823" y="7033368"/>
                </a:lnTo>
                <a:lnTo>
                  <a:pt x="8732765" y="7023178"/>
                </a:lnTo>
                <a:lnTo>
                  <a:pt x="8727150" y="7014858"/>
                </a:lnTo>
                <a:lnTo>
                  <a:pt x="8718814" y="7009247"/>
                </a:lnTo>
                <a:lnTo>
                  <a:pt x="8708593" y="7007190"/>
                </a:lnTo>
                <a:close/>
              </a:path>
              <a:path w="9260840" h="7059930">
                <a:moveTo>
                  <a:pt x="8603832" y="7007190"/>
                </a:moveTo>
                <a:lnTo>
                  <a:pt x="8593641" y="7009247"/>
                </a:lnTo>
                <a:lnTo>
                  <a:pt x="8585321" y="7014858"/>
                </a:lnTo>
                <a:lnTo>
                  <a:pt x="8579711" y="7023178"/>
                </a:lnTo>
                <a:lnTo>
                  <a:pt x="8577655" y="7033368"/>
                </a:lnTo>
                <a:lnTo>
                  <a:pt x="8579711" y="7043557"/>
                </a:lnTo>
                <a:lnTo>
                  <a:pt x="8585321" y="7051877"/>
                </a:lnTo>
                <a:lnTo>
                  <a:pt x="8593641" y="7057487"/>
                </a:lnTo>
                <a:lnTo>
                  <a:pt x="8603884" y="7059544"/>
                </a:lnTo>
                <a:lnTo>
                  <a:pt x="8614075" y="7057487"/>
                </a:lnTo>
                <a:lnTo>
                  <a:pt x="8622395" y="7051877"/>
                </a:lnTo>
                <a:lnTo>
                  <a:pt x="8628005" y="7043557"/>
                </a:lnTo>
                <a:lnTo>
                  <a:pt x="8630061" y="7033368"/>
                </a:lnTo>
                <a:lnTo>
                  <a:pt x="8628004" y="7023178"/>
                </a:lnTo>
                <a:lnTo>
                  <a:pt x="8622389" y="7014858"/>
                </a:lnTo>
                <a:lnTo>
                  <a:pt x="8614053" y="7009247"/>
                </a:lnTo>
                <a:lnTo>
                  <a:pt x="8603832" y="7007190"/>
                </a:lnTo>
                <a:close/>
              </a:path>
              <a:path w="9260840" h="7059930">
                <a:moveTo>
                  <a:pt x="8499071" y="7007190"/>
                </a:moveTo>
                <a:lnTo>
                  <a:pt x="8488880" y="7009247"/>
                </a:lnTo>
                <a:lnTo>
                  <a:pt x="8480559" y="7014858"/>
                </a:lnTo>
                <a:lnTo>
                  <a:pt x="8474950" y="7023178"/>
                </a:lnTo>
                <a:lnTo>
                  <a:pt x="8472893" y="7033368"/>
                </a:lnTo>
                <a:lnTo>
                  <a:pt x="8474950" y="7043557"/>
                </a:lnTo>
                <a:lnTo>
                  <a:pt x="8480559" y="7051877"/>
                </a:lnTo>
                <a:lnTo>
                  <a:pt x="8488880" y="7057487"/>
                </a:lnTo>
                <a:lnTo>
                  <a:pt x="8499123" y="7059544"/>
                </a:lnTo>
                <a:lnTo>
                  <a:pt x="8509314" y="7057487"/>
                </a:lnTo>
                <a:lnTo>
                  <a:pt x="8517634" y="7051877"/>
                </a:lnTo>
                <a:lnTo>
                  <a:pt x="8523243" y="7043557"/>
                </a:lnTo>
                <a:lnTo>
                  <a:pt x="8525300" y="7033368"/>
                </a:lnTo>
                <a:lnTo>
                  <a:pt x="8523243" y="7023178"/>
                </a:lnTo>
                <a:lnTo>
                  <a:pt x="8517628" y="7014858"/>
                </a:lnTo>
                <a:lnTo>
                  <a:pt x="8509291" y="7009247"/>
                </a:lnTo>
                <a:lnTo>
                  <a:pt x="8499071" y="7007190"/>
                </a:lnTo>
                <a:close/>
              </a:path>
              <a:path w="9260840" h="7059930">
                <a:moveTo>
                  <a:pt x="8394309" y="7007190"/>
                </a:moveTo>
                <a:lnTo>
                  <a:pt x="8384119" y="7009247"/>
                </a:lnTo>
                <a:lnTo>
                  <a:pt x="8375798" y="7014858"/>
                </a:lnTo>
                <a:lnTo>
                  <a:pt x="8370189" y="7023178"/>
                </a:lnTo>
                <a:lnTo>
                  <a:pt x="8368132" y="7033368"/>
                </a:lnTo>
                <a:lnTo>
                  <a:pt x="8370189" y="7043557"/>
                </a:lnTo>
                <a:lnTo>
                  <a:pt x="8375798" y="7051877"/>
                </a:lnTo>
                <a:lnTo>
                  <a:pt x="8384119" y="7057487"/>
                </a:lnTo>
                <a:lnTo>
                  <a:pt x="8394362" y="7059544"/>
                </a:lnTo>
                <a:lnTo>
                  <a:pt x="8404552" y="7057487"/>
                </a:lnTo>
                <a:lnTo>
                  <a:pt x="8412873" y="7051877"/>
                </a:lnTo>
                <a:lnTo>
                  <a:pt x="8418482" y="7043557"/>
                </a:lnTo>
                <a:lnTo>
                  <a:pt x="8420539" y="7033368"/>
                </a:lnTo>
                <a:lnTo>
                  <a:pt x="8418481" y="7023178"/>
                </a:lnTo>
                <a:lnTo>
                  <a:pt x="8412866" y="7014858"/>
                </a:lnTo>
                <a:lnTo>
                  <a:pt x="8404530" y="7009247"/>
                </a:lnTo>
                <a:lnTo>
                  <a:pt x="8394309" y="7007190"/>
                </a:lnTo>
                <a:close/>
              </a:path>
              <a:path w="9260840" h="7059930">
                <a:moveTo>
                  <a:pt x="8289548" y="7007190"/>
                </a:moveTo>
                <a:lnTo>
                  <a:pt x="8279358" y="7009247"/>
                </a:lnTo>
                <a:lnTo>
                  <a:pt x="8271037" y="7014858"/>
                </a:lnTo>
                <a:lnTo>
                  <a:pt x="8265428" y="7023178"/>
                </a:lnTo>
                <a:lnTo>
                  <a:pt x="8263371" y="7033368"/>
                </a:lnTo>
                <a:lnTo>
                  <a:pt x="8265428" y="7043557"/>
                </a:lnTo>
                <a:lnTo>
                  <a:pt x="8271037" y="7051877"/>
                </a:lnTo>
                <a:lnTo>
                  <a:pt x="8279358" y="7057487"/>
                </a:lnTo>
                <a:lnTo>
                  <a:pt x="8289600" y="7059544"/>
                </a:lnTo>
                <a:lnTo>
                  <a:pt x="8299791" y="7057487"/>
                </a:lnTo>
                <a:lnTo>
                  <a:pt x="8308112" y="7051877"/>
                </a:lnTo>
                <a:lnTo>
                  <a:pt x="8313721" y="7043557"/>
                </a:lnTo>
                <a:lnTo>
                  <a:pt x="8315778" y="7033368"/>
                </a:lnTo>
                <a:lnTo>
                  <a:pt x="8313720" y="7023178"/>
                </a:lnTo>
                <a:lnTo>
                  <a:pt x="8308105" y="7014858"/>
                </a:lnTo>
                <a:lnTo>
                  <a:pt x="8299769" y="7009247"/>
                </a:lnTo>
                <a:lnTo>
                  <a:pt x="8289548" y="7007190"/>
                </a:lnTo>
                <a:close/>
              </a:path>
              <a:path w="9260840" h="7059930">
                <a:moveTo>
                  <a:pt x="8184787" y="7007190"/>
                </a:moveTo>
                <a:lnTo>
                  <a:pt x="8174596" y="7009247"/>
                </a:lnTo>
                <a:lnTo>
                  <a:pt x="8166276" y="7014858"/>
                </a:lnTo>
                <a:lnTo>
                  <a:pt x="8160666" y="7023178"/>
                </a:lnTo>
                <a:lnTo>
                  <a:pt x="8158610" y="7033368"/>
                </a:lnTo>
                <a:lnTo>
                  <a:pt x="8160666" y="7043557"/>
                </a:lnTo>
                <a:lnTo>
                  <a:pt x="8166276" y="7051877"/>
                </a:lnTo>
                <a:lnTo>
                  <a:pt x="8174596" y="7057487"/>
                </a:lnTo>
                <a:lnTo>
                  <a:pt x="8184839" y="7059544"/>
                </a:lnTo>
                <a:lnTo>
                  <a:pt x="8195030" y="7057487"/>
                </a:lnTo>
                <a:lnTo>
                  <a:pt x="8203351" y="7051877"/>
                </a:lnTo>
                <a:lnTo>
                  <a:pt x="8208960" y="7043557"/>
                </a:lnTo>
                <a:lnTo>
                  <a:pt x="8211017" y="7033368"/>
                </a:lnTo>
                <a:lnTo>
                  <a:pt x="8208959" y="7023178"/>
                </a:lnTo>
                <a:lnTo>
                  <a:pt x="8203344" y="7014858"/>
                </a:lnTo>
                <a:lnTo>
                  <a:pt x="8195008" y="7009247"/>
                </a:lnTo>
                <a:lnTo>
                  <a:pt x="8184787" y="7007190"/>
                </a:lnTo>
                <a:close/>
              </a:path>
              <a:path w="9260840" h="7059930">
                <a:moveTo>
                  <a:pt x="8080026" y="7007190"/>
                </a:moveTo>
                <a:lnTo>
                  <a:pt x="8069835" y="7009247"/>
                </a:lnTo>
                <a:lnTo>
                  <a:pt x="8061515" y="7014858"/>
                </a:lnTo>
                <a:lnTo>
                  <a:pt x="8055905" y="7023178"/>
                </a:lnTo>
                <a:lnTo>
                  <a:pt x="8053849" y="7033368"/>
                </a:lnTo>
                <a:lnTo>
                  <a:pt x="8055905" y="7043557"/>
                </a:lnTo>
                <a:lnTo>
                  <a:pt x="8061515" y="7051877"/>
                </a:lnTo>
                <a:lnTo>
                  <a:pt x="8069835" y="7057487"/>
                </a:lnTo>
                <a:lnTo>
                  <a:pt x="8080078" y="7059544"/>
                </a:lnTo>
                <a:lnTo>
                  <a:pt x="8090269" y="7057487"/>
                </a:lnTo>
                <a:lnTo>
                  <a:pt x="8098589" y="7051877"/>
                </a:lnTo>
                <a:lnTo>
                  <a:pt x="8104199" y="7043557"/>
                </a:lnTo>
                <a:lnTo>
                  <a:pt x="8106255" y="7033368"/>
                </a:lnTo>
                <a:lnTo>
                  <a:pt x="8104198" y="7023178"/>
                </a:lnTo>
                <a:lnTo>
                  <a:pt x="8098583" y="7014858"/>
                </a:lnTo>
                <a:lnTo>
                  <a:pt x="8090247" y="7009247"/>
                </a:lnTo>
                <a:lnTo>
                  <a:pt x="8080026" y="7007190"/>
                </a:lnTo>
                <a:close/>
              </a:path>
              <a:path w="9260840" h="7059930">
                <a:moveTo>
                  <a:pt x="7975265" y="7007190"/>
                </a:moveTo>
                <a:lnTo>
                  <a:pt x="7965074" y="7009247"/>
                </a:lnTo>
                <a:lnTo>
                  <a:pt x="7956753" y="7014858"/>
                </a:lnTo>
                <a:lnTo>
                  <a:pt x="7951144" y="7023178"/>
                </a:lnTo>
                <a:lnTo>
                  <a:pt x="7949087" y="7033368"/>
                </a:lnTo>
                <a:lnTo>
                  <a:pt x="7951144" y="7043557"/>
                </a:lnTo>
                <a:lnTo>
                  <a:pt x="7956753" y="7051877"/>
                </a:lnTo>
                <a:lnTo>
                  <a:pt x="7965074" y="7057487"/>
                </a:lnTo>
                <a:lnTo>
                  <a:pt x="7975317" y="7059544"/>
                </a:lnTo>
                <a:lnTo>
                  <a:pt x="7985507" y="7057487"/>
                </a:lnTo>
                <a:lnTo>
                  <a:pt x="7993828" y="7051877"/>
                </a:lnTo>
                <a:lnTo>
                  <a:pt x="7999437" y="7043557"/>
                </a:lnTo>
                <a:lnTo>
                  <a:pt x="8001494" y="7033368"/>
                </a:lnTo>
                <a:lnTo>
                  <a:pt x="7999437" y="7023178"/>
                </a:lnTo>
                <a:lnTo>
                  <a:pt x="7993822" y="7014858"/>
                </a:lnTo>
                <a:lnTo>
                  <a:pt x="7985485" y="7009247"/>
                </a:lnTo>
                <a:lnTo>
                  <a:pt x="7975265" y="7007190"/>
                </a:lnTo>
                <a:close/>
              </a:path>
              <a:path w="9260840" h="7059930">
                <a:moveTo>
                  <a:pt x="7870503" y="7007190"/>
                </a:moveTo>
                <a:lnTo>
                  <a:pt x="7860313" y="7009247"/>
                </a:lnTo>
                <a:lnTo>
                  <a:pt x="7851992" y="7014858"/>
                </a:lnTo>
                <a:lnTo>
                  <a:pt x="7846383" y="7023178"/>
                </a:lnTo>
                <a:lnTo>
                  <a:pt x="7844326" y="7033368"/>
                </a:lnTo>
                <a:lnTo>
                  <a:pt x="7846383" y="7043557"/>
                </a:lnTo>
                <a:lnTo>
                  <a:pt x="7851992" y="7051877"/>
                </a:lnTo>
                <a:lnTo>
                  <a:pt x="7860313" y="7057487"/>
                </a:lnTo>
                <a:lnTo>
                  <a:pt x="7870556" y="7059544"/>
                </a:lnTo>
                <a:lnTo>
                  <a:pt x="7880746" y="7057487"/>
                </a:lnTo>
                <a:lnTo>
                  <a:pt x="7889067" y="7051877"/>
                </a:lnTo>
                <a:lnTo>
                  <a:pt x="7894676" y="7043557"/>
                </a:lnTo>
                <a:lnTo>
                  <a:pt x="7896733" y="7033368"/>
                </a:lnTo>
                <a:lnTo>
                  <a:pt x="7894675" y="7023178"/>
                </a:lnTo>
                <a:lnTo>
                  <a:pt x="7889060" y="7014858"/>
                </a:lnTo>
                <a:lnTo>
                  <a:pt x="7880724" y="7009247"/>
                </a:lnTo>
                <a:lnTo>
                  <a:pt x="7870503" y="7007190"/>
                </a:lnTo>
                <a:close/>
              </a:path>
              <a:path w="9260840" h="7059930">
                <a:moveTo>
                  <a:pt x="7765742" y="7007190"/>
                </a:moveTo>
                <a:lnTo>
                  <a:pt x="7755551" y="7009247"/>
                </a:lnTo>
                <a:lnTo>
                  <a:pt x="7747231" y="7014858"/>
                </a:lnTo>
                <a:lnTo>
                  <a:pt x="7741622" y="7023178"/>
                </a:lnTo>
                <a:lnTo>
                  <a:pt x="7739565" y="7033368"/>
                </a:lnTo>
                <a:lnTo>
                  <a:pt x="7741622" y="7043557"/>
                </a:lnTo>
                <a:lnTo>
                  <a:pt x="7747231" y="7051877"/>
                </a:lnTo>
                <a:lnTo>
                  <a:pt x="7755551" y="7057487"/>
                </a:lnTo>
                <a:lnTo>
                  <a:pt x="7765794" y="7059544"/>
                </a:lnTo>
                <a:lnTo>
                  <a:pt x="7775985" y="7057487"/>
                </a:lnTo>
                <a:lnTo>
                  <a:pt x="7784306" y="7051877"/>
                </a:lnTo>
                <a:lnTo>
                  <a:pt x="7789915" y="7043557"/>
                </a:lnTo>
                <a:lnTo>
                  <a:pt x="7791972" y="7033368"/>
                </a:lnTo>
                <a:lnTo>
                  <a:pt x="7789914" y="7023178"/>
                </a:lnTo>
                <a:lnTo>
                  <a:pt x="7784299" y="7014858"/>
                </a:lnTo>
                <a:lnTo>
                  <a:pt x="7775963" y="7009247"/>
                </a:lnTo>
                <a:lnTo>
                  <a:pt x="7765742" y="7007190"/>
                </a:lnTo>
                <a:close/>
              </a:path>
              <a:path w="9260840" h="7059930">
                <a:moveTo>
                  <a:pt x="7660981" y="7007190"/>
                </a:moveTo>
                <a:lnTo>
                  <a:pt x="7650790" y="7009247"/>
                </a:lnTo>
                <a:lnTo>
                  <a:pt x="7642470" y="7014858"/>
                </a:lnTo>
                <a:lnTo>
                  <a:pt x="7636860" y="7023178"/>
                </a:lnTo>
                <a:lnTo>
                  <a:pt x="7634804" y="7033368"/>
                </a:lnTo>
                <a:lnTo>
                  <a:pt x="7636860" y="7043557"/>
                </a:lnTo>
                <a:lnTo>
                  <a:pt x="7642470" y="7051877"/>
                </a:lnTo>
                <a:lnTo>
                  <a:pt x="7650790" y="7057487"/>
                </a:lnTo>
                <a:lnTo>
                  <a:pt x="7661033" y="7059544"/>
                </a:lnTo>
                <a:lnTo>
                  <a:pt x="7671224" y="7057487"/>
                </a:lnTo>
                <a:lnTo>
                  <a:pt x="7679544" y="7051877"/>
                </a:lnTo>
                <a:lnTo>
                  <a:pt x="7685154" y="7043557"/>
                </a:lnTo>
                <a:lnTo>
                  <a:pt x="7687210" y="7033368"/>
                </a:lnTo>
                <a:lnTo>
                  <a:pt x="7685153" y="7023178"/>
                </a:lnTo>
                <a:lnTo>
                  <a:pt x="7679538" y="7014858"/>
                </a:lnTo>
                <a:lnTo>
                  <a:pt x="7671202" y="7009247"/>
                </a:lnTo>
                <a:lnTo>
                  <a:pt x="7660981" y="7007190"/>
                </a:lnTo>
                <a:close/>
              </a:path>
              <a:path w="9260840" h="7059930">
                <a:moveTo>
                  <a:pt x="7556220" y="7007190"/>
                </a:moveTo>
                <a:lnTo>
                  <a:pt x="7546029" y="7009247"/>
                </a:lnTo>
                <a:lnTo>
                  <a:pt x="7537708" y="7014858"/>
                </a:lnTo>
                <a:lnTo>
                  <a:pt x="7532099" y="7023178"/>
                </a:lnTo>
                <a:lnTo>
                  <a:pt x="7530042" y="7033368"/>
                </a:lnTo>
                <a:lnTo>
                  <a:pt x="7532099" y="7043557"/>
                </a:lnTo>
                <a:lnTo>
                  <a:pt x="7537708" y="7051877"/>
                </a:lnTo>
                <a:lnTo>
                  <a:pt x="7546029" y="7057487"/>
                </a:lnTo>
                <a:lnTo>
                  <a:pt x="7556272" y="7059544"/>
                </a:lnTo>
                <a:lnTo>
                  <a:pt x="7566463" y="7057487"/>
                </a:lnTo>
                <a:lnTo>
                  <a:pt x="7574783" y="7051877"/>
                </a:lnTo>
                <a:lnTo>
                  <a:pt x="7580393" y="7043557"/>
                </a:lnTo>
                <a:lnTo>
                  <a:pt x="7582449" y="7033368"/>
                </a:lnTo>
                <a:lnTo>
                  <a:pt x="7580392" y="7023178"/>
                </a:lnTo>
                <a:lnTo>
                  <a:pt x="7574777" y="7014858"/>
                </a:lnTo>
                <a:lnTo>
                  <a:pt x="7566441" y="7009247"/>
                </a:lnTo>
                <a:lnTo>
                  <a:pt x="7556220" y="7007190"/>
                </a:lnTo>
                <a:close/>
              </a:path>
              <a:path w="9260840" h="7059930">
                <a:moveTo>
                  <a:pt x="7451458" y="7007190"/>
                </a:moveTo>
                <a:lnTo>
                  <a:pt x="7441268" y="7009247"/>
                </a:lnTo>
                <a:lnTo>
                  <a:pt x="7432947" y="7014858"/>
                </a:lnTo>
                <a:lnTo>
                  <a:pt x="7427338" y="7023178"/>
                </a:lnTo>
                <a:lnTo>
                  <a:pt x="7425281" y="7033368"/>
                </a:lnTo>
                <a:lnTo>
                  <a:pt x="7427338" y="7043557"/>
                </a:lnTo>
                <a:lnTo>
                  <a:pt x="7432947" y="7051877"/>
                </a:lnTo>
                <a:lnTo>
                  <a:pt x="7441268" y="7057487"/>
                </a:lnTo>
                <a:lnTo>
                  <a:pt x="7451511" y="7059544"/>
                </a:lnTo>
                <a:lnTo>
                  <a:pt x="7461697" y="7057487"/>
                </a:lnTo>
                <a:lnTo>
                  <a:pt x="7470018" y="7051877"/>
                </a:lnTo>
                <a:lnTo>
                  <a:pt x="7475630" y="7043557"/>
                </a:lnTo>
                <a:lnTo>
                  <a:pt x="7477688" y="7033368"/>
                </a:lnTo>
                <a:lnTo>
                  <a:pt x="7475629" y="7023178"/>
                </a:lnTo>
                <a:lnTo>
                  <a:pt x="7470012" y="7014858"/>
                </a:lnTo>
                <a:lnTo>
                  <a:pt x="7461675" y="7009247"/>
                </a:lnTo>
                <a:lnTo>
                  <a:pt x="7451458" y="7007190"/>
                </a:lnTo>
                <a:close/>
              </a:path>
              <a:path w="9260840" h="7059930">
                <a:moveTo>
                  <a:pt x="7346697" y="7007190"/>
                </a:moveTo>
                <a:lnTo>
                  <a:pt x="7336507" y="7009247"/>
                </a:lnTo>
                <a:lnTo>
                  <a:pt x="7328186" y="7014858"/>
                </a:lnTo>
                <a:lnTo>
                  <a:pt x="7322577" y="7023178"/>
                </a:lnTo>
                <a:lnTo>
                  <a:pt x="7320520" y="7033368"/>
                </a:lnTo>
                <a:lnTo>
                  <a:pt x="7322577" y="7043557"/>
                </a:lnTo>
                <a:lnTo>
                  <a:pt x="7328186" y="7051877"/>
                </a:lnTo>
                <a:lnTo>
                  <a:pt x="7336507" y="7057487"/>
                </a:lnTo>
                <a:lnTo>
                  <a:pt x="7346750" y="7059544"/>
                </a:lnTo>
                <a:lnTo>
                  <a:pt x="7356936" y="7057487"/>
                </a:lnTo>
                <a:lnTo>
                  <a:pt x="7365257" y="7051877"/>
                </a:lnTo>
                <a:lnTo>
                  <a:pt x="7370869" y="7043557"/>
                </a:lnTo>
                <a:lnTo>
                  <a:pt x="7372927" y="7033368"/>
                </a:lnTo>
                <a:lnTo>
                  <a:pt x="7370868" y="7023178"/>
                </a:lnTo>
                <a:lnTo>
                  <a:pt x="7365250" y="7014858"/>
                </a:lnTo>
                <a:lnTo>
                  <a:pt x="7356914" y="7009247"/>
                </a:lnTo>
                <a:lnTo>
                  <a:pt x="7346697" y="7007190"/>
                </a:lnTo>
                <a:close/>
              </a:path>
              <a:path w="9260840" h="7059930">
                <a:moveTo>
                  <a:pt x="7241936" y="7007190"/>
                </a:moveTo>
                <a:lnTo>
                  <a:pt x="7231745" y="7009247"/>
                </a:lnTo>
                <a:lnTo>
                  <a:pt x="7223425" y="7014858"/>
                </a:lnTo>
                <a:lnTo>
                  <a:pt x="7217816" y="7023178"/>
                </a:lnTo>
                <a:lnTo>
                  <a:pt x="7215759" y="7033368"/>
                </a:lnTo>
                <a:lnTo>
                  <a:pt x="7217816" y="7043557"/>
                </a:lnTo>
                <a:lnTo>
                  <a:pt x="7223425" y="7051877"/>
                </a:lnTo>
                <a:lnTo>
                  <a:pt x="7231745" y="7057487"/>
                </a:lnTo>
                <a:lnTo>
                  <a:pt x="7241988" y="7059544"/>
                </a:lnTo>
                <a:lnTo>
                  <a:pt x="7252175" y="7057487"/>
                </a:lnTo>
                <a:lnTo>
                  <a:pt x="7260496" y="7051877"/>
                </a:lnTo>
                <a:lnTo>
                  <a:pt x="7266107" y="7043557"/>
                </a:lnTo>
                <a:lnTo>
                  <a:pt x="7268166" y="7033368"/>
                </a:lnTo>
                <a:lnTo>
                  <a:pt x="7266107" y="7023178"/>
                </a:lnTo>
                <a:lnTo>
                  <a:pt x="7260489" y="7014858"/>
                </a:lnTo>
                <a:lnTo>
                  <a:pt x="7252153" y="7009247"/>
                </a:lnTo>
                <a:lnTo>
                  <a:pt x="7241936" y="7007190"/>
                </a:lnTo>
                <a:close/>
              </a:path>
              <a:path w="9260840" h="7059930">
                <a:moveTo>
                  <a:pt x="7137175" y="7007190"/>
                </a:moveTo>
                <a:lnTo>
                  <a:pt x="7126984" y="7009247"/>
                </a:lnTo>
                <a:lnTo>
                  <a:pt x="7118664" y="7014858"/>
                </a:lnTo>
                <a:lnTo>
                  <a:pt x="7113054" y="7023178"/>
                </a:lnTo>
                <a:lnTo>
                  <a:pt x="7110998" y="7033368"/>
                </a:lnTo>
                <a:lnTo>
                  <a:pt x="7113054" y="7043557"/>
                </a:lnTo>
                <a:lnTo>
                  <a:pt x="7118664" y="7051877"/>
                </a:lnTo>
                <a:lnTo>
                  <a:pt x="7126984" y="7057487"/>
                </a:lnTo>
                <a:lnTo>
                  <a:pt x="7137227" y="7059544"/>
                </a:lnTo>
                <a:lnTo>
                  <a:pt x="7147413" y="7057487"/>
                </a:lnTo>
                <a:lnTo>
                  <a:pt x="7155734" y="7051877"/>
                </a:lnTo>
                <a:lnTo>
                  <a:pt x="7161346" y="7043557"/>
                </a:lnTo>
                <a:lnTo>
                  <a:pt x="7163404" y="7033368"/>
                </a:lnTo>
                <a:lnTo>
                  <a:pt x="7161345" y="7023178"/>
                </a:lnTo>
                <a:lnTo>
                  <a:pt x="7155728" y="7014858"/>
                </a:lnTo>
                <a:lnTo>
                  <a:pt x="7147391" y="7009247"/>
                </a:lnTo>
                <a:lnTo>
                  <a:pt x="7137175" y="7007190"/>
                </a:lnTo>
                <a:close/>
              </a:path>
              <a:path w="9260840" h="7059930">
                <a:moveTo>
                  <a:pt x="7032414" y="7007190"/>
                </a:moveTo>
                <a:lnTo>
                  <a:pt x="7022223" y="7009247"/>
                </a:lnTo>
                <a:lnTo>
                  <a:pt x="7013902" y="7014858"/>
                </a:lnTo>
                <a:lnTo>
                  <a:pt x="7008293" y="7023178"/>
                </a:lnTo>
                <a:lnTo>
                  <a:pt x="7006236" y="7033368"/>
                </a:lnTo>
                <a:lnTo>
                  <a:pt x="7008293" y="7043557"/>
                </a:lnTo>
                <a:lnTo>
                  <a:pt x="7013902" y="7051877"/>
                </a:lnTo>
                <a:lnTo>
                  <a:pt x="7022223" y="7057487"/>
                </a:lnTo>
                <a:lnTo>
                  <a:pt x="7032466" y="7059544"/>
                </a:lnTo>
                <a:lnTo>
                  <a:pt x="7042652" y="7057487"/>
                </a:lnTo>
                <a:lnTo>
                  <a:pt x="7050973" y="7051877"/>
                </a:lnTo>
                <a:lnTo>
                  <a:pt x="7056585" y="7043557"/>
                </a:lnTo>
                <a:lnTo>
                  <a:pt x="7058643" y="7033368"/>
                </a:lnTo>
                <a:lnTo>
                  <a:pt x="7056584" y="7023178"/>
                </a:lnTo>
                <a:lnTo>
                  <a:pt x="7050967" y="7014858"/>
                </a:lnTo>
                <a:lnTo>
                  <a:pt x="7042630" y="7009247"/>
                </a:lnTo>
                <a:lnTo>
                  <a:pt x="7032414" y="7007190"/>
                </a:lnTo>
                <a:close/>
              </a:path>
              <a:path w="9260840" h="7059930">
                <a:moveTo>
                  <a:pt x="6927652" y="7007190"/>
                </a:moveTo>
                <a:lnTo>
                  <a:pt x="6917462" y="7009247"/>
                </a:lnTo>
                <a:lnTo>
                  <a:pt x="6909141" y="7014858"/>
                </a:lnTo>
                <a:lnTo>
                  <a:pt x="6903532" y="7023178"/>
                </a:lnTo>
                <a:lnTo>
                  <a:pt x="6901475" y="7033368"/>
                </a:lnTo>
                <a:lnTo>
                  <a:pt x="6903532" y="7043557"/>
                </a:lnTo>
                <a:lnTo>
                  <a:pt x="6909141" y="7051877"/>
                </a:lnTo>
                <a:lnTo>
                  <a:pt x="6917462" y="7057487"/>
                </a:lnTo>
                <a:lnTo>
                  <a:pt x="6927705" y="7059544"/>
                </a:lnTo>
                <a:lnTo>
                  <a:pt x="6937891" y="7057487"/>
                </a:lnTo>
                <a:lnTo>
                  <a:pt x="6946212" y="7051877"/>
                </a:lnTo>
                <a:lnTo>
                  <a:pt x="6951824" y="7043557"/>
                </a:lnTo>
                <a:lnTo>
                  <a:pt x="6953882" y="7033368"/>
                </a:lnTo>
                <a:lnTo>
                  <a:pt x="6951823" y="7023178"/>
                </a:lnTo>
                <a:lnTo>
                  <a:pt x="6946206" y="7014858"/>
                </a:lnTo>
                <a:lnTo>
                  <a:pt x="6937869" y="7009247"/>
                </a:lnTo>
                <a:lnTo>
                  <a:pt x="6927652" y="7007190"/>
                </a:lnTo>
                <a:close/>
              </a:path>
              <a:path w="9260840" h="7059930">
                <a:moveTo>
                  <a:pt x="6822891" y="7007190"/>
                </a:moveTo>
                <a:lnTo>
                  <a:pt x="6812701" y="7009247"/>
                </a:lnTo>
                <a:lnTo>
                  <a:pt x="6804380" y="7014858"/>
                </a:lnTo>
                <a:lnTo>
                  <a:pt x="6798771" y="7023178"/>
                </a:lnTo>
                <a:lnTo>
                  <a:pt x="6796714" y="7033368"/>
                </a:lnTo>
                <a:lnTo>
                  <a:pt x="6798771" y="7043557"/>
                </a:lnTo>
                <a:lnTo>
                  <a:pt x="6804380" y="7051877"/>
                </a:lnTo>
                <a:lnTo>
                  <a:pt x="6812701" y="7057487"/>
                </a:lnTo>
                <a:lnTo>
                  <a:pt x="6822944" y="7059544"/>
                </a:lnTo>
                <a:lnTo>
                  <a:pt x="6833130" y="7057487"/>
                </a:lnTo>
                <a:lnTo>
                  <a:pt x="6841451" y="7051877"/>
                </a:lnTo>
                <a:lnTo>
                  <a:pt x="6847063" y="7043557"/>
                </a:lnTo>
                <a:lnTo>
                  <a:pt x="6849121" y="7033368"/>
                </a:lnTo>
                <a:lnTo>
                  <a:pt x="6847062" y="7023178"/>
                </a:lnTo>
                <a:lnTo>
                  <a:pt x="6841444" y="7014858"/>
                </a:lnTo>
                <a:lnTo>
                  <a:pt x="6833108" y="7009247"/>
                </a:lnTo>
                <a:lnTo>
                  <a:pt x="6822891" y="7007190"/>
                </a:lnTo>
                <a:close/>
              </a:path>
              <a:path w="9260840" h="7059930">
                <a:moveTo>
                  <a:pt x="6718130" y="7007190"/>
                </a:moveTo>
                <a:lnTo>
                  <a:pt x="6707939" y="7009247"/>
                </a:lnTo>
                <a:lnTo>
                  <a:pt x="6699619" y="7014858"/>
                </a:lnTo>
                <a:lnTo>
                  <a:pt x="6694010" y="7023178"/>
                </a:lnTo>
                <a:lnTo>
                  <a:pt x="6691953" y="7033368"/>
                </a:lnTo>
                <a:lnTo>
                  <a:pt x="6694010" y="7043557"/>
                </a:lnTo>
                <a:lnTo>
                  <a:pt x="6699619" y="7051877"/>
                </a:lnTo>
                <a:lnTo>
                  <a:pt x="6707939" y="7057487"/>
                </a:lnTo>
                <a:lnTo>
                  <a:pt x="6718182" y="7059544"/>
                </a:lnTo>
                <a:lnTo>
                  <a:pt x="6728369" y="7057487"/>
                </a:lnTo>
                <a:lnTo>
                  <a:pt x="6736690" y="7051877"/>
                </a:lnTo>
                <a:lnTo>
                  <a:pt x="6742301" y="7043557"/>
                </a:lnTo>
                <a:lnTo>
                  <a:pt x="6744360" y="7033368"/>
                </a:lnTo>
                <a:lnTo>
                  <a:pt x="6742301" y="7023178"/>
                </a:lnTo>
                <a:lnTo>
                  <a:pt x="6736683" y="7014858"/>
                </a:lnTo>
                <a:lnTo>
                  <a:pt x="6728346" y="7009247"/>
                </a:lnTo>
                <a:lnTo>
                  <a:pt x="6718130" y="7007190"/>
                </a:lnTo>
                <a:close/>
              </a:path>
              <a:path w="9260840" h="7059930">
                <a:moveTo>
                  <a:pt x="6613369" y="7007190"/>
                </a:moveTo>
                <a:lnTo>
                  <a:pt x="6603178" y="7009247"/>
                </a:lnTo>
                <a:lnTo>
                  <a:pt x="6594858" y="7014858"/>
                </a:lnTo>
                <a:lnTo>
                  <a:pt x="6589248" y="7023178"/>
                </a:lnTo>
                <a:lnTo>
                  <a:pt x="6587192" y="7033368"/>
                </a:lnTo>
                <a:lnTo>
                  <a:pt x="6589248" y="7043557"/>
                </a:lnTo>
                <a:lnTo>
                  <a:pt x="6594858" y="7051877"/>
                </a:lnTo>
                <a:lnTo>
                  <a:pt x="6603178" y="7057487"/>
                </a:lnTo>
                <a:lnTo>
                  <a:pt x="6613421" y="7059544"/>
                </a:lnTo>
                <a:lnTo>
                  <a:pt x="6623607" y="7057487"/>
                </a:lnTo>
                <a:lnTo>
                  <a:pt x="6631928" y="7051877"/>
                </a:lnTo>
                <a:lnTo>
                  <a:pt x="6637540" y="7043557"/>
                </a:lnTo>
                <a:lnTo>
                  <a:pt x="6639598" y="7033368"/>
                </a:lnTo>
                <a:lnTo>
                  <a:pt x="6637539" y="7023178"/>
                </a:lnTo>
                <a:lnTo>
                  <a:pt x="6631922" y="7014858"/>
                </a:lnTo>
                <a:lnTo>
                  <a:pt x="6623585" y="7009247"/>
                </a:lnTo>
                <a:lnTo>
                  <a:pt x="6613369" y="7007190"/>
                </a:lnTo>
                <a:close/>
              </a:path>
              <a:path w="9260840" h="7059930">
                <a:moveTo>
                  <a:pt x="6508608" y="7007190"/>
                </a:moveTo>
                <a:lnTo>
                  <a:pt x="6498417" y="7009247"/>
                </a:lnTo>
                <a:lnTo>
                  <a:pt x="6490096" y="7014858"/>
                </a:lnTo>
                <a:lnTo>
                  <a:pt x="6484487" y="7023178"/>
                </a:lnTo>
                <a:lnTo>
                  <a:pt x="6482430" y="7033368"/>
                </a:lnTo>
                <a:lnTo>
                  <a:pt x="6484487" y="7043557"/>
                </a:lnTo>
                <a:lnTo>
                  <a:pt x="6490096" y="7051877"/>
                </a:lnTo>
                <a:lnTo>
                  <a:pt x="6498417" y="7057487"/>
                </a:lnTo>
                <a:lnTo>
                  <a:pt x="6508660" y="7059544"/>
                </a:lnTo>
                <a:lnTo>
                  <a:pt x="6518846" y="7057487"/>
                </a:lnTo>
                <a:lnTo>
                  <a:pt x="6527167" y="7051877"/>
                </a:lnTo>
                <a:lnTo>
                  <a:pt x="6532779" y="7043557"/>
                </a:lnTo>
                <a:lnTo>
                  <a:pt x="6534837" y="7033368"/>
                </a:lnTo>
                <a:lnTo>
                  <a:pt x="6532778" y="7023178"/>
                </a:lnTo>
                <a:lnTo>
                  <a:pt x="6527161" y="7014858"/>
                </a:lnTo>
                <a:lnTo>
                  <a:pt x="6518824" y="7009247"/>
                </a:lnTo>
                <a:lnTo>
                  <a:pt x="6508608" y="7007190"/>
                </a:lnTo>
                <a:close/>
              </a:path>
              <a:path w="9260840" h="7059930">
                <a:moveTo>
                  <a:pt x="6403846" y="7007190"/>
                </a:moveTo>
                <a:lnTo>
                  <a:pt x="6393656" y="7009247"/>
                </a:lnTo>
                <a:lnTo>
                  <a:pt x="6385335" y="7014858"/>
                </a:lnTo>
                <a:lnTo>
                  <a:pt x="6379726" y="7023178"/>
                </a:lnTo>
                <a:lnTo>
                  <a:pt x="6377669" y="7033368"/>
                </a:lnTo>
                <a:lnTo>
                  <a:pt x="6379726" y="7043557"/>
                </a:lnTo>
                <a:lnTo>
                  <a:pt x="6385335" y="7051877"/>
                </a:lnTo>
                <a:lnTo>
                  <a:pt x="6393656" y="7057487"/>
                </a:lnTo>
                <a:lnTo>
                  <a:pt x="6403899" y="7059544"/>
                </a:lnTo>
                <a:lnTo>
                  <a:pt x="6414085" y="7057487"/>
                </a:lnTo>
                <a:lnTo>
                  <a:pt x="6422406" y="7051877"/>
                </a:lnTo>
                <a:lnTo>
                  <a:pt x="6428018" y="7043557"/>
                </a:lnTo>
                <a:lnTo>
                  <a:pt x="6430076" y="7033368"/>
                </a:lnTo>
                <a:lnTo>
                  <a:pt x="6428017" y="7023178"/>
                </a:lnTo>
                <a:lnTo>
                  <a:pt x="6422399" y="7014858"/>
                </a:lnTo>
                <a:lnTo>
                  <a:pt x="6414063" y="7009247"/>
                </a:lnTo>
                <a:lnTo>
                  <a:pt x="6403846" y="7007190"/>
                </a:lnTo>
                <a:close/>
              </a:path>
              <a:path w="9260840" h="7059930">
                <a:moveTo>
                  <a:pt x="6299085" y="7007190"/>
                </a:moveTo>
                <a:lnTo>
                  <a:pt x="6288895" y="7009247"/>
                </a:lnTo>
                <a:lnTo>
                  <a:pt x="6280574" y="7014858"/>
                </a:lnTo>
                <a:lnTo>
                  <a:pt x="6274965" y="7023178"/>
                </a:lnTo>
                <a:lnTo>
                  <a:pt x="6272908" y="7033368"/>
                </a:lnTo>
                <a:lnTo>
                  <a:pt x="6274965" y="7043557"/>
                </a:lnTo>
                <a:lnTo>
                  <a:pt x="6280574" y="7051877"/>
                </a:lnTo>
                <a:lnTo>
                  <a:pt x="6288895" y="7057487"/>
                </a:lnTo>
                <a:lnTo>
                  <a:pt x="6299138" y="7059544"/>
                </a:lnTo>
                <a:lnTo>
                  <a:pt x="6309324" y="7057487"/>
                </a:lnTo>
                <a:lnTo>
                  <a:pt x="6317645" y="7051877"/>
                </a:lnTo>
                <a:lnTo>
                  <a:pt x="6323257" y="7043557"/>
                </a:lnTo>
                <a:lnTo>
                  <a:pt x="6325315" y="7033368"/>
                </a:lnTo>
                <a:lnTo>
                  <a:pt x="6323256" y="7023178"/>
                </a:lnTo>
                <a:lnTo>
                  <a:pt x="6317638" y="7014858"/>
                </a:lnTo>
                <a:lnTo>
                  <a:pt x="6309302" y="7009247"/>
                </a:lnTo>
                <a:lnTo>
                  <a:pt x="6299085" y="7007190"/>
                </a:lnTo>
                <a:close/>
              </a:path>
              <a:path w="9260840" h="7059930">
                <a:moveTo>
                  <a:pt x="6194324" y="7007190"/>
                </a:moveTo>
                <a:lnTo>
                  <a:pt x="6184133" y="7009247"/>
                </a:lnTo>
                <a:lnTo>
                  <a:pt x="6175813" y="7014858"/>
                </a:lnTo>
                <a:lnTo>
                  <a:pt x="6170203" y="7023178"/>
                </a:lnTo>
                <a:lnTo>
                  <a:pt x="6168147" y="7033368"/>
                </a:lnTo>
                <a:lnTo>
                  <a:pt x="6170203" y="7043557"/>
                </a:lnTo>
                <a:lnTo>
                  <a:pt x="6175813" y="7051877"/>
                </a:lnTo>
                <a:lnTo>
                  <a:pt x="6184133" y="7057487"/>
                </a:lnTo>
                <a:lnTo>
                  <a:pt x="6194376" y="7059544"/>
                </a:lnTo>
                <a:lnTo>
                  <a:pt x="6204563" y="7057487"/>
                </a:lnTo>
                <a:lnTo>
                  <a:pt x="6212884" y="7051877"/>
                </a:lnTo>
                <a:lnTo>
                  <a:pt x="6218495" y="7043557"/>
                </a:lnTo>
                <a:lnTo>
                  <a:pt x="6220554" y="7033368"/>
                </a:lnTo>
                <a:lnTo>
                  <a:pt x="6218495" y="7023178"/>
                </a:lnTo>
                <a:lnTo>
                  <a:pt x="6212877" y="7014858"/>
                </a:lnTo>
                <a:lnTo>
                  <a:pt x="6204540" y="7009247"/>
                </a:lnTo>
                <a:lnTo>
                  <a:pt x="6194324" y="7007190"/>
                </a:lnTo>
                <a:close/>
              </a:path>
              <a:path w="9260840" h="7059930">
                <a:moveTo>
                  <a:pt x="6089563" y="7007190"/>
                </a:moveTo>
                <a:lnTo>
                  <a:pt x="6079372" y="7009247"/>
                </a:lnTo>
                <a:lnTo>
                  <a:pt x="6071052" y="7014858"/>
                </a:lnTo>
                <a:lnTo>
                  <a:pt x="6065442" y="7023178"/>
                </a:lnTo>
                <a:lnTo>
                  <a:pt x="6063386" y="7033368"/>
                </a:lnTo>
                <a:lnTo>
                  <a:pt x="6065442" y="7043557"/>
                </a:lnTo>
                <a:lnTo>
                  <a:pt x="6071052" y="7051877"/>
                </a:lnTo>
                <a:lnTo>
                  <a:pt x="6079372" y="7057487"/>
                </a:lnTo>
                <a:lnTo>
                  <a:pt x="6089615" y="7059544"/>
                </a:lnTo>
                <a:lnTo>
                  <a:pt x="6099801" y="7057487"/>
                </a:lnTo>
                <a:lnTo>
                  <a:pt x="6108122" y="7051877"/>
                </a:lnTo>
                <a:lnTo>
                  <a:pt x="6113734" y="7043557"/>
                </a:lnTo>
                <a:lnTo>
                  <a:pt x="6115792" y="7033368"/>
                </a:lnTo>
                <a:lnTo>
                  <a:pt x="6113733" y="7023178"/>
                </a:lnTo>
                <a:lnTo>
                  <a:pt x="6108116" y="7014858"/>
                </a:lnTo>
                <a:lnTo>
                  <a:pt x="6099779" y="7009247"/>
                </a:lnTo>
                <a:lnTo>
                  <a:pt x="6089563" y="7007190"/>
                </a:lnTo>
                <a:close/>
              </a:path>
              <a:path w="9260840" h="7059930">
                <a:moveTo>
                  <a:pt x="5984802" y="7007190"/>
                </a:moveTo>
                <a:lnTo>
                  <a:pt x="5974611" y="7009247"/>
                </a:lnTo>
                <a:lnTo>
                  <a:pt x="5966290" y="7014858"/>
                </a:lnTo>
                <a:lnTo>
                  <a:pt x="5960681" y="7023178"/>
                </a:lnTo>
                <a:lnTo>
                  <a:pt x="5958624" y="7033368"/>
                </a:lnTo>
                <a:lnTo>
                  <a:pt x="5960681" y="7043557"/>
                </a:lnTo>
                <a:lnTo>
                  <a:pt x="5966290" y="7051877"/>
                </a:lnTo>
                <a:lnTo>
                  <a:pt x="5974611" y="7057487"/>
                </a:lnTo>
                <a:lnTo>
                  <a:pt x="5984854" y="7059544"/>
                </a:lnTo>
                <a:lnTo>
                  <a:pt x="5995040" y="7057487"/>
                </a:lnTo>
                <a:lnTo>
                  <a:pt x="6003361" y="7051877"/>
                </a:lnTo>
                <a:lnTo>
                  <a:pt x="6008973" y="7043557"/>
                </a:lnTo>
                <a:lnTo>
                  <a:pt x="6011031" y="7033368"/>
                </a:lnTo>
                <a:lnTo>
                  <a:pt x="6008972" y="7023178"/>
                </a:lnTo>
                <a:lnTo>
                  <a:pt x="6003355" y="7014858"/>
                </a:lnTo>
                <a:lnTo>
                  <a:pt x="5995018" y="7009247"/>
                </a:lnTo>
                <a:lnTo>
                  <a:pt x="5984802" y="7007190"/>
                </a:lnTo>
                <a:close/>
              </a:path>
              <a:path w="9260840" h="7059930">
                <a:moveTo>
                  <a:pt x="5880040" y="7007190"/>
                </a:moveTo>
                <a:lnTo>
                  <a:pt x="5869850" y="7009247"/>
                </a:lnTo>
                <a:lnTo>
                  <a:pt x="5861529" y="7014858"/>
                </a:lnTo>
                <a:lnTo>
                  <a:pt x="5855920" y="7023178"/>
                </a:lnTo>
                <a:lnTo>
                  <a:pt x="5853863" y="7033368"/>
                </a:lnTo>
                <a:lnTo>
                  <a:pt x="5855920" y="7043557"/>
                </a:lnTo>
                <a:lnTo>
                  <a:pt x="5861529" y="7051877"/>
                </a:lnTo>
                <a:lnTo>
                  <a:pt x="5869850" y="7057487"/>
                </a:lnTo>
                <a:lnTo>
                  <a:pt x="5880093" y="7059544"/>
                </a:lnTo>
                <a:lnTo>
                  <a:pt x="5890279" y="7057487"/>
                </a:lnTo>
                <a:lnTo>
                  <a:pt x="5898600" y="7051877"/>
                </a:lnTo>
                <a:lnTo>
                  <a:pt x="5904212" y="7043557"/>
                </a:lnTo>
                <a:lnTo>
                  <a:pt x="5906270" y="7033368"/>
                </a:lnTo>
                <a:lnTo>
                  <a:pt x="5904211" y="7023178"/>
                </a:lnTo>
                <a:lnTo>
                  <a:pt x="5898593" y="7014858"/>
                </a:lnTo>
                <a:lnTo>
                  <a:pt x="5890257" y="7009247"/>
                </a:lnTo>
                <a:lnTo>
                  <a:pt x="5880040" y="7007190"/>
                </a:lnTo>
                <a:close/>
              </a:path>
              <a:path w="9260840" h="7059930">
                <a:moveTo>
                  <a:pt x="5775279" y="7007190"/>
                </a:moveTo>
                <a:lnTo>
                  <a:pt x="5765089" y="7009247"/>
                </a:lnTo>
                <a:lnTo>
                  <a:pt x="5756768" y="7014858"/>
                </a:lnTo>
                <a:lnTo>
                  <a:pt x="5751159" y="7023178"/>
                </a:lnTo>
                <a:lnTo>
                  <a:pt x="5749102" y="7033368"/>
                </a:lnTo>
                <a:lnTo>
                  <a:pt x="5751159" y="7043557"/>
                </a:lnTo>
                <a:lnTo>
                  <a:pt x="5756768" y="7051877"/>
                </a:lnTo>
                <a:lnTo>
                  <a:pt x="5765089" y="7057487"/>
                </a:lnTo>
                <a:lnTo>
                  <a:pt x="5775332" y="7059544"/>
                </a:lnTo>
                <a:lnTo>
                  <a:pt x="5785518" y="7057487"/>
                </a:lnTo>
                <a:lnTo>
                  <a:pt x="5793839" y="7051877"/>
                </a:lnTo>
                <a:lnTo>
                  <a:pt x="5799451" y="7043557"/>
                </a:lnTo>
                <a:lnTo>
                  <a:pt x="5801509" y="7033368"/>
                </a:lnTo>
                <a:lnTo>
                  <a:pt x="5799450" y="7023178"/>
                </a:lnTo>
                <a:lnTo>
                  <a:pt x="5793832" y="7014858"/>
                </a:lnTo>
                <a:lnTo>
                  <a:pt x="5785496" y="7009247"/>
                </a:lnTo>
                <a:lnTo>
                  <a:pt x="5775279" y="7007190"/>
                </a:lnTo>
                <a:close/>
              </a:path>
              <a:path w="9260840" h="7059930">
                <a:moveTo>
                  <a:pt x="5670518" y="7007190"/>
                </a:moveTo>
                <a:lnTo>
                  <a:pt x="5660327" y="7009247"/>
                </a:lnTo>
                <a:lnTo>
                  <a:pt x="5652007" y="7014858"/>
                </a:lnTo>
                <a:lnTo>
                  <a:pt x="5646397" y="7023178"/>
                </a:lnTo>
                <a:lnTo>
                  <a:pt x="5644341" y="7033368"/>
                </a:lnTo>
                <a:lnTo>
                  <a:pt x="5646397" y="7043557"/>
                </a:lnTo>
                <a:lnTo>
                  <a:pt x="5652007" y="7051877"/>
                </a:lnTo>
                <a:lnTo>
                  <a:pt x="5660327" y="7057487"/>
                </a:lnTo>
                <a:lnTo>
                  <a:pt x="5670570" y="7059544"/>
                </a:lnTo>
                <a:lnTo>
                  <a:pt x="5680757" y="7057487"/>
                </a:lnTo>
                <a:lnTo>
                  <a:pt x="5689078" y="7051877"/>
                </a:lnTo>
                <a:lnTo>
                  <a:pt x="5694689" y="7043557"/>
                </a:lnTo>
                <a:lnTo>
                  <a:pt x="5696748" y="7033368"/>
                </a:lnTo>
                <a:lnTo>
                  <a:pt x="5694689" y="7023178"/>
                </a:lnTo>
                <a:lnTo>
                  <a:pt x="5689071" y="7014858"/>
                </a:lnTo>
                <a:lnTo>
                  <a:pt x="5680734" y="7009247"/>
                </a:lnTo>
                <a:lnTo>
                  <a:pt x="5670518" y="7007190"/>
                </a:lnTo>
                <a:close/>
              </a:path>
              <a:path w="9260840" h="7059930">
                <a:moveTo>
                  <a:pt x="5565757" y="7007190"/>
                </a:moveTo>
                <a:lnTo>
                  <a:pt x="5555566" y="7009247"/>
                </a:lnTo>
                <a:lnTo>
                  <a:pt x="5547246" y="7014858"/>
                </a:lnTo>
                <a:lnTo>
                  <a:pt x="5541636" y="7023178"/>
                </a:lnTo>
                <a:lnTo>
                  <a:pt x="5539580" y="7033368"/>
                </a:lnTo>
                <a:lnTo>
                  <a:pt x="5541636" y="7043557"/>
                </a:lnTo>
                <a:lnTo>
                  <a:pt x="5547246" y="7051877"/>
                </a:lnTo>
                <a:lnTo>
                  <a:pt x="5555566" y="7057487"/>
                </a:lnTo>
                <a:lnTo>
                  <a:pt x="5565809" y="7059544"/>
                </a:lnTo>
                <a:lnTo>
                  <a:pt x="5575995" y="7057487"/>
                </a:lnTo>
                <a:lnTo>
                  <a:pt x="5584316" y="7051877"/>
                </a:lnTo>
                <a:lnTo>
                  <a:pt x="5589928" y="7043557"/>
                </a:lnTo>
                <a:lnTo>
                  <a:pt x="5591986" y="7033368"/>
                </a:lnTo>
                <a:lnTo>
                  <a:pt x="5589927" y="7023178"/>
                </a:lnTo>
                <a:lnTo>
                  <a:pt x="5584310" y="7014858"/>
                </a:lnTo>
                <a:lnTo>
                  <a:pt x="5575973" y="7009247"/>
                </a:lnTo>
                <a:lnTo>
                  <a:pt x="5565757" y="7007190"/>
                </a:lnTo>
                <a:close/>
              </a:path>
              <a:path w="9260840" h="7059930">
                <a:moveTo>
                  <a:pt x="5460996" y="7007190"/>
                </a:moveTo>
                <a:lnTo>
                  <a:pt x="5450805" y="7009247"/>
                </a:lnTo>
                <a:lnTo>
                  <a:pt x="5442484" y="7014858"/>
                </a:lnTo>
                <a:lnTo>
                  <a:pt x="5436875" y="7023178"/>
                </a:lnTo>
                <a:lnTo>
                  <a:pt x="5434818" y="7033368"/>
                </a:lnTo>
                <a:lnTo>
                  <a:pt x="5436875" y="7043557"/>
                </a:lnTo>
                <a:lnTo>
                  <a:pt x="5442484" y="7051877"/>
                </a:lnTo>
                <a:lnTo>
                  <a:pt x="5450805" y="7057487"/>
                </a:lnTo>
                <a:lnTo>
                  <a:pt x="5461048" y="7059544"/>
                </a:lnTo>
                <a:lnTo>
                  <a:pt x="5471234" y="7057487"/>
                </a:lnTo>
                <a:lnTo>
                  <a:pt x="5479555" y="7051877"/>
                </a:lnTo>
                <a:lnTo>
                  <a:pt x="5485167" y="7043557"/>
                </a:lnTo>
                <a:lnTo>
                  <a:pt x="5487225" y="7033368"/>
                </a:lnTo>
                <a:lnTo>
                  <a:pt x="5485166" y="7023178"/>
                </a:lnTo>
                <a:lnTo>
                  <a:pt x="5479549" y="7014858"/>
                </a:lnTo>
                <a:lnTo>
                  <a:pt x="5471212" y="7009247"/>
                </a:lnTo>
                <a:lnTo>
                  <a:pt x="5460996" y="7007190"/>
                </a:lnTo>
                <a:close/>
              </a:path>
              <a:path w="9260840" h="7059930">
                <a:moveTo>
                  <a:pt x="5356234" y="7007190"/>
                </a:moveTo>
                <a:lnTo>
                  <a:pt x="5346044" y="7009247"/>
                </a:lnTo>
                <a:lnTo>
                  <a:pt x="5337723" y="7014858"/>
                </a:lnTo>
                <a:lnTo>
                  <a:pt x="5332114" y="7023178"/>
                </a:lnTo>
                <a:lnTo>
                  <a:pt x="5330057" y="7033368"/>
                </a:lnTo>
                <a:lnTo>
                  <a:pt x="5332114" y="7043557"/>
                </a:lnTo>
                <a:lnTo>
                  <a:pt x="5337723" y="7051877"/>
                </a:lnTo>
                <a:lnTo>
                  <a:pt x="5346044" y="7057487"/>
                </a:lnTo>
                <a:lnTo>
                  <a:pt x="5356287" y="7059544"/>
                </a:lnTo>
                <a:lnTo>
                  <a:pt x="5366473" y="7057487"/>
                </a:lnTo>
                <a:lnTo>
                  <a:pt x="5374794" y="7051877"/>
                </a:lnTo>
                <a:lnTo>
                  <a:pt x="5380406" y="7043557"/>
                </a:lnTo>
                <a:lnTo>
                  <a:pt x="5382464" y="7033368"/>
                </a:lnTo>
                <a:lnTo>
                  <a:pt x="5380405" y="7023178"/>
                </a:lnTo>
                <a:lnTo>
                  <a:pt x="5374787" y="7014858"/>
                </a:lnTo>
                <a:lnTo>
                  <a:pt x="5366451" y="7009247"/>
                </a:lnTo>
                <a:lnTo>
                  <a:pt x="5356234" y="7007190"/>
                </a:lnTo>
                <a:close/>
              </a:path>
              <a:path w="9260840" h="7059930">
                <a:moveTo>
                  <a:pt x="5251473" y="7007190"/>
                </a:moveTo>
                <a:lnTo>
                  <a:pt x="5241282" y="7009247"/>
                </a:lnTo>
                <a:lnTo>
                  <a:pt x="5232962" y="7014858"/>
                </a:lnTo>
                <a:lnTo>
                  <a:pt x="5227353" y="7023178"/>
                </a:lnTo>
                <a:lnTo>
                  <a:pt x="5225296" y="7033368"/>
                </a:lnTo>
                <a:lnTo>
                  <a:pt x="5227353" y="7043557"/>
                </a:lnTo>
                <a:lnTo>
                  <a:pt x="5232962" y="7051877"/>
                </a:lnTo>
                <a:lnTo>
                  <a:pt x="5241282" y="7057487"/>
                </a:lnTo>
                <a:lnTo>
                  <a:pt x="5251525" y="7059544"/>
                </a:lnTo>
                <a:lnTo>
                  <a:pt x="5261712" y="7057487"/>
                </a:lnTo>
                <a:lnTo>
                  <a:pt x="5270033" y="7051877"/>
                </a:lnTo>
                <a:lnTo>
                  <a:pt x="5275644" y="7043557"/>
                </a:lnTo>
                <a:lnTo>
                  <a:pt x="5277703" y="7033368"/>
                </a:lnTo>
                <a:lnTo>
                  <a:pt x="5275644" y="7023178"/>
                </a:lnTo>
                <a:lnTo>
                  <a:pt x="5270026" y="7014858"/>
                </a:lnTo>
                <a:lnTo>
                  <a:pt x="5261690" y="7009247"/>
                </a:lnTo>
                <a:lnTo>
                  <a:pt x="5251473" y="7007190"/>
                </a:lnTo>
                <a:close/>
              </a:path>
              <a:path w="9260840" h="7059930">
                <a:moveTo>
                  <a:pt x="5146712" y="7007190"/>
                </a:moveTo>
                <a:lnTo>
                  <a:pt x="5136521" y="7009247"/>
                </a:lnTo>
                <a:lnTo>
                  <a:pt x="5128201" y="7014858"/>
                </a:lnTo>
                <a:lnTo>
                  <a:pt x="5122591" y="7023178"/>
                </a:lnTo>
                <a:lnTo>
                  <a:pt x="5120535" y="7033368"/>
                </a:lnTo>
                <a:lnTo>
                  <a:pt x="5122591" y="7043557"/>
                </a:lnTo>
                <a:lnTo>
                  <a:pt x="5128201" y="7051877"/>
                </a:lnTo>
                <a:lnTo>
                  <a:pt x="5136521" y="7057487"/>
                </a:lnTo>
                <a:lnTo>
                  <a:pt x="5146764" y="7059544"/>
                </a:lnTo>
                <a:lnTo>
                  <a:pt x="5156950" y="7057487"/>
                </a:lnTo>
                <a:lnTo>
                  <a:pt x="5165272" y="7051877"/>
                </a:lnTo>
                <a:lnTo>
                  <a:pt x="5170883" y="7043557"/>
                </a:lnTo>
                <a:lnTo>
                  <a:pt x="5172941" y="7033368"/>
                </a:lnTo>
                <a:lnTo>
                  <a:pt x="5170882" y="7023178"/>
                </a:lnTo>
                <a:lnTo>
                  <a:pt x="5165265" y="7014858"/>
                </a:lnTo>
                <a:lnTo>
                  <a:pt x="5156928" y="7009247"/>
                </a:lnTo>
                <a:lnTo>
                  <a:pt x="5146712" y="7007190"/>
                </a:lnTo>
                <a:close/>
              </a:path>
              <a:path w="9260840" h="7059930">
                <a:moveTo>
                  <a:pt x="5041951" y="7007190"/>
                </a:moveTo>
                <a:lnTo>
                  <a:pt x="5031760" y="7009247"/>
                </a:lnTo>
                <a:lnTo>
                  <a:pt x="5023439" y="7014858"/>
                </a:lnTo>
                <a:lnTo>
                  <a:pt x="5017830" y="7023178"/>
                </a:lnTo>
                <a:lnTo>
                  <a:pt x="5015773" y="7033368"/>
                </a:lnTo>
                <a:lnTo>
                  <a:pt x="5017830" y="7043557"/>
                </a:lnTo>
                <a:lnTo>
                  <a:pt x="5023439" y="7051877"/>
                </a:lnTo>
                <a:lnTo>
                  <a:pt x="5031760" y="7057487"/>
                </a:lnTo>
                <a:lnTo>
                  <a:pt x="5042003" y="7059544"/>
                </a:lnTo>
                <a:lnTo>
                  <a:pt x="5052189" y="7057487"/>
                </a:lnTo>
                <a:lnTo>
                  <a:pt x="5060510" y="7051877"/>
                </a:lnTo>
                <a:lnTo>
                  <a:pt x="5066122" y="7043557"/>
                </a:lnTo>
                <a:lnTo>
                  <a:pt x="5068180" y="7033368"/>
                </a:lnTo>
                <a:lnTo>
                  <a:pt x="5066121" y="7023178"/>
                </a:lnTo>
                <a:lnTo>
                  <a:pt x="5060504" y="7014858"/>
                </a:lnTo>
                <a:lnTo>
                  <a:pt x="5052167" y="7009247"/>
                </a:lnTo>
                <a:lnTo>
                  <a:pt x="5041951" y="7007190"/>
                </a:lnTo>
                <a:close/>
              </a:path>
              <a:path w="9260840" h="7059930">
                <a:moveTo>
                  <a:pt x="4937189" y="7007190"/>
                </a:moveTo>
                <a:lnTo>
                  <a:pt x="4926999" y="7009247"/>
                </a:lnTo>
                <a:lnTo>
                  <a:pt x="4918678" y="7014858"/>
                </a:lnTo>
                <a:lnTo>
                  <a:pt x="4913069" y="7023178"/>
                </a:lnTo>
                <a:lnTo>
                  <a:pt x="4911012" y="7033368"/>
                </a:lnTo>
                <a:lnTo>
                  <a:pt x="4913069" y="7043557"/>
                </a:lnTo>
                <a:lnTo>
                  <a:pt x="4918678" y="7051877"/>
                </a:lnTo>
                <a:lnTo>
                  <a:pt x="4926999" y="7057487"/>
                </a:lnTo>
                <a:lnTo>
                  <a:pt x="4937242" y="7059544"/>
                </a:lnTo>
                <a:lnTo>
                  <a:pt x="4947428" y="7057487"/>
                </a:lnTo>
                <a:lnTo>
                  <a:pt x="4955749" y="7051877"/>
                </a:lnTo>
                <a:lnTo>
                  <a:pt x="4961361" y="7043557"/>
                </a:lnTo>
                <a:lnTo>
                  <a:pt x="4963419" y="7033368"/>
                </a:lnTo>
                <a:lnTo>
                  <a:pt x="4961360" y="7023178"/>
                </a:lnTo>
                <a:lnTo>
                  <a:pt x="4955743" y="7014858"/>
                </a:lnTo>
                <a:lnTo>
                  <a:pt x="4947406" y="7009247"/>
                </a:lnTo>
                <a:lnTo>
                  <a:pt x="4937189" y="7007190"/>
                </a:lnTo>
                <a:close/>
              </a:path>
              <a:path w="9260840" h="7059930">
                <a:moveTo>
                  <a:pt x="4832428" y="7007190"/>
                </a:moveTo>
                <a:lnTo>
                  <a:pt x="4822238" y="7009247"/>
                </a:lnTo>
                <a:lnTo>
                  <a:pt x="4813917" y="7014858"/>
                </a:lnTo>
                <a:lnTo>
                  <a:pt x="4808308" y="7023178"/>
                </a:lnTo>
                <a:lnTo>
                  <a:pt x="4806251" y="7033368"/>
                </a:lnTo>
                <a:lnTo>
                  <a:pt x="4808308" y="7043557"/>
                </a:lnTo>
                <a:lnTo>
                  <a:pt x="4813917" y="7051877"/>
                </a:lnTo>
                <a:lnTo>
                  <a:pt x="4822238" y="7057487"/>
                </a:lnTo>
                <a:lnTo>
                  <a:pt x="4832481" y="7059544"/>
                </a:lnTo>
                <a:lnTo>
                  <a:pt x="4842667" y="7057487"/>
                </a:lnTo>
                <a:lnTo>
                  <a:pt x="4850988" y="7051877"/>
                </a:lnTo>
                <a:lnTo>
                  <a:pt x="4856600" y="7043557"/>
                </a:lnTo>
                <a:lnTo>
                  <a:pt x="4858658" y="7033368"/>
                </a:lnTo>
                <a:lnTo>
                  <a:pt x="4856599" y="7023178"/>
                </a:lnTo>
                <a:lnTo>
                  <a:pt x="4850981" y="7014858"/>
                </a:lnTo>
                <a:lnTo>
                  <a:pt x="4842645" y="7009247"/>
                </a:lnTo>
                <a:lnTo>
                  <a:pt x="4832428" y="7007190"/>
                </a:lnTo>
                <a:close/>
              </a:path>
              <a:path w="9260840" h="7059930">
                <a:moveTo>
                  <a:pt x="4727667" y="7007190"/>
                </a:moveTo>
                <a:lnTo>
                  <a:pt x="4717476" y="7009247"/>
                </a:lnTo>
                <a:lnTo>
                  <a:pt x="4709156" y="7014858"/>
                </a:lnTo>
                <a:lnTo>
                  <a:pt x="4703547" y="7023178"/>
                </a:lnTo>
                <a:lnTo>
                  <a:pt x="4701490" y="7033368"/>
                </a:lnTo>
                <a:lnTo>
                  <a:pt x="4703547" y="7043557"/>
                </a:lnTo>
                <a:lnTo>
                  <a:pt x="4709156" y="7051877"/>
                </a:lnTo>
                <a:lnTo>
                  <a:pt x="4717476" y="7057487"/>
                </a:lnTo>
                <a:lnTo>
                  <a:pt x="4727719" y="7059544"/>
                </a:lnTo>
                <a:lnTo>
                  <a:pt x="4737906" y="7057487"/>
                </a:lnTo>
                <a:lnTo>
                  <a:pt x="4746227" y="7051877"/>
                </a:lnTo>
                <a:lnTo>
                  <a:pt x="4751838" y="7043557"/>
                </a:lnTo>
                <a:lnTo>
                  <a:pt x="4753897" y="7033368"/>
                </a:lnTo>
                <a:lnTo>
                  <a:pt x="4751838" y="7023178"/>
                </a:lnTo>
                <a:lnTo>
                  <a:pt x="4746220" y="7014858"/>
                </a:lnTo>
                <a:lnTo>
                  <a:pt x="4737884" y="7009247"/>
                </a:lnTo>
                <a:lnTo>
                  <a:pt x="4727667" y="7007190"/>
                </a:lnTo>
                <a:close/>
              </a:path>
              <a:path w="9260840" h="7059930">
                <a:moveTo>
                  <a:pt x="4622906" y="7007190"/>
                </a:moveTo>
                <a:lnTo>
                  <a:pt x="4612715" y="7009247"/>
                </a:lnTo>
                <a:lnTo>
                  <a:pt x="4604395" y="7014858"/>
                </a:lnTo>
                <a:lnTo>
                  <a:pt x="4598785" y="7023178"/>
                </a:lnTo>
                <a:lnTo>
                  <a:pt x="4596729" y="7033368"/>
                </a:lnTo>
                <a:lnTo>
                  <a:pt x="4598785" y="7043557"/>
                </a:lnTo>
                <a:lnTo>
                  <a:pt x="4604395" y="7051877"/>
                </a:lnTo>
                <a:lnTo>
                  <a:pt x="4612715" y="7057487"/>
                </a:lnTo>
                <a:lnTo>
                  <a:pt x="4622958" y="7059544"/>
                </a:lnTo>
                <a:lnTo>
                  <a:pt x="4633144" y="7057487"/>
                </a:lnTo>
                <a:lnTo>
                  <a:pt x="4641466" y="7051877"/>
                </a:lnTo>
                <a:lnTo>
                  <a:pt x="4647077" y="7043557"/>
                </a:lnTo>
                <a:lnTo>
                  <a:pt x="4649135" y="7033368"/>
                </a:lnTo>
                <a:lnTo>
                  <a:pt x="4647076" y="7023178"/>
                </a:lnTo>
                <a:lnTo>
                  <a:pt x="4641459" y="7014858"/>
                </a:lnTo>
                <a:lnTo>
                  <a:pt x="4633122" y="7009247"/>
                </a:lnTo>
                <a:lnTo>
                  <a:pt x="4622906" y="7007190"/>
                </a:lnTo>
                <a:close/>
              </a:path>
              <a:path w="9260840" h="7059930">
                <a:moveTo>
                  <a:pt x="4518145" y="7007190"/>
                </a:moveTo>
                <a:lnTo>
                  <a:pt x="4507954" y="7009247"/>
                </a:lnTo>
                <a:lnTo>
                  <a:pt x="4499633" y="7014858"/>
                </a:lnTo>
                <a:lnTo>
                  <a:pt x="4494024" y="7023178"/>
                </a:lnTo>
                <a:lnTo>
                  <a:pt x="4491967" y="7033368"/>
                </a:lnTo>
                <a:lnTo>
                  <a:pt x="4494024" y="7043557"/>
                </a:lnTo>
                <a:lnTo>
                  <a:pt x="4499633" y="7051877"/>
                </a:lnTo>
                <a:lnTo>
                  <a:pt x="4507954" y="7057487"/>
                </a:lnTo>
                <a:lnTo>
                  <a:pt x="4518197" y="7059544"/>
                </a:lnTo>
                <a:lnTo>
                  <a:pt x="4528383" y="7057487"/>
                </a:lnTo>
                <a:lnTo>
                  <a:pt x="4536704" y="7051877"/>
                </a:lnTo>
                <a:lnTo>
                  <a:pt x="4542316" y="7043557"/>
                </a:lnTo>
                <a:lnTo>
                  <a:pt x="4544374" y="7033368"/>
                </a:lnTo>
                <a:lnTo>
                  <a:pt x="4542315" y="7023178"/>
                </a:lnTo>
                <a:lnTo>
                  <a:pt x="4536698" y="7014858"/>
                </a:lnTo>
                <a:lnTo>
                  <a:pt x="4528361" y="7009247"/>
                </a:lnTo>
                <a:lnTo>
                  <a:pt x="4518145" y="7007190"/>
                </a:lnTo>
                <a:close/>
              </a:path>
              <a:path w="9260840" h="7059930">
                <a:moveTo>
                  <a:pt x="4413383" y="7007190"/>
                </a:moveTo>
                <a:lnTo>
                  <a:pt x="4403193" y="7009247"/>
                </a:lnTo>
                <a:lnTo>
                  <a:pt x="4394872" y="7014858"/>
                </a:lnTo>
                <a:lnTo>
                  <a:pt x="4389263" y="7023178"/>
                </a:lnTo>
                <a:lnTo>
                  <a:pt x="4387206" y="7033368"/>
                </a:lnTo>
                <a:lnTo>
                  <a:pt x="4389263" y="7043557"/>
                </a:lnTo>
                <a:lnTo>
                  <a:pt x="4394872" y="7051877"/>
                </a:lnTo>
                <a:lnTo>
                  <a:pt x="4403193" y="7057487"/>
                </a:lnTo>
                <a:lnTo>
                  <a:pt x="4413436" y="7059544"/>
                </a:lnTo>
                <a:lnTo>
                  <a:pt x="4423622" y="7057487"/>
                </a:lnTo>
                <a:lnTo>
                  <a:pt x="4431943" y="7051877"/>
                </a:lnTo>
                <a:lnTo>
                  <a:pt x="4437555" y="7043557"/>
                </a:lnTo>
                <a:lnTo>
                  <a:pt x="4439613" y="7033368"/>
                </a:lnTo>
                <a:lnTo>
                  <a:pt x="4437554" y="7023178"/>
                </a:lnTo>
                <a:lnTo>
                  <a:pt x="4431937" y="7014858"/>
                </a:lnTo>
                <a:lnTo>
                  <a:pt x="4423600" y="7009247"/>
                </a:lnTo>
                <a:lnTo>
                  <a:pt x="4413383" y="7007190"/>
                </a:lnTo>
                <a:close/>
              </a:path>
              <a:path w="9260840" h="7059930">
                <a:moveTo>
                  <a:pt x="4308622" y="7007190"/>
                </a:moveTo>
                <a:lnTo>
                  <a:pt x="4298432" y="7009247"/>
                </a:lnTo>
                <a:lnTo>
                  <a:pt x="4290111" y="7014858"/>
                </a:lnTo>
                <a:lnTo>
                  <a:pt x="4284502" y="7023178"/>
                </a:lnTo>
                <a:lnTo>
                  <a:pt x="4282445" y="7033368"/>
                </a:lnTo>
                <a:lnTo>
                  <a:pt x="4284502" y="7043557"/>
                </a:lnTo>
                <a:lnTo>
                  <a:pt x="4290111" y="7051877"/>
                </a:lnTo>
                <a:lnTo>
                  <a:pt x="4298432" y="7057487"/>
                </a:lnTo>
                <a:lnTo>
                  <a:pt x="4308675" y="7059544"/>
                </a:lnTo>
                <a:lnTo>
                  <a:pt x="4318861" y="7057487"/>
                </a:lnTo>
                <a:lnTo>
                  <a:pt x="4327182" y="7051877"/>
                </a:lnTo>
                <a:lnTo>
                  <a:pt x="4332794" y="7043557"/>
                </a:lnTo>
                <a:lnTo>
                  <a:pt x="4334852" y="7033368"/>
                </a:lnTo>
                <a:lnTo>
                  <a:pt x="4332793" y="7023178"/>
                </a:lnTo>
                <a:lnTo>
                  <a:pt x="4327175" y="7014858"/>
                </a:lnTo>
                <a:lnTo>
                  <a:pt x="4318839" y="7009247"/>
                </a:lnTo>
                <a:lnTo>
                  <a:pt x="4308622" y="7007190"/>
                </a:lnTo>
                <a:close/>
              </a:path>
              <a:path w="9260840" h="7059930">
                <a:moveTo>
                  <a:pt x="4203861" y="7007190"/>
                </a:moveTo>
                <a:lnTo>
                  <a:pt x="4193670" y="7009247"/>
                </a:lnTo>
                <a:lnTo>
                  <a:pt x="4185350" y="7014858"/>
                </a:lnTo>
                <a:lnTo>
                  <a:pt x="4179741" y="7023178"/>
                </a:lnTo>
                <a:lnTo>
                  <a:pt x="4177684" y="7033368"/>
                </a:lnTo>
                <a:lnTo>
                  <a:pt x="4179741" y="7043557"/>
                </a:lnTo>
                <a:lnTo>
                  <a:pt x="4185350" y="7051877"/>
                </a:lnTo>
                <a:lnTo>
                  <a:pt x="4193670" y="7057487"/>
                </a:lnTo>
                <a:lnTo>
                  <a:pt x="4203913" y="7059544"/>
                </a:lnTo>
                <a:lnTo>
                  <a:pt x="4214100" y="7057487"/>
                </a:lnTo>
                <a:lnTo>
                  <a:pt x="4222421" y="7051877"/>
                </a:lnTo>
                <a:lnTo>
                  <a:pt x="4228032" y="7043557"/>
                </a:lnTo>
                <a:lnTo>
                  <a:pt x="4230091" y="7033368"/>
                </a:lnTo>
                <a:lnTo>
                  <a:pt x="4228032" y="7023178"/>
                </a:lnTo>
                <a:lnTo>
                  <a:pt x="4222414" y="7014858"/>
                </a:lnTo>
                <a:lnTo>
                  <a:pt x="4214078" y="7009247"/>
                </a:lnTo>
                <a:lnTo>
                  <a:pt x="4203861" y="7007190"/>
                </a:lnTo>
                <a:close/>
              </a:path>
              <a:path w="9260840" h="7059930">
                <a:moveTo>
                  <a:pt x="4099100" y="7007190"/>
                </a:moveTo>
                <a:lnTo>
                  <a:pt x="4088909" y="7009247"/>
                </a:lnTo>
                <a:lnTo>
                  <a:pt x="4080589" y="7014858"/>
                </a:lnTo>
                <a:lnTo>
                  <a:pt x="4074979" y="7023178"/>
                </a:lnTo>
                <a:lnTo>
                  <a:pt x="4072923" y="7033368"/>
                </a:lnTo>
                <a:lnTo>
                  <a:pt x="4074979" y="7043557"/>
                </a:lnTo>
                <a:lnTo>
                  <a:pt x="4080589" y="7051877"/>
                </a:lnTo>
                <a:lnTo>
                  <a:pt x="4088909" y="7057487"/>
                </a:lnTo>
                <a:lnTo>
                  <a:pt x="4099152" y="7059544"/>
                </a:lnTo>
                <a:lnTo>
                  <a:pt x="4109338" y="7057487"/>
                </a:lnTo>
                <a:lnTo>
                  <a:pt x="4117659" y="7051877"/>
                </a:lnTo>
                <a:lnTo>
                  <a:pt x="4123271" y="7043557"/>
                </a:lnTo>
                <a:lnTo>
                  <a:pt x="4125329" y="7033368"/>
                </a:lnTo>
                <a:lnTo>
                  <a:pt x="4123270" y="7023178"/>
                </a:lnTo>
                <a:lnTo>
                  <a:pt x="4117653" y="7014858"/>
                </a:lnTo>
                <a:lnTo>
                  <a:pt x="4109316" y="7009247"/>
                </a:lnTo>
                <a:lnTo>
                  <a:pt x="4099100" y="7007190"/>
                </a:lnTo>
                <a:close/>
              </a:path>
              <a:path w="9260840" h="7059930">
                <a:moveTo>
                  <a:pt x="3994339" y="7007190"/>
                </a:moveTo>
                <a:lnTo>
                  <a:pt x="3984148" y="7009247"/>
                </a:lnTo>
                <a:lnTo>
                  <a:pt x="3975827" y="7014858"/>
                </a:lnTo>
                <a:lnTo>
                  <a:pt x="3970218" y="7023178"/>
                </a:lnTo>
                <a:lnTo>
                  <a:pt x="3968161" y="7033368"/>
                </a:lnTo>
                <a:lnTo>
                  <a:pt x="3970218" y="7043557"/>
                </a:lnTo>
                <a:lnTo>
                  <a:pt x="3975827" y="7051877"/>
                </a:lnTo>
                <a:lnTo>
                  <a:pt x="3984148" y="7057487"/>
                </a:lnTo>
                <a:lnTo>
                  <a:pt x="3994391" y="7059544"/>
                </a:lnTo>
                <a:lnTo>
                  <a:pt x="4004577" y="7057487"/>
                </a:lnTo>
                <a:lnTo>
                  <a:pt x="4012898" y="7051877"/>
                </a:lnTo>
                <a:lnTo>
                  <a:pt x="4018510" y="7043557"/>
                </a:lnTo>
                <a:lnTo>
                  <a:pt x="4020568" y="7033368"/>
                </a:lnTo>
                <a:lnTo>
                  <a:pt x="4018509" y="7023178"/>
                </a:lnTo>
                <a:lnTo>
                  <a:pt x="4012892" y="7014858"/>
                </a:lnTo>
                <a:lnTo>
                  <a:pt x="4004555" y="7009247"/>
                </a:lnTo>
                <a:lnTo>
                  <a:pt x="3994339" y="7007190"/>
                </a:lnTo>
                <a:close/>
              </a:path>
              <a:path w="9260840" h="7059930">
                <a:moveTo>
                  <a:pt x="3889577" y="7007190"/>
                </a:moveTo>
                <a:lnTo>
                  <a:pt x="3879387" y="7009247"/>
                </a:lnTo>
                <a:lnTo>
                  <a:pt x="3871066" y="7014858"/>
                </a:lnTo>
                <a:lnTo>
                  <a:pt x="3865457" y="7023178"/>
                </a:lnTo>
                <a:lnTo>
                  <a:pt x="3863400" y="7033368"/>
                </a:lnTo>
                <a:lnTo>
                  <a:pt x="3865457" y="7043557"/>
                </a:lnTo>
                <a:lnTo>
                  <a:pt x="3871066" y="7051877"/>
                </a:lnTo>
                <a:lnTo>
                  <a:pt x="3879387" y="7057487"/>
                </a:lnTo>
                <a:lnTo>
                  <a:pt x="3889630" y="7059544"/>
                </a:lnTo>
                <a:lnTo>
                  <a:pt x="3899816" y="7057487"/>
                </a:lnTo>
                <a:lnTo>
                  <a:pt x="3908137" y="7051877"/>
                </a:lnTo>
                <a:lnTo>
                  <a:pt x="3913749" y="7043557"/>
                </a:lnTo>
                <a:lnTo>
                  <a:pt x="3915807" y="7033368"/>
                </a:lnTo>
                <a:lnTo>
                  <a:pt x="3913748" y="7023178"/>
                </a:lnTo>
                <a:lnTo>
                  <a:pt x="3908131" y="7014858"/>
                </a:lnTo>
                <a:lnTo>
                  <a:pt x="3899794" y="7009247"/>
                </a:lnTo>
                <a:lnTo>
                  <a:pt x="3889577" y="7007190"/>
                </a:lnTo>
                <a:close/>
              </a:path>
              <a:path w="9260840" h="7059930">
                <a:moveTo>
                  <a:pt x="3784816" y="7007190"/>
                </a:moveTo>
                <a:lnTo>
                  <a:pt x="3774626" y="7009247"/>
                </a:lnTo>
                <a:lnTo>
                  <a:pt x="3766305" y="7014858"/>
                </a:lnTo>
                <a:lnTo>
                  <a:pt x="3760696" y="7023178"/>
                </a:lnTo>
                <a:lnTo>
                  <a:pt x="3758639" y="7033368"/>
                </a:lnTo>
                <a:lnTo>
                  <a:pt x="3760696" y="7043557"/>
                </a:lnTo>
                <a:lnTo>
                  <a:pt x="3766305" y="7051877"/>
                </a:lnTo>
                <a:lnTo>
                  <a:pt x="3774626" y="7057487"/>
                </a:lnTo>
                <a:lnTo>
                  <a:pt x="3784869" y="7059544"/>
                </a:lnTo>
                <a:lnTo>
                  <a:pt x="3795055" y="7057487"/>
                </a:lnTo>
                <a:lnTo>
                  <a:pt x="3803376" y="7051877"/>
                </a:lnTo>
                <a:lnTo>
                  <a:pt x="3808988" y="7043557"/>
                </a:lnTo>
                <a:lnTo>
                  <a:pt x="3811046" y="7033368"/>
                </a:lnTo>
                <a:lnTo>
                  <a:pt x="3808987" y="7023178"/>
                </a:lnTo>
                <a:lnTo>
                  <a:pt x="3803369" y="7014858"/>
                </a:lnTo>
                <a:lnTo>
                  <a:pt x="3795033" y="7009247"/>
                </a:lnTo>
                <a:lnTo>
                  <a:pt x="3784816" y="7007190"/>
                </a:lnTo>
                <a:close/>
              </a:path>
              <a:path w="9260840" h="7059930">
                <a:moveTo>
                  <a:pt x="3680055" y="7007190"/>
                </a:moveTo>
                <a:lnTo>
                  <a:pt x="3669864" y="7009247"/>
                </a:lnTo>
                <a:lnTo>
                  <a:pt x="3661544" y="7014858"/>
                </a:lnTo>
                <a:lnTo>
                  <a:pt x="3655934" y="7023178"/>
                </a:lnTo>
                <a:lnTo>
                  <a:pt x="3653878" y="7033368"/>
                </a:lnTo>
                <a:lnTo>
                  <a:pt x="3655934" y="7043557"/>
                </a:lnTo>
                <a:lnTo>
                  <a:pt x="3661544" y="7051877"/>
                </a:lnTo>
                <a:lnTo>
                  <a:pt x="3669864" y="7057487"/>
                </a:lnTo>
                <a:lnTo>
                  <a:pt x="3680107" y="7059544"/>
                </a:lnTo>
                <a:lnTo>
                  <a:pt x="3690294" y="7057487"/>
                </a:lnTo>
                <a:lnTo>
                  <a:pt x="3698615" y="7051877"/>
                </a:lnTo>
                <a:lnTo>
                  <a:pt x="3704226" y="7043557"/>
                </a:lnTo>
                <a:lnTo>
                  <a:pt x="3706285" y="7033368"/>
                </a:lnTo>
                <a:lnTo>
                  <a:pt x="3704226" y="7023178"/>
                </a:lnTo>
                <a:lnTo>
                  <a:pt x="3698608" y="7014858"/>
                </a:lnTo>
                <a:lnTo>
                  <a:pt x="3690271" y="7009247"/>
                </a:lnTo>
                <a:lnTo>
                  <a:pt x="3680055" y="7007190"/>
                </a:lnTo>
                <a:close/>
              </a:path>
              <a:path w="9260840" h="7059930">
                <a:moveTo>
                  <a:pt x="3575294" y="7007190"/>
                </a:moveTo>
                <a:lnTo>
                  <a:pt x="3565103" y="7009247"/>
                </a:lnTo>
                <a:lnTo>
                  <a:pt x="3556783" y="7014858"/>
                </a:lnTo>
                <a:lnTo>
                  <a:pt x="3551173" y="7023178"/>
                </a:lnTo>
                <a:lnTo>
                  <a:pt x="3549117" y="7033368"/>
                </a:lnTo>
                <a:lnTo>
                  <a:pt x="3551173" y="7043557"/>
                </a:lnTo>
                <a:lnTo>
                  <a:pt x="3556783" y="7051877"/>
                </a:lnTo>
                <a:lnTo>
                  <a:pt x="3565103" y="7057487"/>
                </a:lnTo>
                <a:lnTo>
                  <a:pt x="3575346" y="7059544"/>
                </a:lnTo>
                <a:lnTo>
                  <a:pt x="3585532" y="7057487"/>
                </a:lnTo>
                <a:lnTo>
                  <a:pt x="3593853" y="7051877"/>
                </a:lnTo>
                <a:lnTo>
                  <a:pt x="3599465" y="7043557"/>
                </a:lnTo>
                <a:lnTo>
                  <a:pt x="3601523" y="7033368"/>
                </a:lnTo>
                <a:lnTo>
                  <a:pt x="3599464" y="7023178"/>
                </a:lnTo>
                <a:lnTo>
                  <a:pt x="3593847" y="7014858"/>
                </a:lnTo>
                <a:lnTo>
                  <a:pt x="3585510" y="7009247"/>
                </a:lnTo>
                <a:lnTo>
                  <a:pt x="3575294" y="7007190"/>
                </a:lnTo>
                <a:close/>
              </a:path>
              <a:path w="9260840" h="7059930">
                <a:moveTo>
                  <a:pt x="3470533" y="7007190"/>
                </a:moveTo>
                <a:lnTo>
                  <a:pt x="3460342" y="7009247"/>
                </a:lnTo>
                <a:lnTo>
                  <a:pt x="3452021" y="7014858"/>
                </a:lnTo>
                <a:lnTo>
                  <a:pt x="3446412" y="7023178"/>
                </a:lnTo>
                <a:lnTo>
                  <a:pt x="3444355" y="7033368"/>
                </a:lnTo>
                <a:lnTo>
                  <a:pt x="3446412" y="7043557"/>
                </a:lnTo>
                <a:lnTo>
                  <a:pt x="3452021" y="7051877"/>
                </a:lnTo>
                <a:lnTo>
                  <a:pt x="3460342" y="7057487"/>
                </a:lnTo>
                <a:lnTo>
                  <a:pt x="3470585" y="7059544"/>
                </a:lnTo>
                <a:lnTo>
                  <a:pt x="3480771" y="7057487"/>
                </a:lnTo>
                <a:lnTo>
                  <a:pt x="3489092" y="7051877"/>
                </a:lnTo>
                <a:lnTo>
                  <a:pt x="3494704" y="7043557"/>
                </a:lnTo>
                <a:lnTo>
                  <a:pt x="3496762" y="7033368"/>
                </a:lnTo>
                <a:lnTo>
                  <a:pt x="3494703" y="7023178"/>
                </a:lnTo>
                <a:lnTo>
                  <a:pt x="3489086" y="7014858"/>
                </a:lnTo>
                <a:lnTo>
                  <a:pt x="3480749" y="7009247"/>
                </a:lnTo>
                <a:lnTo>
                  <a:pt x="3470533" y="7007190"/>
                </a:lnTo>
                <a:close/>
              </a:path>
              <a:path w="9260840" h="7059930">
                <a:moveTo>
                  <a:pt x="3365771" y="7007190"/>
                </a:moveTo>
                <a:lnTo>
                  <a:pt x="3355581" y="7009247"/>
                </a:lnTo>
                <a:lnTo>
                  <a:pt x="3347260" y="7014858"/>
                </a:lnTo>
                <a:lnTo>
                  <a:pt x="3341651" y="7023178"/>
                </a:lnTo>
                <a:lnTo>
                  <a:pt x="3339594" y="7033368"/>
                </a:lnTo>
                <a:lnTo>
                  <a:pt x="3341651" y="7043557"/>
                </a:lnTo>
                <a:lnTo>
                  <a:pt x="3347260" y="7051877"/>
                </a:lnTo>
                <a:lnTo>
                  <a:pt x="3355581" y="7057487"/>
                </a:lnTo>
                <a:lnTo>
                  <a:pt x="3365824" y="7059544"/>
                </a:lnTo>
                <a:lnTo>
                  <a:pt x="3376010" y="7057487"/>
                </a:lnTo>
                <a:lnTo>
                  <a:pt x="3384331" y="7051877"/>
                </a:lnTo>
                <a:lnTo>
                  <a:pt x="3389943" y="7043557"/>
                </a:lnTo>
                <a:lnTo>
                  <a:pt x="3392001" y="7033368"/>
                </a:lnTo>
                <a:lnTo>
                  <a:pt x="3389942" y="7023178"/>
                </a:lnTo>
                <a:lnTo>
                  <a:pt x="3384324" y="7014858"/>
                </a:lnTo>
                <a:lnTo>
                  <a:pt x="3375988" y="7009247"/>
                </a:lnTo>
                <a:lnTo>
                  <a:pt x="3365771" y="7007190"/>
                </a:lnTo>
                <a:close/>
              </a:path>
              <a:path w="9260840" h="7059930">
                <a:moveTo>
                  <a:pt x="3261010" y="7007190"/>
                </a:moveTo>
                <a:lnTo>
                  <a:pt x="3250820" y="7009247"/>
                </a:lnTo>
                <a:lnTo>
                  <a:pt x="3242499" y="7014858"/>
                </a:lnTo>
                <a:lnTo>
                  <a:pt x="3236890" y="7023178"/>
                </a:lnTo>
                <a:lnTo>
                  <a:pt x="3234833" y="7033368"/>
                </a:lnTo>
                <a:lnTo>
                  <a:pt x="3236890" y="7043557"/>
                </a:lnTo>
                <a:lnTo>
                  <a:pt x="3242499" y="7051877"/>
                </a:lnTo>
                <a:lnTo>
                  <a:pt x="3250820" y="7057487"/>
                </a:lnTo>
                <a:lnTo>
                  <a:pt x="3261063" y="7059544"/>
                </a:lnTo>
                <a:lnTo>
                  <a:pt x="3271249" y="7057487"/>
                </a:lnTo>
                <a:lnTo>
                  <a:pt x="3279570" y="7051877"/>
                </a:lnTo>
                <a:lnTo>
                  <a:pt x="3285182" y="7043557"/>
                </a:lnTo>
                <a:lnTo>
                  <a:pt x="3287240" y="7033368"/>
                </a:lnTo>
                <a:lnTo>
                  <a:pt x="3285181" y="7023178"/>
                </a:lnTo>
                <a:lnTo>
                  <a:pt x="3279563" y="7014858"/>
                </a:lnTo>
                <a:lnTo>
                  <a:pt x="3271227" y="7009247"/>
                </a:lnTo>
                <a:lnTo>
                  <a:pt x="3261010" y="7007190"/>
                </a:lnTo>
                <a:close/>
              </a:path>
              <a:path w="9260840" h="7059930">
                <a:moveTo>
                  <a:pt x="3156249" y="7007190"/>
                </a:moveTo>
                <a:lnTo>
                  <a:pt x="3146058" y="7009247"/>
                </a:lnTo>
                <a:lnTo>
                  <a:pt x="3137738" y="7014858"/>
                </a:lnTo>
                <a:lnTo>
                  <a:pt x="3132128" y="7023178"/>
                </a:lnTo>
                <a:lnTo>
                  <a:pt x="3130072" y="7033368"/>
                </a:lnTo>
                <a:lnTo>
                  <a:pt x="3132128" y="7043557"/>
                </a:lnTo>
                <a:lnTo>
                  <a:pt x="3137738" y="7051877"/>
                </a:lnTo>
                <a:lnTo>
                  <a:pt x="3146058" y="7057487"/>
                </a:lnTo>
                <a:lnTo>
                  <a:pt x="3156301" y="7059544"/>
                </a:lnTo>
                <a:lnTo>
                  <a:pt x="3166488" y="7057487"/>
                </a:lnTo>
                <a:lnTo>
                  <a:pt x="3174809" y="7051877"/>
                </a:lnTo>
                <a:lnTo>
                  <a:pt x="3180420" y="7043557"/>
                </a:lnTo>
                <a:lnTo>
                  <a:pt x="3182479" y="7033368"/>
                </a:lnTo>
                <a:lnTo>
                  <a:pt x="3180420" y="7023178"/>
                </a:lnTo>
                <a:lnTo>
                  <a:pt x="3174802" y="7014858"/>
                </a:lnTo>
                <a:lnTo>
                  <a:pt x="3166465" y="7009247"/>
                </a:lnTo>
                <a:lnTo>
                  <a:pt x="3156249" y="7007190"/>
                </a:lnTo>
                <a:close/>
              </a:path>
              <a:path w="9260840" h="7059930">
                <a:moveTo>
                  <a:pt x="3051488" y="7007190"/>
                </a:moveTo>
                <a:lnTo>
                  <a:pt x="3041297" y="7009247"/>
                </a:lnTo>
                <a:lnTo>
                  <a:pt x="3032977" y="7014858"/>
                </a:lnTo>
                <a:lnTo>
                  <a:pt x="3027367" y="7023178"/>
                </a:lnTo>
                <a:lnTo>
                  <a:pt x="3025311" y="7033368"/>
                </a:lnTo>
                <a:lnTo>
                  <a:pt x="3027367" y="7043557"/>
                </a:lnTo>
                <a:lnTo>
                  <a:pt x="3032977" y="7051877"/>
                </a:lnTo>
                <a:lnTo>
                  <a:pt x="3041297" y="7057487"/>
                </a:lnTo>
                <a:lnTo>
                  <a:pt x="3051540" y="7059544"/>
                </a:lnTo>
                <a:lnTo>
                  <a:pt x="3061726" y="7057487"/>
                </a:lnTo>
                <a:lnTo>
                  <a:pt x="3070047" y="7051877"/>
                </a:lnTo>
                <a:lnTo>
                  <a:pt x="3075659" y="7043557"/>
                </a:lnTo>
                <a:lnTo>
                  <a:pt x="3077717" y="7033368"/>
                </a:lnTo>
                <a:lnTo>
                  <a:pt x="3075658" y="7023178"/>
                </a:lnTo>
                <a:lnTo>
                  <a:pt x="3070041" y="7014858"/>
                </a:lnTo>
                <a:lnTo>
                  <a:pt x="3061704" y="7009247"/>
                </a:lnTo>
                <a:lnTo>
                  <a:pt x="3051488" y="7007190"/>
                </a:lnTo>
                <a:close/>
              </a:path>
              <a:path w="9260840" h="7059930">
                <a:moveTo>
                  <a:pt x="2946727" y="7007190"/>
                </a:moveTo>
                <a:lnTo>
                  <a:pt x="2936536" y="7009247"/>
                </a:lnTo>
                <a:lnTo>
                  <a:pt x="2928215" y="7014858"/>
                </a:lnTo>
                <a:lnTo>
                  <a:pt x="2922606" y="7023178"/>
                </a:lnTo>
                <a:lnTo>
                  <a:pt x="2920549" y="7033368"/>
                </a:lnTo>
                <a:lnTo>
                  <a:pt x="2922606" y="7043557"/>
                </a:lnTo>
                <a:lnTo>
                  <a:pt x="2928215" y="7051877"/>
                </a:lnTo>
                <a:lnTo>
                  <a:pt x="2936536" y="7057487"/>
                </a:lnTo>
                <a:lnTo>
                  <a:pt x="2946779" y="7059544"/>
                </a:lnTo>
                <a:lnTo>
                  <a:pt x="2956965" y="7057487"/>
                </a:lnTo>
                <a:lnTo>
                  <a:pt x="2965286" y="7051877"/>
                </a:lnTo>
                <a:lnTo>
                  <a:pt x="2970898" y="7043557"/>
                </a:lnTo>
                <a:lnTo>
                  <a:pt x="2972956" y="7033368"/>
                </a:lnTo>
                <a:lnTo>
                  <a:pt x="2970897" y="7023178"/>
                </a:lnTo>
                <a:lnTo>
                  <a:pt x="2965280" y="7014858"/>
                </a:lnTo>
                <a:lnTo>
                  <a:pt x="2956943" y="7009247"/>
                </a:lnTo>
                <a:lnTo>
                  <a:pt x="2946727" y="7007190"/>
                </a:lnTo>
                <a:close/>
              </a:path>
              <a:path w="9260840" h="7059930">
                <a:moveTo>
                  <a:pt x="2841965" y="7007190"/>
                </a:moveTo>
                <a:lnTo>
                  <a:pt x="2831775" y="7009247"/>
                </a:lnTo>
                <a:lnTo>
                  <a:pt x="2823454" y="7014858"/>
                </a:lnTo>
                <a:lnTo>
                  <a:pt x="2817845" y="7023178"/>
                </a:lnTo>
                <a:lnTo>
                  <a:pt x="2815788" y="7033368"/>
                </a:lnTo>
                <a:lnTo>
                  <a:pt x="2817845" y="7043557"/>
                </a:lnTo>
                <a:lnTo>
                  <a:pt x="2823454" y="7051877"/>
                </a:lnTo>
                <a:lnTo>
                  <a:pt x="2831775" y="7057487"/>
                </a:lnTo>
                <a:lnTo>
                  <a:pt x="2842018" y="7059544"/>
                </a:lnTo>
                <a:lnTo>
                  <a:pt x="2852204" y="7057487"/>
                </a:lnTo>
                <a:lnTo>
                  <a:pt x="2860525" y="7051877"/>
                </a:lnTo>
                <a:lnTo>
                  <a:pt x="2866137" y="7043557"/>
                </a:lnTo>
                <a:lnTo>
                  <a:pt x="2868195" y="7033368"/>
                </a:lnTo>
                <a:lnTo>
                  <a:pt x="2866136" y="7023178"/>
                </a:lnTo>
                <a:lnTo>
                  <a:pt x="2860518" y="7014858"/>
                </a:lnTo>
                <a:lnTo>
                  <a:pt x="2852182" y="7009247"/>
                </a:lnTo>
                <a:lnTo>
                  <a:pt x="2841965" y="7007190"/>
                </a:lnTo>
                <a:close/>
              </a:path>
              <a:path w="9260840" h="7059930">
                <a:moveTo>
                  <a:pt x="2737204" y="7007190"/>
                </a:moveTo>
                <a:lnTo>
                  <a:pt x="2727013" y="7009247"/>
                </a:lnTo>
                <a:lnTo>
                  <a:pt x="2718693" y="7014858"/>
                </a:lnTo>
                <a:lnTo>
                  <a:pt x="2713084" y="7023178"/>
                </a:lnTo>
                <a:lnTo>
                  <a:pt x="2711027" y="7033368"/>
                </a:lnTo>
                <a:lnTo>
                  <a:pt x="2713084" y="7043557"/>
                </a:lnTo>
                <a:lnTo>
                  <a:pt x="2718693" y="7051877"/>
                </a:lnTo>
                <a:lnTo>
                  <a:pt x="2727013" y="7057487"/>
                </a:lnTo>
                <a:lnTo>
                  <a:pt x="2737256" y="7059544"/>
                </a:lnTo>
                <a:lnTo>
                  <a:pt x="2747443" y="7057487"/>
                </a:lnTo>
                <a:lnTo>
                  <a:pt x="2755764" y="7051877"/>
                </a:lnTo>
                <a:lnTo>
                  <a:pt x="2761375" y="7043557"/>
                </a:lnTo>
                <a:lnTo>
                  <a:pt x="2763434" y="7033368"/>
                </a:lnTo>
                <a:lnTo>
                  <a:pt x="2761375" y="7023178"/>
                </a:lnTo>
                <a:lnTo>
                  <a:pt x="2755757" y="7014858"/>
                </a:lnTo>
                <a:lnTo>
                  <a:pt x="2747421" y="7009247"/>
                </a:lnTo>
                <a:lnTo>
                  <a:pt x="2737204" y="7007190"/>
                </a:lnTo>
                <a:close/>
              </a:path>
              <a:path w="9260840" h="7059930">
                <a:moveTo>
                  <a:pt x="2632443" y="7007190"/>
                </a:moveTo>
                <a:lnTo>
                  <a:pt x="2622252" y="7009247"/>
                </a:lnTo>
                <a:lnTo>
                  <a:pt x="2613932" y="7014858"/>
                </a:lnTo>
                <a:lnTo>
                  <a:pt x="2608322" y="7023178"/>
                </a:lnTo>
                <a:lnTo>
                  <a:pt x="2606266" y="7033368"/>
                </a:lnTo>
                <a:lnTo>
                  <a:pt x="2608322" y="7043557"/>
                </a:lnTo>
                <a:lnTo>
                  <a:pt x="2613932" y="7051877"/>
                </a:lnTo>
                <a:lnTo>
                  <a:pt x="2622252" y="7057487"/>
                </a:lnTo>
                <a:lnTo>
                  <a:pt x="2632495" y="7059544"/>
                </a:lnTo>
                <a:lnTo>
                  <a:pt x="2642681" y="7057487"/>
                </a:lnTo>
                <a:lnTo>
                  <a:pt x="2651003" y="7051877"/>
                </a:lnTo>
                <a:lnTo>
                  <a:pt x="2656614" y="7043557"/>
                </a:lnTo>
                <a:lnTo>
                  <a:pt x="2658672" y="7033368"/>
                </a:lnTo>
                <a:lnTo>
                  <a:pt x="2656613" y="7023178"/>
                </a:lnTo>
                <a:lnTo>
                  <a:pt x="2650996" y="7014858"/>
                </a:lnTo>
                <a:lnTo>
                  <a:pt x="2642659" y="7009247"/>
                </a:lnTo>
                <a:lnTo>
                  <a:pt x="2632443" y="7007190"/>
                </a:lnTo>
                <a:close/>
              </a:path>
              <a:path w="9260840" h="7059930">
                <a:moveTo>
                  <a:pt x="2527682" y="7007190"/>
                </a:moveTo>
                <a:lnTo>
                  <a:pt x="2517491" y="7009247"/>
                </a:lnTo>
                <a:lnTo>
                  <a:pt x="2509170" y="7014858"/>
                </a:lnTo>
                <a:lnTo>
                  <a:pt x="2503561" y="7023178"/>
                </a:lnTo>
                <a:lnTo>
                  <a:pt x="2501504" y="7033368"/>
                </a:lnTo>
                <a:lnTo>
                  <a:pt x="2503561" y="7043557"/>
                </a:lnTo>
                <a:lnTo>
                  <a:pt x="2509170" y="7051877"/>
                </a:lnTo>
                <a:lnTo>
                  <a:pt x="2517491" y="7057487"/>
                </a:lnTo>
                <a:lnTo>
                  <a:pt x="2527734" y="7059544"/>
                </a:lnTo>
                <a:lnTo>
                  <a:pt x="2537920" y="7057487"/>
                </a:lnTo>
                <a:lnTo>
                  <a:pt x="2546241" y="7051877"/>
                </a:lnTo>
                <a:lnTo>
                  <a:pt x="2551853" y="7043557"/>
                </a:lnTo>
                <a:lnTo>
                  <a:pt x="2553911" y="7033368"/>
                </a:lnTo>
                <a:lnTo>
                  <a:pt x="2551852" y="7023178"/>
                </a:lnTo>
                <a:lnTo>
                  <a:pt x="2546235" y="7014858"/>
                </a:lnTo>
                <a:lnTo>
                  <a:pt x="2537898" y="7009247"/>
                </a:lnTo>
                <a:lnTo>
                  <a:pt x="2527682" y="7007190"/>
                </a:lnTo>
                <a:close/>
              </a:path>
              <a:path w="9260840" h="7059930">
                <a:moveTo>
                  <a:pt x="2422920" y="7007190"/>
                </a:moveTo>
                <a:lnTo>
                  <a:pt x="2412730" y="7009247"/>
                </a:lnTo>
                <a:lnTo>
                  <a:pt x="2404409" y="7014858"/>
                </a:lnTo>
                <a:lnTo>
                  <a:pt x="2398800" y="7023178"/>
                </a:lnTo>
                <a:lnTo>
                  <a:pt x="2396743" y="7033368"/>
                </a:lnTo>
                <a:lnTo>
                  <a:pt x="2398800" y="7043557"/>
                </a:lnTo>
                <a:lnTo>
                  <a:pt x="2404409" y="7051877"/>
                </a:lnTo>
                <a:lnTo>
                  <a:pt x="2412730" y="7057487"/>
                </a:lnTo>
                <a:lnTo>
                  <a:pt x="2422973" y="7059544"/>
                </a:lnTo>
                <a:lnTo>
                  <a:pt x="2433159" y="7057487"/>
                </a:lnTo>
                <a:lnTo>
                  <a:pt x="2441480" y="7051877"/>
                </a:lnTo>
                <a:lnTo>
                  <a:pt x="2447092" y="7043557"/>
                </a:lnTo>
                <a:lnTo>
                  <a:pt x="2449150" y="7033368"/>
                </a:lnTo>
                <a:lnTo>
                  <a:pt x="2447091" y="7023178"/>
                </a:lnTo>
                <a:lnTo>
                  <a:pt x="2441474" y="7014858"/>
                </a:lnTo>
                <a:lnTo>
                  <a:pt x="2433137" y="7009247"/>
                </a:lnTo>
                <a:lnTo>
                  <a:pt x="2422920" y="7007190"/>
                </a:lnTo>
                <a:close/>
              </a:path>
              <a:path w="9260840" h="7059930">
                <a:moveTo>
                  <a:pt x="2318159" y="7007190"/>
                </a:moveTo>
                <a:lnTo>
                  <a:pt x="2307969" y="7009247"/>
                </a:lnTo>
                <a:lnTo>
                  <a:pt x="2299648" y="7014858"/>
                </a:lnTo>
                <a:lnTo>
                  <a:pt x="2294039" y="7023178"/>
                </a:lnTo>
                <a:lnTo>
                  <a:pt x="2291982" y="7033368"/>
                </a:lnTo>
                <a:lnTo>
                  <a:pt x="2294039" y="7043557"/>
                </a:lnTo>
                <a:lnTo>
                  <a:pt x="2299648" y="7051877"/>
                </a:lnTo>
                <a:lnTo>
                  <a:pt x="2307969" y="7057487"/>
                </a:lnTo>
                <a:lnTo>
                  <a:pt x="2318212" y="7059544"/>
                </a:lnTo>
                <a:lnTo>
                  <a:pt x="2328398" y="7057487"/>
                </a:lnTo>
                <a:lnTo>
                  <a:pt x="2336719" y="7051877"/>
                </a:lnTo>
                <a:lnTo>
                  <a:pt x="2342331" y="7043557"/>
                </a:lnTo>
                <a:lnTo>
                  <a:pt x="2344389" y="7033368"/>
                </a:lnTo>
                <a:lnTo>
                  <a:pt x="2342330" y="7023178"/>
                </a:lnTo>
                <a:lnTo>
                  <a:pt x="2336712" y="7014858"/>
                </a:lnTo>
                <a:lnTo>
                  <a:pt x="2328376" y="7009247"/>
                </a:lnTo>
                <a:lnTo>
                  <a:pt x="2318159" y="7007190"/>
                </a:lnTo>
                <a:close/>
              </a:path>
              <a:path w="9260840" h="7059930">
                <a:moveTo>
                  <a:pt x="2213398" y="7007190"/>
                </a:moveTo>
                <a:lnTo>
                  <a:pt x="2203207" y="7009247"/>
                </a:lnTo>
                <a:lnTo>
                  <a:pt x="2194887" y="7014858"/>
                </a:lnTo>
                <a:lnTo>
                  <a:pt x="2189278" y="7023178"/>
                </a:lnTo>
                <a:lnTo>
                  <a:pt x="2187221" y="7033368"/>
                </a:lnTo>
                <a:lnTo>
                  <a:pt x="2189278" y="7043557"/>
                </a:lnTo>
                <a:lnTo>
                  <a:pt x="2194887" y="7051877"/>
                </a:lnTo>
                <a:lnTo>
                  <a:pt x="2203207" y="7057487"/>
                </a:lnTo>
                <a:lnTo>
                  <a:pt x="2213450" y="7059544"/>
                </a:lnTo>
                <a:lnTo>
                  <a:pt x="2223637" y="7057487"/>
                </a:lnTo>
                <a:lnTo>
                  <a:pt x="2231958" y="7051877"/>
                </a:lnTo>
                <a:lnTo>
                  <a:pt x="2237569" y="7043557"/>
                </a:lnTo>
                <a:lnTo>
                  <a:pt x="2239628" y="7033368"/>
                </a:lnTo>
                <a:lnTo>
                  <a:pt x="2237569" y="7023178"/>
                </a:lnTo>
                <a:lnTo>
                  <a:pt x="2231951" y="7014858"/>
                </a:lnTo>
                <a:lnTo>
                  <a:pt x="2223615" y="7009247"/>
                </a:lnTo>
                <a:lnTo>
                  <a:pt x="2213398" y="7007190"/>
                </a:lnTo>
                <a:close/>
              </a:path>
              <a:path w="9260840" h="7059930">
                <a:moveTo>
                  <a:pt x="2108637" y="7007190"/>
                </a:moveTo>
                <a:lnTo>
                  <a:pt x="2098446" y="7009247"/>
                </a:lnTo>
                <a:lnTo>
                  <a:pt x="2090126" y="7014858"/>
                </a:lnTo>
                <a:lnTo>
                  <a:pt x="2084516" y="7023178"/>
                </a:lnTo>
                <a:lnTo>
                  <a:pt x="2082460" y="7033368"/>
                </a:lnTo>
                <a:lnTo>
                  <a:pt x="2084516" y="7043557"/>
                </a:lnTo>
                <a:lnTo>
                  <a:pt x="2090126" y="7051877"/>
                </a:lnTo>
                <a:lnTo>
                  <a:pt x="2098446" y="7057487"/>
                </a:lnTo>
                <a:lnTo>
                  <a:pt x="2108689" y="7059544"/>
                </a:lnTo>
                <a:lnTo>
                  <a:pt x="2118875" y="7057487"/>
                </a:lnTo>
                <a:lnTo>
                  <a:pt x="2127197" y="7051877"/>
                </a:lnTo>
                <a:lnTo>
                  <a:pt x="2132808" y="7043557"/>
                </a:lnTo>
                <a:lnTo>
                  <a:pt x="2134866" y="7033368"/>
                </a:lnTo>
                <a:lnTo>
                  <a:pt x="2132807" y="7023178"/>
                </a:lnTo>
                <a:lnTo>
                  <a:pt x="2127190" y="7014858"/>
                </a:lnTo>
                <a:lnTo>
                  <a:pt x="2118853" y="7009247"/>
                </a:lnTo>
                <a:lnTo>
                  <a:pt x="2108637" y="7007190"/>
                </a:lnTo>
                <a:close/>
              </a:path>
              <a:path w="9260840" h="7059930">
                <a:moveTo>
                  <a:pt x="2003876" y="7007190"/>
                </a:moveTo>
                <a:lnTo>
                  <a:pt x="1993685" y="7009247"/>
                </a:lnTo>
                <a:lnTo>
                  <a:pt x="1985364" y="7014858"/>
                </a:lnTo>
                <a:lnTo>
                  <a:pt x="1979755" y="7023178"/>
                </a:lnTo>
                <a:lnTo>
                  <a:pt x="1977698" y="7033368"/>
                </a:lnTo>
                <a:lnTo>
                  <a:pt x="1979755" y="7043557"/>
                </a:lnTo>
                <a:lnTo>
                  <a:pt x="1985364" y="7051877"/>
                </a:lnTo>
                <a:lnTo>
                  <a:pt x="1993685" y="7057487"/>
                </a:lnTo>
                <a:lnTo>
                  <a:pt x="2003928" y="7059544"/>
                </a:lnTo>
                <a:lnTo>
                  <a:pt x="2014114" y="7057487"/>
                </a:lnTo>
                <a:lnTo>
                  <a:pt x="2022435" y="7051877"/>
                </a:lnTo>
                <a:lnTo>
                  <a:pt x="2028047" y="7043557"/>
                </a:lnTo>
                <a:lnTo>
                  <a:pt x="2030105" y="7033368"/>
                </a:lnTo>
                <a:lnTo>
                  <a:pt x="2028046" y="7023178"/>
                </a:lnTo>
                <a:lnTo>
                  <a:pt x="2022429" y="7014858"/>
                </a:lnTo>
                <a:lnTo>
                  <a:pt x="2014092" y="7009247"/>
                </a:lnTo>
                <a:lnTo>
                  <a:pt x="2003876" y="7007190"/>
                </a:lnTo>
                <a:close/>
              </a:path>
              <a:path w="9260840" h="7059930">
                <a:moveTo>
                  <a:pt x="1899114" y="7007190"/>
                </a:moveTo>
                <a:lnTo>
                  <a:pt x="1888924" y="7009247"/>
                </a:lnTo>
                <a:lnTo>
                  <a:pt x="1880603" y="7014858"/>
                </a:lnTo>
                <a:lnTo>
                  <a:pt x="1874994" y="7023178"/>
                </a:lnTo>
                <a:lnTo>
                  <a:pt x="1872937" y="7033368"/>
                </a:lnTo>
                <a:lnTo>
                  <a:pt x="1874994" y="7043557"/>
                </a:lnTo>
                <a:lnTo>
                  <a:pt x="1880603" y="7051877"/>
                </a:lnTo>
                <a:lnTo>
                  <a:pt x="1888924" y="7057487"/>
                </a:lnTo>
                <a:lnTo>
                  <a:pt x="1899167" y="7059544"/>
                </a:lnTo>
                <a:lnTo>
                  <a:pt x="1909353" y="7057487"/>
                </a:lnTo>
                <a:lnTo>
                  <a:pt x="1917674" y="7051877"/>
                </a:lnTo>
                <a:lnTo>
                  <a:pt x="1923286" y="7043557"/>
                </a:lnTo>
                <a:lnTo>
                  <a:pt x="1925344" y="7033368"/>
                </a:lnTo>
                <a:lnTo>
                  <a:pt x="1923285" y="7023178"/>
                </a:lnTo>
                <a:lnTo>
                  <a:pt x="1917668" y="7014858"/>
                </a:lnTo>
                <a:lnTo>
                  <a:pt x="1909331" y="7009247"/>
                </a:lnTo>
                <a:lnTo>
                  <a:pt x="1899114" y="7007190"/>
                </a:lnTo>
                <a:close/>
              </a:path>
              <a:path w="9260840" h="7059930">
                <a:moveTo>
                  <a:pt x="1794353" y="7007190"/>
                </a:moveTo>
                <a:lnTo>
                  <a:pt x="1784163" y="7009247"/>
                </a:lnTo>
                <a:lnTo>
                  <a:pt x="1775842" y="7014858"/>
                </a:lnTo>
                <a:lnTo>
                  <a:pt x="1770233" y="7023178"/>
                </a:lnTo>
                <a:lnTo>
                  <a:pt x="1768176" y="7033368"/>
                </a:lnTo>
                <a:lnTo>
                  <a:pt x="1770233" y="7043557"/>
                </a:lnTo>
                <a:lnTo>
                  <a:pt x="1775842" y="7051877"/>
                </a:lnTo>
                <a:lnTo>
                  <a:pt x="1784163" y="7057487"/>
                </a:lnTo>
                <a:lnTo>
                  <a:pt x="1794406" y="7059544"/>
                </a:lnTo>
                <a:lnTo>
                  <a:pt x="1804592" y="7057487"/>
                </a:lnTo>
                <a:lnTo>
                  <a:pt x="1812913" y="7051877"/>
                </a:lnTo>
                <a:lnTo>
                  <a:pt x="1818525" y="7043557"/>
                </a:lnTo>
                <a:lnTo>
                  <a:pt x="1820583" y="7033368"/>
                </a:lnTo>
                <a:lnTo>
                  <a:pt x="1818524" y="7023178"/>
                </a:lnTo>
                <a:lnTo>
                  <a:pt x="1812906" y="7014858"/>
                </a:lnTo>
                <a:lnTo>
                  <a:pt x="1804570" y="7009247"/>
                </a:lnTo>
                <a:lnTo>
                  <a:pt x="1794353" y="7007190"/>
                </a:lnTo>
                <a:close/>
              </a:path>
              <a:path w="9260840" h="7059930">
                <a:moveTo>
                  <a:pt x="1689592" y="7007190"/>
                </a:moveTo>
                <a:lnTo>
                  <a:pt x="1679401" y="7009247"/>
                </a:lnTo>
                <a:lnTo>
                  <a:pt x="1671081" y="7014858"/>
                </a:lnTo>
                <a:lnTo>
                  <a:pt x="1665472" y="7023178"/>
                </a:lnTo>
                <a:lnTo>
                  <a:pt x="1663415" y="7033368"/>
                </a:lnTo>
                <a:lnTo>
                  <a:pt x="1665472" y="7043557"/>
                </a:lnTo>
                <a:lnTo>
                  <a:pt x="1671081" y="7051877"/>
                </a:lnTo>
                <a:lnTo>
                  <a:pt x="1679401" y="7057487"/>
                </a:lnTo>
                <a:lnTo>
                  <a:pt x="1689644" y="7059544"/>
                </a:lnTo>
                <a:lnTo>
                  <a:pt x="1699831" y="7057487"/>
                </a:lnTo>
                <a:lnTo>
                  <a:pt x="1708152" y="7051877"/>
                </a:lnTo>
                <a:lnTo>
                  <a:pt x="1713763" y="7043557"/>
                </a:lnTo>
                <a:lnTo>
                  <a:pt x="1715822" y="7033368"/>
                </a:lnTo>
                <a:lnTo>
                  <a:pt x="1713763" y="7023178"/>
                </a:lnTo>
                <a:lnTo>
                  <a:pt x="1708145" y="7014858"/>
                </a:lnTo>
                <a:lnTo>
                  <a:pt x="1699809" y="7009247"/>
                </a:lnTo>
                <a:lnTo>
                  <a:pt x="1689592" y="7007190"/>
                </a:lnTo>
                <a:close/>
              </a:path>
              <a:path w="9260840" h="7059930">
                <a:moveTo>
                  <a:pt x="1584831" y="7007190"/>
                </a:moveTo>
                <a:lnTo>
                  <a:pt x="1574640" y="7009247"/>
                </a:lnTo>
                <a:lnTo>
                  <a:pt x="1566320" y="7014858"/>
                </a:lnTo>
                <a:lnTo>
                  <a:pt x="1560710" y="7023178"/>
                </a:lnTo>
                <a:lnTo>
                  <a:pt x="1558654" y="7033368"/>
                </a:lnTo>
                <a:lnTo>
                  <a:pt x="1560710" y="7043557"/>
                </a:lnTo>
                <a:lnTo>
                  <a:pt x="1566320" y="7051877"/>
                </a:lnTo>
                <a:lnTo>
                  <a:pt x="1574640" y="7057487"/>
                </a:lnTo>
                <a:lnTo>
                  <a:pt x="1584883" y="7059544"/>
                </a:lnTo>
                <a:lnTo>
                  <a:pt x="1595069" y="7057487"/>
                </a:lnTo>
                <a:lnTo>
                  <a:pt x="1603390" y="7051877"/>
                </a:lnTo>
                <a:lnTo>
                  <a:pt x="1609002" y="7043557"/>
                </a:lnTo>
                <a:lnTo>
                  <a:pt x="1611060" y="7033368"/>
                </a:lnTo>
                <a:lnTo>
                  <a:pt x="1609001" y="7023178"/>
                </a:lnTo>
                <a:lnTo>
                  <a:pt x="1603384" y="7014858"/>
                </a:lnTo>
                <a:lnTo>
                  <a:pt x="1595047" y="7009247"/>
                </a:lnTo>
                <a:lnTo>
                  <a:pt x="1584831" y="7007190"/>
                </a:lnTo>
                <a:close/>
              </a:path>
              <a:path w="9260840" h="7059930">
                <a:moveTo>
                  <a:pt x="1480070" y="7007190"/>
                </a:moveTo>
                <a:lnTo>
                  <a:pt x="1469879" y="7009247"/>
                </a:lnTo>
                <a:lnTo>
                  <a:pt x="1461558" y="7014858"/>
                </a:lnTo>
                <a:lnTo>
                  <a:pt x="1455949" y="7023178"/>
                </a:lnTo>
                <a:lnTo>
                  <a:pt x="1453892" y="7033368"/>
                </a:lnTo>
                <a:lnTo>
                  <a:pt x="1455949" y="7043557"/>
                </a:lnTo>
                <a:lnTo>
                  <a:pt x="1461558" y="7051877"/>
                </a:lnTo>
                <a:lnTo>
                  <a:pt x="1469879" y="7057487"/>
                </a:lnTo>
                <a:lnTo>
                  <a:pt x="1480122" y="7059544"/>
                </a:lnTo>
                <a:lnTo>
                  <a:pt x="1490308" y="7057487"/>
                </a:lnTo>
                <a:lnTo>
                  <a:pt x="1498629" y="7051877"/>
                </a:lnTo>
                <a:lnTo>
                  <a:pt x="1504241" y="7043557"/>
                </a:lnTo>
                <a:lnTo>
                  <a:pt x="1506299" y="7033368"/>
                </a:lnTo>
                <a:lnTo>
                  <a:pt x="1504240" y="7023178"/>
                </a:lnTo>
                <a:lnTo>
                  <a:pt x="1498623" y="7014858"/>
                </a:lnTo>
                <a:lnTo>
                  <a:pt x="1490286" y="7009247"/>
                </a:lnTo>
                <a:lnTo>
                  <a:pt x="1480070" y="7007190"/>
                </a:lnTo>
                <a:close/>
              </a:path>
              <a:path w="9260840" h="7059930">
                <a:moveTo>
                  <a:pt x="1375308" y="7007190"/>
                </a:moveTo>
                <a:lnTo>
                  <a:pt x="1365118" y="7009247"/>
                </a:lnTo>
                <a:lnTo>
                  <a:pt x="1356797" y="7014858"/>
                </a:lnTo>
                <a:lnTo>
                  <a:pt x="1351188" y="7023178"/>
                </a:lnTo>
                <a:lnTo>
                  <a:pt x="1349131" y="7033368"/>
                </a:lnTo>
                <a:lnTo>
                  <a:pt x="1351188" y="7043557"/>
                </a:lnTo>
                <a:lnTo>
                  <a:pt x="1356797" y="7051877"/>
                </a:lnTo>
                <a:lnTo>
                  <a:pt x="1365118" y="7057487"/>
                </a:lnTo>
                <a:lnTo>
                  <a:pt x="1375361" y="7059544"/>
                </a:lnTo>
                <a:lnTo>
                  <a:pt x="1385547" y="7057487"/>
                </a:lnTo>
                <a:lnTo>
                  <a:pt x="1393868" y="7051877"/>
                </a:lnTo>
                <a:lnTo>
                  <a:pt x="1399480" y="7043557"/>
                </a:lnTo>
                <a:lnTo>
                  <a:pt x="1401538" y="7033368"/>
                </a:lnTo>
                <a:lnTo>
                  <a:pt x="1399479" y="7023178"/>
                </a:lnTo>
                <a:lnTo>
                  <a:pt x="1393862" y="7014858"/>
                </a:lnTo>
                <a:lnTo>
                  <a:pt x="1385525" y="7009247"/>
                </a:lnTo>
                <a:lnTo>
                  <a:pt x="1375308" y="7007190"/>
                </a:lnTo>
                <a:close/>
              </a:path>
              <a:path w="9260840" h="7059930">
                <a:moveTo>
                  <a:pt x="1270547" y="7007190"/>
                </a:moveTo>
                <a:lnTo>
                  <a:pt x="1260357" y="7009247"/>
                </a:lnTo>
                <a:lnTo>
                  <a:pt x="1252036" y="7014858"/>
                </a:lnTo>
                <a:lnTo>
                  <a:pt x="1246427" y="7023178"/>
                </a:lnTo>
                <a:lnTo>
                  <a:pt x="1244370" y="7033368"/>
                </a:lnTo>
                <a:lnTo>
                  <a:pt x="1246427" y="7043557"/>
                </a:lnTo>
                <a:lnTo>
                  <a:pt x="1252036" y="7051877"/>
                </a:lnTo>
                <a:lnTo>
                  <a:pt x="1260357" y="7057487"/>
                </a:lnTo>
                <a:lnTo>
                  <a:pt x="1270600" y="7059544"/>
                </a:lnTo>
                <a:lnTo>
                  <a:pt x="1280786" y="7057487"/>
                </a:lnTo>
                <a:lnTo>
                  <a:pt x="1289107" y="7051877"/>
                </a:lnTo>
                <a:lnTo>
                  <a:pt x="1294719" y="7043557"/>
                </a:lnTo>
                <a:lnTo>
                  <a:pt x="1296777" y="7033368"/>
                </a:lnTo>
                <a:lnTo>
                  <a:pt x="1294718" y="7023178"/>
                </a:lnTo>
                <a:lnTo>
                  <a:pt x="1289100" y="7014858"/>
                </a:lnTo>
                <a:lnTo>
                  <a:pt x="1280764" y="7009247"/>
                </a:lnTo>
                <a:lnTo>
                  <a:pt x="1270547" y="7007190"/>
                </a:lnTo>
                <a:close/>
              </a:path>
              <a:path w="9260840" h="7059930">
                <a:moveTo>
                  <a:pt x="1165786" y="7007190"/>
                </a:moveTo>
                <a:lnTo>
                  <a:pt x="1155595" y="7009247"/>
                </a:lnTo>
                <a:lnTo>
                  <a:pt x="1147275" y="7014858"/>
                </a:lnTo>
                <a:lnTo>
                  <a:pt x="1141665" y="7023178"/>
                </a:lnTo>
                <a:lnTo>
                  <a:pt x="1139609" y="7033368"/>
                </a:lnTo>
                <a:lnTo>
                  <a:pt x="1141665" y="7043557"/>
                </a:lnTo>
                <a:lnTo>
                  <a:pt x="1147275" y="7051877"/>
                </a:lnTo>
                <a:lnTo>
                  <a:pt x="1155595" y="7057487"/>
                </a:lnTo>
                <a:lnTo>
                  <a:pt x="1165838" y="7059544"/>
                </a:lnTo>
                <a:lnTo>
                  <a:pt x="1176025" y="7057487"/>
                </a:lnTo>
                <a:lnTo>
                  <a:pt x="1184346" y="7051877"/>
                </a:lnTo>
                <a:lnTo>
                  <a:pt x="1189957" y="7043557"/>
                </a:lnTo>
                <a:lnTo>
                  <a:pt x="1192016" y="7033368"/>
                </a:lnTo>
                <a:lnTo>
                  <a:pt x="1189957" y="7023178"/>
                </a:lnTo>
                <a:lnTo>
                  <a:pt x="1184339" y="7014858"/>
                </a:lnTo>
                <a:lnTo>
                  <a:pt x="1176002" y="7009247"/>
                </a:lnTo>
                <a:lnTo>
                  <a:pt x="1165786" y="7007190"/>
                </a:lnTo>
                <a:close/>
              </a:path>
              <a:path w="9260840" h="7059930">
                <a:moveTo>
                  <a:pt x="1061025" y="7007190"/>
                </a:moveTo>
                <a:lnTo>
                  <a:pt x="1050834" y="7009247"/>
                </a:lnTo>
                <a:lnTo>
                  <a:pt x="1042514" y="7014858"/>
                </a:lnTo>
                <a:lnTo>
                  <a:pt x="1036904" y="7023178"/>
                </a:lnTo>
                <a:lnTo>
                  <a:pt x="1034848" y="7033368"/>
                </a:lnTo>
                <a:lnTo>
                  <a:pt x="1036904" y="7043557"/>
                </a:lnTo>
                <a:lnTo>
                  <a:pt x="1042514" y="7051877"/>
                </a:lnTo>
                <a:lnTo>
                  <a:pt x="1050834" y="7057487"/>
                </a:lnTo>
                <a:lnTo>
                  <a:pt x="1061077" y="7059544"/>
                </a:lnTo>
                <a:lnTo>
                  <a:pt x="1071263" y="7057487"/>
                </a:lnTo>
                <a:lnTo>
                  <a:pt x="1079584" y="7051877"/>
                </a:lnTo>
                <a:lnTo>
                  <a:pt x="1085196" y="7043557"/>
                </a:lnTo>
                <a:lnTo>
                  <a:pt x="1087254" y="7033368"/>
                </a:lnTo>
                <a:lnTo>
                  <a:pt x="1085195" y="7023178"/>
                </a:lnTo>
                <a:lnTo>
                  <a:pt x="1079578" y="7014858"/>
                </a:lnTo>
                <a:lnTo>
                  <a:pt x="1071241" y="7009247"/>
                </a:lnTo>
                <a:lnTo>
                  <a:pt x="1061025" y="7007190"/>
                </a:lnTo>
                <a:close/>
              </a:path>
              <a:path w="9260840" h="7059930">
                <a:moveTo>
                  <a:pt x="956264" y="7007190"/>
                </a:moveTo>
                <a:lnTo>
                  <a:pt x="946073" y="7009247"/>
                </a:lnTo>
                <a:lnTo>
                  <a:pt x="937752" y="7014858"/>
                </a:lnTo>
                <a:lnTo>
                  <a:pt x="932143" y="7023178"/>
                </a:lnTo>
                <a:lnTo>
                  <a:pt x="930086" y="7033368"/>
                </a:lnTo>
                <a:lnTo>
                  <a:pt x="932143" y="7043557"/>
                </a:lnTo>
                <a:lnTo>
                  <a:pt x="937752" y="7051877"/>
                </a:lnTo>
                <a:lnTo>
                  <a:pt x="946073" y="7057487"/>
                </a:lnTo>
                <a:lnTo>
                  <a:pt x="956316" y="7059544"/>
                </a:lnTo>
                <a:lnTo>
                  <a:pt x="966502" y="7057487"/>
                </a:lnTo>
                <a:lnTo>
                  <a:pt x="974823" y="7051877"/>
                </a:lnTo>
                <a:lnTo>
                  <a:pt x="980435" y="7043557"/>
                </a:lnTo>
                <a:lnTo>
                  <a:pt x="982493" y="7033368"/>
                </a:lnTo>
                <a:lnTo>
                  <a:pt x="980434" y="7023178"/>
                </a:lnTo>
                <a:lnTo>
                  <a:pt x="974817" y="7014858"/>
                </a:lnTo>
                <a:lnTo>
                  <a:pt x="966480" y="7009247"/>
                </a:lnTo>
                <a:lnTo>
                  <a:pt x="956264" y="7007190"/>
                </a:lnTo>
                <a:close/>
              </a:path>
              <a:path w="9260840" h="7059930">
                <a:moveTo>
                  <a:pt x="851502" y="7007190"/>
                </a:moveTo>
                <a:lnTo>
                  <a:pt x="841312" y="7009247"/>
                </a:lnTo>
                <a:lnTo>
                  <a:pt x="832991" y="7014858"/>
                </a:lnTo>
                <a:lnTo>
                  <a:pt x="827382" y="7023178"/>
                </a:lnTo>
                <a:lnTo>
                  <a:pt x="825325" y="7033368"/>
                </a:lnTo>
                <a:lnTo>
                  <a:pt x="827382" y="7043557"/>
                </a:lnTo>
                <a:lnTo>
                  <a:pt x="832991" y="7051877"/>
                </a:lnTo>
                <a:lnTo>
                  <a:pt x="841312" y="7057487"/>
                </a:lnTo>
                <a:lnTo>
                  <a:pt x="851555" y="7059544"/>
                </a:lnTo>
                <a:lnTo>
                  <a:pt x="861741" y="7057487"/>
                </a:lnTo>
                <a:lnTo>
                  <a:pt x="870062" y="7051877"/>
                </a:lnTo>
                <a:lnTo>
                  <a:pt x="875674" y="7043557"/>
                </a:lnTo>
                <a:lnTo>
                  <a:pt x="877732" y="7033368"/>
                </a:lnTo>
                <a:lnTo>
                  <a:pt x="875673" y="7023178"/>
                </a:lnTo>
                <a:lnTo>
                  <a:pt x="870055" y="7014858"/>
                </a:lnTo>
                <a:lnTo>
                  <a:pt x="861719" y="7009247"/>
                </a:lnTo>
                <a:lnTo>
                  <a:pt x="851502" y="7007190"/>
                </a:lnTo>
                <a:close/>
              </a:path>
              <a:path w="9260840" h="7059930">
                <a:moveTo>
                  <a:pt x="746741" y="7007190"/>
                </a:moveTo>
                <a:lnTo>
                  <a:pt x="736551" y="7009247"/>
                </a:lnTo>
                <a:lnTo>
                  <a:pt x="728230" y="7014858"/>
                </a:lnTo>
                <a:lnTo>
                  <a:pt x="722621" y="7023178"/>
                </a:lnTo>
                <a:lnTo>
                  <a:pt x="720564" y="7033368"/>
                </a:lnTo>
                <a:lnTo>
                  <a:pt x="722621" y="7043557"/>
                </a:lnTo>
                <a:lnTo>
                  <a:pt x="728230" y="7051877"/>
                </a:lnTo>
                <a:lnTo>
                  <a:pt x="736551" y="7057487"/>
                </a:lnTo>
                <a:lnTo>
                  <a:pt x="746794" y="7059544"/>
                </a:lnTo>
                <a:lnTo>
                  <a:pt x="756980" y="7057487"/>
                </a:lnTo>
                <a:lnTo>
                  <a:pt x="765301" y="7051877"/>
                </a:lnTo>
                <a:lnTo>
                  <a:pt x="770913" y="7043557"/>
                </a:lnTo>
                <a:lnTo>
                  <a:pt x="772971" y="7033368"/>
                </a:lnTo>
                <a:lnTo>
                  <a:pt x="770912" y="7023178"/>
                </a:lnTo>
                <a:lnTo>
                  <a:pt x="765294" y="7014858"/>
                </a:lnTo>
                <a:lnTo>
                  <a:pt x="756958" y="7009247"/>
                </a:lnTo>
                <a:lnTo>
                  <a:pt x="746741" y="7007190"/>
                </a:lnTo>
                <a:close/>
              </a:path>
              <a:path w="9260840" h="7059930">
                <a:moveTo>
                  <a:pt x="641980" y="7007190"/>
                </a:moveTo>
                <a:lnTo>
                  <a:pt x="631789" y="7009247"/>
                </a:lnTo>
                <a:lnTo>
                  <a:pt x="623469" y="7014858"/>
                </a:lnTo>
                <a:lnTo>
                  <a:pt x="617859" y="7023178"/>
                </a:lnTo>
                <a:lnTo>
                  <a:pt x="615803" y="7033368"/>
                </a:lnTo>
                <a:lnTo>
                  <a:pt x="617859" y="7043557"/>
                </a:lnTo>
                <a:lnTo>
                  <a:pt x="623469" y="7051877"/>
                </a:lnTo>
                <a:lnTo>
                  <a:pt x="631789" y="7057487"/>
                </a:lnTo>
                <a:lnTo>
                  <a:pt x="642032" y="7059544"/>
                </a:lnTo>
                <a:lnTo>
                  <a:pt x="652219" y="7057487"/>
                </a:lnTo>
                <a:lnTo>
                  <a:pt x="660540" y="7051877"/>
                </a:lnTo>
                <a:lnTo>
                  <a:pt x="666151" y="7043557"/>
                </a:lnTo>
                <a:lnTo>
                  <a:pt x="668210" y="7033368"/>
                </a:lnTo>
                <a:lnTo>
                  <a:pt x="666151" y="7023178"/>
                </a:lnTo>
                <a:lnTo>
                  <a:pt x="660533" y="7014858"/>
                </a:lnTo>
                <a:lnTo>
                  <a:pt x="652196" y="7009247"/>
                </a:lnTo>
                <a:lnTo>
                  <a:pt x="641980" y="7007190"/>
                </a:lnTo>
                <a:close/>
              </a:path>
              <a:path w="9260840" h="7059930">
                <a:moveTo>
                  <a:pt x="537219" y="7007190"/>
                </a:moveTo>
                <a:lnTo>
                  <a:pt x="527028" y="7009247"/>
                </a:lnTo>
                <a:lnTo>
                  <a:pt x="518708" y="7014858"/>
                </a:lnTo>
                <a:lnTo>
                  <a:pt x="513098" y="7023178"/>
                </a:lnTo>
                <a:lnTo>
                  <a:pt x="511042" y="7033368"/>
                </a:lnTo>
                <a:lnTo>
                  <a:pt x="513098" y="7043557"/>
                </a:lnTo>
                <a:lnTo>
                  <a:pt x="518708" y="7051877"/>
                </a:lnTo>
                <a:lnTo>
                  <a:pt x="527028" y="7057487"/>
                </a:lnTo>
                <a:lnTo>
                  <a:pt x="537271" y="7059544"/>
                </a:lnTo>
                <a:lnTo>
                  <a:pt x="547457" y="7057487"/>
                </a:lnTo>
                <a:lnTo>
                  <a:pt x="555778" y="7051877"/>
                </a:lnTo>
                <a:lnTo>
                  <a:pt x="561390" y="7043557"/>
                </a:lnTo>
                <a:lnTo>
                  <a:pt x="563448" y="7033368"/>
                </a:lnTo>
                <a:lnTo>
                  <a:pt x="561389" y="7023178"/>
                </a:lnTo>
                <a:lnTo>
                  <a:pt x="555772" y="7014858"/>
                </a:lnTo>
                <a:lnTo>
                  <a:pt x="547435" y="7009247"/>
                </a:lnTo>
                <a:lnTo>
                  <a:pt x="537219" y="7007190"/>
                </a:lnTo>
                <a:close/>
              </a:path>
              <a:path w="9260840" h="7059930">
                <a:moveTo>
                  <a:pt x="432458" y="7007190"/>
                </a:moveTo>
                <a:lnTo>
                  <a:pt x="422266" y="7009247"/>
                </a:lnTo>
                <a:lnTo>
                  <a:pt x="413945" y="7014858"/>
                </a:lnTo>
                <a:lnTo>
                  <a:pt x="408334" y="7023178"/>
                </a:lnTo>
                <a:lnTo>
                  <a:pt x="406277" y="7033368"/>
                </a:lnTo>
                <a:lnTo>
                  <a:pt x="408334" y="7043557"/>
                </a:lnTo>
                <a:lnTo>
                  <a:pt x="413945" y="7051877"/>
                </a:lnTo>
                <a:lnTo>
                  <a:pt x="422266" y="7057487"/>
                </a:lnTo>
                <a:lnTo>
                  <a:pt x="432510" y="7059544"/>
                </a:lnTo>
                <a:lnTo>
                  <a:pt x="442696" y="7057487"/>
                </a:lnTo>
                <a:lnTo>
                  <a:pt x="451017" y="7051877"/>
                </a:lnTo>
                <a:lnTo>
                  <a:pt x="456629" y="7043557"/>
                </a:lnTo>
                <a:lnTo>
                  <a:pt x="458687" y="7033368"/>
                </a:lnTo>
                <a:lnTo>
                  <a:pt x="456628" y="7023178"/>
                </a:lnTo>
                <a:lnTo>
                  <a:pt x="451011" y="7014858"/>
                </a:lnTo>
                <a:lnTo>
                  <a:pt x="442674" y="7009247"/>
                </a:lnTo>
                <a:lnTo>
                  <a:pt x="432458" y="7007190"/>
                </a:lnTo>
                <a:close/>
              </a:path>
              <a:path w="9260840" h="7059930">
                <a:moveTo>
                  <a:pt x="327693" y="7007190"/>
                </a:moveTo>
                <a:lnTo>
                  <a:pt x="317503" y="7009247"/>
                </a:lnTo>
                <a:lnTo>
                  <a:pt x="309183" y="7014858"/>
                </a:lnTo>
                <a:lnTo>
                  <a:pt x="303573" y="7023178"/>
                </a:lnTo>
                <a:lnTo>
                  <a:pt x="301516" y="7033368"/>
                </a:lnTo>
                <a:lnTo>
                  <a:pt x="303573" y="7043557"/>
                </a:lnTo>
                <a:lnTo>
                  <a:pt x="309183" y="7051877"/>
                </a:lnTo>
                <a:lnTo>
                  <a:pt x="317503" y="7057487"/>
                </a:lnTo>
                <a:lnTo>
                  <a:pt x="327746" y="7059544"/>
                </a:lnTo>
                <a:lnTo>
                  <a:pt x="337935" y="7057487"/>
                </a:lnTo>
                <a:lnTo>
                  <a:pt x="346256" y="7051877"/>
                </a:lnTo>
                <a:lnTo>
                  <a:pt x="351866" y="7043557"/>
                </a:lnTo>
                <a:lnTo>
                  <a:pt x="353923" y="7033368"/>
                </a:lnTo>
                <a:lnTo>
                  <a:pt x="351865" y="7023178"/>
                </a:lnTo>
                <a:lnTo>
                  <a:pt x="346249" y="7014858"/>
                </a:lnTo>
                <a:lnTo>
                  <a:pt x="337913" y="7009247"/>
                </a:lnTo>
                <a:lnTo>
                  <a:pt x="327693" y="7007190"/>
                </a:lnTo>
                <a:close/>
              </a:path>
              <a:path w="9260840" h="7059930">
                <a:moveTo>
                  <a:pt x="222932" y="7007190"/>
                </a:moveTo>
                <a:lnTo>
                  <a:pt x="212742" y="7009247"/>
                </a:lnTo>
                <a:lnTo>
                  <a:pt x="204422" y="7014858"/>
                </a:lnTo>
                <a:lnTo>
                  <a:pt x="198812" y="7023178"/>
                </a:lnTo>
                <a:lnTo>
                  <a:pt x="196755" y="7033368"/>
                </a:lnTo>
                <a:lnTo>
                  <a:pt x="198812" y="7043557"/>
                </a:lnTo>
                <a:lnTo>
                  <a:pt x="204422" y="7051877"/>
                </a:lnTo>
                <a:lnTo>
                  <a:pt x="212742" y="7057487"/>
                </a:lnTo>
                <a:lnTo>
                  <a:pt x="222984" y="7059544"/>
                </a:lnTo>
                <a:lnTo>
                  <a:pt x="233174" y="7057487"/>
                </a:lnTo>
                <a:lnTo>
                  <a:pt x="241494" y="7051877"/>
                </a:lnTo>
                <a:lnTo>
                  <a:pt x="247104" y="7043557"/>
                </a:lnTo>
                <a:lnTo>
                  <a:pt x="249162" y="7033368"/>
                </a:lnTo>
                <a:lnTo>
                  <a:pt x="247104" y="7023178"/>
                </a:lnTo>
                <a:lnTo>
                  <a:pt x="241488" y="7014858"/>
                </a:lnTo>
                <a:lnTo>
                  <a:pt x="233152" y="7009247"/>
                </a:lnTo>
                <a:lnTo>
                  <a:pt x="222932" y="7007190"/>
                </a:lnTo>
                <a:close/>
              </a:path>
              <a:path w="9260840" h="7059930">
                <a:moveTo>
                  <a:pt x="126460" y="6982063"/>
                </a:moveTo>
                <a:lnTo>
                  <a:pt x="116436" y="6982533"/>
                </a:lnTo>
                <a:lnTo>
                  <a:pt x="107320" y="6986728"/>
                </a:lnTo>
                <a:lnTo>
                  <a:pt x="100269" y="6994366"/>
                </a:lnTo>
                <a:lnTo>
                  <a:pt x="96732" y="7004141"/>
                </a:lnTo>
                <a:lnTo>
                  <a:pt x="97203" y="7014165"/>
                </a:lnTo>
                <a:lnTo>
                  <a:pt x="101398" y="7023282"/>
                </a:lnTo>
                <a:lnTo>
                  <a:pt x="109080" y="7030360"/>
                </a:lnTo>
                <a:lnTo>
                  <a:pt x="118855" y="7033896"/>
                </a:lnTo>
                <a:lnTo>
                  <a:pt x="128880" y="7033425"/>
                </a:lnTo>
                <a:lnTo>
                  <a:pt x="137996" y="7029230"/>
                </a:lnTo>
                <a:lnTo>
                  <a:pt x="145047" y="7021593"/>
                </a:lnTo>
                <a:lnTo>
                  <a:pt x="148583" y="7011817"/>
                </a:lnTo>
                <a:lnTo>
                  <a:pt x="148107" y="7001790"/>
                </a:lnTo>
                <a:lnTo>
                  <a:pt x="143899" y="6992665"/>
                </a:lnTo>
                <a:lnTo>
                  <a:pt x="136235" y="6985598"/>
                </a:lnTo>
                <a:lnTo>
                  <a:pt x="126460" y="6982063"/>
                </a:lnTo>
                <a:close/>
              </a:path>
              <a:path w="9260840" h="7059930">
                <a:moveTo>
                  <a:pt x="46228" y="6908391"/>
                </a:moveTo>
                <a:lnTo>
                  <a:pt x="36446" y="6911905"/>
                </a:lnTo>
                <a:lnTo>
                  <a:pt x="28792" y="6918939"/>
                </a:lnTo>
                <a:lnTo>
                  <a:pt x="24576" y="6928046"/>
                </a:lnTo>
                <a:lnTo>
                  <a:pt x="24083" y="6938069"/>
                </a:lnTo>
                <a:lnTo>
                  <a:pt x="27625" y="6947897"/>
                </a:lnTo>
                <a:lnTo>
                  <a:pt x="34659" y="6955550"/>
                </a:lnTo>
                <a:lnTo>
                  <a:pt x="43766" y="6959766"/>
                </a:lnTo>
                <a:lnTo>
                  <a:pt x="53789" y="6960259"/>
                </a:lnTo>
                <a:lnTo>
                  <a:pt x="63572" y="6956745"/>
                </a:lnTo>
                <a:lnTo>
                  <a:pt x="71225" y="6949710"/>
                </a:lnTo>
                <a:lnTo>
                  <a:pt x="75437" y="6940598"/>
                </a:lnTo>
                <a:lnTo>
                  <a:pt x="75922" y="6930561"/>
                </a:lnTo>
                <a:lnTo>
                  <a:pt x="72393" y="6920752"/>
                </a:lnTo>
                <a:lnTo>
                  <a:pt x="65359" y="6913099"/>
                </a:lnTo>
                <a:lnTo>
                  <a:pt x="56251" y="6908884"/>
                </a:lnTo>
                <a:lnTo>
                  <a:pt x="46228" y="6908391"/>
                </a:lnTo>
                <a:close/>
              </a:path>
            </a:pathLst>
          </a:custGeom>
          <a:solidFill>
            <a:srgbClr val="270A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550092" y="1570632"/>
            <a:ext cx="18408015" cy="0"/>
          </a:xfrm>
          <a:custGeom>
            <a:avLst/>
            <a:gdLst/>
            <a:ahLst/>
            <a:cxnLst/>
            <a:rect l="l" t="t" r="r" b="b"/>
            <a:pathLst>
              <a:path w="18408015" h="0">
                <a:moveTo>
                  <a:pt x="0" y="0"/>
                </a:moveTo>
                <a:lnTo>
                  <a:pt x="18407816" y="0"/>
                </a:lnTo>
              </a:path>
            </a:pathLst>
          </a:custGeom>
          <a:ln w="31412">
            <a:solidFill>
              <a:srgbClr val="00206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2238" y="562681"/>
            <a:ext cx="10010140" cy="69088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4407535" algn="l"/>
              </a:tabLst>
            </a:pPr>
            <a:r>
              <a:rPr dirty="0" sz="4350" spc="-180"/>
              <a:t>IMPROVE-</a:t>
            </a:r>
            <a:r>
              <a:rPr dirty="0" sz="4350" spc="55"/>
              <a:t>HCM</a:t>
            </a:r>
            <a:r>
              <a:rPr dirty="0" sz="4350"/>
              <a:t>	</a:t>
            </a:r>
            <a:r>
              <a:rPr dirty="0" sz="4350" spc="130"/>
              <a:t>-</a:t>
            </a:r>
            <a:r>
              <a:rPr dirty="0" sz="4350" spc="-114"/>
              <a:t> </a:t>
            </a:r>
            <a:r>
              <a:rPr dirty="0" sz="4350" spc="-105"/>
              <a:t>Clinical</a:t>
            </a:r>
            <a:r>
              <a:rPr dirty="0" sz="4350" spc="-110"/>
              <a:t> </a:t>
            </a:r>
            <a:r>
              <a:rPr dirty="0" sz="4350" spc="-155"/>
              <a:t>Trial</a:t>
            </a:r>
            <a:r>
              <a:rPr dirty="0" sz="4350" spc="-110"/>
              <a:t> </a:t>
            </a:r>
            <a:r>
              <a:rPr dirty="0" sz="4350" spc="-75"/>
              <a:t>Design</a:t>
            </a:r>
            <a:endParaRPr sz="4350"/>
          </a:p>
        </p:txBody>
      </p:sp>
      <p:grpSp>
        <p:nvGrpSpPr>
          <p:cNvPr id="3" name="object 3" descr=""/>
          <p:cNvGrpSpPr/>
          <p:nvPr/>
        </p:nvGrpSpPr>
        <p:grpSpPr>
          <a:xfrm>
            <a:off x="5701228" y="2503535"/>
            <a:ext cx="11802110" cy="2921635"/>
            <a:chOff x="5701228" y="2503535"/>
            <a:chExt cx="11802110" cy="2921635"/>
          </a:xfrm>
        </p:grpSpPr>
        <p:sp>
          <p:nvSpPr>
            <p:cNvPr id="4" name="object 4" descr=""/>
            <p:cNvSpPr/>
            <p:nvPr/>
          </p:nvSpPr>
          <p:spPr>
            <a:xfrm>
              <a:off x="5717103" y="3304637"/>
              <a:ext cx="11770360" cy="2104390"/>
            </a:xfrm>
            <a:custGeom>
              <a:avLst/>
              <a:gdLst/>
              <a:ahLst/>
              <a:cxnLst/>
              <a:rect l="l" t="t" r="r" b="b"/>
              <a:pathLst>
                <a:path w="11770360" h="2104390">
                  <a:moveTo>
                    <a:pt x="0" y="0"/>
                  </a:moveTo>
                  <a:lnTo>
                    <a:pt x="11770293" y="0"/>
                  </a:lnTo>
                  <a:lnTo>
                    <a:pt x="11770293" y="2104289"/>
                  </a:lnTo>
                  <a:lnTo>
                    <a:pt x="0" y="2104289"/>
                  </a:lnTo>
                  <a:lnTo>
                    <a:pt x="0" y="0"/>
                  </a:lnTo>
                  <a:close/>
                </a:path>
              </a:pathLst>
            </a:custGeom>
            <a:ln w="3141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247363" y="2503535"/>
              <a:ext cx="9833610" cy="1678305"/>
            </a:xfrm>
            <a:custGeom>
              <a:avLst/>
              <a:gdLst/>
              <a:ahLst/>
              <a:cxnLst/>
              <a:rect l="l" t="t" r="r" b="b"/>
              <a:pathLst>
                <a:path w="9833610" h="1678304">
                  <a:moveTo>
                    <a:pt x="9833591" y="0"/>
                  </a:moveTo>
                  <a:lnTo>
                    <a:pt x="0" y="0"/>
                  </a:lnTo>
                  <a:lnTo>
                    <a:pt x="0" y="1678029"/>
                  </a:lnTo>
                  <a:lnTo>
                    <a:pt x="9833591" y="1678029"/>
                  </a:lnTo>
                  <a:lnTo>
                    <a:pt x="9833591" y="0"/>
                  </a:lnTo>
                  <a:close/>
                </a:path>
              </a:pathLst>
            </a:custGeom>
            <a:solidFill>
              <a:srgbClr val="270AA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7001329" y="3007941"/>
            <a:ext cx="8338184" cy="628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3950" spc="125">
                <a:solidFill>
                  <a:srgbClr val="FFFFFF"/>
                </a:solidFill>
                <a:latin typeface="Tahoma"/>
                <a:cs typeface="Tahoma"/>
              </a:rPr>
              <a:t>Ninerafaxstat</a:t>
            </a:r>
            <a:r>
              <a:rPr dirty="0" sz="3950" spc="-1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950" spc="220">
                <a:solidFill>
                  <a:srgbClr val="FFFFFF"/>
                </a:solidFill>
                <a:latin typeface="Tahoma"/>
                <a:cs typeface="Tahoma"/>
              </a:rPr>
              <a:t>MR</a:t>
            </a:r>
            <a:r>
              <a:rPr dirty="0" sz="3950" spc="-1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950" spc="195">
                <a:solidFill>
                  <a:srgbClr val="FFFFFF"/>
                </a:solidFill>
                <a:latin typeface="Tahoma"/>
                <a:cs typeface="Tahoma"/>
              </a:rPr>
              <a:t>200mg</a:t>
            </a:r>
            <a:r>
              <a:rPr dirty="0" sz="3950" spc="-1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950" spc="145">
                <a:solidFill>
                  <a:srgbClr val="FFFFFF"/>
                </a:solidFill>
                <a:latin typeface="Tahoma"/>
                <a:cs typeface="Tahoma"/>
              </a:rPr>
              <a:t>bid</a:t>
            </a:r>
            <a:r>
              <a:rPr dirty="0" sz="3950" spc="-1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950" spc="-320">
                <a:solidFill>
                  <a:srgbClr val="FFFFFF"/>
                </a:solidFill>
                <a:latin typeface="Tahoma"/>
                <a:cs typeface="Tahoma"/>
              </a:rPr>
              <a:t>+</a:t>
            </a:r>
            <a:r>
              <a:rPr dirty="0" sz="3950" spc="-11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950" spc="285">
                <a:solidFill>
                  <a:srgbClr val="FFFFFF"/>
                </a:solidFill>
                <a:latin typeface="Tahoma"/>
                <a:cs typeface="Tahoma"/>
              </a:rPr>
              <a:t>SoC</a:t>
            </a:r>
            <a:endParaRPr sz="3950">
              <a:latin typeface="Tahoma"/>
              <a:cs typeface="Tahoma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6247369" y="4479017"/>
            <a:ext cx="9833610" cy="1707514"/>
          </a:xfrm>
          <a:custGeom>
            <a:avLst/>
            <a:gdLst/>
            <a:ahLst/>
            <a:cxnLst/>
            <a:rect l="l" t="t" r="r" b="b"/>
            <a:pathLst>
              <a:path w="9833610" h="1707514">
                <a:moveTo>
                  <a:pt x="9833585" y="0"/>
                </a:moveTo>
                <a:lnTo>
                  <a:pt x="0" y="0"/>
                </a:lnTo>
                <a:lnTo>
                  <a:pt x="0" y="1707066"/>
                </a:lnTo>
                <a:lnTo>
                  <a:pt x="9833585" y="1707066"/>
                </a:lnTo>
                <a:lnTo>
                  <a:pt x="9833585" y="0"/>
                </a:lnTo>
                <a:close/>
              </a:path>
            </a:pathLst>
          </a:custGeom>
          <a:solidFill>
            <a:srgbClr val="FF67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9137394" y="4947148"/>
            <a:ext cx="4067175" cy="7296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dirty="0" sz="4600" spc="235">
                <a:latin typeface="Tahoma"/>
                <a:cs typeface="Tahoma"/>
              </a:rPr>
              <a:t>Placebo</a:t>
            </a:r>
            <a:r>
              <a:rPr dirty="0" sz="4600" spc="-140">
                <a:latin typeface="Tahoma"/>
                <a:cs typeface="Tahoma"/>
              </a:rPr>
              <a:t> </a:t>
            </a:r>
            <a:r>
              <a:rPr dirty="0" sz="4600" spc="-370">
                <a:latin typeface="Tahoma"/>
                <a:cs typeface="Tahoma"/>
              </a:rPr>
              <a:t>+</a:t>
            </a:r>
            <a:r>
              <a:rPr dirty="0" sz="4600" spc="-135">
                <a:latin typeface="Tahoma"/>
                <a:cs typeface="Tahoma"/>
              </a:rPr>
              <a:t> </a:t>
            </a:r>
            <a:r>
              <a:rPr dirty="0" sz="4600" spc="350">
                <a:latin typeface="Tahoma"/>
                <a:cs typeface="Tahoma"/>
              </a:rPr>
              <a:t>SoC</a:t>
            </a:r>
            <a:endParaRPr sz="460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92758" y="6976570"/>
            <a:ext cx="1639570" cy="3708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250" spc="-35" b="1">
                <a:solidFill>
                  <a:srgbClr val="45484D"/>
                </a:solidFill>
                <a:latin typeface="Tahoma"/>
                <a:cs typeface="Tahoma"/>
              </a:rPr>
              <a:t>Study</a:t>
            </a:r>
            <a:r>
              <a:rPr dirty="0" sz="2250" spc="-120" b="1">
                <a:solidFill>
                  <a:srgbClr val="45484D"/>
                </a:solidFill>
                <a:latin typeface="Tahoma"/>
                <a:cs typeface="Tahoma"/>
              </a:rPr>
              <a:t> </a:t>
            </a:r>
            <a:r>
              <a:rPr dirty="0" sz="2250" spc="-50" b="1">
                <a:solidFill>
                  <a:srgbClr val="45484D"/>
                </a:solidFill>
                <a:latin typeface="Tahoma"/>
                <a:cs typeface="Tahoma"/>
              </a:rPr>
              <a:t>Visits</a:t>
            </a:r>
            <a:endParaRPr sz="2250">
              <a:latin typeface="Tahoma"/>
              <a:cs typeface="Tahom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793104" y="7876229"/>
            <a:ext cx="989330" cy="3708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250" spc="-10" b="1">
                <a:latin typeface="Tahoma"/>
                <a:cs typeface="Tahoma"/>
              </a:rPr>
              <a:t>Screen</a:t>
            </a:r>
            <a:endParaRPr sz="2250">
              <a:latin typeface="Tahoma"/>
              <a:cs typeface="Tahom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780645" y="8523339"/>
            <a:ext cx="1012825" cy="123380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algn="ctr" marL="12065" marR="5080">
              <a:lnSpc>
                <a:spcPct val="105000"/>
              </a:lnSpc>
              <a:spcBef>
                <a:spcPts val="25"/>
              </a:spcBef>
            </a:pPr>
            <a:r>
              <a:rPr dirty="0" sz="1900" spc="-10" b="1">
                <a:latin typeface="Tahoma"/>
                <a:cs typeface="Tahoma"/>
              </a:rPr>
              <a:t>Consent </a:t>
            </a:r>
            <a:r>
              <a:rPr dirty="0" sz="1900" spc="30" b="1">
                <a:latin typeface="Tahoma"/>
                <a:cs typeface="Tahoma"/>
              </a:rPr>
              <a:t>CPET </a:t>
            </a:r>
            <a:r>
              <a:rPr dirty="0" sz="1900" spc="-20" b="1">
                <a:latin typeface="Tahoma"/>
                <a:cs typeface="Tahoma"/>
              </a:rPr>
              <a:t>ECHO</a:t>
            </a:r>
            <a:endParaRPr sz="19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dirty="0" sz="1900" spc="-20" b="1">
                <a:latin typeface="Tahoma"/>
                <a:cs typeface="Tahoma"/>
              </a:rPr>
              <a:t>Labs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654086" y="7851099"/>
            <a:ext cx="1176655" cy="3708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250" spc="-55" b="1">
                <a:latin typeface="Tahoma"/>
                <a:cs typeface="Tahoma"/>
              </a:rPr>
              <a:t>Baseline</a:t>
            </a:r>
            <a:endParaRPr sz="2250">
              <a:latin typeface="Tahoma"/>
              <a:cs typeface="Tahom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522572" y="8498209"/>
            <a:ext cx="1438275" cy="92964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49225">
              <a:lnSpc>
                <a:spcPct val="100000"/>
              </a:lnSpc>
              <a:spcBef>
                <a:spcPts val="140"/>
              </a:spcBef>
            </a:pPr>
            <a:r>
              <a:rPr dirty="0" sz="1900" spc="65" b="1">
                <a:latin typeface="Tahoma"/>
                <a:cs typeface="Tahoma"/>
              </a:rPr>
              <a:t>KCCQ-</a:t>
            </a:r>
            <a:r>
              <a:rPr dirty="0" sz="1900" spc="-25" b="1">
                <a:latin typeface="Tahoma"/>
                <a:cs typeface="Tahoma"/>
              </a:rPr>
              <a:t>23</a:t>
            </a:r>
            <a:endParaRPr sz="1900">
              <a:latin typeface="Tahoma"/>
              <a:cs typeface="Tahoma"/>
            </a:endParaRPr>
          </a:p>
          <a:p>
            <a:pPr marL="61594" marR="5080" indent="-49530">
              <a:lnSpc>
                <a:spcPct val="105000"/>
              </a:lnSpc>
            </a:pPr>
            <a:r>
              <a:rPr dirty="0" sz="1900" b="1">
                <a:latin typeface="Tahoma"/>
                <a:cs typeface="Tahoma"/>
              </a:rPr>
              <a:t>NYHA</a:t>
            </a:r>
            <a:r>
              <a:rPr dirty="0" sz="1900" spc="20" b="1">
                <a:latin typeface="Tahoma"/>
                <a:cs typeface="Tahoma"/>
              </a:rPr>
              <a:t> </a:t>
            </a:r>
            <a:r>
              <a:rPr dirty="0" sz="1900" spc="-20" b="1">
                <a:latin typeface="Tahoma"/>
                <a:cs typeface="Tahoma"/>
              </a:rPr>
              <a:t>Class Biomarkers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0620640" y="7863664"/>
            <a:ext cx="1054100" cy="3708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250" spc="-65" b="1">
                <a:latin typeface="Tahoma"/>
                <a:cs typeface="Tahoma"/>
              </a:rPr>
              <a:t>Week</a:t>
            </a:r>
            <a:r>
              <a:rPr dirty="0" sz="2250" spc="-90" b="1">
                <a:latin typeface="Tahoma"/>
                <a:cs typeface="Tahoma"/>
              </a:rPr>
              <a:t> </a:t>
            </a:r>
            <a:r>
              <a:rPr dirty="0" sz="2250" spc="-50" b="1">
                <a:latin typeface="Tahoma"/>
                <a:cs typeface="Tahoma"/>
              </a:rPr>
              <a:t>6</a:t>
            </a:r>
            <a:endParaRPr sz="2250">
              <a:latin typeface="Tahoma"/>
              <a:cs typeface="Tahom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0428237" y="8510774"/>
            <a:ext cx="1438275" cy="1233805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dirty="0" sz="1900" spc="65" b="1">
                <a:latin typeface="Tahoma"/>
                <a:cs typeface="Tahoma"/>
              </a:rPr>
              <a:t>KCCQ-</a:t>
            </a:r>
            <a:r>
              <a:rPr dirty="0" sz="1900" spc="-25" b="1">
                <a:latin typeface="Tahoma"/>
                <a:cs typeface="Tahoma"/>
              </a:rPr>
              <a:t>23</a:t>
            </a:r>
            <a:endParaRPr sz="1900">
              <a:latin typeface="Tahoma"/>
              <a:cs typeface="Tahoma"/>
            </a:endParaRPr>
          </a:p>
          <a:p>
            <a:pPr algn="ctr" marL="12065" marR="5080">
              <a:lnSpc>
                <a:spcPct val="105000"/>
              </a:lnSpc>
            </a:pPr>
            <a:r>
              <a:rPr dirty="0" sz="1900" b="1">
                <a:latin typeface="Tahoma"/>
                <a:cs typeface="Tahoma"/>
              </a:rPr>
              <a:t>NYHA</a:t>
            </a:r>
            <a:r>
              <a:rPr dirty="0" sz="1900" spc="20" b="1">
                <a:latin typeface="Tahoma"/>
                <a:cs typeface="Tahoma"/>
              </a:rPr>
              <a:t> </a:t>
            </a:r>
            <a:r>
              <a:rPr dirty="0" sz="1900" spc="-20" b="1">
                <a:latin typeface="Tahoma"/>
                <a:cs typeface="Tahoma"/>
              </a:rPr>
              <a:t>Class </a:t>
            </a:r>
            <a:r>
              <a:rPr dirty="0" sz="1900" spc="-10" b="1">
                <a:latin typeface="Tahoma"/>
                <a:cs typeface="Tahoma"/>
              </a:rPr>
              <a:t>Biomarkers </a:t>
            </a:r>
            <a:r>
              <a:rPr dirty="0" sz="1900" spc="-20" b="1">
                <a:latin typeface="Tahoma"/>
                <a:cs typeface="Tahoma"/>
              </a:rPr>
              <a:t>ECHO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5451928" y="7911410"/>
            <a:ext cx="1185545" cy="3708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250" spc="-65" b="1">
                <a:latin typeface="Tahoma"/>
                <a:cs typeface="Tahoma"/>
              </a:rPr>
              <a:t>Week</a:t>
            </a:r>
            <a:r>
              <a:rPr dirty="0" sz="2250" spc="-90" b="1">
                <a:latin typeface="Tahoma"/>
                <a:cs typeface="Tahoma"/>
              </a:rPr>
              <a:t> </a:t>
            </a:r>
            <a:r>
              <a:rPr dirty="0" sz="2250" spc="-180" b="1">
                <a:latin typeface="Tahoma"/>
                <a:cs typeface="Tahoma"/>
              </a:rPr>
              <a:t>12</a:t>
            </a:r>
            <a:endParaRPr sz="2250">
              <a:latin typeface="Tahoma"/>
              <a:cs typeface="Tahom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5324968" y="8558521"/>
            <a:ext cx="1438275" cy="1829435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dirty="0" sz="1900" spc="65" b="1">
                <a:latin typeface="Tahoma"/>
                <a:cs typeface="Tahoma"/>
              </a:rPr>
              <a:t>KCCQ-</a:t>
            </a:r>
            <a:r>
              <a:rPr dirty="0" sz="1900" spc="-25" b="1">
                <a:latin typeface="Tahoma"/>
                <a:cs typeface="Tahoma"/>
              </a:rPr>
              <a:t>23</a:t>
            </a:r>
            <a:endParaRPr sz="1900">
              <a:latin typeface="Tahoma"/>
              <a:cs typeface="Tahoma"/>
            </a:endParaRPr>
          </a:p>
          <a:p>
            <a:pPr algn="ctr" marL="12700" marR="5080">
              <a:lnSpc>
                <a:spcPct val="105000"/>
              </a:lnSpc>
            </a:pPr>
            <a:r>
              <a:rPr dirty="0" sz="1900" b="1">
                <a:latin typeface="Tahoma"/>
                <a:cs typeface="Tahoma"/>
              </a:rPr>
              <a:t>NYHA</a:t>
            </a:r>
            <a:r>
              <a:rPr dirty="0" sz="1900" spc="20" b="1">
                <a:latin typeface="Tahoma"/>
                <a:cs typeface="Tahoma"/>
              </a:rPr>
              <a:t> </a:t>
            </a:r>
            <a:r>
              <a:rPr dirty="0" sz="1900" spc="-20" b="1">
                <a:latin typeface="Tahoma"/>
                <a:cs typeface="Tahoma"/>
              </a:rPr>
              <a:t>Class </a:t>
            </a:r>
            <a:r>
              <a:rPr dirty="0" sz="1900" spc="30" b="1">
                <a:latin typeface="Tahoma"/>
                <a:cs typeface="Tahoma"/>
              </a:rPr>
              <a:t>CPET  </a:t>
            </a:r>
            <a:r>
              <a:rPr dirty="0" sz="1900" spc="-20" b="1">
                <a:latin typeface="Tahoma"/>
                <a:cs typeface="Tahoma"/>
              </a:rPr>
              <a:t>ECHO</a:t>
            </a:r>
            <a:endParaRPr sz="1900">
              <a:latin typeface="Tahoma"/>
              <a:cs typeface="Tahoma"/>
            </a:endParaRPr>
          </a:p>
          <a:p>
            <a:pPr marL="436245" marR="52705" indent="-375285">
              <a:lnSpc>
                <a:spcPct val="100699"/>
              </a:lnSpc>
              <a:spcBef>
                <a:spcPts val="95"/>
              </a:spcBef>
            </a:pPr>
            <a:r>
              <a:rPr dirty="0" sz="1900" spc="-65" b="1">
                <a:latin typeface="Tahoma"/>
                <a:cs typeface="Tahoma"/>
              </a:rPr>
              <a:t>Biomarkers </a:t>
            </a:r>
            <a:r>
              <a:rPr dirty="0" sz="1900" spc="-20" b="1">
                <a:latin typeface="Tahoma"/>
                <a:cs typeface="Tahoma"/>
              </a:rPr>
              <a:t>Labs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7787470" y="7858638"/>
            <a:ext cx="1189990" cy="3708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250" spc="-65" b="1">
                <a:latin typeface="Tahoma"/>
                <a:cs typeface="Tahoma"/>
              </a:rPr>
              <a:t>Week</a:t>
            </a:r>
            <a:r>
              <a:rPr dirty="0" sz="2250" spc="-90" b="1">
                <a:latin typeface="Tahoma"/>
                <a:cs typeface="Tahoma"/>
              </a:rPr>
              <a:t> </a:t>
            </a:r>
            <a:r>
              <a:rPr dirty="0" sz="2250" spc="-160" b="1">
                <a:latin typeface="Tahoma"/>
                <a:cs typeface="Tahoma"/>
              </a:rPr>
              <a:t>14</a:t>
            </a:r>
            <a:endParaRPr sz="2250">
              <a:latin typeface="Tahoma"/>
              <a:cs typeface="Tahom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7782233" y="8508261"/>
            <a:ext cx="1200150" cy="9271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700" marR="5080" indent="-71755">
              <a:lnSpc>
                <a:spcPct val="104600"/>
              </a:lnSpc>
              <a:spcBef>
                <a:spcPts val="35"/>
              </a:spcBef>
            </a:pPr>
            <a:r>
              <a:rPr dirty="0" sz="1900" spc="-10" b="1">
                <a:latin typeface="Tahoma"/>
                <a:cs typeface="Tahoma"/>
              </a:rPr>
              <a:t>Safety </a:t>
            </a:r>
            <a:r>
              <a:rPr dirty="0" sz="1900" spc="-45" b="1">
                <a:latin typeface="Tahoma"/>
                <a:cs typeface="Tahoma"/>
              </a:rPr>
              <a:t>Follow-</a:t>
            </a:r>
            <a:r>
              <a:rPr dirty="0" sz="1900" spc="-35" b="1">
                <a:latin typeface="Tahoma"/>
                <a:cs typeface="Tahoma"/>
              </a:rPr>
              <a:t>up </a:t>
            </a:r>
            <a:r>
              <a:rPr dirty="0" sz="1900" spc="-10" b="1">
                <a:latin typeface="Tahoma"/>
                <a:cs typeface="Tahoma"/>
              </a:rPr>
              <a:t>visit</a:t>
            </a:r>
            <a:endParaRPr sz="1900">
              <a:latin typeface="Tahoma"/>
              <a:cs typeface="Tahoma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2598418" y="6682702"/>
            <a:ext cx="15831185" cy="1010919"/>
            <a:chOff x="2598418" y="6682702"/>
            <a:chExt cx="15831185" cy="1010919"/>
          </a:xfrm>
        </p:grpSpPr>
        <p:sp>
          <p:nvSpPr>
            <p:cNvPr id="21" name="object 21" descr=""/>
            <p:cNvSpPr/>
            <p:nvPr/>
          </p:nvSpPr>
          <p:spPr>
            <a:xfrm>
              <a:off x="2640606" y="6698408"/>
              <a:ext cx="15746730" cy="39370"/>
            </a:xfrm>
            <a:custGeom>
              <a:avLst/>
              <a:gdLst/>
              <a:ahLst/>
              <a:cxnLst/>
              <a:rect l="l" t="t" r="r" b="b"/>
              <a:pathLst>
                <a:path w="15746730" h="39370">
                  <a:moveTo>
                    <a:pt x="0" y="0"/>
                  </a:moveTo>
                  <a:lnTo>
                    <a:pt x="15746485" y="39181"/>
                  </a:lnTo>
                </a:path>
              </a:pathLst>
            </a:custGeom>
            <a:ln w="31412">
              <a:solidFill>
                <a:srgbClr val="60646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598407" y="6691597"/>
              <a:ext cx="15831185" cy="1002030"/>
            </a:xfrm>
            <a:custGeom>
              <a:avLst/>
              <a:gdLst/>
              <a:ahLst/>
              <a:cxnLst/>
              <a:rect l="l" t="t" r="r" b="b"/>
              <a:pathLst>
                <a:path w="15831185" h="1002029">
                  <a:moveTo>
                    <a:pt x="94246" y="936815"/>
                  </a:moveTo>
                  <a:lnTo>
                    <a:pt x="90538" y="918476"/>
                  </a:lnTo>
                  <a:lnTo>
                    <a:pt x="80441" y="903503"/>
                  </a:lnTo>
                  <a:lnTo>
                    <a:pt x="65468" y="893394"/>
                  </a:lnTo>
                  <a:lnTo>
                    <a:pt x="62826" y="892873"/>
                  </a:lnTo>
                  <a:lnTo>
                    <a:pt x="62826" y="889698"/>
                  </a:lnTo>
                  <a:lnTo>
                    <a:pt x="62826" y="0"/>
                  </a:lnTo>
                  <a:lnTo>
                    <a:pt x="31419" y="0"/>
                  </a:lnTo>
                  <a:lnTo>
                    <a:pt x="31419" y="892873"/>
                  </a:lnTo>
                  <a:lnTo>
                    <a:pt x="28778" y="893394"/>
                  </a:lnTo>
                  <a:lnTo>
                    <a:pt x="13804" y="903503"/>
                  </a:lnTo>
                  <a:lnTo>
                    <a:pt x="3708" y="918476"/>
                  </a:lnTo>
                  <a:lnTo>
                    <a:pt x="0" y="936815"/>
                  </a:lnTo>
                  <a:lnTo>
                    <a:pt x="3708" y="955154"/>
                  </a:lnTo>
                  <a:lnTo>
                    <a:pt x="13804" y="970127"/>
                  </a:lnTo>
                  <a:lnTo>
                    <a:pt x="28778" y="980236"/>
                  </a:lnTo>
                  <a:lnTo>
                    <a:pt x="47129" y="983932"/>
                  </a:lnTo>
                  <a:lnTo>
                    <a:pt x="65468" y="980236"/>
                  </a:lnTo>
                  <a:lnTo>
                    <a:pt x="80441" y="970127"/>
                  </a:lnTo>
                  <a:lnTo>
                    <a:pt x="90538" y="955154"/>
                  </a:lnTo>
                  <a:lnTo>
                    <a:pt x="94246" y="936815"/>
                  </a:lnTo>
                  <a:close/>
                </a:path>
                <a:path w="15831185" h="1002029">
                  <a:moveTo>
                    <a:pt x="1406702" y="936815"/>
                  </a:moveTo>
                  <a:lnTo>
                    <a:pt x="1402994" y="918476"/>
                  </a:lnTo>
                  <a:lnTo>
                    <a:pt x="1392897" y="903503"/>
                  </a:lnTo>
                  <a:lnTo>
                    <a:pt x="1377924" y="893394"/>
                  </a:lnTo>
                  <a:lnTo>
                    <a:pt x="1375283" y="892873"/>
                  </a:lnTo>
                  <a:lnTo>
                    <a:pt x="1375283" y="889698"/>
                  </a:lnTo>
                  <a:lnTo>
                    <a:pt x="1375283" y="9385"/>
                  </a:lnTo>
                  <a:lnTo>
                    <a:pt x="1343875" y="9385"/>
                  </a:lnTo>
                  <a:lnTo>
                    <a:pt x="1343875" y="892873"/>
                  </a:lnTo>
                  <a:lnTo>
                    <a:pt x="1341247" y="893394"/>
                  </a:lnTo>
                  <a:lnTo>
                    <a:pt x="1326261" y="903503"/>
                  </a:lnTo>
                  <a:lnTo>
                    <a:pt x="1316164" y="918476"/>
                  </a:lnTo>
                  <a:lnTo>
                    <a:pt x="1312468" y="936815"/>
                  </a:lnTo>
                  <a:lnTo>
                    <a:pt x="1316164" y="955154"/>
                  </a:lnTo>
                  <a:lnTo>
                    <a:pt x="1326261" y="970127"/>
                  </a:lnTo>
                  <a:lnTo>
                    <a:pt x="1341247" y="980236"/>
                  </a:lnTo>
                  <a:lnTo>
                    <a:pt x="1359585" y="983932"/>
                  </a:lnTo>
                  <a:lnTo>
                    <a:pt x="1377924" y="980236"/>
                  </a:lnTo>
                  <a:lnTo>
                    <a:pt x="1392897" y="970127"/>
                  </a:lnTo>
                  <a:lnTo>
                    <a:pt x="1402994" y="955154"/>
                  </a:lnTo>
                  <a:lnTo>
                    <a:pt x="1406702" y="936815"/>
                  </a:lnTo>
                  <a:close/>
                </a:path>
                <a:path w="15831185" h="1002029">
                  <a:moveTo>
                    <a:pt x="3699700" y="954659"/>
                  </a:moveTo>
                  <a:lnTo>
                    <a:pt x="3695992" y="936320"/>
                  </a:lnTo>
                  <a:lnTo>
                    <a:pt x="3685895" y="921334"/>
                  </a:lnTo>
                  <a:lnTo>
                    <a:pt x="3670922" y="911237"/>
                  </a:lnTo>
                  <a:lnTo>
                    <a:pt x="3668280" y="910704"/>
                  </a:lnTo>
                  <a:lnTo>
                    <a:pt x="3668280" y="907542"/>
                  </a:lnTo>
                  <a:lnTo>
                    <a:pt x="3668280" y="45999"/>
                  </a:lnTo>
                  <a:lnTo>
                    <a:pt x="3636873" y="45999"/>
                  </a:lnTo>
                  <a:lnTo>
                    <a:pt x="3636873" y="910704"/>
                  </a:lnTo>
                  <a:lnTo>
                    <a:pt x="3634232" y="911237"/>
                  </a:lnTo>
                  <a:lnTo>
                    <a:pt x="3619258" y="921334"/>
                  </a:lnTo>
                  <a:lnTo>
                    <a:pt x="3609162" y="936320"/>
                  </a:lnTo>
                  <a:lnTo>
                    <a:pt x="3605453" y="954659"/>
                  </a:lnTo>
                  <a:lnTo>
                    <a:pt x="3609162" y="972997"/>
                  </a:lnTo>
                  <a:lnTo>
                    <a:pt x="3619258" y="987971"/>
                  </a:lnTo>
                  <a:lnTo>
                    <a:pt x="3634232" y="998067"/>
                  </a:lnTo>
                  <a:lnTo>
                    <a:pt x="3652570" y="1001776"/>
                  </a:lnTo>
                  <a:lnTo>
                    <a:pt x="3670922" y="998067"/>
                  </a:lnTo>
                  <a:lnTo>
                    <a:pt x="3685895" y="987971"/>
                  </a:lnTo>
                  <a:lnTo>
                    <a:pt x="3695992" y="972997"/>
                  </a:lnTo>
                  <a:lnTo>
                    <a:pt x="3699700" y="954659"/>
                  </a:lnTo>
                  <a:close/>
                </a:path>
                <a:path w="15831185" h="1002029">
                  <a:moveTo>
                    <a:pt x="8568792" y="936815"/>
                  </a:moveTo>
                  <a:lnTo>
                    <a:pt x="8565083" y="918476"/>
                  </a:lnTo>
                  <a:lnTo>
                    <a:pt x="8554987" y="903503"/>
                  </a:lnTo>
                  <a:lnTo>
                    <a:pt x="8540001" y="893394"/>
                  </a:lnTo>
                  <a:lnTo>
                    <a:pt x="8537372" y="892873"/>
                  </a:lnTo>
                  <a:lnTo>
                    <a:pt x="8537372" y="889698"/>
                  </a:lnTo>
                  <a:lnTo>
                    <a:pt x="8537372" y="37541"/>
                  </a:lnTo>
                  <a:lnTo>
                    <a:pt x="8505965" y="37541"/>
                  </a:lnTo>
                  <a:lnTo>
                    <a:pt x="8505965" y="892873"/>
                  </a:lnTo>
                  <a:lnTo>
                    <a:pt x="8503323" y="893394"/>
                  </a:lnTo>
                  <a:lnTo>
                    <a:pt x="8488350" y="903503"/>
                  </a:lnTo>
                  <a:lnTo>
                    <a:pt x="8478253" y="918476"/>
                  </a:lnTo>
                  <a:lnTo>
                    <a:pt x="8474545" y="936815"/>
                  </a:lnTo>
                  <a:lnTo>
                    <a:pt x="8478253" y="955154"/>
                  </a:lnTo>
                  <a:lnTo>
                    <a:pt x="8488350" y="970127"/>
                  </a:lnTo>
                  <a:lnTo>
                    <a:pt x="8503323" y="980236"/>
                  </a:lnTo>
                  <a:lnTo>
                    <a:pt x="8521662" y="983932"/>
                  </a:lnTo>
                  <a:lnTo>
                    <a:pt x="8540001" y="980236"/>
                  </a:lnTo>
                  <a:lnTo>
                    <a:pt x="8554987" y="970127"/>
                  </a:lnTo>
                  <a:lnTo>
                    <a:pt x="8565083" y="955154"/>
                  </a:lnTo>
                  <a:lnTo>
                    <a:pt x="8568792" y="936815"/>
                  </a:lnTo>
                  <a:close/>
                </a:path>
                <a:path w="15831185" h="1002029">
                  <a:moveTo>
                    <a:pt x="13465518" y="936815"/>
                  </a:moveTo>
                  <a:lnTo>
                    <a:pt x="13461810" y="918476"/>
                  </a:lnTo>
                  <a:lnTo>
                    <a:pt x="13451713" y="903503"/>
                  </a:lnTo>
                  <a:lnTo>
                    <a:pt x="13436740" y="893394"/>
                  </a:lnTo>
                  <a:lnTo>
                    <a:pt x="13434098" y="892860"/>
                  </a:lnTo>
                  <a:lnTo>
                    <a:pt x="13434098" y="889698"/>
                  </a:lnTo>
                  <a:lnTo>
                    <a:pt x="13434098" y="54406"/>
                  </a:lnTo>
                  <a:lnTo>
                    <a:pt x="13402691" y="54406"/>
                  </a:lnTo>
                  <a:lnTo>
                    <a:pt x="13402691" y="892860"/>
                  </a:lnTo>
                  <a:lnTo>
                    <a:pt x="13400062" y="893394"/>
                  </a:lnTo>
                  <a:lnTo>
                    <a:pt x="13385076" y="903503"/>
                  </a:lnTo>
                  <a:lnTo>
                    <a:pt x="13374980" y="918476"/>
                  </a:lnTo>
                  <a:lnTo>
                    <a:pt x="13371284" y="936815"/>
                  </a:lnTo>
                  <a:lnTo>
                    <a:pt x="13374980" y="955154"/>
                  </a:lnTo>
                  <a:lnTo>
                    <a:pt x="13385076" y="970127"/>
                  </a:lnTo>
                  <a:lnTo>
                    <a:pt x="13400062" y="980236"/>
                  </a:lnTo>
                  <a:lnTo>
                    <a:pt x="13418401" y="983932"/>
                  </a:lnTo>
                  <a:lnTo>
                    <a:pt x="13436740" y="980236"/>
                  </a:lnTo>
                  <a:lnTo>
                    <a:pt x="13451713" y="970127"/>
                  </a:lnTo>
                  <a:lnTo>
                    <a:pt x="13461810" y="955154"/>
                  </a:lnTo>
                  <a:lnTo>
                    <a:pt x="13465518" y="936815"/>
                  </a:lnTo>
                  <a:close/>
                </a:path>
                <a:path w="15831185" h="1002029">
                  <a:moveTo>
                    <a:pt x="15830665" y="936815"/>
                  </a:moveTo>
                  <a:lnTo>
                    <a:pt x="15826956" y="918476"/>
                  </a:lnTo>
                  <a:lnTo>
                    <a:pt x="15816860" y="903503"/>
                  </a:lnTo>
                  <a:lnTo>
                    <a:pt x="15801886" y="893394"/>
                  </a:lnTo>
                  <a:lnTo>
                    <a:pt x="15799245" y="892860"/>
                  </a:lnTo>
                  <a:lnTo>
                    <a:pt x="15799245" y="889698"/>
                  </a:lnTo>
                  <a:lnTo>
                    <a:pt x="15799245" y="54406"/>
                  </a:lnTo>
                  <a:lnTo>
                    <a:pt x="15767838" y="54406"/>
                  </a:lnTo>
                  <a:lnTo>
                    <a:pt x="15767838" y="892860"/>
                  </a:lnTo>
                  <a:lnTo>
                    <a:pt x="15765196" y="893394"/>
                  </a:lnTo>
                  <a:lnTo>
                    <a:pt x="15750223" y="903503"/>
                  </a:lnTo>
                  <a:lnTo>
                    <a:pt x="15740126" y="918476"/>
                  </a:lnTo>
                  <a:lnTo>
                    <a:pt x="15736418" y="936815"/>
                  </a:lnTo>
                  <a:lnTo>
                    <a:pt x="15740126" y="955154"/>
                  </a:lnTo>
                  <a:lnTo>
                    <a:pt x="15750223" y="970127"/>
                  </a:lnTo>
                  <a:lnTo>
                    <a:pt x="15765196" y="980236"/>
                  </a:lnTo>
                  <a:lnTo>
                    <a:pt x="15783535" y="983932"/>
                  </a:lnTo>
                  <a:lnTo>
                    <a:pt x="15801886" y="980236"/>
                  </a:lnTo>
                  <a:lnTo>
                    <a:pt x="15816860" y="970127"/>
                  </a:lnTo>
                  <a:lnTo>
                    <a:pt x="15826956" y="955154"/>
                  </a:lnTo>
                  <a:lnTo>
                    <a:pt x="15830665" y="936815"/>
                  </a:lnTo>
                  <a:close/>
                </a:path>
              </a:pathLst>
            </a:custGeom>
            <a:solidFill>
              <a:srgbClr val="60646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/>
          <p:nvPr/>
        </p:nvSpPr>
        <p:spPr>
          <a:xfrm>
            <a:off x="2645531" y="2487191"/>
            <a:ext cx="1283970" cy="3699510"/>
          </a:xfrm>
          <a:custGeom>
            <a:avLst/>
            <a:gdLst/>
            <a:ahLst/>
            <a:cxnLst/>
            <a:rect l="l" t="t" r="r" b="b"/>
            <a:pathLst>
              <a:path w="1283970" h="3699510">
                <a:moveTo>
                  <a:pt x="1283816" y="0"/>
                </a:moveTo>
                <a:lnTo>
                  <a:pt x="0" y="0"/>
                </a:lnTo>
                <a:lnTo>
                  <a:pt x="0" y="3698899"/>
                </a:lnTo>
                <a:lnTo>
                  <a:pt x="1283816" y="3698899"/>
                </a:lnTo>
                <a:lnTo>
                  <a:pt x="1283816" y="0"/>
                </a:lnTo>
                <a:close/>
              </a:path>
            </a:pathLst>
          </a:custGeom>
          <a:solidFill>
            <a:srgbClr val="FF67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3076162" y="3538237"/>
            <a:ext cx="423545" cy="1598930"/>
          </a:xfrm>
          <a:prstGeom prst="rect">
            <a:avLst/>
          </a:prstGeom>
        </p:spPr>
        <p:txBody>
          <a:bodyPr wrap="square" lIns="0" tIns="698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2550" spc="-40" b="1">
                <a:latin typeface="Tahoma"/>
                <a:cs typeface="Tahoma"/>
              </a:rPr>
              <a:t>Screening</a:t>
            </a:r>
            <a:endParaRPr sz="2550">
              <a:latin typeface="Tahoma"/>
              <a:cs typeface="Tahoma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4594185" y="2487191"/>
            <a:ext cx="768350" cy="3699510"/>
          </a:xfrm>
          <a:custGeom>
            <a:avLst/>
            <a:gdLst/>
            <a:ahLst/>
            <a:cxnLst/>
            <a:rect l="l" t="t" r="r" b="b"/>
            <a:pathLst>
              <a:path w="768350" h="3699510">
                <a:moveTo>
                  <a:pt x="768154" y="0"/>
                </a:moveTo>
                <a:lnTo>
                  <a:pt x="0" y="0"/>
                </a:lnTo>
                <a:lnTo>
                  <a:pt x="0" y="3698899"/>
                </a:lnTo>
                <a:lnTo>
                  <a:pt x="768154" y="3698899"/>
                </a:lnTo>
                <a:lnTo>
                  <a:pt x="768154" y="0"/>
                </a:lnTo>
                <a:close/>
              </a:path>
            </a:pathLst>
          </a:custGeom>
          <a:solidFill>
            <a:srgbClr val="FCB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4766990" y="3164684"/>
            <a:ext cx="423545" cy="2341880"/>
          </a:xfrm>
          <a:prstGeom prst="rect">
            <a:avLst/>
          </a:prstGeom>
        </p:spPr>
        <p:txBody>
          <a:bodyPr wrap="square" lIns="0" tIns="698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2550" spc="-85" b="1">
                <a:latin typeface="Tahoma"/>
                <a:cs typeface="Tahoma"/>
              </a:rPr>
              <a:t>Randomization</a:t>
            </a:r>
            <a:endParaRPr sz="2550">
              <a:latin typeface="Tahoma"/>
              <a:cs typeface="Tahoma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18148504" y="2450187"/>
            <a:ext cx="582295" cy="3699510"/>
          </a:xfrm>
          <a:custGeom>
            <a:avLst/>
            <a:gdLst/>
            <a:ahLst/>
            <a:cxnLst/>
            <a:rect l="l" t="t" r="r" b="b"/>
            <a:pathLst>
              <a:path w="582294" h="3699510">
                <a:moveTo>
                  <a:pt x="582066" y="0"/>
                </a:moveTo>
                <a:lnTo>
                  <a:pt x="0" y="0"/>
                </a:lnTo>
                <a:lnTo>
                  <a:pt x="0" y="3698899"/>
                </a:lnTo>
                <a:lnTo>
                  <a:pt x="582066" y="3698899"/>
                </a:lnTo>
                <a:lnTo>
                  <a:pt x="582066" y="0"/>
                </a:lnTo>
                <a:close/>
              </a:path>
            </a:pathLst>
          </a:custGeom>
          <a:solidFill>
            <a:srgbClr val="D13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18225791" y="3280175"/>
            <a:ext cx="431165" cy="2040255"/>
          </a:xfrm>
          <a:prstGeom prst="rect">
            <a:avLst/>
          </a:prstGeom>
        </p:spPr>
        <p:txBody>
          <a:bodyPr wrap="square" lIns="0" tIns="698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2600" spc="110">
                <a:solidFill>
                  <a:srgbClr val="FFFFFF"/>
                </a:solidFill>
                <a:latin typeface="Tahoma"/>
                <a:cs typeface="Tahoma"/>
              </a:rPr>
              <a:t>End</a:t>
            </a:r>
            <a:r>
              <a:rPr dirty="0" sz="2600" spc="-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114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2600" spc="-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110">
                <a:solidFill>
                  <a:srgbClr val="FFFFFF"/>
                </a:solidFill>
                <a:latin typeface="Tahoma"/>
                <a:cs typeface="Tahoma"/>
              </a:rPr>
              <a:t>Study</a:t>
            </a:r>
            <a:endParaRPr sz="2600">
              <a:latin typeface="Tahoma"/>
              <a:cs typeface="Tahoma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3913640" y="3210465"/>
            <a:ext cx="14239240" cy="2292985"/>
            <a:chOff x="3913640" y="3210465"/>
            <a:chExt cx="14239240" cy="2292985"/>
          </a:xfrm>
        </p:grpSpPr>
        <p:sp>
          <p:nvSpPr>
            <p:cNvPr id="30" name="object 30" descr=""/>
            <p:cNvSpPr/>
            <p:nvPr/>
          </p:nvSpPr>
          <p:spPr>
            <a:xfrm>
              <a:off x="3913640" y="4252641"/>
              <a:ext cx="680720" cy="188595"/>
            </a:xfrm>
            <a:custGeom>
              <a:avLst/>
              <a:gdLst/>
              <a:ahLst/>
              <a:cxnLst/>
              <a:rect l="l" t="t" r="r" b="b"/>
              <a:pathLst>
                <a:path w="680720" h="188595">
                  <a:moveTo>
                    <a:pt x="631507" y="94174"/>
                  </a:moveTo>
                  <a:lnTo>
                    <a:pt x="551748" y="160639"/>
                  </a:lnTo>
                  <a:lnTo>
                    <a:pt x="547842" y="165501"/>
                  </a:lnTo>
                  <a:lnTo>
                    <a:pt x="546161" y="171283"/>
                  </a:lnTo>
                  <a:lnTo>
                    <a:pt x="546772" y="177273"/>
                  </a:lnTo>
                  <a:lnTo>
                    <a:pt x="549738" y="182760"/>
                  </a:lnTo>
                  <a:lnTo>
                    <a:pt x="554600" y="186666"/>
                  </a:lnTo>
                  <a:lnTo>
                    <a:pt x="560382" y="188347"/>
                  </a:lnTo>
                  <a:lnTo>
                    <a:pt x="566372" y="187737"/>
                  </a:lnTo>
                  <a:lnTo>
                    <a:pt x="571859" y="184771"/>
                  </a:lnTo>
                  <a:lnTo>
                    <a:pt x="666096" y="106240"/>
                  </a:lnTo>
                  <a:lnTo>
                    <a:pt x="645986" y="106240"/>
                  </a:lnTo>
                  <a:lnTo>
                    <a:pt x="631507" y="94174"/>
                  </a:lnTo>
                  <a:close/>
                </a:path>
                <a:path w="680720" h="188595">
                  <a:moveTo>
                    <a:pt x="612659" y="78467"/>
                  </a:moveTo>
                  <a:lnTo>
                    <a:pt x="7031" y="78467"/>
                  </a:lnTo>
                  <a:lnTo>
                    <a:pt x="0" y="85498"/>
                  </a:lnTo>
                  <a:lnTo>
                    <a:pt x="1" y="102848"/>
                  </a:lnTo>
                  <a:lnTo>
                    <a:pt x="7031" y="109879"/>
                  </a:lnTo>
                  <a:lnTo>
                    <a:pt x="612660" y="109879"/>
                  </a:lnTo>
                  <a:lnTo>
                    <a:pt x="631507" y="94174"/>
                  </a:lnTo>
                  <a:lnTo>
                    <a:pt x="612659" y="78467"/>
                  </a:lnTo>
                  <a:close/>
                </a:path>
                <a:path w="680720" h="188595">
                  <a:moveTo>
                    <a:pt x="671748" y="101530"/>
                  </a:moveTo>
                  <a:lnTo>
                    <a:pt x="661728" y="109879"/>
                  </a:lnTo>
                  <a:lnTo>
                    <a:pt x="664715" y="109879"/>
                  </a:lnTo>
                  <a:lnTo>
                    <a:pt x="671748" y="102848"/>
                  </a:lnTo>
                  <a:lnTo>
                    <a:pt x="671748" y="101530"/>
                  </a:lnTo>
                  <a:close/>
                </a:path>
                <a:path w="680720" h="188595">
                  <a:moveTo>
                    <a:pt x="645986" y="82107"/>
                  </a:moveTo>
                  <a:lnTo>
                    <a:pt x="631507" y="94174"/>
                  </a:lnTo>
                  <a:lnTo>
                    <a:pt x="645986" y="106240"/>
                  </a:lnTo>
                  <a:lnTo>
                    <a:pt x="645986" y="82107"/>
                  </a:lnTo>
                  <a:close/>
                </a:path>
                <a:path w="680720" h="188595">
                  <a:moveTo>
                    <a:pt x="666097" y="82107"/>
                  </a:moveTo>
                  <a:lnTo>
                    <a:pt x="645986" y="82107"/>
                  </a:lnTo>
                  <a:lnTo>
                    <a:pt x="645986" y="106240"/>
                  </a:lnTo>
                  <a:lnTo>
                    <a:pt x="666096" y="106240"/>
                  </a:lnTo>
                  <a:lnTo>
                    <a:pt x="671748" y="101530"/>
                  </a:lnTo>
                  <a:lnTo>
                    <a:pt x="671748" y="86816"/>
                  </a:lnTo>
                  <a:lnTo>
                    <a:pt x="666097" y="82107"/>
                  </a:lnTo>
                  <a:close/>
                </a:path>
                <a:path w="680720" h="188595">
                  <a:moveTo>
                    <a:pt x="671748" y="86816"/>
                  </a:moveTo>
                  <a:lnTo>
                    <a:pt x="671748" y="101530"/>
                  </a:lnTo>
                  <a:lnTo>
                    <a:pt x="680576" y="94173"/>
                  </a:lnTo>
                  <a:lnTo>
                    <a:pt x="671748" y="86816"/>
                  </a:lnTo>
                  <a:close/>
                </a:path>
                <a:path w="680720" h="188595">
                  <a:moveTo>
                    <a:pt x="560382" y="0"/>
                  </a:moveTo>
                  <a:lnTo>
                    <a:pt x="554600" y="1680"/>
                  </a:lnTo>
                  <a:lnTo>
                    <a:pt x="549738" y="5586"/>
                  </a:lnTo>
                  <a:lnTo>
                    <a:pt x="546772" y="11073"/>
                  </a:lnTo>
                  <a:lnTo>
                    <a:pt x="546161" y="17064"/>
                  </a:lnTo>
                  <a:lnTo>
                    <a:pt x="547842" y="22846"/>
                  </a:lnTo>
                  <a:lnTo>
                    <a:pt x="551748" y="27708"/>
                  </a:lnTo>
                  <a:lnTo>
                    <a:pt x="631507" y="94173"/>
                  </a:lnTo>
                  <a:lnTo>
                    <a:pt x="645986" y="82107"/>
                  </a:lnTo>
                  <a:lnTo>
                    <a:pt x="666097" y="82107"/>
                  </a:lnTo>
                  <a:lnTo>
                    <a:pt x="571859" y="3576"/>
                  </a:lnTo>
                  <a:lnTo>
                    <a:pt x="566372" y="610"/>
                  </a:lnTo>
                  <a:lnTo>
                    <a:pt x="560382" y="0"/>
                  </a:lnTo>
                  <a:close/>
                </a:path>
                <a:path w="680720" h="188595">
                  <a:moveTo>
                    <a:pt x="664715" y="78467"/>
                  </a:moveTo>
                  <a:lnTo>
                    <a:pt x="661728" y="78467"/>
                  </a:lnTo>
                  <a:lnTo>
                    <a:pt x="671748" y="86816"/>
                  </a:lnTo>
                  <a:lnTo>
                    <a:pt x="671747" y="85498"/>
                  </a:lnTo>
                  <a:lnTo>
                    <a:pt x="664715" y="78467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5362340" y="4356781"/>
              <a:ext cx="372110" cy="0"/>
            </a:xfrm>
            <a:custGeom>
              <a:avLst/>
              <a:gdLst/>
              <a:ahLst/>
              <a:cxnLst/>
              <a:rect l="l" t="t" r="r" b="b"/>
              <a:pathLst>
                <a:path w="372110" h="0">
                  <a:moveTo>
                    <a:pt x="371603" y="1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5362340" y="4356781"/>
              <a:ext cx="372110" cy="0"/>
            </a:xfrm>
            <a:custGeom>
              <a:avLst/>
              <a:gdLst/>
              <a:ahLst/>
              <a:cxnLst/>
              <a:rect l="l" t="t" r="r" b="b"/>
              <a:pathLst>
                <a:path w="372110" h="0">
                  <a:moveTo>
                    <a:pt x="0" y="0"/>
                  </a:moveTo>
                  <a:lnTo>
                    <a:pt x="371602" y="0"/>
                  </a:lnTo>
                </a:path>
              </a:pathLst>
            </a:custGeom>
            <a:ln w="31412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5718225" y="3210477"/>
              <a:ext cx="12434570" cy="2292985"/>
            </a:xfrm>
            <a:custGeom>
              <a:avLst/>
              <a:gdLst/>
              <a:ahLst/>
              <a:cxnLst/>
              <a:rect l="l" t="t" r="r" b="b"/>
              <a:pathLst>
                <a:path w="12434569" h="2292985">
                  <a:moveTo>
                    <a:pt x="532028" y="2198459"/>
                  </a:moveTo>
                  <a:lnTo>
                    <a:pt x="523201" y="2191105"/>
                  </a:lnTo>
                  <a:lnTo>
                    <a:pt x="523201" y="2189784"/>
                  </a:lnTo>
                  <a:lnTo>
                    <a:pt x="516178" y="2182749"/>
                  </a:lnTo>
                  <a:lnTo>
                    <a:pt x="513181" y="2182749"/>
                  </a:lnTo>
                  <a:lnTo>
                    <a:pt x="423316" y="2107857"/>
                  </a:lnTo>
                  <a:lnTo>
                    <a:pt x="417830" y="2104898"/>
                  </a:lnTo>
                  <a:lnTo>
                    <a:pt x="397624" y="2121344"/>
                  </a:lnTo>
                  <a:lnTo>
                    <a:pt x="399300" y="2127123"/>
                  </a:lnTo>
                  <a:lnTo>
                    <a:pt x="403199" y="2131987"/>
                  </a:lnTo>
                  <a:lnTo>
                    <a:pt x="464121" y="2182749"/>
                  </a:lnTo>
                  <a:lnTo>
                    <a:pt x="15709" y="2182749"/>
                  </a:lnTo>
                  <a:lnTo>
                    <a:pt x="7035" y="2182749"/>
                  </a:lnTo>
                  <a:lnTo>
                    <a:pt x="0" y="2189784"/>
                  </a:lnTo>
                  <a:lnTo>
                    <a:pt x="0" y="2207133"/>
                  </a:lnTo>
                  <a:lnTo>
                    <a:pt x="7035" y="2214156"/>
                  </a:lnTo>
                  <a:lnTo>
                    <a:pt x="464121" y="2214156"/>
                  </a:lnTo>
                  <a:lnTo>
                    <a:pt x="482968" y="2198459"/>
                  </a:lnTo>
                  <a:lnTo>
                    <a:pt x="464121" y="2214168"/>
                  </a:lnTo>
                  <a:lnTo>
                    <a:pt x="403199" y="2264918"/>
                  </a:lnTo>
                  <a:lnTo>
                    <a:pt x="399300" y="2269782"/>
                  </a:lnTo>
                  <a:lnTo>
                    <a:pt x="397624" y="2275560"/>
                  </a:lnTo>
                  <a:lnTo>
                    <a:pt x="398233" y="2281555"/>
                  </a:lnTo>
                  <a:lnTo>
                    <a:pt x="401193" y="2287041"/>
                  </a:lnTo>
                  <a:lnTo>
                    <a:pt x="406057" y="2290953"/>
                  </a:lnTo>
                  <a:lnTo>
                    <a:pt x="411835" y="2292629"/>
                  </a:lnTo>
                  <a:lnTo>
                    <a:pt x="417830" y="2292019"/>
                  </a:lnTo>
                  <a:lnTo>
                    <a:pt x="423316" y="2289048"/>
                  </a:lnTo>
                  <a:lnTo>
                    <a:pt x="513181" y="2214168"/>
                  </a:lnTo>
                  <a:lnTo>
                    <a:pt x="516178" y="2214156"/>
                  </a:lnTo>
                  <a:lnTo>
                    <a:pt x="523201" y="2207133"/>
                  </a:lnTo>
                  <a:lnTo>
                    <a:pt x="523201" y="2205812"/>
                  </a:lnTo>
                  <a:lnTo>
                    <a:pt x="532028" y="2198459"/>
                  </a:lnTo>
                  <a:close/>
                </a:path>
                <a:path w="12434569" h="2292985">
                  <a:moveTo>
                    <a:pt x="532028" y="94170"/>
                  </a:moveTo>
                  <a:lnTo>
                    <a:pt x="523201" y="86804"/>
                  </a:lnTo>
                  <a:lnTo>
                    <a:pt x="523201" y="85496"/>
                  </a:lnTo>
                  <a:lnTo>
                    <a:pt x="516166" y="78460"/>
                  </a:lnTo>
                  <a:lnTo>
                    <a:pt x="513181" y="78460"/>
                  </a:lnTo>
                  <a:lnTo>
                    <a:pt x="423303" y="3568"/>
                  </a:lnTo>
                  <a:lnTo>
                    <a:pt x="417817" y="609"/>
                  </a:lnTo>
                  <a:lnTo>
                    <a:pt x="397611" y="17056"/>
                  </a:lnTo>
                  <a:lnTo>
                    <a:pt x="399288" y="22834"/>
                  </a:lnTo>
                  <a:lnTo>
                    <a:pt x="403199" y="27698"/>
                  </a:lnTo>
                  <a:lnTo>
                    <a:pt x="464108" y="78460"/>
                  </a:lnTo>
                  <a:lnTo>
                    <a:pt x="15709" y="78460"/>
                  </a:lnTo>
                  <a:lnTo>
                    <a:pt x="7035" y="78460"/>
                  </a:lnTo>
                  <a:lnTo>
                    <a:pt x="0" y="85496"/>
                  </a:lnTo>
                  <a:lnTo>
                    <a:pt x="12" y="102844"/>
                  </a:lnTo>
                  <a:lnTo>
                    <a:pt x="7035" y="109867"/>
                  </a:lnTo>
                  <a:lnTo>
                    <a:pt x="464108" y="109867"/>
                  </a:lnTo>
                  <a:lnTo>
                    <a:pt x="403199" y="160629"/>
                  </a:lnTo>
                  <a:lnTo>
                    <a:pt x="399288" y="165493"/>
                  </a:lnTo>
                  <a:lnTo>
                    <a:pt x="397611" y="171272"/>
                  </a:lnTo>
                  <a:lnTo>
                    <a:pt x="398221" y="177266"/>
                  </a:lnTo>
                  <a:lnTo>
                    <a:pt x="401193" y="182753"/>
                  </a:lnTo>
                  <a:lnTo>
                    <a:pt x="406044" y="186664"/>
                  </a:lnTo>
                  <a:lnTo>
                    <a:pt x="411835" y="188341"/>
                  </a:lnTo>
                  <a:lnTo>
                    <a:pt x="417817" y="187731"/>
                  </a:lnTo>
                  <a:lnTo>
                    <a:pt x="423303" y="184759"/>
                  </a:lnTo>
                  <a:lnTo>
                    <a:pt x="513181" y="109867"/>
                  </a:lnTo>
                  <a:lnTo>
                    <a:pt x="516166" y="109867"/>
                  </a:lnTo>
                  <a:lnTo>
                    <a:pt x="523201" y="102844"/>
                  </a:lnTo>
                  <a:lnTo>
                    <a:pt x="523201" y="101523"/>
                  </a:lnTo>
                  <a:lnTo>
                    <a:pt x="532028" y="94170"/>
                  </a:lnTo>
                  <a:close/>
                </a:path>
                <a:path w="12434569" h="2292985">
                  <a:moveTo>
                    <a:pt x="12434037" y="1136345"/>
                  </a:moveTo>
                  <a:lnTo>
                    <a:pt x="12425210" y="1128991"/>
                  </a:lnTo>
                  <a:lnTo>
                    <a:pt x="12425210" y="1127671"/>
                  </a:lnTo>
                  <a:lnTo>
                    <a:pt x="12418174" y="1120635"/>
                  </a:lnTo>
                  <a:lnTo>
                    <a:pt x="12415190" y="1120635"/>
                  </a:lnTo>
                  <a:lnTo>
                    <a:pt x="12419559" y="1124280"/>
                  </a:lnTo>
                  <a:lnTo>
                    <a:pt x="12325312" y="1045743"/>
                  </a:lnTo>
                  <a:lnTo>
                    <a:pt x="12319826" y="1042784"/>
                  </a:lnTo>
                  <a:lnTo>
                    <a:pt x="12313844" y="1042174"/>
                  </a:lnTo>
                  <a:lnTo>
                    <a:pt x="12308053" y="1043851"/>
                  </a:lnTo>
                  <a:lnTo>
                    <a:pt x="12303201" y="1047762"/>
                  </a:lnTo>
                  <a:lnTo>
                    <a:pt x="12300229" y="1053249"/>
                  </a:lnTo>
                  <a:lnTo>
                    <a:pt x="12299620" y="1059230"/>
                  </a:lnTo>
                  <a:lnTo>
                    <a:pt x="12301296" y="1065022"/>
                  </a:lnTo>
                  <a:lnTo>
                    <a:pt x="12305208" y="1069873"/>
                  </a:lnTo>
                  <a:lnTo>
                    <a:pt x="12366104" y="1120635"/>
                  </a:lnTo>
                  <a:lnTo>
                    <a:pt x="11760492" y="1120635"/>
                  </a:lnTo>
                  <a:lnTo>
                    <a:pt x="11753456" y="1127671"/>
                  </a:lnTo>
                  <a:lnTo>
                    <a:pt x="11753456" y="1145019"/>
                  </a:lnTo>
                  <a:lnTo>
                    <a:pt x="11760492" y="1152055"/>
                  </a:lnTo>
                  <a:lnTo>
                    <a:pt x="12366104" y="1152055"/>
                  </a:lnTo>
                  <a:lnTo>
                    <a:pt x="12305208" y="1202804"/>
                  </a:lnTo>
                  <a:lnTo>
                    <a:pt x="12301296" y="1207668"/>
                  </a:lnTo>
                  <a:lnTo>
                    <a:pt x="12299620" y="1213459"/>
                  </a:lnTo>
                  <a:lnTo>
                    <a:pt x="12300229" y="1219441"/>
                  </a:lnTo>
                  <a:lnTo>
                    <a:pt x="12303201" y="1224927"/>
                  </a:lnTo>
                  <a:lnTo>
                    <a:pt x="12308053" y="1228839"/>
                  </a:lnTo>
                  <a:lnTo>
                    <a:pt x="12313844" y="1230515"/>
                  </a:lnTo>
                  <a:lnTo>
                    <a:pt x="12319826" y="1229906"/>
                  </a:lnTo>
                  <a:lnTo>
                    <a:pt x="12325312" y="1226947"/>
                  </a:lnTo>
                  <a:lnTo>
                    <a:pt x="12415190" y="1152055"/>
                  </a:lnTo>
                  <a:lnTo>
                    <a:pt x="12418174" y="1152055"/>
                  </a:lnTo>
                  <a:lnTo>
                    <a:pt x="12425210" y="1145019"/>
                  </a:lnTo>
                  <a:lnTo>
                    <a:pt x="12425210" y="1143698"/>
                  </a:lnTo>
                  <a:lnTo>
                    <a:pt x="12434037" y="113634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/>
          <p:nvPr/>
        </p:nvSpPr>
        <p:spPr>
          <a:xfrm>
            <a:off x="1005205" y="1507807"/>
            <a:ext cx="17654270" cy="62865"/>
          </a:xfrm>
          <a:custGeom>
            <a:avLst/>
            <a:gdLst/>
            <a:ahLst/>
            <a:cxnLst/>
            <a:rect l="l" t="t" r="r" b="b"/>
            <a:pathLst>
              <a:path w="17654270" h="62865">
                <a:moveTo>
                  <a:pt x="0" y="62825"/>
                </a:moveTo>
                <a:lnTo>
                  <a:pt x="17653912" y="0"/>
                </a:lnTo>
              </a:path>
            </a:pathLst>
          </a:custGeom>
          <a:ln w="23559">
            <a:solidFill>
              <a:srgbClr val="00206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376951" y="1326015"/>
          <a:ext cx="19237960" cy="20154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01659"/>
                <a:gridCol w="7159625"/>
                <a:gridCol w="3801109"/>
              </a:tblGrid>
              <a:tr h="1323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dirty="0" sz="2250" spc="-1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Characteristic</a:t>
                      </a:r>
                      <a:endParaRPr sz="2250">
                        <a:latin typeface="Tahoma"/>
                        <a:cs typeface="Tahoma"/>
                      </a:endParaRPr>
                    </a:p>
                  </a:txBody>
                  <a:tcPr marL="0" marR="0" marB="0" marT="149225">
                    <a:solidFill>
                      <a:srgbClr val="270AA8"/>
                    </a:solidFill>
                  </a:tcPr>
                </a:tc>
                <a:tc>
                  <a:txBody>
                    <a:bodyPr/>
                    <a:lstStyle/>
                    <a:p>
                      <a:pPr algn="r" marL="4915535" marR="1054100" indent="40005">
                        <a:lnSpc>
                          <a:spcPct val="103299"/>
                        </a:lnSpc>
                        <a:spcBef>
                          <a:spcPts val="2285"/>
                        </a:spcBef>
                      </a:pPr>
                      <a:r>
                        <a:rPr dirty="0" sz="2250" spc="-1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Placebo </a:t>
                      </a:r>
                      <a:r>
                        <a:rPr dirty="0" sz="2250" spc="-18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(n</a:t>
                      </a:r>
                      <a:r>
                        <a:rPr dirty="0" sz="2250" spc="-5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250" spc="-35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=</a:t>
                      </a:r>
                      <a:r>
                        <a:rPr dirty="0" sz="2250" spc="-5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25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33</a:t>
                      </a:r>
                      <a:r>
                        <a:rPr dirty="0" sz="2250" spc="-5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250" spc="-20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)</a:t>
                      </a:r>
                      <a:endParaRPr sz="2250">
                        <a:latin typeface="Tahoma"/>
                        <a:cs typeface="Tahoma"/>
                      </a:endParaRPr>
                    </a:p>
                  </a:txBody>
                  <a:tcPr marL="0" marR="0" marB="0" marT="290195">
                    <a:solidFill>
                      <a:srgbClr val="270AA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67640">
                        <a:lnSpc>
                          <a:spcPct val="100000"/>
                        </a:lnSpc>
                        <a:spcBef>
                          <a:spcPts val="2225"/>
                        </a:spcBef>
                      </a:pPr>
                      <a:r>
                        <a:rPr dirty="0" sz="2400" spc="40" b="1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Ninerafaxstat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algn="ctr" marL="1644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2250" spc="-18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(n</a:t>
                      </a:r>
                      <a:r>
                        <a:rPr dirty="0" sz="225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250" spc="-35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=</a:t>
                      </a:r>
                      <a:r>
                        <a:rPr dirty="0" sz="2250" spc="-5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250" spc="-25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34)</a:t>
                      </a:r>
                      <a:endParaRPr sz="2250">
                        <a:latin typeface="Tahoma"/>
                        <a:cs typeface="Tahoma"/>
                      </a:endParaRPr>
                    </a:p>
                  </a:txBody>
                  <a:tcPr marL="0" marR="0" marB="0" marT="282575">
                    <a:solidFill>
                      <a:srgbClr val="270AA8"/>
                    </a:solidFill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dirty="0" baseline="1234" sz="3375" b="1">
                          <a:latin typeface="Tahoma"/>
                          <a:cs typeface="Tahoma"/>
                        </a:rPr>
                        <a:t>Age</a:t>
                      </a:r>
                      <a:r>
                        <a:rPr dirty="0" baseline="1234" sz="3375" spc="-52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baseline="1234" sz="3375" spc="-150" b="1">
                          <a:latin typeface="Tahoma"/>
                          <a:cs typeface="Tahoma"/>
                        </a:rPr>
                        <a:t>(Years)</a:t>
                      </a:r>
                      <a:r>
                        <a:rPr dirty="0" sz="2300" spc="-100">
                          <a:latin typeface="Tahoma"/>
                          <a:cs typeface="Tahoma"/>
                        </a:rPr>
                        <a:t>,</a:t>
                      </a:r>
                      <a:r>
                        <a:rPr dirty="0" sz="2300" spc="-8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110">
                          <a:latin typeface="Tahoma"/>
                          <a:cs typeface="Tahoma"/>
                        </a:rPr>
                        <a:t>Mean</a:t>
                      </a:r>
                      <a:r>
                        <a:rPr dirty="0" sz="2300" spc="-8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-20">
                          <a:latin typeface="Tahoma"/>
                          <a:cs typeface="Tahoma"/>
                        </a:rPr>
                        <a:t>(SD)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158750">
                    <a:lnB w="12700">
                      <a:solidFill>
                        <a:srgbClr val="270AA8"/>
                      </a:solidFill>
                      <a:prstDash val="sysDot"/>
                    </a:lnB>
                    <a:solidFill>
                      <a:srgbClr val="270AA8">
                        <a:alpha val="1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1167765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dirty="0" sz="2300" spc="135">
                          <a:latin typeface="Tahoma"/>
                          <a:cs typeface="Tahoma"/>
                        </a:rPr>
                        <a:t>56</a:t>
                      </a:r>
                      <a:r>
                        <a:rPr dirty="0" sz="2300" spc="-6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-20">
                          <a:latin typeface="Tahoma"/>
                          <a:cs typeface="Tahoma"/>
                        </a:rPr>
                        <a:t>(13)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158750">
                    <a:lnB w="12700">
                      <a:solidFill>
                        <a:srgbClr val="270AA8"/>
                      </a:solidFill>
                      <a:prstDash val="sysDot"/>
                    </a:lnB>
                    <a:solidFill>
                      <a:srgbClr val="270AA8">
                        <a:alpha val="1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65100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dirty="0" sz="2300" spc="135">
                          <a:latin typeface="Tahoma"/>
                          <a:cs typeface="Tahoma"/>
                        </a:rPr>
                        <a:t>58</a:t>
                      </a:r>
                      <a:r>
                        <a:rPr dirty="0" sz="2300" spc="-8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-20">
                          <a:latin typeface="Tahoma"/>
                          <a:cs typeface="Tahoma"/>
                        </a:rPr>
                        <a:t>(11)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158750">
                    <a:lnB w="12700">
                      <a:solidFill>
                        <a:srgbClr val="270AA8"/>
                      </a:solidFill>
                      <a:prstDash val="sysDot"/>
                    </a:lnB>
                    <a:solidFill>
                      <a:srgbClr val="270AA8">
                        <a:alpha val="10198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376951" y="6864321"/>
          <a:ext cx="19237960" cy="1395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19845"/>
                <a:gridCol w="6607174"/>
                <a:gridCol w="3635375"/>
              </a:tblGrid>
              <a:tr h="697865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dirty="0" baseline="1234" sz="3375" b="1">
                          <a:latin typeface="Tahoma"/>
                          <a:cs typeface="Tahoma"/>
                        </a:rPr>
                        <a:t>LVEF</a:t>
                      </a:r>
                      <a:r>
                        <a:rPr dirty="0" baseline="1234" sz="3375" spc="7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-175">
                          <a:latin typeface="Tahoma"/>
                          <a:cs typeface="Tahoma"/>
                        </a:rPr>
                        <a:t>(%),</a:t>
                      </a:r>
                      <a:r>
                        <a:rPr dirty="0" sz="2300" spc="-5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110">
                          <a:latin typeface="Tahoma"/>
                          <a:cs typeface="Tahoma"/>
                        </a:rPr>
                        <a:t>Mean</a:t>
                      </a:r>
                      <a:r>
                        <a:rPr dirty="0" sz="2300" spc="-5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-20">
                          <a:latin typeface="Tahoma"/>
                          <a:cs typeface="Tahoma"/>
                        </a:rPr>
                        <a:t>(SD)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163830">
                    <a:lnT w="12700">
                      <a:solidFill>
                        <a:srgbClr val="270AA8"/>
                      </a:solidFill>
                      <a:prstDash val="sysDot"/>
                    </a:lnT>
                    <a:lnB w="12700">
                      <a:solidFill>
                        <a:srgbClr val="270AA8"/>
                      </a:solidFill>
                      <a:prstDash val="sysDot"/>
                    </a:lnB>
                    <a:solidFill>
                      <a:srgbClr val="270AA8">
                        <a:alpha val="1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1397000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dirty="0" sz="2300" spc="150">
                          <a:latin typeface="Tahoma"/>
                          <a:cs typeface="Tahoma"/>
                        </a:rPr>
                        <a:t>68</a:t>
                      </a:r>
                      <a:r>
                        <a:rPr dirty="0" sz="2300" spc="-7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-25">
                          <a:latin typeface="Tahoma"/>
                          <a:cs typeface="Tahoma"/>
                        </a:rPr>
                        <a:t>(4)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163830">
                    <a:lnT w="12700">
                      <a:solidFill>
                        <a:srgbClr val="270AA8"/>
                      </a:solidFill>
                      <a:prstDash val="sysDot"/>
                    </a:lnT>
                    <a:lnB w="12700">
                      <a:solidFill>
                        <a:srgbClr val="270AA8"/>
                      </a:solidFill>
                      <a:prstDash val="sysDot"/>
                    </a:lnB>
                    <a:solidFill>
                      <a:srgbClr val="270AA8">
                        <a:alpha val="1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dirty="0" sz="2300" spc="175">
                          <a:latin typeface="Tahoma"/>
                          <a:cs typeface="Tahoma"/>
                        </a:rPr>
                        <a:t>63</a:t>
                      </a:r>
                      <a:r>
                        <a:rPr dirty="0" sz="2300" spc="-7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-25">
                          <a:latin typeface="Tahoma"/>
                          <a:cs typeface="Tahoma"/>
                        </a:rPr>
                        <a:t>(5)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163830">
                    <a:lnT w="12700">
                      <a:solidFill>
                        <a:srgbClr val="270AA8"/>
                      </a:solidFill>
                      <a:prstDash val="sysDot"/>
                    </a:lnT>
                    <a:lnB w="12700">
                      <a:solidFill>
                        <a:srgbClr val="270AA8"/>
                      </a:solidFill>
                      <a:prstDash val="sysDot"/>
                    </a:lnB>
                    <a:solidFill>
                      <a:srgbClr val="270AA8">
                        <a:alpha val="10198"/>
                      </a:srgbClr>
                    </a:solidFill>
                  </a:tcPr>
                </a:tc>
              </a:tr>
              <a:tr h="697865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dirty="0" baseline="1234" sz="3375" b="1">
                          <a:latin typeface="Tahoma"/>
                          <a:cs typeface="Tahoma"/>
                        </a:rPr>
                        <a:t>LA</a:t>
                      </a:r>
                      <a:r>
                        <a:rPr dirty="0" baseline="1234" sz="3375" spc="7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baseline="1234" sz="3375" spc="-142" b="1">
                          <a:latin typeface="Tahoma"/>
                          <a:cs typeface="Tahoma"/>
                        </a:rPr>
                        <a:t>Diameter</a:t>
                      </a:r>
                      <a:r>
                        <a:rPr dirty="0" baseline="1234" sz="337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>
                          <a:latin typeface="Tahoma"/>
                          <a:cs typeface="Tahoma"/>
                        </a:rPr>
                        <a:t>(mmHg),</a:t>
                      </a:r>
                      <a:r>
                        <a:rPr dirty="0" sz="2300" spc="-5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110">
                          <a:latin typeface="Tahoma"/>
                          <a:cs typeface="Tahoma"/>
                        </a:rPr>
                        <a:t>Mean</a:t>
                      </a:r>
                      <a:r>
                        <a:rPr dirty="0" sz="2300" spc="-5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-20">
                          <a:latin typeface="Tahoma"/>
                          <a:cs typeface="Tahoma"/>
                        </a:rPr>
                        <a:t>(SD)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164465">
                    <a:lnT w="12700">
                      <a:solidFill>
                        <a:srgbClr val="270AA8"/>
                      </a:solidFill>
                      <a:prstDash val="sysDot"/>
                    </a:lnT>
                    <a:lnB w="12700">
                      <a:solidFill>
                        <a:srgbClr val="270AA8"/>
                      </a:solidFill>
                      <a:prstDash val="sysDot"/>
                    </a:lnB>
                    <a:solidFill>
                      <a:srgbClr val="270AA8">
                        <a:alpha val="1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1398905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dirty="0" sz="2300" spc="175">
                          <a:latin typeface="Tahoma"/>
                          <a:cs typeface="Tahoma"/>
                        </a:rPr>
                        <a:t>36</a:t>
                      </a:r>
                      <a:r>
                        <a:rPr dirty="0" sz="2300" spc="-6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-25">
                          <a:latin typeface="Tahoma"/>
                          <a:cs typeface="Tahoma"/>
                        </a:rPr>
                        <a:t>(5)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164465">
                    <a:lnT w="12700">
                      <a:solidFill>
                        <a:srgbClr val="270AA8"/>
                      </a:solidFill>
                      <a:prstDash val="sysDot"/>
                    </a:lnT>
                    <a:lnB w="12700">
                      <a:solidFill>
                        <a:srgbClr val="270AA8"/>
                      </a:solidFill>
                      <a:prstDash val="sysDot"/>
                    </a:lnB>
                    <a:solidFill>
                      <a:srgbClr val="270AA8">
                        <a:alpha val="1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dirty="0" sz="2300" spc="185">
                          <a:latin typeface="Tahoma"/>
                          <a:cs typeface="Tahoma"/>
                        </a:rPr>
                        <a:t>43</a:t>
                      </a:r>
                      <a:r>
                        <a:rPr dirty="0" sz="2300" spc="-7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-25">
                          <a:latin typeface="Tahoma"/>
                          <a:cs typeface="Tahoma"/>
                        </a:rPr>
                        <a:t>(7)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164465">
                    <a:lnT w="12700">
                      <a:solidFill>
                        <a:srgbClr val="270AA8"/>
                      </a:solidFill>
                      <a:prstDash val="sysDot"/>
                    </a:lnT>
                    <a:lnB w="12700">
                      <a:solidFill>
                        <a:srgbClr val="270AA8"/>
                      </a:solidFill>
                      <a:prstDash val="sysDot"/>
                    </a:lnB>
                    <a:solidFill>
                      <a:srgbClr val="270AA8">
                        <a:alpha val="10198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376951" y="8436130"/>
          <a:ext cx="19237960" cy="2620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49435"/>
                <a:gridCol w="6077584"/>
                <a:gridCol w="3634740"/>
              </a:tblGrid>
              <a:tr h="527050">
                <a:tc>
                  <a:txBody>
                    <a:bodyPr/>
                    <a:lstStyle/>
                    <a:p>
                      <a:pPr marL="74930">
                        <a:lnSpc>
                          <a:spcPts val="2695"/>
                        </a:lnSpc>
                      </a:pPr>
                      <a:r>
                        <a:rPr dirty="0" baseline="1234" sz="3375" b="1">
                          <a:latin typeface="Tahoma"/>
                          <a:cs typeface="Tahoma"/>
                        </a:rPr>
                        <a:t>pVO2</a:t>
                      </a:r>
                      <a:r>
                        <a:rPr dirty="0" baseline="1234" sz="3375" spc="1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baseline="1234" sz="3375" spc="-307" b="1">
                          <a:latin typeface="Tahoma"/>
                          <a:cs typeface="Tahoma"/>
                        </a:rPr>
                        <a:t>(mL/kg/min),</a:t>
                      </a:r>
                      <a:r>
                        <a:rPr dirty="0" baseline="1234" sz="3375" spc="1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110">
                          <a:latin typeface="Tahoma"/>
                          <a:cs typeface="Tahoma"/>
                        </a:rPr>
                        <a:t>Mean</a:t>
                      </a:r>
                      <a:r>
                        <a:rPr dirty="0" sz="2300" spc="-5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-20">
                          <a:latin typeface="Tahoma"/>
                          <a:cs typeface="Tahoma"/>
                        </a:rPr>
                        <a:t>(SD)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12700">
                      <a:solidFill>
                        <a:srgbClr val="270AA8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 marL="2438400">
                        <a:lnSpc>
                          <a:spcPts val="2695"/>
                        </a:lnSpc>
                      </a:pPr>
                      <a:r>
                        <a:rPr dirty="0" sz="2300" spc="160">
                          <a:latin typeface="Tahoma"/>
                          <a:cs typeface="Tahoma"/>
                        </a:rPr>
                        <a:t>20</a:t>
                      </a:r>
                      <a:r>
                        <a:rPr dirty="0" sz="2300" spc="-7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-25">
                          <a:latin typeface="Tahoma"/>
                          <a:cs typeface="Tahoma"/>
                        </a:rPr>
                        <a:t>(4)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12700">
                      <a:solidFill>
                        <a:srgbClr val="270AA8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95"/>
                        </a:lnSpc>
                      </a:pPr>
                      <a:r>
                        <a:rPr dirty="0" sz="2300">
                          <a:latin typeface="Tahoma"/>
                          <a:cs typeface="Tahoma"/>
                        </a:rPr>
                        <a:t>18</a:t>
                      </a:r>
                      <a:r>
                        <a:rPr dirty="0" sz="2300" spc="-15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-25">
                          <a:latin typeface="Tahoma"/>
                          <a:cs typeface="Tahoma"/>
                        </a:rPr>
                        <a:t>(4)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12700">
                      <a:solidFill>
                        <a:srgbClr val="270AA8"/>
                      </a:solidFill>
                      <a:prstDash val="sysDot"/>
                    </a:lnB>
                  </a:tcPr>
                </a:tc>
              </a:tr>
              <a:tr h="697865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dirty="0" baseline="1234" sz="3375" b="1">
                          <a:latin typeface="Tahoma"/>
                          <a:cs typeface="Tahoma"/>
                        </a:rPr>
                        <a:t>pVO2</a:t>
                      </a:r>
                      <a:r>
                        <a:rPr dirty="0" baseline="1234" sz="3375" spc="-254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baseline="1234" sz="3375" spc="-1297" b="1">
                          <a:latin typeface="Tahoma"/>
                          <a:cs typeface="Tahoma"/>
                        </a:rPr>
                        <a:t>%</a:t>
                      </a:r>
                      <a:r>
                        <a:rPr dirty="0" baseline="1234" sz="3375" spc="-1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baseline="1234" sz="3375" spc="-52" b="1">
                          <a:latin typeface="Tahoma"/>
                          <a:cs typeface="Tahoma"/>
                        </a:rPr>
                        <a:t>predicted</a:t>
                      </a:r>
                      <a:r>
                        <a:rPr dirty="0" baseline="1234" sz="3375" spc="-179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baseline="1234" sz="3375" b="1">
                          <a:latin typeface="Tahoma"/>
                          <a:cs typeface="Tahoma"/>
                        </a:rPr>
                        <a:t>age</a:t>
                      </a:r>
                      <a:r>
                        <a:rPr dirty="0" baseline="1234" sz="3375" spc="-112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baseline="1234" sz="3375" spc="-15" b="1">
                          <a:latin typeface="Tahoma"/>
                          <a:cs typeface="Tahoma"/>
                        </a:rPr>
                        <a:t>and</a:t>
                      </a:r>
                      <a:r>
                        <a:rPr dirty="0" baseline="1234" sz="3375" spc="-12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baseline="1234" sz="3375" spc="-60" b="1">
                          <a:latin typeface="Tahoma"/>
                          <a:cs typeface="Tahoma"/>
                        </a:rPr>
                        <a:t>gender,</a:t>
                      </a:r>
                      <a:r>
                        <a:rPr dirty="0" baseline="1234" sz="3375" spc="-112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-405">
                          <a:latin typeface="Tahoma"/>
                          <a:cs typeface="Tahoma"/>
                        </a:rPr>
                        <a:t>%</a:t>
                      </a:r>
                      <a:r>
                        <a:rPr dirty="0" sz="2300" spc="-7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-20">
                          <a:latin typeface="Tahoma"/>
                          <a:cs typeface="Tahoma"/>
                        </a:rPr>
                        <a:t>(SD)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163195">
                    <a:lnT w="12700">
                      <a:solidFill>
                        <a:srgbClr val="270AA8"/>
                      </a:solidFill>
                      <a:prstDash val="sysDot"/>
                    </a:lnT>
                    <a:lnB w="12700">
                      <a:solidFill>
                        <a:srgbClr val="270AA8"/>
                      </a:solidFill>
                      <a:prstDash val="sysDot"/>
                    </a:lnB>
                    <a:solidFill>
                      <a:srgbClr val="270AA8">
                        <a:alpha val="1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439035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dirty="0" sz="2300" spc="150">
                          <a:latin typeface="Tahoma"/>
                          <a:cs typeface="Tahoma"/>
                        </a:rPr>
                        <a:t>62</a:t>
                      </a:r>
                      <a:r>
                        <a:rPr dirty="0" sz="2300" spc="-7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-20">
                          <a:latin typeface="Tahoma"/>
                          <a:cs typeface="Tahoma"/>
                        </a:rPr>
                        <a:t>(11)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163195">
                    <a:lnT w="12700">
                      <a:solidFill>
                        <a:srgbClr val="270AA8"/>
                      </a:solidFill>
                      <a:prstDash val="sysDot"/>
                    </a:lnT>
                    <a:lnB w="12700">
                      <a:solidFill>
                        <a:srgbClr val="270AA8"/>
                      </a:solidFill>
                      <a:prstDash val="sysDot"/>
                    </a:lnB>
                    <a:solidFill>
                      <a:srgbClr val="270AA8">
                        <a:alpha val="1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dirty="0" sz="2300" spc="135">
                          <a:latin typeface="Tahoma"/>
                          <a:cs typeface="Tahoma"/>
                        </a:rPr>
                        <a:t>59</a:t>
                      </a:r>
                      <a:r>
                        <a:rPr dirty="0" sz="2300" spc="-6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-25">
                          <a:latin typeface="Tahoma"/>
                          <a:cs typeface="Tahoma"/>
                        </a:rPr>
                        <a:t>(9)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163195">
                    <a:lnT w="12700">
                      <a:solidFill>
                        <a:srgbClr val="270AA8"/>
                      </a:solidFill>
                      <a:prstDash val="sysDot"/>
                    </a:lnT>
                    <a:lnB w="12700">
                      <a:solidFill>
                        <a:srgbClr val="270AA8"/>
                      </a:solidFill>
                      <a:prstDash val="sysDot"/>
                    </a:lnB>
                    <a:solidFill>
                      <a:srgbClr val="270AA8">
                        <a:alpha val="10198"/>
                      </a:srgbClr>
                    </a:solidFill>
                  </a:tcPr>
                </a:tc>
              </a:tr>
              <a:tr h="697865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dirty="0" baseline="1234" sz="3375" spc="-67" b="1">
                          <a:latin typeface="Tahoma"/>
                          <a:cs typeface="Tahoma"/>
                        </a:rPr>
                        <a:t>V</a:t>
                      </a:r>
                      <a:r>
                        <a:rPr dirty="0" sz="1600" spc="-45" b="1">
                          <a:latin typeface="Tahoma"/>
                          <a:cs typeface="Tahoma"/>
                        </a:rPr>
                        <a:t>E</a:t>
                      </a:r>
                      <a:r>
                        <a:rPr dirty="0" baseline="1234" sz="3375" spc="-67" b="1">
                          <a:latin typeface="Tahoma"/>
                          <a:cs typeface="Tahoma"/>
                        </a:rPr>
                        <a:t>/VCO</a:t>
                      </a:r>
                      <a:r>
                        <a:rPr dirty="0" baseline="-16666" sz="2250" spc="-67" b="1">
                          <a:latin typeface="Tahoma"/>
                          <a:cs typeface="Tahoma"/>
                        </a:rPr>
                        <a:t>2</a:t>
                      </a:r>
                      <a:r>
                        <a:rPr dirty="0" baseline="1234" sz="3375" spc="-67" b="1">
                          <a:latin typeface="Tahoma"/>
                          <a:cs typeface="Tahoma"/>
                        </a:rPr>
                        <a:t>,</a:t>
                      </a:r>
                      <a:r>
                        <a:rPr dirty="0" baseline="1234" sz="3375" spc="-82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110">
                          <a:latin typeface="Tahoma"/>
                          <a:cs typeface="Tahoma"/>
                        </a:rPr>
                        <a:t>Mean</a:t>
                      </a:r>
                      <a:r>
                        <a:rPr dirty="0" sz="2300" spc="-114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-20">
                          <a:latin typeface="Tahoma"/>
                          <a:cs typeface="Tahoma"/>
                        </a:rPr>
                        <a:t>(SD)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163830">
                    <a:lnT w="12700">
                      <a:solidFill>
                        <a:srgbClr val="270AA8"/>
                      </a:solidFill>
                      <a:prstDash val="sysDot"/>
                    </a:lnT>
                    <a:lnB w="12700">
                      <a:solidFill>
                        <a:srgbClr val="270AA8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 marL="2439035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dirty="0" sz="2300" spc="200">
                          <a:latin typeface="Tahoma"/>
                          <a:cs typeface="Tahoma"/>
                        </a:rPr>
                        <a:t>33</a:t>
                      </a:r>
                      <a:r>
                        <a:rPr dirty="0" sz="2300" spc="-7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-25">
                          <a:latin typeface="Tahoma"/>
                          <a:cs typeface="Tahoma"/>
                        </a:rPr>
                        <a:t>(5)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163830">
                    <a:lnT w="12700">
                      <a:solidFill>
                        <a:srgbClr val="270AA8"/>
                      </a:solidFill>
                      <a:prstDash val="sysDot"/>
                    </a:lnT>
                    <a:lnB w="12700">
                      <a:solidFill>
                        <a:srgbClr val="270AA8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dirty="0" sz="2300">
                          <a:latin typeface="Tahoma"/>
                          <a:cs typeface="Tahoma"/>
                        </a:rPr>
                        <a:t>31</a:t>
                      </a:r>
                      <a:r>
                        <a:rPr dirty="0" sz="2300" spc="-9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-25">
                          <a:latin typeface="Tahoma"/>
                          <a:cs typeface="Tahoma"/>
                        </a:rPr>
                        <a:t>(4)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163830">
                    <a:lnT w="12700">
                      <a:solidFill>
                        <a:srgbClr val="270AA8"/>
                      </a:solidFill>
                      <a:prstDash val="sysDot"/>
                    </a:lnT>
                    <a:lnB w="12700">
                      <a:solidFill>
                        <a:srgbClr val="270AA8"/>
                      </a:solidFill>
                      <a:prstDash val="sysDot"/>
                    </a:lnB>
                  </a:tcPr>
                </a:tc>
              </a:tr>
              <a:tr h="697865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dirty="0" baseline="1234" sz="3375" spc="82" b="1">
                          <a:latin typeface="Tahoma"/>
                          <a:cs typeface="Tahoma"/>
                        </a:rPr>
                        <a:t>NT-</a:t>
                      </a:r>
                      <a:r>
                        <a:rPr dirty="0" baseline="1234" sz="3375" spc="-60" b="1">
                          <a:latin typeface="Tahoma"/>
                          <a:cs typeface="Tahoma"/>
                        </a:rPr>
                        <a:t>proBNP</a:t>
                      </a:r>
                      <a:r>
                        <a:rPr dirty="0" baseline="1234" sz="3375" spc="-97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baseline="1234" sz="3375" spc="-247" b="1">
                          <a:latin typeface="Tahoma"/>
                          <a:cs typeface="Tahoma"/>
                        </a:rPr>
                        <a:t>(pg/mL),</a:t>
                      </a:r>
                      <a:r>
                        <a:rPr dirty="0" baseline="1234" sz="3375" spc="-1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110">
                          <a:latin typeface="Tahoma"/>
                          <a:cs typeface="Tahoma"/>
                        </a:rPr>
                        <a:t>Mean</a:t>
                      </a:r>
                      <a:r>
                        <a:rPr dirty="0" sz="2300" spc="-9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-20">
                          <a:latin typeface="Tahoma"/>
                          <a:cs typeface="Tahoma"/>
                        </a:rPr>
                        <a:t>(SD)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161925">
                    <a:lnT w="12700">
                      <a:solidFill>
                        <a:srgbClr val="270AA8"/>
                      </a:solidFill>
                      <a:prstDash val="sysDot"/>
                    </a:lnT>
                    <a:lnB w="12700">
                      <a:solidFill>
                        <a:srgbClr val="270AA8"/>
                      </a:solidFill>
                      <a:prstDash val="sysDot"/>
                    </a:lnB>
                    <a:solidFill>
                      <a:srgbClr val="270AA8">
                        <a:alpha val="1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439035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dirty="0" sz="2300">
                          <a:latin typeface="Tahoma"/>
                          <a:cs typeface="Tahoma"/>
                        </a:rPr>
                        <a:t>712</a:t>
                      </a:r>
                      <a:r>
                        <a:rPr dirty="0" sz="2300" spc="-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-10">
                          <a:latin typeface="Tahoma"/>
                          <a:cs typeface="Tahoma"/>
                        </a:rPr>
                        <a:t>(1150)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164465">
                    <a:lnT w="12700">
                      <a:solidFill>
                        <a:srgbClr val="270AA8"/>
                      </a:solidFill>
                      <a:prstDash val="sysDot"/>
                    </a:lnT>
                    <a:lnB w="12700">
                      <a:solidFill>
                        <a:srgbClr val="270AA8"/>
                      </a:solidFill>
                      <a:prstDash val="sysDot"/>
                    </a:lnB>
                    <a:solidFill>
                      <a:srgbClr val="270AA8">
                        <a:alpha val="1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dirty="0" sz="2300" spc="145">
                          <a:latin typeface="Tahoma"/>
                          <a:cs typeface="Tahoma"/>
                        </a:rPr>
                        <a:t>606</a:t>
                      </a:r>
                      <a:r>
                        <a:rPr dirty="0" sz="2300" spc="-6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60">
                          <a:latin typeface="Tahoma"/>
                          <a:cs typeface="Tahoma"/>
                        </a:rPr>
                        <a:t>(634)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164465">
                    <a:lnT w="12700">
                      <a:solidFill>
                        <a:srgbClr val="270AA8"/>
                      </a:solidFill>
                      <a:prstDash val="sysDot"/>
                    </a:lnT>
                    <a:lnB w="12700">
                      <a:solidFill>
                        <a:srgbClr val="270AA8"/>
                      </a:solidFill>
                      <a:prstDash val="sysDot"/>
                    </a:lnB>
                    <a:solidFill>
                      <a:srgbClr val="270AA8">
                        <a:alpha val="10198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376951" y="3520243"/>
          <a:ext cx="19237960" cy="3170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53270"/>
                <a:gridCol w="5862955"/>
                <a:gridCol w="3645534"/>
              </a:tblGrid>
              <a:tr h="525145">
                <a:tc>
                  <a:txBody>
                    <a:bodyPr/>
                    <a:lstStyle/>
                    <a:p>
                      <a:pPr marL="74930">
                        <a:lnSpc>
                          <a:spcPts val="2645"/>
                        </a:lnSpc>
                      </a:pPr>
                      <a:r>
                        <a:rPr dirty="0" sz="2250" spc="-45" b="1">
                          <a:latin typeface="Tahoma"/>
                          <a:cs typeface="Tahoma"/>
                        </a:rPr>
                        <a:t>Male,</a:t>
                      </a:r>
                      <a:r>
                        <a:rPr dirty="0" sz="2250" spc="-10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250" b="1">
                          <a:latin typeface="Tahoma"/>
                          <a:cs typeface="Tahoma"/>
                        </a:rPr>
                        <a:t>n</a:t>
                      </a:r>
                      <a:r>
                        <a:rPr dirty="0" sz="2250" spc="-9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250" spc="-465" b="1">
                          <a:latin typeface="Tahoma"/>
                          <a:cs typeface="Tahoma"/>
                        </a:rPr>
                        <a:t>(%)</a:t>
                      </a:r>
                      <a:endParaRPr sz="225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12700">
                      <a:solidFill>
                        <a:srgbClr val="270AA8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 marL="2245995">
                        <a:lnSpc>
                          <a:spcPts val="2700"/>
                        </a:lnSpc>
                      </a:pPr>
                      <a:r>
                        <a:rPr dirty="0" sz="2300">
                          <a:latin typeface="Tahoma"/>
                          <a:cs typeface="Tahoma"/>
                        </a:rPr>
                        <a:t>16</a:t>
                      </a:r>
                      <a:r>
                        <a:rPr dirty="0" sz="2300" spc="-15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-20">
                          <a:latin typeface="Tahoma"/>
                          <a:cs typeface="Tahoma"/>
                        </a:rPr>
                        <a:t>(48)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12700">
                      <a:solidFill>
                        <a:srgbClr val="270AA8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2700"/>
                        </a:lnSpc>
                      </a:pPr>
                      <a:r>
                        <a:rPr dirty="0" sz="2300">
                          <a:latin typeface="Tahoma"/>
                          <a:cs typeface="Tahoma"/>
                        </a:rPr>
                        <a:t>14</a:t>
                      </a:r>
                      <a:r>
                        <a:rPr dirty="0" sz="2300" spc="-1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-20">
                          <a:latin typeface="Tahoma"/>
                          <a:cs typeface="Tahoma"/>
                        </a:rPr>
                        <a:t>(41)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12700">
                      <a:solidFill>
                        <a:srgbClr val="270AA8"/>
                      </a:solidFill>
                      <a:prstDash val="sysDot"/>
                    </a:lnB>
                  </a:tcPr>
                </a:tc>
              </a:tr>
              <a:tr h="697865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dirty="0" baseline="1234" sz="3375" b="1">
                          <a:latin typeface="Tahoma"/>
                          <a:cs typeface="Tahoma"/>
                        </a:rPr>
                        <a:t>NYHA</a:t>
                      </a:r>
                      <a:r>
                        <a:rPr dirty="0" baseline="1234" sz="3375" spc="-12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baseline="1234" sz="3375" spc="-89" b="1">
                          <a:latin typeface="Tahoma"/>
                          <a:cs typeface="Tahoma"/>
                        </a:rPr>
                        <a:t>Functional</a:t>
                      </a:r>
                      <a:r>
                        <a:rPr dirty="0" baseline="1234" sz="3375" spc="-104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baseline="1234" sz="3375" b="1">
                          <a:latin typeface="Tahoma"/>
                          <a:cs typeface="Tahoma"/>
                        </a:rPr>
                        <a:t>Class</a:t>
                      </a:r>
                      <a:r>
                        <a:rPr dirty="0" sz="2300">
                          <a:latin typeface="Tahoma"/>
                          <a:cs typeface="Tahoma"/>
                        </a:rPr>
                        <a:t>,</a:t>
                      </a:r>
                      <a:r>
                        <a:rPr dirty="0" sz="2300" spc="-1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>
                          <a:latin typeface="Tahoma"/>
                          <a:cs typeface="Tahoma"/>
                        </a:rPr>
                        <a:t>n</a:t>
                      </a:r>
                      <a:r>
                        <a:rPr dirty="0" sz="2300" spc="-1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-25">
                          <a:latin typeface="Tahoma"/>
                          <a:cs typeface="Tahoma"/>
                        </a:rPr>
                        <a:t>(%)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162560">
                    <a:lnT w="12700">
                      <a:solidFill>
                        <a:srgbClr val="270AA8"/>
                      </a:solidFill>
                      <a:prstDash val="sysDot"/>
                    </a:lnT>
                    <a:lnB w="12700">
                      <a:solidFill>
                        <a:srgbClr val="270AA8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270AA8"/>
                      </a:solidFill>
                      <a:prstDash val="sysDot"/>
                    </a:lnT>
                    <a:lnB w="12700">
                      <a:solidFill>
                        <a:srgbClr val="270AA8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270AA8"/>
                      </a:solidFill>
                      <a:prstDash val="sysDot"/>
                    </a:lnT>
                    <a:lnB w="12700">
                      <a:solidFill>
                        <a:srgbClr val="270AA8"/>
                      </a:solidFill>
                      <a:prstDash val="sysDot"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dirty="0" sz="2250" b="1">
                          <a:latin typeface="Tahoma"/>
                          <a:cs typeface="Tahoma"/>
                        </a:rPr>
                        <a:t>Class</a:t>
                      </a:r>
                      <a:r>
                        <a:rPr dirty="0" sz="2250" spc="-5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250" spc="-520" b="1">
                          <a:latin typeface="Tahoma"/>
                          <a:cs typeface="Tahoma"/>
                        </a:rPr>
                        <a:t>II</a:t>
                      </a:r>
                      <a:endParaRPr sz="2250">
                        <a:latin typeface="Tahoma"/>
                        <a:cs typeface="Tahoma"/>
                      </a:endParaRPr>
                    </a:p>
                  </a:txBody>
                  <a:tcPr marL="0" marR="0" marB="0" marT="171450">
                    <a:lnT w="12700">
                      <a:solidFill>
                        <a:srgbClr val="270AA8"/>
                      </a:solidFill>
                      <a:prstDash val="sysDot"/>
                    </a:lnT>
                    <a:lnB w="12700">
                      <a:solidFill>
                        <a:srgbClr val="270AA8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 marL="2245995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dirty="0" sz="2300" spc="160">
                          <a:latin typeface="Tahoma"/>
                          <a:cs typeface="Tahoma"/>
                        </a:rPr>
                        <a:t>20</a:t>
                      </a:r>
                      <a:r>
                        <a:rPr dirty="0" sz="2300" spc="-7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-20">
                          <a:latin typeface="Tahoma"/>
                          <a:cs typeface="Tahoma"/>
                        </a:rPr>
                        <a:t>(61)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168275">
                    <a:lnT w="12700">
                      <a:solidFill>
                        <a:srgbClr val="270AA8"/>
                      </a:solidFill>
                      <a:prstDash val="sysDot"/>
                    </a:lnT>
                    <a:lnB w="12700">
                      <a:solidFill>
                        <a:srgbClr val="270AA8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dirty="0" sz="2300" spc="160">
                          <a:latin typeface="Tahoma"/>
                          <a:cs typeface="Tahoma"/>
                        </a:rPr>
                        <a:t>20</a:t>
                      </a:r>
                      <a:r>
                        <a:rPr dirty="0" sz="2300" spc="-7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-20">
                          <a:latin typeface="Tahoma"/>
                          <a:cs typeface="Tahoma"/>
                        </a:rPr>
                        <a:t>(59)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168275">
                    <a:lnT w="12700">
                      <a:solidFill>
                        <a:srgbClr val="270AA8"/>
                      </a:solidFill>
                      <a:prstDash val="sysDot"/>
                    </a:lnT>
                    <a:lnB w="12700">
                      <a:solidFill>
                        <a:srgbClr val="270AA8"/>
                      </a:solidFill>
                      <a:prstDash val="sysDot"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dirty="0" sz="2250" b="1">
                          <a:latin typeface="Tahoma"/>
                          <a:cs typeface="Tahoma"/>
                        </a:rPr>
                        <a:t>Class</a:t>
                      </a:r>
                      <a:r>
                        <a:rPr dirty="0" sz="2250" spc="-5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250" spc="-520" b="1">
                          <a:latin typeface="Tahoma"/>
                          <a:cs typeface="Tahoma"/>
                        </a:rPr>
                        <a:t>III</a:t>
                      </a:r>
                      <a:endParaRPr sz="2250">
                        <a:latin typeface="Tahoma"/>
                        <a:cs typeface="Tahoma"/>
                      </a:endParaRPr>
                    </a:p>
                  </a:txBody>
                  <a:tcPr marL="0" marR="0" marB="0" marT="171450">
                    <a:lnT w="12700">
                      <a:solidFill>
                        <a:srgbClr val="270AA8"/>
                      </a:solidFill>
                      <a:prstDash val="sysDot"/>
                    </a:lnT>
                    <a:lnB w="12700">
                      <a:solidFill>
                        <a:srgbClr val="270AA8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 marL="2245995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dirty="0" sz="2300">
                          <a:latin typeface="Tahoma"/>
                          <a:cs typeface="Tahoma"/>
                        </a:rPr>
                        <a:t>12</a:t>
                      </a:r>
                      <a:r>
                        <a:rPr dirty="0" sz="2300" spc="-14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-20">
                          <a:latin typeface="Tahoma"/>
                          <a:cs typeface="Tahoma"/>
                        </a:rPr>
                        <a:t>(36)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168275">
                    <a:lnT w="12700">
                      <a:solidFill>
                        <a:srgbClr val="270AA8"/>
                      </a:solidFill>
                      <a:prstDash val="sysDot"/>
                    </a:lnT>
                    <a:lnB w="12700">
                      <a:solidFill>
                        <a:srgbClr val="270AA8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dirty="0" sz="2300">
                          <a:latin typeface="Tahoma"/>
                          <a:cs typeface="Tahoma"/>
                        </a:rPr>
                        <a:t>12</a:t>
                      </a:r>
                      <a:r>
                        <a:rPr dirty="0" sz="2300" spc="-16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-20">
                          <a:latin typeface="Tahoma"/>
                          <a:cs typeface="Tahoma"/>
                        </a:rPr>
                        <a:t>(35)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168275">
                    <a:lnT w="12700">
                      <a:solidFill>
                        <a:srgbClr val="270AA8"/>
                      </a:solidFill>
                      <a:prstDash val="sysDot"/>
                    </a:lnT>
                    <a:lnB w="12700">
                      <a:solidFill>
                        <a:srgbClr val="270AA8"/>
                      </a:solidFill>
                      <a:prstDash val="sysDot"/>
                    </a:lnB>
                  </a:tcPr>
                </a:tc>
              </a:tr>
              <a:tr h="531495">
                <a:tc>
                  <a:txBody>
                    <a:bodyPr/>
                    <a:lstStyle/>
                    <a:p>
                      <a:pPr marL="74930">
                        <a:lnSpc>
                          <a:spcPts val="2755"/>
                        </a:lnSpc>
                        <a:spcBef>
                          <a:spcPts val="1325"/>
                        </a:spcBef>
                      </a:pPr>
                      <a:r>
                        <a:rPr dirty="0" baseline="1234" sz="3375" spc="-157" b="1">
                          <a:latin typeface="Tahoma"/>
                          <a:cs typeface="Tahoma"/>
                        </a:rPr>
                        <a:t>Maximal</a:t>
                      </a:r>
                      <a:r>
                        <a:rPr dirty="0" baseline="1234" sz="3375" spc="-7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baseline="1234" sz="3375" b="1">
                          <a:latin typeface="Tahoma"/>
                          <a:cs typeface="Tahoma"/>
                        </a:rPr>
                        <a:t>LV</a:t>
                      </a:r>
                      <a:r>
                        <a:rPr dirty="0" baseline="1234" sz="3375" spc="-6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baseline="1234" sz="3375" spc="-209" b="1">
                          <a:latin typeface="Tahoma"/>
                          <a:cs typeface="Tahoma"/>
                        </a:rPr>
                        <a:t>Wall</a:t>
                      </a:r>
                      <a:r>
                        <a:rPr dirty="0" baseline="1234" sz="3375" spc="-44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baseline="1234" sz="3375" spc="-37" b="1">
                          <a:latin typeface="Tahoma"/>
                          <a:cs typeface="Tahoma"/>
                        </a:rPr>
                        <a:t>Thickness</a:t>
                      </a:r>
                      <a:r>
                        <a:rPr dirty="0" baseline="1234" sz="3375" spc="-7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>
                          <a:latin typeface="Tahoma"/>
                          <a:cs typeface="Tahoma"/>
                        </a:rPr>
                        <a:t>(mm)</a:t>
                      </a:r>
                      <a:r>
                        <a:rPr dirty="0" sz="2300" spc="-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110">
                          <a:latin typeface="Tahoma"/>
                          <a:cs typeface="Tahoma"/>
                        </a:rPr>
                        <a:t>Mean</a:t>
                      </a:r>
                      <a:r>
                        <a:rPr dirty="0" sz="2300" spc="-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-20">
                          <a:latin typeface="Tahoma"/>
                          <a:cs typeface="Tahoma"/>
                        </a:rPr>
                        <a:t>(SD)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168275">
                    <a:lnT w="12700">
                      <a:solidFill>
                        <a:srgbClr val="270AA8"/>
                      </a:solidFill>
                      <a:prstDash val="sysDot"/>
                    </a:lnT>
                  </a:tcPr>
                </a:tc>
                <a:tc>
                  <a:txBody>
                    <a:bodyPr/>
                    <a:lstStyle/>
                    <a:p>
                      <a:pPr algn="ctr" marL="2245995">
                        <a:lnSpc>
                          <a:spcPts val="2755"/>
                        </a:lnSpc>
                        <a:spcBef>
                          <a:spcPts val="1325"/>
                        </a:spcBef>
                      </a:pPr>
                      <a:r>
                        <a:rPr dirty="0" sz="2300" spc="-75">
                          <a:latin typeface="Tahoma"/>
                          <a:cs typeface="Tahoma"/>
                        </a:rPr>
                        <a:t>17</a:t>
                      </a:r>
                      <a:r>
                        <a:rPr dirty="0" sz="2300" spc="-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-25">
                          <a:latin typeface="Tahoma"/>
                          <a:cs typeface="Tahoma"/>
                        </a:rPr>
                        <a:t>(4)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168275">
                    <a:lnT w="12700">
                      <a:solidFill>
                        <a:srgbClr val="270AA8"/>
                      </a:solidFill>
                      <a:prstDash val="sysDot"/>
                    </a:lnT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2755"/>
                        </a:lnSpc>
                        <a:spcBef>
                          <a:spcPts val="1325"/>
                        </a:spcBef>
                      </a:pPr>
                      <a:r>
                        <a:rPr dirty="0" sz="2300" spc="-75">
                          <a:latin typeface="Tahoma"/>
                          <a:cs typeface="Tahoma"/>
                        </a:rPr>
                        <a:t>17</a:t>
                      </a:r>
                      <a:r>
                        <a:rPr dirty="0" sz="2300" spc="-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300" spc="-25">
                          <a:latin typeface="Tahoma"/>
                          <a:cs typeface="Tahoma"/>
                        </a:rPr>
                        <a:t>(3)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B="0" marT="168275">
                    <a:lnT w="12700">
                      <a:solidFill>
                        <a:srgbClr val="270AA8"/>
                      </a:solidFill>
                      <a:prstDash val="sysDot"/>
                    </a:lnT>
                  </a:tcPr>
                </a:tc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86669" y="339023"/>
            <a:ext cx="11064875" cy="69088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4350" spc="-180"/>
              <a:t>IMPROVE-</a:t>
            </a:r>
            <a:r>
              <a:rPr dirty="0" sz="4350" spc="80"/>
              <a:t>HCM</a:t>
            </a:r>
            <a:r>
              <a:rPr dirty="0" sz="4350" spc="-75"/>
              <a:t> </a:t>
            </a:r>
            <a:r>
              <a:rPr dirty="0" sz="4350" spc="-555"/>
              <a:t>–</a:t>
            </a:r>
            <a:r>
              <a:rPr dirty="0" sz="4350" spc="-20"/>
              <a:t> </a:t>
            </a:r>
            <a:r>
              <a:rPr dirty="0" sz="4350" spc="-110"/>
              <a:t>Baseline</a:t>
            </a:r>
            <a:r>
              <a:rPr dirty="0" sz="4350" spc="-50"/>
              <a:t> </a:t>
            </a:r>
            <a:r>
              <a:rPr dirty="0" sz="4350" spc="-60"/>
              <a:t>Characteristics</a:t>
            </a:r>
            <a:endParaRPr sz="435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2024-04-07T18:21:54Z</dcterms:created>
  <dcterms:modified xsi:type="dcterms:W3CDTF">2024-04-07T18:21:54Z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2024-04-05T00:00:00Z</vt:filetime>
  </property>
  <property fmtid="{D5CDD505-2E9C-101B-9397-08002B2CF9AE}" pid="3" name="LastSaved">
    <vt:filetime>2024-04-07T00:00:00Z</vt:filetime>
  </property>
  <property fmtid="{D5CDD505-2E9C-101B-9397-08002B2CF9AE}" pid="4" name="Producer">
    <vt:lpwstr>macOS Version 13.2.1 (Build 22D68) Quartz PDFContext</vt:lpwstr>
  </property>
</Properties>
</file>