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B4AE-F18E-C827-21BA-DFEB1CA2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E262D-FFC0-BD4B-6D9F-618D75C8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1F8A-151D-4806-B084-4298F5CBDFF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37618-CAD3-8CB3-E85A-69D7E932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BAD6-29F0-1B18-D0F1-336BA360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A0D7-222C-490D-96B5-E88DDC086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8AF52-A995-F5F9-4441-C6C7D370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9E424-72DC-16B9-7A56-B7E355A7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99642-EA13-F86C-0002-DEAD8442B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11F8A-151D-4806-B084-4298F5CBDFF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6A803-6438-7674-0AC8-9E296AD6E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F9D07-B53F-80D8-C129-042418785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A0D7-222C-490D-96B5-E88DDC086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00DC4-9A5C-7CA6-DE12-9E0C02FE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cap="none">
                <a:latin typeface="Congenial" panose="02000503040000020004" pitchFamily="2" charset="0"/>
              </a:rPr>
              <a:t>Screening For Peripartum Cardiomyopathies Using An AI-Enhanced Digital Stethoscope: A Randomized Clinical Trial</a:t>
            </a:r>
            <a:br>
              <a:rPr lang="en-US" cap="none">
                <a:latin typeface="Congenial" panose="02000503040000020004" pitchFamily="2" charset="0"/>
              </a:rPr>
            </a:br>
            <a:r>
              <a:rPr lang="en-US" sz="2000">
                <a:latin typeface="Congenial Light" panose="02000503040000020004" pitchFamily="2" charset="0"/>
              </a:rPr>
              <a:t>NCT05438576</a:t>
            </a:r>
            <a:endParaRPr lang="en-US" sz="2000" cap="none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EC679-C234-494D-D668-465641F04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558D01-69AC-CF7F-F54E-15DEE3AA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2F588-E111-21A3-7B40-CF174AC15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5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5F9D4-0569-102C-66A1-718867AC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051AA-016C-AE56-24D6-42A27619D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8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EC0C43-C4AD-3652-C254-430DAAF9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AEBC3-6DE6-0DC6-37D7-4C3F9071C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CD41C-C448-64CC-877B-75950C33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STRENGTHS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4F33F-58F7-F35A-CAC9-8B1F0DD42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1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56A58E-D542-E610-9C8B-E63C5DF8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LIMITATIONS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5CC5E-A145-839D-54E9-BE1C49E497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60FAE1-4D99-085D-6587-5CAFF2F3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 "/>
              </a:rPr>
              <a:t>conclusion</a:t>
            </a:r>
            <a:endParaRPr lang="en-US" dirty="0">
              <a:latin typeface="Congenial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5FA6E-C95D-F6E1-31F1-99AF4C3EB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4047D1-CE53-579D-E644-8AB0A9EA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Thanks to our Study team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F5C0E-D22F-7E95-6434-151034F5F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A06F41-CB2D-9293-2E0A-D7B0CAE2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THANK YOU</a:t>
            </a:r>
            <a:br>
              <a:rPr lang="en-US">
                <a:latin typeface="Congenial" panose="02000503040000020004" pitchFamily="2" charset="0"/>
              </a:rPr>
            </a:b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53DE-7D4B-E826-8119-1AA6FD4568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0D4236-57B4-D9A6-A099-A74D57B6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000" cap="none">
                <a:latin typeface="Congenial" panose="02000503040000020004" pitchFamily="2" charset="0"/>
              </a:rPr>
              <a:t>EXTRA SLIDES</a:t>
            </a:r>
            <a:endParaRPr lang="en-US" sz="5000" cap="none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8F981-AD5B-1404-A0DC-51B0335F1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49CDE-6B30-6F98-10B7-215D6A9A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 "/>
              </a:rPr>
              <a:t>Digital stethoscope images</a:t>
            </a:r>
            <a:endParaRPr lang="en-US" dirty="0">
              <a:latin typeface="Congenial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1935A-68BE-EB1D-99C0-8568F3D4F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29BF4-1EFB-EAA8-545D-8C11F6C6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" panose="02000503040000020004" pitchFamily="2" charset="0"/>
                <a:ea typeface="+mn-ea"/>
                <a:cs typeface="+mn-cs"/>
              </a:rPr>
              <a:t>DISCLOSURES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4BEAF-8E90-DBB2-6F91-A25D2A8E3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33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2D2B88-2A4C-78E1-99F6-E338D59D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 "/>
              </a:rPr>
              <a:t>Digital stethoscope mobile app</a:t>
            </a:r>
            <a:endParaRPr lang="en-US" dirty="0">
              <a:latin typeface="Congenial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42AD9-A420-E570-63E2-67CB9A2DA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19C9E-6FFA-0EFC-8241-C0EE311F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 "/>
              </a:rPr>
              <a:t>Digital stethoscope mobile app</a:t>
            </a:r>
            <a:endParaRPr lang="en-US" dirty="0">
              <a:latin typeface="Congenial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855DA-BB58-E2A9-2260-BFFA1C260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4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7AE7D3-A842-80FA-34B8-D673BAEC4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 "/>
              </a:rPr>
              <a:t>Digital stethoscope mobile app</a:t>
            </a:r>
            <a:endParaRPr lang="en-US" dirty="0">
              <a:latin typeface="Congenial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F3CB3-5A5B-AA21-C27E-42EF343FC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F703CC-19C6-E35C-67EA-7E1E5DAB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>
                <a:solidFill>
                  <a:srgbClr val="00B050"/>
                </a:solidFill>
                <a:latin typeface="Congenial" panose="02000503040000020004" pitchFamily="2" charset="0"/>
              </a:rPr>
              <a:t>Normal</a:t>
            </a:r>
            <a:r>
              <a:rPr lang="en-US" sz="2025">
                <a:latin typeface="Congenial" panose="02000503040000020004" pitchFamily="2" charset="0"/>
              </a:rPr>
              <a:t> Left ventricular systolic function (STUDY PARTICIPANT)</a:t>
            </a:r>
            <a:endParaRPr lang="en-US" sz="2025" b="0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44F70-C6E5-2707-5C6D-CFB79069F5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347E0-5E74-8229-DBB7-E2D36081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25">
                <a:solidFill>
                  <a:srgbClr val="FF0000"/>
                </a:solidFill>
                <a:latin typeface="Congenial" panose="02000503040000020004" pitchFamily="2" charset="0"/>
              </a:rPr>
              <a:t>low</a:t>
            </a:r>
            <a:r>
              <a:rPr lang="en-US" sz="2025">
                <a:latin typeface="Congenial" panose="02000503040000020004" pitchFamily="2" charset="0"/>
              </a:rPr>
              <a:t> Left ventricular systolic function (STUDY PARTICIPANT)</a:t>
            </a:r>
            <a:endParaRPr lang="en-US" sz="2025" b="0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54399-51D1-72FB-C1B1-64827E17B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9BA3D2-CF1B-E63C-30D9-5A51AF11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BACKGROUND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621B5-1DD4-BA20-A5EC-547850CF6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4EEC87-4CF1-441D-CC10-E93D739C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BACKGROUND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29DCE-9353-FA9E-7793-88D4DBF22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4E26B-4EE7-9F42-2181-BE88052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U.S Maternal mortality</a:t>
            </a:r>
            <a:br>
              <a:rPr lang="en-US">
                <a:latin typeface="Congenial" panose="02000503040000020004" pitchFamily="2" charset="0"/>
              </a:rPr>
            </a:br>
            <a:r>
              <a:rPr lang="en-US" sz="1400" cap="none">
                <a:latin typeface="Congenial" panose="02000503040000020004" pitchFamily="2" charset="0"/>
              </a:rPr>
              <a:t>Events per 100,000 live births</a:t>
            </a:r>
            <a:endParaRPr lang="en-US" sz="1400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C1FC7-D3E6-AD87-ECA2-186558FB2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56D27-F815-8FB7-3E09-1581C313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methods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BBDBB-8EE4-8C51-F582-338BB9936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E9B7BF-0FB8-60DB-1BEF-273B6504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ngenial" panose="02000503040000020004" pitchFamily="2" charset="0"/>
              </a:rPr>
              <a:t>methods</a:t>
            </a:r>
            <a:endParaRPr lang="en-US" dirty="0">
              <a:latin typeface="Congenial" panose="0200050304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A73FC-AEEA-532C-00F1-484021A14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0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F6124-674C-2E83-F68B-14D32483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070A1-FBB8-C1B7-EBEC-77039F2EB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D0B542-F60E-AF44-8274-7B18692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18B8C-66C5-9DE1-8285-2DB9E4816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4218F-7DA7-4347-8D9B-AC850C1FAF7A}"/>
</file>

<file path=customXml/itemProps2.xml><?xml version="1.0" encoding="utf-8"?>
<ds:datastoreItem xmlns:ds="http://schemas.openxmlformats.org/officeDocument/2006/customXml" ds:itemID="{38CD7AF1-75CD-40B2-82DA-92F47FCFA40A}"/>
</file>

<file path=customXml/itemProps3.xml><?xml version="1.0" encoding="utf-8"?>
<ds:datastoreItem xmlns:ds="http://schemas.openxmlformats.org/officeDocument/2006/customXml" ds:itemID="{EC639727-56B1-4DE3-AEFB-691F83A92F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(16:9)</PresentationFormat>
  <Paragraphs>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Congenial</vt:lpstr>
      <vt:lpstr>Congenial </vt:lpstr>
      <vt:lpstr>Congenial Light</vt:lpstr>
      <vt:lpstr>Office Theme</vt:lpstr>
      <vt:lpstr>Screening For Peripartum Cardiomyopathies Using An AI-Enhanced Digital Stethoscope: A Randomized Clinical Trial NCT05438576</vt:lpstr>
      <vt:lpstr>DISCLOSURES</vt:lpstr>
      <vt:lpstr>BACKGROUND</vt:lpstr>
      <vt:lpstr>BACKGROUND</vt:lpstr>
      <vt:lpstr>U.S Maternal mortality Events per 100,000 live births</vt:lpstr>
      <vt:lpstr>methods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STRENGTHS</vt:lpstr>
      <vt:lpstr>LIMITATIONS</vt:lpstr>
      <vt:lpstr>conclusion</vt:lpstr>
      <vt:lpstr>Thanks to our Study team</vt:lpstr>
      <vt:lpstr>THANK YOU </vt:lpstr>
      <vt:lpstr>EXTRA SLIDES</vt:lpstr>
      <vt:lpstr>Digital stethoscope images</vt:lpstr>
      <vt:lpstr>Digital stethoscope mobile app</vt:lpstr>
      <vt:lpstr>Digital stethoscope mobile app</vt:lpstr>
      <vt:lpstr>Digital stethoscope mobile app</vt:lpstr>
      <vt:lpstr>Normal Left ventricular systolic function (STUDY PARTICIPANT)</vt:lpstr>
      <vt:lpstr>low Left ventricular systolic function (STUDY PARTICIPANT)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Peripartum Cardiomyopathies Using An AI-Enhanced Digital Stethoscope: A Randomized Clinical Trial NCT05438576</dc:title>
  <dc:creator>Compton, Thomas A</dc:creator>
  <cp:lastModifiedBy>Compton, Thomas A</cp:lastModifiedBy>
  <cp:revision>1</cp:revision>
  <dcterms:created xsi:type="dcterms:W3CDTF">2023-11-13T17:54:08Z</dcterms:created>
  <dcterms:modified xsi:type="dcterms:W3CDTF">2023-11-13T17:54:08Z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