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7174" y="37268"/>
            <a:ext cx="7129650" cy="4962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273" y="866201"/>
            <a:ext cx="8629452" cy="34285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hyperlink" Target="mailto:d.thuijs%40erasmusmc.nl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.thuijs%40erasmusmc.nl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.thuijs%40erasmusmc.nl" TargetMode="External"/><Relationship Id="rId3" Type="http://schemas.openxmlformats.org/officeDocument/2006/relationships/hyperlink" Target="mailto:d.thuijs%40erasmusmc.nl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.thuijs%40erasmusmc.nl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257" y="425648"/>
            <a:ext cx="7844155" cy="483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3804"/>
              </a:lnSpc>
            </a:pPr>
            <a:r>
              <a:rPr dirty="0" smtClean="0" sz="3200">
                <a:solidFill>
                  <a:srgbClr val="153C8D"/>
                </a:solidFill>
                <a:latin typeface="Cambria"/>
                <a:cs typeface="Cambria"/>
              </a:rPr>
              <a:t>10-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Sur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ss</a:t>
            </a:r>
            <a:r>
              <a:rPr dirty="0" smtClean="0" sz="320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Sur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2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772" y="82296"/>
            <a:ext cx="946403" cy="373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798308" y="82296"/>
            <a:ext cx="1252727" cy="373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7174" y="929583"/>
            <a:ext cx="7350759" cy="4143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86385" marR="285115" indent="1631950">
              <a:lnSpc>
                <a:spcPts val="3840"/>
              </a:lnSpc>
            </a:pPr>
            <a:r>
              <a:rPr dirty="0" smtClean="0" sz="320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g-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tin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tent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s: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 P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relimina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lt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of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e R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and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mized</a:t>
            </a:r>
            <a:endParaRPr sz="3200">
              <a:latin typeface="Cambria"/>
              <a:cs typeface="Cambria"/>
            </a:endParaRPr>
          </a:p>
          <a:p>
            <a:pPr algn="ctr" marL="584835" marR="584835" indent="0">
              <a:lnSpc>
                <a:spcPts val="4079"/>
              </a:lnSpc>
              <a:spcBef>
                <a:spcPts val="10"/>
              </a:spcBef>
            </a:pPr>
            <a:r>
              <a:rPr dirty="0" smtClean="0" sz="3400" spc="-30" b="1">
                <a:solidFill>
                  <a:srgbClr val="153C8D"/>
                </a:solidFill>
                <a:latin typeface="Cambria"/>
                <a:cs typeface="Cambria"/>
              </a:rPr>
              <a:t>SYN</a:t>
            </a:r>
            <a:r>
              <a:rPr dirty="0" smtClean="0" sz="3400" spc="-2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400" spc="-3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400" spc="-25" b="1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3400" spc="3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400" spc="-3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400" spc="-20">
                <a:solidFill>
                  <a:srgbClr val="153C8D"/>
                </a:solidFill>
                <a:latin typeface="Cambria"/>
                <a:cs typeface="Cambria"/>
              </a:rPr>
              <a:t>xtended</a:t>
            </a:r>
            <a:r>
              <a:rPr dirty="0" smtClean="0" sz="3400" spc="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400" spc="-2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400" spc="-2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400" spc="-2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400" spc="-15">
                <a:solidFill>
                  <a:srgbClr val="153C8D"/>
                </a:solidFill>
                <a:latin typeface="Cambria"/>
                <a:cs typeface="Cambria"/>
              </a:rPr>
              <a:t>viv</a:t>
            </a:r>
            <a:r>
              <a:rPr dirty="0" smtClean="0" sz="3400" spc="-2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4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4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400" spc="-15">
                <a:solidFill>
                  <a:srgbClr val="153C8D"/>
                </a:solidFill>
                <a:latin typeface="Cambria"/>
                <a:cs typeface="Cambria"/>
              </a:rPr>
              <a:t>st</a:t>
            </a:r>
            <a:r>
              <a:rPr dirty="0" smtClean="0" sz="3400" spc="-2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400" spc="-20">
                <a:solidFill>
                  <a:srgbClr val="153C8D"/>
                </a:solidFill>
                <a:latin typeface="Cambria"/>
                <a:cs typeface="Cambria"/>
              </a:rPr>
              <a:t>dy</a:t>
            </a:r>
            <a:r>
              <a:rPr dirty="0" smtClean="0" sz="34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400" spc="-5">
                <a:solidFill>
                  <a:srgbClr val="153C8D"/>
                </a:solidFill>
                <a:latin typeface="Cambria"/>
                <a:cs typeface="Cambria"/>
              </a:rPr>
              <a:t>“</a:t>
            </a:r>
            <a:r>
              <a:rPr dirty="0" smtClean="0" sz="3400" spc="-2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400" spc="-25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400" spc="-3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400" spc="-2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400" spc="-3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400" spc="-30" b="1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3400" spc="-3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400" spc="-2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400" spc="0">
                <a:solidFill>
                  <a:srgbClr val="153C8D"/>
                </a:solidFill>
                <a:latin typeface="Cambria"/>
                <a:cs typeface="Cambria"/>
              </a:rPr>
              <a:t>”</a:t>
            </a:r>
            <a:endParaRPr sz="3400">
              <a:latin typeface="Cambria"/>
              <a:cs typeface="Cambria"/>
            </a:endParaRPr>
          </a:p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1500" spc="-20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500" spc="0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500" spc="-2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5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500" spc="-1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500" spc="0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5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5" b="1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1500" spc="-5" b="1">
                <a:solidFill>
                  <a:srgbClr val="153C8D"/>
                </a:solidFill>
                <a:latin typeface="Cambria"/>
                <a:cs typeface="Cambria"/>
              </a:rPr>
              <a:t>.F.M</a:t>
            </a:r>
            <a:r>
              <a:rPr dirty="0" smtClean="0" sz="1500" spc="-5" b="1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5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-5" b="1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500" spc="0" b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5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500" spc="0" b="1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1500" spc="-1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rie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hr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Pa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Serruys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hael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Ma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endParaRPr sz="1500">
              <a:latin typeface="Cambria"/>
              <a:cs typeface="Cambria"/>
            </a:endParaRPr>
          </a:p>
          <a:p>
            <a:pPr algn="ctr" marL="12700" marR="12700" indent="0">
              <a:lnSpc>
                <a:spcPct val="150000"/>
              </a:lnSpc>
            </a:pP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avi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5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R.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lm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es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rie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lau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500" spc="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e,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Pir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ze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avi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wala,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hi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2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500" spc="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lan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evi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2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urzen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A.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Pi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Ka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ei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n,</a:t>
            </a:r>
            <a:r>
              <a:rPr dirty="0" smtClean="0" sz="15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uart</a:t>
            </a:r>
            <a:r>
              <a:rPr dirty="0" smtClean="0" sz="1500" spc="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Hea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endParaRPr sz="15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0"/>
              </a:spcBef>
            </a:pPr>
            <a:endParaRPr sz="900"/>
          </a:p>
          <a:p>
            <a:pPr algn="ctr" marL="0">
              <a:lnSpc>
                <a:spcPct val="100000"/>
              </a:lnSpc>
            </a:pP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*S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500" spc="-2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ES</a:t>
            </a:r>
            <a:r>
              <a:rPr dirty="0" smtClean="0" sz="15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0">
                <a:solidFill>
                  <a:srgbClr val="153C8D"/>
                </a:solidFill>
                <a:latin typeface="Cambria"/>
                <a:cs typeface="Cambria"/>
              </a:rPr>
              <a:t>ll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bo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5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5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500" spc="-1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500" spc="-10">
                <a:solidFill>
                  <a:srgbClr val="153C8D"/>
                </a:solidFill>
                <a:latin typeface="Cambria"/>
                <a:cs typeface="Cambria"/>
              </a:rPr>
              <a:t>rs</a:t>
            </a:r>
            <a:endParaRPr sz="1500">
              <a:latin typeface="Cambria"/>
              <a:cs typeface="Cambria"/>
            </a:endParaRPr>
          </a:p>
          <a:p>
            <a:pPr>
              <a:lnSpc>
                <a:spcPts val="1100"/>
              </a:lnSpc>
              <a:spcBef>
                <a:spcPts val="16"/>
              </a:spcBef>
            </a:pPr>
            <a:endParaRPr sz="1100"/>
          </a:p>
          <a:p>
            <a:pPr algn="ctr" marR="20955">
              <a:lnSpc>
                <a:spcPct val="100000"/>
              </a:lnSpc>
            </a:pP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d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.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t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hu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i</a:t>
            </a:r>
            <a:r>
              <a:rPr dirty="0" smtClean="0" sz="1100" spc="-1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j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s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@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e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r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a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sm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u</a:t>
            </a:r>
            <a:r>
              <a:rPr dirty="0" smtClean="0" sz="1100" spc="-1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s</a:t>
            </a:r>
            <a:r>
              <a:rPr dirty="0" smtClean="0" sz="1100" spc="-1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m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c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.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n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4"/>
              </a:rPr>
              <a:t>l</a:t>
            </a:r>
            <a:endParaRPr sz="1100">
              <a:latin typeface="Cambria"/>
              <a:cs typeface="Cambria"/>
            </a:endParaRPr>
          </a:p>
          <a:p>
            <a:pPr algn="ctr" marR="21590">
              <a:lnSpc>
                <a:spcPts val="2380"/>
              </a:lnSpc>
              <a:spcBef>
                <a:spcPts val="245"/>
              </a:spcBef>
            </a:pPr>
            <a:r>
              <a:rPr dirty="0" smtClean="0" sz="2000">
                <a:solidFill>
                  <a:srgbClr val="FFCC00"/>
                </a:solidFill>
                <a:latin typeface="Cambria"/>
                <a:cs typeface="Cambria"/>
              </a:rPr>
              <a:t>P</a:t>
            </a:r>
            <a:r>
              <a:rPr dirty="0" smtClean="0" sz="2000" spc="-5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FFCC00"/>
                </a:solidFill>
                <a:latin typeface="Cambria"/>
                <a:cs typeface="Cambria"/>
              </a:rPr>
              <a:t>ss</a:t>
            </a:r>
            <a:r>
              <a:rPr dirty="0" smtClean="0" sz="2000" spc="-1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FFCC00"/>
                </a:solidFill>
                <a:latin typeface="Cambria"/>
                <a:cs typeface="Cambria"/>
              </a:rPr>
              <a:t>Co</a:t>
            </a:r>
            <a:r>
              <a:rPr dirty="0" smtClean="0" sz="2000" spc="-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2000" spc="5">
                <a:solidFill>
                  <a:srgbClr val="FFCC00"/>
                </a:solidFill>
                <a:latin typeface="Cambria"/>
                <a:cs typeface="Cambria"/>
              </a:rPr>
              <a:t>f</a:t>
            </a:r>
            <a:r>
              <a:rPr dirty="0" smtClean="0" sz="2000" spc="-10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2000" spc="-5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2000" spc="-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FFCC00"/>
                </a:solidFill>
                <a:latin typeface="Cambria"/>
                <a:cs typeface="Cambria"/>
              </a:rPr>
              <a:t>ce</a:t>
            </a:r>
            <a:r>
              <a:rPr dirty="0" smtClean="0" sz="2000" spc="-2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FFCC00"/>
                </a:solidFill>
                <a:latin typeface="Cambria"/>
                <a:cs typeface="Cambria"/>
              </a:rPr>
              <a:t>-</a:t>
            </a:r>
            <a:r>
              <a:rPr dirty="0" smtClean="0" sz="2000" spc="-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FFCC00"/>
                </a:solidFill>
                <a:latin typeface="Cambria"/>
                <a:cs typeface="Cambria"/>
              </a:rPr>
              <a:t>S</a:t>
            </a:r>
            <a:r>
              <a:rPr dirty="0" smtClean="0" sz="2000" spc="-10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FFCC00"/>
                </a:solidFill>
                <a:latin typeface="Cambria"/>
                <a:cs typeface="Cambria"/>
              </a:rPr>
              <a:t>p</a:t>
            </a:r>
            <a:r>
              <a:rPr dirty="0" smtClean="0" sz="2000" spc="5">
                <a:solidFill>
                  <a:srgbClr val="FFCC00"/>
                </a:solidFill>
                <a:latin typeface="Cambria"/>
                <a:cs typeface="Cambria"/>
              </a:rPr>
              <a:t>t</a:t>
            </a:r>
            <a:r>
              <a:rPr dirty="0" smtClean="0" sz="2000" spc="0">
                <a:solidFill>
                  <a:srgbClr val="FFCC00"/>
                </a:solidFill>
                <a:latin typeface="Cambria"/>
                <a:cs typeface="Cambria"/>
              </a:rPr>
              <a:t>.</a:t>
            </a:r>
            <a:r>
              <a:rPr dirty="0" smtClean="0" sz="2000" spc="-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FFCC00"/>
                </a:solidFill>
                <a:latin typeface="Cambria"/>
                <a:cs typeface="Cambria"/>
              </a:rPr>
              <a:t>24</a:t>
            </a:r>
            <a:r>
              <a:rPr dirty="0" smtClean="0" baseline="25641" sz="1950" spc="15">
                <a:solidFill>
                  <a:srgbClr val="FFCC00"/>
                </a:solidFill>
                <a:latin typeface="Cambria"/>
                <a:cs typeface="Cambria"/>
              </a:rPr>
              <a:t>t</a:t>
            </a:r>
            <a:r>
              <a:rPr dirty="0" smtClean="0" baseline="25641" sz="1950" spc="15">
                <a:solidFill>
                  <a:srgbClr val="FFCC00"/>
                </a:solidFill>
                <a:latin typeface="Cambria"/>
                <a:cs typeface="Cambria"/>
              </a:rPr>
              <a:t>h</a:t>
            </a:r>
            <a:r>
              <a:rPr dirty="0" smtClean="0" baseline="25641" sz="1950" spc="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FFCC00"/>
                </a:solidFill>
                <a:latin typeface="Cambria"/>
                <a:cs typeface="Cambria"/>
              </a:rPr>
              <a:t>2018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666239">
              <a:lnSpc>
                <a:spcPts val="3804"/>
              </a:lnSpc>
            </a:pPr>
            <a:r>
              <a:rPr dirty="0" smtClean="0" sz="3200" b="1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Home</a:t>
            </a:r>
            <a:r>
              <a:rPr dirty="0" smtClean="0" sz="3200" spc="-2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Me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age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0837" y="4783753"/>
            <a:ext cx="1866900" cy="319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P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ss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C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o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f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ce</a:t>
            </a:r>
            <a:r>
              <a:rPr dirty="0" smtClean="0" sz="1000" spc="3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-</a:t>
            </a:r>
            <a:r>
              <a:rPr dirty="0" smtClean="0" sz="1000" spc="1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S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pt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.</a:t>
            </a:r>
            <a:r>
              <a:rPr dirty="0" smtClean="0" sz="1000" spc="2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24</a:t>
            </a:r>
            <a:r>
              <a:rPr dirty="0" smtClean="0" baseline="25641" sz="975" spc="7">
                <a:solidFill>
                  <a:srgbClr val="FFCC00"/>
                </a:solidFill>
                <a:latin typeface="Cambria"/>
                <a:cs typeface="Cambria"/>
              </a:rPr>
              <a:t>th</a:t>
            </a:r>
            <a:r>
              <a:rPr dirty="0" smtClean="0" baseline="25641" sz="975" spc="-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2018</a:t>
            </a:r>
            <a:endParaRPr sz="1000">
              <a:latin typeface="Cambria"/>
              <a:cs typeface="Cambria"/>
            </a:endParaRPr>
          </a:p>
          <a:p>
            <a:pPr algn="ctr" marR="0">
              <a:lnSpc>
                <a:spcPct val="100000"/>
              </a:lnSpc>
              <a:spcBef>
                <a:spcPts val="140"/>
              </a:spcBef>
            </a:pPr>
            <a:r>
              <a:rPr dirty="0" smtClean="0" sz="900" spc="-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d</a:t>
            </a:r>
            <a:r>
              <a:rPr dirty="0" smtClean="0" sz="900" spc="-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.thu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ij</a:t>
            </a:r>
            <a:r>
              <a:rPr dirty="0" smtClean="0" sz="900" spc="-1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s</a:t>
            </a:r>
            <a:r>
              <a:rPr dirty="0" smtClean="0" sz="900" spc="-1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@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e</a:t>
            </a:r>
            <a:r>
              <a:rPr dirty="0" smtClean="0" sz="900" spc="-1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r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a</a:t>
            </a:r>
            <a:r>
              <a:rPr dirty="0" smtClean="0" sz="900" spc="-1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smusmc</a:t>
            </a:r>
            <a:r>
              <a:rPr dirty="0" smtClean="0" sz="900" spc="-1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.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nl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050" y="745942"/>
            <a:ext cx="7261859" cy="3680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7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2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of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he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6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3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: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950"/>
              </a:lnSpc>
              <a:spcBef>
                <a:spcPts val="2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/>
              <a:tabLst>
                <a:tab pos="469265" algn="l"/>
              </a:tabLst>
            </a:pPr>
            <a:r>
              <a:rPr dirty="0" smtClean="0" sz="1800" b="1">
                <a:solidFill>
                  <a:srgbClr val="153C8D"/>
                </a:solidFill>
                <a:latin typeface="Cambria"/>
                <a:cs typeface="Cambria"/>
              </a:rPr>
              <a:t>No</a:t>
            </a:r>
            <a:r>
              <a:rPr dirty="0" smtClean="0" sz="18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 b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4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ff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3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2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2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45" b="1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een</a:t>
            </a:r>
            <a:r>
              <a:rPr dirty="0" smtClean="0" sz="1800" spc="-3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BG 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0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800" spc="-55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200"/>
              </a:lnSpc>
              <a:spcBef>
                <a:spcPts val="39"/>
              </a:spcBef>
              <a:buClr>
                <a:srgbClr val="153C8D"/>
              </a:buClr>
              <a:buFont typeface="Cambria"/>
              <a:buAutoNum type="arabicParenR"/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/>
              <a:tabLst>
                <a:tab pos="469265" algn="l"/>
              </a:tabLst>
            </a:pPr>
            <a:r>
              <a:rPr dirty="0" smtClean="0" sz="180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BG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3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4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it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nts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ith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3</a:t>
            </a:r>
            <a:r>
              <a:rPr dirty="0" smtClean="0" sz="1800" spc="-20" b="1">
                <a:solidFill>
                  <a:srgbClr val="153C8D"/>
                </a:solidFill>
                <a:latin typeface="Cambria"/>
                <a:cs typeface="Cambria"/>
              </a:rPr>
              <a:t>VD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200"/>
              </a:lnSpc>
              <a:spcBef>
                <a:spcPts val="40"/>
              </a:spcBef>
              <a:buClr>
                <a:srgbClr val="153C8D"/>
              </a:buClr>
              <a:buFont typeface="Cambria"/>
              <a:buAutoNum type="arabicParenR"/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/>
              <a:tabLst>
                <a:tab pos="469265" algn="l"/>
              </a:tabLst>
            </a:pP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om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4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BG</a:t>
            </a:r>
            <a:r>
              <a:rPr dirty="0" smtClean="0" sz="18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nts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ith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 startAt="4"/>
              <a:tabLst>
                <a:tab pos="469265" algn="l"/>
              </a:tabLst>
            </a:pP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The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ining</a:t>
            </a:r>
            <a:r>
              <a:rPr dirty="0" smtClean="0" sz="18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2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8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18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4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4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is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ng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ll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 startAt="4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 startAt="4"/>
            </a:pPr>
            <a:endParaRPr sz="1000"/>
          </a:p>
          <a:p>
            <a:pPr>
              <a:lnSpc>
                <a:spcPts val="1200"/>
              </a:lnSpc>
              <a:spcBef>
                <a:spcPts val="40"/>
              </a:spcBef>
              <a:buClr>
                <a:srgbClr val="153C8D"/>
              </a:buClr>
              <a:buFont typeface="Cambria"/>
              <a:buAutoNum type="arabicParenR" startAt="4"/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 startAt="4"/>
              <a:tabLst>
                <a:tab pos="469265" algn="l"/>
              </a:tabLst>
            </a:pP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The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6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tu</a:t>
            </a:r>
            <a:r>
              <a:rPr dirty="0" smtClean="0" sz="1800" spc="-5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nt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2018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765" y="125334"/>
            <a:ext cx="8324215" cy="421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700" spc="-2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700" spc="-25" b="1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700" spc="-20" b="1">
                <a:solidFill>
                  <a:srgbClr val="153C8D"/>
                </a:solidFill>
                <a:latin typeface="Cambria"/>
                <a:cs typeface="Cambria"/>
              </a:rPr>
              <a:t>nk</a:t>
            </a:r>
            <a:r>
              <a:rPr dirty="0" smtClean="0" sz="2700" spc="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700" spc="-10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700" spc="0" b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27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700" spc="-2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700" spc="-2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700" spc="-20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7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700" spc="-20" b="1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700" spc="-2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700" spc="-25" b="1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2700" spc="-1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700" spc="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700" spc="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7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700" spc="-10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700" spc="0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700" spc="3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700" spc="-1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700" spc="0" b="1">
                <a:solidFill>
                  <a:srgbClr val="153C8D"/>
                </a:solidFill>
                <a:latin typeface="Cambria"/>
                <a:cs typeface="Cambria"/>
              </a:rPr>
              <a:t>YNT</a:t>
            </a:r>
            <a:r>
              <a:rPr dirty="0" smtClean="0" sz="2700" spc="-20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700" spc="-25" b="1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2700" spc="-15" b="1">
                <a:solidFill>
                  <a:srgbClr val="153C8D"/>
                </a:solidFill>
                <a:latin typeface="Cambria"/>
                <a:cs typeface="Cambria"/>
              </a:rPr>
              <a:t>ES</a:t>
            </a:r>
            <a:r>
              <a:rPr dirty="0" smtClean="0" sz="2700" spc="2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700" spc="-2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700" spc="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700" spc="0" b="1">
                <a:solidFill>
                  <a:srgbClr val="153C8D"/>
                </a:solidFill>
                <a:latin typeface="Cambria"/>
                <a:cs typeface="Cambria"/>
              </a:rPr>
              <a:t>bor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700" spc="-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700" spc="0" b="1">
                <a:solidFill>
                  <a:srgbClr val="153C8D"/>
                </a:solidFill>
                <a:latin typeface="Cambria"/>
                <a:cs typeface="Cambria"/>
              </a:rPr>
              <a:t>or</a:t>
            </a:r>
            <a:r>
              <a:rPr dirty="0" smtClean="0" sz="2700" spc="-1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6517" y="4909432"/>
            <a:ext cx="142938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d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.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t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hu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i</a:t>
            </a:r>
            <a:r>
              <a:rPr dirty="0" smtClean="0" sz="1100" spc="-1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j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s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@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e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r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a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sm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u</a:t>
            </a:r>
            <a:r>
              <a:rPr dirty="0" smtClean="0" sz="1100" spc="-1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s</a:t>
            </a:r>
            <a:r>
              <a:rPr dirty="0" smtClean="0" sz="1100" spc="-1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m</a:t>
            </a:r>
            <a:r>
              <a:rPr dirty="0" smtClean="0" sz="1100" spc="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c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.</a:t>
            </a:r>
            <a:r>
              <a:rPr dirty="0" smtClean="0" sz="1100" spc="-5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n</a:t>
            </a:r>
            <a:r>
              <a:rPr dirty="0" smtClean="0" sz="1100" spc="0">
                <a:solidFill>
                  <a:srgbClr val="153C8D"/>
                </a:solidFill>
                <a:latin typeface="Cambria"/>
                <a:cs typeface="Cambria"/>
                <a:hlinkClick r:id="rId2"/>
              </a:rPr>
              <a:t>l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*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YN</a:t>
            </a:r>
            <a:r>
              <a:rPr dirty="0" smtClean="0" sz="1800" spc="-204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AXES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ll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5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:</a:t>
            </a:r>
            <a:endParaRPr sz="1800">
              <a:latin typeface="Cambria"/>
              <a:cs typeface="Cambria"/>
            </a:endParaRPr>
          </a:p>
          <a:p>
            <a:pPr algn="ctr" marL="12700" marR="12700" indent="-1905">
              <a:lnSpc>
                <a:spcPct val="150000"/>
              </a:lnSpc>
              <a:spcBef>
                <a:spcPts val="180"/>
              </a:spcBef>
            </a:pPr>
            <a:r>
              <a:rPr dirty="0" smtClean="0" sz="105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Gaud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R.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assel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ald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øj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M.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Ru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Noda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Paul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Sa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até,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P.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den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ij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5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Peter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den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ij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eda,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Stole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ael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J.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Mac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as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Sze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af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Jo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B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les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S.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els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oes,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di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ca,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eld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elm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sdo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f,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olsc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Jo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der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Mass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A.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sp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sz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ude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Geo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ch,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ctor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eG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d,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P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ppe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ol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Ped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oel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Esca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ed,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Reddy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Ala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de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ef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Spolao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Maa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ten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Jan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Sutt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ut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ese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Umb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to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os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ael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Asc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ute,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es,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cesco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zott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Ad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J.J.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Bo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ele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Eltc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Jac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q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ues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ac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zalez,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lsso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Mat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as</a:t>
            </a:r>
            <a:r>
              <a:rPr dirty="0" smtClean="0" sz="1050" spc="-5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asc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as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lf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Eu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aupt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Stefan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es,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El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eth</a:t>
            </a:r>
            <a:r>
              <a:rPr dirty="0" smtClean="0" sz="1050" spc="-5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Sta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le,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igri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ü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fe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Adam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ry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ap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ata,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ata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auze,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zej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Boc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es,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Ma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Alessa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 Be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Step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Nasse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Stefa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Stefan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esz,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tlo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ej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l,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sso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ec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sto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olas</a:t>
            </a:r>
            <a:r>
              <a:rPr dirty="0" smtClean="0" sz="1050" spc="-5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Moo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ald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A.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ul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z,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G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oze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ala,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lo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Noac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A.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tz,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Jeff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ey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ett,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ap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Jo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al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ott,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Accola,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ew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auss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as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McGa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Scott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ucas, 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étc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é,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eed, 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eeze,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Ge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Adam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de</a:t>
            </a:r>
            <a:r>
              <a:rPr dirty="0" smtClean="0" sz="105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Belde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 Uday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ri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on</a:t>
            </a:r>
            <a:r>
              <a:rPr dirty="0" smtClean="0" sz="105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Red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ood,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les</a:t>
            </a:r>
            <a:r>
              <a:rPr dirty="0" smtClean="0" sz="105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ld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d,</a:t>
            </a:r>
            <a:r>
              <a:rPr dirty="0" smtClean="0" sz="105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olas,</a:t>
            </a:r>
            <a:r>
              <a:rPr dirty="0" smtClean="0" sz="1050" spc="-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am</a:t>
            </a:r>
            <a:r>
              <a:rPr dirty="0" smtClean="0" sz="105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ll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05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05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Peter</a:t>
            </a:r>
            <a:r>
              <a:rPr dirty="0" smtClean="0" sz="105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050" spc="0">
                <a:solidFill>
                  <a:srgbClr val="153C8D"/>
                </a:solidFill>
                <a:latin typeface="Cambria"/>
                <a:cs typeface="Cambria"/>
              </a:rPr>
              <a:t>Ju</a:t>
            </a:r>
            <a:r>
              <a:rPr dirty="0" smtClean="0" sz="1050" spc="-5">
                <a:solidFill>
                  <a:srgbClr val="153C8D"/>
                </a:solidFill>
                <a:latin typeface="Cambria"/>
                <a:cs typeface="Cambria"/>
              </a:rPr>
              <a:t>ni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174" y="4862728"/>
            <a:ext cx="142938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d</a:t>
            </a:r>
            <a:r>
              <a:rPr dirty="0" smtClean="0" sz="1100" spc="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.</a:t>
            </a:r>
            <a:r>
              <a:rPr dirty="0" smtClean="0" sz="1100" spc="-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t</a:t>
            </a:r>
            <a:r>
              <a:rPr dirty="0" smtClean="0" sz="1100" spc="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hu</a:t>
            </a:r>
            <a:r>
              <a:rPr dirty="0" smtClean="0" sz="1100" spc="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i</a:t>
            </a:r>
            <a:r>
              <a:rPr dirty="0" smtClean="0" sz="1100" spc="-1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j</a:t>
            </a:r>
            <a:r>
              <a:rPr dirty="0" smtClean="0" sz="1100" spc="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s</a:t>
            </a:r>
            <a:r>
              <a:rPr dirty="0" smtClean="0" sz="1100" spc="-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@</a:t>
            </a:r>
            <a:r>
              <a:rPr dirty="0" smtClean="0" sz="1100" spc="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e</a:t>
            </a:r>
            <a:r>
              <a:rPr dirty="0" smtClean="0" sz="1100" spc="-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r</a:t>
            </a:r>
            <a:r>
              <a:rPr dirty="0" smtClean="0" sz="1100" spc="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a</a:t>
            </a:r>
            <a:r>
              <a:rPr dirty="0" smtClean="0" sz="1100" spc="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sm</a:t>
            </a:r>
            <a:r>
              <a:rPr dirty="0" smtClean="0" sz="1100" spc="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u</a:t>
            </a:r>
            <a:r>
              <a:rPr dirty="0" smtClean="0" sz="1100" spc="-1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s</a:t>
            </a:r>
            <a:r>
              <a:rPr dirty="0" smtClean="0" sz="1100" spc="-1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m</a:t>
            </a:r>
            <a:r>
              <a:rPr dirty="0" smtClean="0" sz="1100" spc="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c</a:t>
            </a:r>
            <a:r>
              <a:rPr dirty="0" smtClean="0" sz="1100" spc="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.</a:t>
            </a:r>
            <a:r>
              <a:rPr dirty="0" smtClean="0" sz="1100" spc="-5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n</a:t>
            </a:r>
            <a:r>
              <a:rPr dirty="0" smtClean="0" sz="1100" spc="0">
                <a:solidFill>
                  <a:srgbClr val="FFC000"/>
                </a:solidFill>
                <a:latin typeface="Cambria"/>
                <a:cs typeface="Cambria"/>
                <a:hlinkClick r:id="rId3"/>
              </a:rPr>
              <a:t>l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666239">
              <a:lnSpc>
                <a:spcPts val="3804"/>
              </a:lnSpc>
            </a:pPr>
            <a:r>
              <a:rPr dirty="0" smtClean="0" sz="3200" b="1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Home</a:t>
            </a:r>
            <a:r>
              <a:rPr dirty="0" smtClean="0" sz="3200" spc="-2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Me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age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0837" y="4783753"/>
            <a:ext cx="1866900" cy="319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P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ss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C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o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f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ce</a:t>
            </a:r>
            <a:r>
              <a:rPr dirty="0" smtClean="0" sz="1000" spc="3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-</a:t>
            </a:r>
            <a:r>
              <a:rPr dirty="0" smtClean="0" sz="1000" spc="1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S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pt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.</a:t>
            </a:r>
            <a:r>
              <a:rPr dirty="0" smtClean="0" sz="1000" spc="2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24</a:t>
            </a:r>
            <a:r>
              <a:rPr dirty="0" smtClean="0" baseline="25641" sz="975" spc="7">
                <a:solidFill>
                  <a:srgbClr val="FFCC00"/>
                </a:solidFill>
                <a:latin typeface="Cambria"/>
                <a:cs typeface="Cambria"/>
              </a:rPr>
              <a:t>th</a:t>
            </a:r>
            <a:r>
              <a:rPr dirty="0" smtClean="0" baseline="25641" sz="975" spc="-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2018</a:t>
            </a:r>
            <a:endParaRPr sz="1000">
              <a:latin typeface="Cambria"/>
              <a:cs typeface="Cambria"/>
            </a:endParaRPr>
          </a:p>
          <a:p>
            <a:pPr algn="ctr" marR="0">
              <a:lnSpc>
                <a:spcPct val="100000"/>
              </a:lnSpc>
              <a:spcBef>
                <a:spcPts val="140"/>
              </a:spcBef>
            </a:pPr>
            <a:r>
              <a:rPr dirty="0" smtClean="0" sz="900" spc="-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d</a:t>
            </a:r>
            <a:r>
              <a:rPr dirty="0" smtClean="0" sz="900" spc="-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.thu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ij</a:t>
            </a:r>
            <a:r>
              <a:rPr dirty="0" smtClean="0" sz="900" spc="-1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s</a:t>
            </a:r>
            <a:r>
              <a:rPr dirty="0" smtClean="0" sz="900" spc="-1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@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e</a:t>
            </a:r>
            <a:r>
              <a:rPr dirty="0" smtClean="0" sz="900" spc="-1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r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a</a:t>
            </a:r>
            <a:r>
              <a:rPr dirty="0" smtClean="0" sz="900" spc="-1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smusmc</a:t>
            </a:r>
            <a:r>
              <a:rPr dirty="0" smtClean="0" sz="900" spc="-15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.</a:t>
            </a:r>
            <a:r>
              <a:rPr dirty="0" smtClean="0" sz="900" spc="0">
                <a:solidFill>
                  <a:srgbClr val="FFCC00"/>
                </a:solidFill>
                <a:latin typeface="Cambria"/>
                <a:cs typeface="Cambria"/>
                <a:hlinkClick r:id="rId2"/>
              </a:rPr>
              <a:t>nl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050" y="745942"/>
            <a:ext cx="7261859" cy="3680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7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2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of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he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6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3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: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950"/>
              </a:lnSpc>
              <a:spcBef>
                <a:spcPts val="2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/>
              <a:tabLst>
                <a:tab pos="469265" algn="l"/>
              </a:tabLst>
            </a:pPr>
            <a:r>
              <a:rPr dirty="0" smtClean="0" sz="1800" b="1">
                <a:solidFill>
                  <a:srgbClr val="153C8D"/>
                </a:solidFill>
                <a:latin typeface="Cambria"/>
                <a:cs typeface="Cambria"/>
              </a:rPr>
              <a:t>No</a:t>
            </a:r>
            <a:r>
              <a:rPr dirty="0" smtClean="0" sz="18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 b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4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ff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3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2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2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45" b="1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een</a:t>
            </a:r>
            <a:r>
              <a:rPr dirty="0" smtClean="0" sz="1800" spc="-3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BG 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0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800" spc="-55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200"/>
              </a:lnSpc>
              <a:spcBef>
                <a:spcPts val="39"/>
              </a:spcBef>
              <a:buClr>
                <a:srgbClr val="153C8D"/>
              </a:buClr>
              <a:buFont typeface="Cambria"/>
              <a:buAutoNum type="arabicParenR"/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/>
              <a:tabLst>
                <a:tab pos="469265" algn="l"/>
              </a:tabLst>
            </a:pPr>
            <a:r>
              <a:rPr dirty="0" smtClean="0" sz="180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BG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3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4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it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nts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ith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3</a:t>
            </a:r>
            <a:r>
              <a:rPr dirty="0" smtClean="0" sz="1800" spc="-20" b="1">
                <a:solidFill>
                  <a:srgbClr val="153C8D"/>
                </a:solidFill>
                <a:latin typeface="Cambria"/>
                <a:cs typeface="Cambria"/>
              </a:rPr>
              <a:t>VD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/>
            </a:pPr>
            <a:endParaRPr sz="1000"/>
          </a:p>
          <a:p>
            <a:pPr>
              <a:lnSpc>
                <a:spcPts val="1200"/>
              </a:lnSpc>
              <a:spcBef>
                <a:spcPts val="40"/>
              </a:spcBef>
              <a:buClr>
                <a:srgbClr val="153C8D"/>
              </a:buClr>
              <a:buFont typeface="Cambria"/>
              <a:buAutoNum type="arabicParenR"/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/>
              <a:tabLst>
                <a:tab pos="469265" algn="l"/>
              </a:tabLst>
            </a:pPr>
            <a:r>
              <a:rPr dirty="0" smtClean="0" sz="1800" spc="-15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om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4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BG</a:t>
            </a:r>
            <a:r>
              <a:rPr dirty="0" smtClean="0" sz="18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nts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ith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10" b="1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40"/>
              </a:spcBef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 startAt="4"/>
              <a:tabLst>
                <a:tab pos="469265" algn="l"/>
              </a:tabLst>
            </a:pP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The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ining</a:t>
            </a:r>
            <a:r>
              <a:rPr dirty="0" smtClean="0" sz="18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2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8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18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4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4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is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3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ng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ll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endParaRPr sz="1800">
              <a:latin typeface="Cambria"/>
              <a:cs typeface="Cambria"/>
            </a:endParaRPr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 startAt="4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Cambria"/>
              <a:buAutoNum type="arabicParenR" startAt="4"/>
            </a:pPr>
            <a:endParaRPr sz="1000"/>
          </a:p>
          <a:p>
            <a:pPr>
              <a:lnSpc>
                <a:spcPts val="1200"/>
              </a:lnSpc>
              <a:spcBef>
                <a:spcPts val="40"/>
              </a:spcBef>
              <a:buClr>
                <a:srgbClr val="153C8D"/>
              </a:buClr>
              <a:buFont typeface="Cambria"/>
              <a:buAutoNum type="arabicParenR" startAt="4"/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153C8D"/>
              </a:buClr>
              <a:buFont typeface="Cambria"/>
              <a:buAutoNum type="arabicParenR" startAt="4"/>
              <a:tabLst>
                <a:tab pos="469265" algn="l"/>
              </a:tabLst>
            </a:pP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The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3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6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tu</a:t>
            </a:r>
            <a:r>
              <a:rPr dirty="0" smtClean="0" sz="1800" spc="-5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800" spc="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nt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2018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637" y="77127"/>
            <a:ext cx="7834630" cy="496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os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-5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-4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eme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2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of F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ial</a:t>
            </a:r>
            <a:r>
              <a:rPr dirty="0" smtClean="0" sz="32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-4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5316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0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0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el</a:t>
            </a:r>
            <a:r>
              <a:rPr dirty="0" smtClean="0" sz="20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J.</a:t>
            </a:r>
            <a:r>
              <a:rPr dirty="0" smtClean="0" sz="2000" spc="-220" b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5" b="1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3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Thu</a:t>
            </a:r>
            <a:r>
              <a:rPr dirty="0" smtClean="0" sz="2000" spc="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10" b="1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s,</a:t>
            </a:r>
            <a:r>
              <a:rPr dirty="0" smtClean="0" sz="2000" spc="-4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DO</a:t>
            </a:r>
            <a:r>
              <a:rPr dirty="0" smtClean="0" sz="20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-5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2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000" spc="-3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40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ia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000" spc="-5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te</a:t>
            </a:r>
            <a:r>
              <a:rPr dirty="0" smtClean="0" sz="2000" spc="-3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/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4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ge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or</a:t>
            </a:r>
            <a:endParaRPr sz="2000">
              <a:latin typeface="Cambria"/>
              <a:cs typeface="Cambria"/>
            </a:endParaRPr>
          </a:p>
          <a:p>
            <a:pPr marR="12700" indent="0">
              <a:lnSpc>
                <a:spcPct val="250000"/>
              </a:lnSpc>
            </a:pP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il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on</a:t>
            </a:r>
            <a:r>
              <a:rPr dirty="0" smtClean="0" sz="2000" spc="-5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mo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00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co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00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4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40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00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or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pp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co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ct</a:t>
            </a:r>
            <a:r>
              <a:rPr dirty="0" smtClean="0" sz="200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of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st</a:t>
            </a:r>
            <a:r>
              <a:rPr dirty="0" smtClean="0" sz="200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co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3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xt</a:t>
            </a:r>
            <a:r>
              <a:rPr dirty="0" smtClean="0" sz="200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of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j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of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4222597"/>
            <a:ext cx="37185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5" i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100" spc="-2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TCT</a:t>
            </a:r>
            <a:r>
              <a:rPr dirty="0" smtClean="0" sz="1100" spc="-4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20</a:t>
            </a:r>
            <a:r>
              <a:rPr dirty="0" smtClean="0" sz="1100" spc="-10" i="1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8</a:t>
            </a:r>
            <a:r>
              <a:rPr dirty="0" smtClean="0" sz="1100" spc="-4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100" spc="5" i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ty</a:t>
            </a:r>
            <a:r>
              <a:rPr dirty="0" smtClean="0" sz="1100" spc="-4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100" spc="5" i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100" spc="-10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-10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5" i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100" spc="-3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100" spc="5" i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100" spc="-3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on</a:t>
            </a:r>
            <a:r>
              <a:rPr dirty="0" smtClean="0" sz="1100" spc="-2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0" i="1">
                <a:solidFill>
                  <a:srgbClr val="153C8D"/>
                </a:solidFill>
                <a:latin typeface="Cambria"/>
                <a:cs typeface="Cambria"/>
              </a:rPr>
              <a:t>the</a:t>
            </a:r>
            <a:r>
              <a:rPr dirty="0" smtClean="0" sz="1100" spc="-1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-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-10" i="1">
                <a:solidFill>
                  <a:srgbClr val="153C8D"/>
                </a:solidFill>
                <a:latin typeface="Cambria"/>
                <a:cs typeface="Cambria"/>
              </a:rPr>
              <a:t>pp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858" rIns="0" bIns="0" rtlCol="0" vert="horz">
            <a:noAutofit/>
          </a:bodyPr>
          <a:lstStyle/>
          <a:p>
            <a:pPr marL="1445260">
              <a:lnSpc>
                <a:spcPts val="3804"/>
              </a:lnSpc>
            </a:pP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SYN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AXE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–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800" spc="-30" b="1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800" spc="-25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800" spc="-10" b="1">
                <a:solidFill>
                  <a:srgbClr val="153C8D"/>
                </a:solidFill>
                <a:latin typeface="Cambria"/>
                <a:cs typeface="Cambria"/>
              </a:rPr>
              <a:t>or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an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0837" y="4818923"/>
            <a:ext cx="18669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P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ss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C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o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f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ce</a:t>
            </a:r>
            <a:r>
              <a:rPr dirty="0" smtClean="0" sz="1000" spc="3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-</a:t>
            </a:r>
            <a:r>
              <a:rPr dirty="0" smtClean="0" sz="1000" spc="1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S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pt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.</a:t>
            </a:r>
            <a:r>
              <a:rPr dirty="0" smtClean="0" sz="1000" spc="2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24</a:t>
            </a:r>
            <a:r>
              <a:rPr dirty="0" smtClean="0" baseline="25641" sz="975" spc="7">
                <a:solidFill>
                  <a:srgbClr val="FFCC00"/>
                </a:solidFill>
                <a:latin typeface="Cambria"/>
                <a:cs typeface="Cambria"/>
              </a:rPr>
              <a:t>th</a:t>
            </a:r>
            <a:r>
              <a:rPr dirty="0" smtClean="0" baseline="25641" sz="975" spc="-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2018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844" y="824543"/>
            <a:ext cx="8686800" cy="3302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9085" indent="-287020">
              <a:lnSpc>
                <a:spcPct val="100000"/>
              </a:lnSpc>
              <a:buClr>
                <a:srgbClr val="153C8D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Ca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di</a:t>
            </a:r>
            <a:r>
              <a:rPr dirty="0" smtClean="0" sz="1600" spc="-3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50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5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di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is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0" b="1">
                <a:solidFill>
                  <a:srgbClr val="153C8D"/>
                </a:solidFill>
                <a:latin typeface="Cambria"/>
                <a:cs typeface="Cambria"/>
              </a:rPr>
              <a:t>num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caus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2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of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endParaRPr sz="1600">
              <a:latin typeface="Cambria"/>
              <a:cs typeface="Cambria"/>
            </a:endParaRPr>
          </a:p>
          <a:p>
            <a:pPr>
              <a:lnSpc>
                <a:spcPts val="850"/>
              </a:lnSpc>
              <a:spcBef>
                <a:spcPts val="30"/>
              </a:spcBef>
              <a:buClr>
                <a:srgbClr val="153C8D"/>
              </a:buClr>
              <a:buFont typeface="Arial"/>
              <a:buChar char="•"/>
            </a:pPr>
            <a:endParaRPr sz="850"/>
          </a:p>
          <a:p>
            <a:pPr>
              <a:lnSpc>
                <a:spcPts val="1000"/>
              </a:lnSpc>
              <a:buClr>
                <a:srgbClr val="153C8D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Arial"/>
              <a:buChar char="•"/>
            </a:pPr>
            <a:endParaRPr sz="1000"/>
          </a:p>
          <a:p>
            <a:pPr marL="299085" indent="-287020">
              <a:lnSpc>
                <a:spcPct val="100000"/>
              </a:lnSpc>
              <a:buClr>
                <a:srgbClr val="153C8D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1600" spc="-110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wide,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7.4</a:t>
            </a:r>
            <a:r>
              <a:rPr dirty="0" smtClean="0" sz="16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0" b="1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illion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3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4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3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2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is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16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2015*</a:t>
            </a:r>
            <a:endParaRPr sz="1600">
              <a:latin typeface="Cambria"/>
              <a:cs typeface="Cambria"/>
            </a:endParaRPr>
          </a:p>
          <a:p>
            <a:pPr marL="299085" marR="2237740" indent="-287020">
              <a:lnSpc>
                <a:spcPct val="250000"/>
              </a:lnSpc>
              <a:buClr>
                <a:srgbClr val="153C8D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Sur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4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600" spc="-4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6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cur</a:t>
            </a:r>
            <a:r>
              <a:rPr dirty="0" smtClean="0" sz="1600" spc="-5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es</a:t>
            </a:r>
            <a:r>
              <a:rPr dirty="0" smtClean="0" sz="1600" spc="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(Kapl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eier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tima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r>
              <a:rPr dirty="0" smtClean="0" sz="16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co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ti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0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4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600" spc="-5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3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 0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5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ear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4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AX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oll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**</a:t>
            </a:r>
            <a:endParaRPr sz="1600">
              <a:latin typeface="Cambria"/>
              <a:cs typeface="Cambria"/>
            </a:endParaRPr>
          </a:p>
          <a:p>
            <a:pPr>
              <a:lnSpc>
                <a:spcPts val="600"/>
              </a:lnSpc>
              <a:spcBef>
                <a:spcPts val="39"/>
              </a:spcBef>
              <a:buClr>
                <a:srgbClr val="153C8D"/>
              </a:buClr>
              <a:buFont typeface="Arial"/>
              <a:buChar char="•"/>
            </a:pPr>
            <a:endParaRPr sz="600"/>
          </a:p>
          <a:p>
            <a:pPr marL="299085" marR="12700" indent="-287020">
              <a:lnSpc>
                <a:spcPts val="4800"/>
              </a:lnSpc>
              <a:buClr>
                <a:srgbClr val="153C8D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1600" spc="-2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20" b="1">
                <a:solidFill>
                  <a:srgbClr val="153C8D"/>
                </a:solidFill>
                <a:latin typeface="Cambria"/>
                <a:cs typeface="Cambria"/>
              </a:rPr>
              <a:t>YN</a:t>
            </a:r>
            <a:r>
              <a:rPr dirty="0" smtClean="0" sz="1600" spc="-19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ES</a:t>
            </a:r>
            <a:r>
              <a:rPr dirty="0" smtClean="0" sz="1600" spc="2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4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1st</a:t>
            </a:r>
            <a:r>
              <a:rPr dirty="0" smtClean="0" sz="16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domi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r>
              <a:rPr dirty="0" smtClean="0" sz="16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4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55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sur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4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600" spc="-4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6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data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co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ary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ypa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ti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6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(C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ABG)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ut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co</a:t>
            </a:r>
            <a:r>
              <a:rPr dirty="0" smtClean="0" sz="1600" spc="-3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er</a:t>
            </a:r>
            <a:r>
              <a:rPr dirty="0" smtClean="0" sz="1600" spc="-50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tion</a:t>
            </a:r>
            <a:r>
              <a:rPr dirty="0" smtClean="0" sz="16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600" spc="-20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600" spc="-1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600" spc="-2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600" spc="-10" b="1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r>
              <a:rPr dirty="0" smtClean="0" sz="16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with</a:t>
            </a:r>
            <a:r>
              <a:rPr dirty="0" smtClean="0" sz="1600" spc="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6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el</a:t>
            </a:r>
            <a:r>
              <a:rPr dirty="0" smtClean="0" sz="1600" spc="-2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1600" spc="-5">
                <a:solidFill>
                  <a:srgbClr val="153C8D"/>
                </a:solidFill>
                <a:latin typeface="Cambria"/>
                <a:cs typeface="Cambria"/>
              </a:rPr>
              <a:t>ti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6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600" spc="-2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600" spc="-1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6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0561" y="4506409"/>
            <a:ext cx="403987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solidFill>
                  <a:srgbClr val="153C8D"/>
                </a:solidFill>
                <a:latin typeface="Cambria"/>
                <a:cs typeface="Cambria"/>
              </a:rPr>
              <a:t>*W</a:t>
            </a:r>
            <a:r>
              <a:rPr dirty="0" smtClean="0" sz="800" spc="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8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80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Hea</a:t>
            </a:r>
            <a:r>
              <a:rPr dirty="0" smtClean="0" sz="8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r>
              <a:rPr dirty="0" smtClean="0" sz="80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Or</a:t>
            </a:r>
            <a:r>
              <a:rPr dirty="0" smtClean="0" sz="800" spc="-5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8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800" spc="-10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ati</a:t>
            </a:r>
            <a:r>
              <a:rPr dirty="0" smtClean="0" sz="800" spc="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800" spc="-4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;</a:t>
            </a:r>
            <a:r>
              <a:rPr dirty="0" smtClean="0" sz="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**M</a:t>
            </a:r>
            <a:r>
              <a:rPr dirty="0" smtClean="0" sz="800" spc="-1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hr</a:t>
            </a:r>
            <a:r>
              <a:rPr dirty="0" smtClean="0" sz="800" spc="-4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0">
                <a:solidFill>
                  <a:srgbClr val="153C8D"/>
                </a:solidFill>
                <a:latin typeface="Cambria"/>
                <a:cs typeface="Cambria"/>
              </a:rPr>
              <a:t>F.W.</a:t>
            </a:r>
            <a:r>
              <a:rPr dirty="0" smtClean="0" sz="80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et</a:t>
            </a:r>
            <a:r>
              <a:rPr dirty="0" smtClean="0" sz="800" spc="-1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l. –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-10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800" spc="5" i="1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et</a:t>
            </a:r>
            <a:r>
              <a:rPr dirty="0" smtClean="0" sz="800" spc="-2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2013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;</a:t>
            </a:r>
            <a:r>
              <a:rPr dirty="0" smtClean="0" sz="800" spc="2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381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800" spc="1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-1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800" spc="5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800" spc="5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ue</a:t>
            </a:r>
            <a:r>
              <a:rPr dirty="0" smtClean="0" sz="800" spc="-3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9867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800" spc="2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800" spc="0" i="1">
                <a:solidFill>
                  <a:srgbClr val="153C8D"/>
                </a:solidFill>
                <a:latin typeface="Cambria"/>
                <a:cs typeface="Cambria"/>
              </a:rPr>
              <a:t>P 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62</a:t>
            </a:r>
            <a:r>
              <a:rPr dirty="0" smtClean="0" sz="800" spc="-10" i="1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r>
              <a:rPr dirty="0" smtClean="0" sz="800" spc="-5" i="1">
                <a:solidFill>
                  <a:srgbClr val="153C8D"/>
                </a:solidFill>
                <a:latin typeface="Cambria"/>
                <a:cs typeface="Cambria"/>
              </a:rPr>
              <a:t>-638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326" y="112297"/>
            <a:ext cx="8671560" cy="3451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endParaRPr sz="3200">
              <a:latin typeface="Cambria"/>
              <a:cs typeface="Cambria"/>
            </a:endParaRPr>
          </a:p>
          <a:p>
            <a:pPr marL="12700" marR="12700" indent="847090">
              <a:lnSpc>
                <a:spcPct val="200000"/>
              </a:lnSpc>
              <a:spcBef>
                <a:spcPts val="225"/>
              </a:spcBef>
            </a:pPr>
            <a:r>
              <a:rPr dirty="0" smtClean="0" sz="3200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Cau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3200" spc="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eat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atient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ith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 Th</a:t>
            </a:r>
            <a:r>
              <a:rPr dirty="0" smtClean="0" sz="3200" spc="-5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e </a:t>
            </a:r>
            <a:r>
              <a:rPr dirty="0" smtClean="0" sz="3200" spc="-220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ss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or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Le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ft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ai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32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3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-3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nt</a:t>
            </a:r>
            <a:endParaRPr sz="3200">
              <a:latin typeface="Cambria"/>
              <a:cs typeface="Cambria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CAB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G or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it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26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-45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-s</a:t>
            </a:r>
            <a:r>
              <a:rPr dirty="0" smtClean="0" sz="3200" spc="-3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nt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0837" y="4818923"/>
            <a:ext cx="18669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P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ss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C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o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f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ce</a:t>
            </a:r>
            <a:r>
              <a:rPr dirty="0" smtClean="0" sz="1000" spc="3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-</a:t>
            </a:r>
            <a:r>
              <a:rPr dirty="0" smtClean="0" sz="1000" spc="1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S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pt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.</a:t>
            </a:r>
            <a:r>
              <a:rPr dirty="0" smtClean="0" sz="1000" spc="2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24</a:t>
            </a:r>
            <a:r>
              <a:rPr dirty="0" smtClean="0" baseline="25641" sz="975" spc="7">
                <a:solidFill>
                  <a:srgbClr val="FFCC00"/>
                </a:solidFill>
                <a:latin typeface="Cambria"/>
                <a:cs typeface="Cambria"/>
              </a:rPr>
              <a:t>th</a:t>
            </a:r>
            <a:r>
              <a:rPr dirty="0" smtClean="0" baseline="25641" sz="975" spc="-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2018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9391" y="4476410"/>
            <a:ext cx="22542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ini</a:t>
            </a: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2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200" spc="-5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200" spc="0">
                <a:solidFill>
                  <a:srgbClr val="153C8D"/>
                </a:solidFill>
                <a:latin typeface="Cambria"/>
                <a:cs typeface="Cambria"/>
              </a:rPr>
              <a:t>ia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200" spc="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1200" spc="-25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: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200" spc="0" b="1" u="heavy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200" spc="-5" b="1" u="heavy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200" spc="0" b="1" u="heavy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200" spc="-5" b="1" u="heavy">
                <a:solidFill>
                  <a:srgbClr val="153C8D"/>
                </a:solidFill>
                <a:latin typeface="Cambria"/>
                <a:cs typeface="Cambria"/>
              </a:rPr>
              <a:t>03417050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0619" y="647700"/>
            <a:ext cx="6430552" cy="3503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45829" y="2540368"/>
            <a:ext cx="193040" cy="781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20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8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5829" y="1916595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30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5829" y="1336712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40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5829" y="751649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50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67611" y="1926335"/>
            <a:ext cx="6009703" cy="1926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-2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3200" spc="-36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AXE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10 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ear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-Ca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Morta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1650" y="3943515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04009" y="3943515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59964" y="3943515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25943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04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851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859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0018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895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831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842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7119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858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813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822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99993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04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788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790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7143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33883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3976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7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00962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8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6887" y="4063622"/>
            <a:ext cx="1061720" cy="551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9050">
              <a:lnSpc>
                <a:spcPct val="100000"/>
              </a:lnSpc>
            </a:pP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um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 r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endParaRPr sz="1100">
              <a:latin typeface="Cambria"/>
              <a:cs typeface="Cambria"/>
            </a:endParaRPr>
          </a:p>
          <a:p>
            <a:pPr algn="r" marR="12700">
              <a:lnSpc>
                <a:spcPct val="100000"/>
              </a:lnSpc>
              <a:spcBef>
                <a:spcPts val="150"/>
              </a:spcBef>
            </a:pPr>
            <a:r>
              <a:rPr dirty="0" smtClean="0" sz="1050" spc="-1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5" b="1">
                <a:solidFill>
                  <a:srgbClr val="153C8D"/>
                </a:solidFill>
                <a:latin typeface="Cambria"/>
                <a:cs typeface="Cambria"/>
              </a:rPr>
              <a:t>AB</a:t>
            </a:r>
            <a:r>
              <a:rPr dirty="0" smtClean="0" sz="1050" spc="0" b="1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endParaRPr sz="1050">
              <a:latin typeface="Cambria"/>
              <a:cs typeface="Cambria"/>
            </a:endParaRPr>
          </a:p>
          <a:p>
            <a:pPr algn="r" marR="81280">
              <a:lnSpc>
                <a:spcPct val="100000"/>
              </a:lnSpc>
              <a:spcBef>
                <a:spcPts val="260"/>
              </a:spcBef>
            </a:pPr>
            <a:r>
              <a:rPr dirty="0" smtClean="0" sz="1050" spc="-5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10" b="1">
                <a:solidFill>
                  <a:srgbClr val="153C8D"/>
                </a:solidFill>
                <a:latin typeface="Cambria"/>
                <a:cs typeface="Cambria"/>
              </a:rPr>
              <a:t>CI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89232" y="4071745"/>
            <a:ext cx="122237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65" b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200" spc="0" b="1">
                <a:solidFill>
                  <a:srgbClr val="153C8D"/>
                </a:solidFill>
                <a:latin typeface="Cambria"/>
                <a:cs typeface="Cambria"/>
              </a:rPr>
              <a:t>oll</a:t>
            </a:r>
            <a:r>
              <a:rPr dirty="0" smtClean="0" sz="1200" spc="-2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200" spc="0" b="1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200" spc="-5" b="1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200" spc="-5" b="1">
                <a:solidFill>
                  <a:srgbClr val="153C8D"/>
                </a:solidFill>
                <a:latin typeface="Cambria"/>
                <a:cs typeface="Cambria"/>
              </a:rPr>
              <a:t>up</a:t>
            </a:r>
            <a:r>
              <a:rPr dirty="0" smtClean="0" sz="1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200" spc="-4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s)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99040" y="4266526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695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729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39698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897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903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80140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530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506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70272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509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492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66689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493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471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63335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472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447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49808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453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420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57806" y="1718486"/>
            <a:ext cx="1356995" cy="711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388" sz="3000" b="1">
                <a:solidFill>
                  <a:srgbClr val="FF0000"/>
                </a:solidFill>
                <a:latin typeface="Cambria"/>
                <a:cs typeface="Cambria"/>
              </a:rPr>
              <a:t>29.4%</a:t>
            </a:r>
            <a:r>
              <a:rPr dirty="0" smtClean="0" baseline="1388" sz="3000" spc="165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mtClean="0" sz="1600" spc="-20" b="1">
                <a:solidFill>
                  <a:srgbClr val="FF0000"/>
                </a:solidFill>
                <a:latin typeface="Cambria"/>
                <a:cs typeface="Cambria"/>
              </a:rPr>
              <a:t>P</a:t>
            </a:r>
            <a:r>
              <a:rPr dirty="0" smtClean="0" sz="1600" spc="-1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mtClean="0" sz="1600" spc="-10" b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sz="1600">
              <a:latin typeface="Cambria"/>
              <a:cs typeface="Cambria"/>
            </a:endParaRPr>
          </a:p>
          <a:p>
            <a:pPr>
              <a:lnSpc>
                <a:spcPts val="700"/>
              </a:lnSpc>
              <a:spcBef>
                <a:spcPts val="16"/>
              </a:spcBef>
            </a:pPr>
            <a:endParaRPr sz="700"/>
          </a:p>
          <a:p>
            <a:pPr marL="15240">
              <a:lnSpc>
                <a:spcPct val="100000"/>
              </a:lnSpc>
            </a:pPr>
            <a:r>
              <a:rPr dirty="0" smtClean="0" sz="2000" b="1">
                <a:solidFill>
                  <a:srgbClr val="26ABFF"/>
                </a:solidFill>
                <a:latin typeface="Cambria"/>
                <a:cs typeface="Cambria"/>
              </a:rPr>
              <a:t>25.6% </a:t>
            </a:r>
            <a:r>
              <a:rPr dirty="0" smtClean="0" baseline="1736" sz="2400" spc="-22" b="1">
                <a:solidFill>
                  <a:srgbClr val="26ABFF"/>
                </a:solidFill>
                <a:latin typeface="Cambria"/>
                <a:cs typeface="Cambria"/>
              </a:rPr>
              <a:t>C</a:t>
            </a:r>
            <a:r>
              <a:rPr dirty="0" smtClean="0" baseline="1736" sz="2400" spc="-22" b="1">
                <a:solidFill>
                  <a:srgbClr val="26ABFF"/>
                </a:solidFill>
                <a:latin typeface="Cambria"/>
                <a:cs typeface="Cambria"/>
              </a:rPr>
              <a:t>ABG</a:t>
            </a:r>
            <a:endParaRPr baseline="1736" sz="2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4139" y="824548"/>
            <a:ext cx="408114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>
                <a:solidFill>
                  <a:srgbClr val="153C8D"/>
                </a:solidFill>
                <a:latin typeface="Cambria"/>
                <a:cs typeface="Cambria"/>
              </a:rPr>
              <a:t>HR: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17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000" spc="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95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CI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[0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6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-1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4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2]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000" spc="6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i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000" spc="-1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0.11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760" y="1548318"/>
            <a:ext cx="314960" cy="151130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00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808" y="647700"/>
            <a:ext cx="6432076" cy="3503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27212" y="3127260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7212" y="2540368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20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7212" y="1916595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30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7212" y="1336712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40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7212" y="751649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50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144" y="1548318"/>
            <a:ext cx="314960" cy="151130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00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755139">
              <a:lnSpc>
                <a:spcPts val="3804"/>
              </a:lnSpc>
            </a:pPr>
            <a:r>
              <a:rPr dirty="0" smtClean="0" sz="320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ee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el</a:t>
            </a:r>
            <a:r>
              <a:rPr dirty="0" smtClean="0" sz="3200" spc="-2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(3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05523" y="810750"/>
            <a:ext cx="4232275" cy="302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380"/>
              </a:lnSpc>
            </a:pPr>
            <a:r>
              <a:rPr dirty="0" smtClean="0" sz="2000">
                <a:solidFill>
                  <a:srgbClr val="153C8D"/>
                </a:solidFill>
                <a:latin typeface="Cambria"/>
                <a:cs typeface="Cambria"/>
              </a:rPr>
              <a:t>HR: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43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000" spc="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95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CI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[1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-1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8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5]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000" spc="6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i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000" spc="-1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b="1">
                <a:solidFill>
                  <a:srgbClr val="153C8D"/>
                </a:solidFill>
                <a:latin typeface="Cambria"/>
                <a:cs typeface="Cambria"/>
              </a:rPr>
              <a:t>0.007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14855" y="2026920"/>
            <a:ext cx="6004153" cy="1807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525612" y="1901529"/>
            <a:ext cx="1386840" cy="749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955">
              <a:lnSpc>
                <a:spcPct val="100000"/>
              </a:lnSpc>
            </a:pPr>
            <a:r>
              <a:rPr dirty="0" smtClean="0" baseline="1388" sz="3000" b="1">
                <a:solidFill>
                  <a:srgbClr val="FF0000"/>
                </a:solidFill>
                <a:latin typeface="Cambria"/>
                <a:cs typeface="Cambria"/>
              </a:rPr>
              <a:t>29.2%</a:t>
            </a:r>
            <a:r>
              <a:rPr dirty="0" smtClean="0" baseline="1388" sz="3000" spc="104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mtClean="0" sz="1600" spc="-20" b="1">
                <a:solidFill>
                  <a:srgbClr val="FF0000"/>
                </a:solidFill>
                <a:latin typeface="Cambria"/>
                <a:cs typeface="Cambria"/>
              </a:rPr>
              <a:t>P</a:t>
            </a:r>
            <a:r>
              <a:rPr dirty="0" smtClean="0" sz="1600" spc="-1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mtClean="0" sz="1600" spc="-10" b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sz="16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000" b="1">
                <a:solidFill>
                  <a:srgbClr val="26ABFF"/>
                </a:solidFill>
                <a:latin typeface="Cambria"/>
                <a:cs typeface="Cambria"/>
              </a:rPr>
              <a:t>21.9% </a:t>
            </a:r>
            <a:r>
              <a:rPr dirty="0" smtClean="0" sz="2000" spc="-185" b="1">
                <a:solidFill>
                  <a:srgbClr val="26ABFF"/>
                </a:solidFill>
                <a:latin typeface="Cambria"/>
                <a:cs typeface="Cambria"/>
              </a:rPr>
              <a:t> </a:t>
            </a:r>
            <a:r>
              <a:rPr dirty="0" smtClean="0" baseline="1736" sz="2400" spc="-22" b="1">
                <a:solidFill>
                  <a:srgbClr val="26ABFF"/>
                </a:solidFill>
                <a:latin typeface="Cambria"/>
                <a:cs typeface="Cambria"/>
              </a:rPr>
              <a:t>C</a:t>
            </a:r>
            <a:r>
              <a:rPr dirty="0" smtClean="0" baseline="1736" sz="2400" spc="-22" b="1">
                <a:solidFill>
                  <a:srgbClr val="26ABFF"/>
                </a:solidFill>
                <a:latin typeface="Cambria"/>
                <a:cs typeface="Cambria"/>
              </a:rPr>
              <a:t>ABG</a:t>
            </a:r>
            <a:endParaRPr baseline="1736" sz="24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00600" y="707136"/>
            <a:ext cx="1257300" cy="525779"/>
          </a:xfrm>
          <a:custGeom>
            <a:avLst/>
            <a:gdLst/>
            <a:ahLst/>
            <a:cxnLst/>
            <a:rect l="l" t="t" r="r" b="b"/>
            <a:pathLst>
              <a:path w="1257300" h="525779">
                <a:moveTo>
                  <a:pt x="628650" y="0"/>
                </a:moveTo>
                <a:lnTo>
                  <a:pt x="577091" y="871"/>
                </a:lnTo>
                <a:lnTo>
                  <a:pt x="526679" y="3440"/>
                </a:lnTo>
                <a:lnTo>
                  <a:pt x="477578" y="7640"/>
                </a:lnTo>
                <a:lnTo>
                  <a:pt x="429948" y="13402"/>
                </a:lnTo>
                <a:lnTo>
                  <a:pt x="383951" y="20659"/>
                </a:lnTo>
                <a:lnTo>
                  <a:pt x="339749" y="29344"/>
                </a:lnTo>
                <a:lnTo>
                  <a:pt x="297504" y="39387"/>
                </a:lnTo>
                <a:lnTo>
                  <a:pt x="257377" y="50723"/>
                </a:lnTo>
                <a:lnTo>
                  <a:pt x="219531" y="63283"/>
                </a:lnTo>
                <a:lnTo>
                  <a:pt x="151327" y="91805"/>
                </a:lnTo>
                <a:lnTo>
                  <a:pt x="94186" y="124412"/>
                </a:lnTo>
                <a:lnTo>
                  <a:pt x="49402" y="160562"/>
                </a:lnTo>
                <a:lnTo>
                  <a:pt x="18270" y="199715"/>
                </a:lnTo>
                <a:lnTo>
                  <a:pt x="2083" y="241329"/>
                </a:lnTo>
                <a:lnTo>
                  <a:pt x="0" y="262889"/>
                </a:lnTo>
                <a:lnTo>
                  <a:pt x="2083" y="284450"/>
                </a:lnTo>
                <a:lnTo>
                  <a:pt x="18270" y="326064"/>
                </a:lnTo>
                <a:lnTo>
                  <a:pt x="49402" y="365217"/>
                </a:lnTo>
                <a:lnTo>
                  <a:pt x="94186" y="401367"/>
                </a:lnTo>
                <a:lnTo>
                  <a:pt x="151327" y="433974"/>
                </a:lnTo>
                <a:lnTo>
                  <a:pt x="219531" y="462496"/>
                </a:lnTo>
                <a:lnTo>
                  <a:pt x="257377" y="475056"/>
                </a:lnTo>
                <a:lnTo>
                  <a:pt x="297504" y="486392"/>
                </a:lnTo>
                <a:lnTo>
                  <a:pt x="339749" y="496435"/>
                </a:lnTo>
                <a:lnTo>
                  <a:pt x="383951" y="505120"/>
                </a:lnTo>
                <a:lnTo>
                  <a:pt x="429948" y="512377"/>
                </a:lnTo>
                <a:lnTo>
                  <a:pt x="477578" y="518139"/>
                </a:lnTo>
                <a:lnTo>
                  <a:pt x="526679" y="522339"/>
                </a:lnTo>
                <a:lnTo>
                  <a:pt x="577091" y="524908"/>
                </a:lnTo>
                <a:lnTo>
                  <a:pt x="628650" y="525779"/>
                </a:lnTo>
                <a:lnTo>
                  <a:pt x="680208" y="524908"/>
                </a:lnTo>
                <a:lnTo>
                  <a:pt x="730620" y="522339"/>
                </a:lnTo>
                <a:lnTo>
                  <a:pt x="779721" y="518139"/>
                </a:lnTo>
                <a:lnTo>
                  <a:pt x="827351" y="512377"/>
                </a:lnTo>
                <a:lnTo>
                  <a:pt x="873348" y="505120"/>
                </a:lnTo>
                <a:lnTo>
                  <a:pt x="917550" y="496435"/>
                </a:lnTo>
                <a:lnTo>
                  <a:pt x="959795" y="486392"/>
                </a:lnTo>
                <a:lnTo>
                  <a:pt x="999922" y="475056"/>
                </a:lnTo>
                <a:lnTo>
                  <a:pt x="1037768" y="462496"/>
                </a:lnTo>
                <a:lnTo>
                  <a:pt x="1105972" y="433974"/>
                </a:lnTo>
                <a:lnTo>
                  <a:pt x="1163113" y="401367"/>
                </a:lnTo>
                <a:lnTo>
                  <a:pt x="1207897" y="365217"/>
                </a:lnTo>
                <a:lnTo>
                  <a:pt x="1239029" y="326064"/>
                </a:lnTo>
                <a:lnTo>
                  <a:pt x="1255216" y="284450"/>
                </a:lnTo>
                <a:lnTo>
                  <a:pt x="1257300" y="262889"/>
                </a:lnTo>
                <a:lnTo>
                  <a:pt x="1255216" y="241329"/>
                </a:lnTo>
                <a:lnTo>
                  <a:pt x="1239029" y="199715"/>
                </a:lnTo>
                <a:lnTo>
                  <a:pt x="1207897" y="160562"/>
                </a:lnTo>
                <a:lnTo>
                  <a:pt x="1163113" y="124412"/>
                </a:lnTo>
                <a:lnTo>
                  <a:pt x="1105972" y="91805"/>
                </a:lnTo>
                <a:lnTo>
                  <a:pt x="1037768" y="63283"/>
                </a:lnTo>
                <a:lnTo>
                  <a:pt x="999922" y="50723"/>
                </a:lnTo>
                <a:lnTo>
                  <a:pt x="959795" y="39387"/>
                </a:lnTo>
                <a:lnTo>
                  <a:pt x="917550" y="29344"/>
                </a:lnTo>
                <a:lnTo>
                  <a:pt x="873348" y="20659"/>
                </a:lnTo>
                <a:lnTo>
                  <a:pt x="827351" y="13402"/>
                </a:lnTo>
                <a:lnTo>
                  <a:pt x="779721" y="7640"/>
                </a:lnTo>
                <a:lnTo>
                  <a:pt x="730620" y="3440"/>
                </a:lnTo>
                <a:lnTo>
                  <a:pt x="680208" y="871"/>
                </a:lnTo>
                <a:lnTo>
                  <a:pt x="62865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800600" y="707136"/>
            <a:ext cx="1257300" cy="525779"/>
          </a:xfrm>
          <a:custGeom>
            <a:avLst/>
            <a:gdLst/>
            <a:ahLst/>
            <a:cxnLst/>
            <a:rect l="l" t="t" r="r" b="b"/>
            <a:pathLst>
              <a:path w="1257300" h="525779">
                <a:moveTo>
                  <a:pt x="0" y="262889"/>
                </a:moveTo>
                <a:lnTo>
                  <a:pt x="8227" y="220248"/>
                </a:lnTo>
                <a:lnTo>
                  <a:pt x="32049" y="179797"/>
                </a:lnTo>
                <a:lnTo>
                  <a:pt x="70168" y="142078"/>
                </a:lnTo>
                <a:lnTo>
                  <a:pt x="121293" y="107632"/>
                </a:lnTo>
                <a:lnTo>
                  <a:pt x="184127" y="77000"/>
                </a:lnTo>
                <a:lnTo>
                  <a:pt x="257377" y="50723"/>
                </a:lnTo>
                <a:lnTo>
                  <a:pt x="297504" y="39387"/>
                </a:lnTo>
                <a:lnTo>
                  <a:pt x="339749" y="29344"/>
                </a:lnTo>
                <a:lnTo>
                  <a:pt x="383951" y="20659"/>
                </a:lnTo>
                <a:lnTo>
                  <a:pt x="429948" y="13402"/>
                </a:lnTo>
                <a:lnTo>
                  <a:pt x="477578" y="7640"/>
                </a:lnTo>
                <a:lnTo>
                  <a:pt x="526679" y="3440"/>
                </a:lnTo>
                <a:lnTo>
                  <a:pt x="577091" y="871"/>
                </a:lnTo>
                <a:lnTo>
                  <a:pt x="628650" y="0"/>
                </a:lnTo>
                <a:lnTo>
                  <a:pt x="680208" y="871"/>
                </a:lnTo>
                <a:lnTo>
                  <a:pt x="730620" y="3440"/>
                </a:lnTo>
                <a:lnTo>
                  <a:pt x="779721" y="7640"/>
                </a:lnTo>
                <a:lnTo>
                  <a:pt x="827351" y="13402"/>
                </a:lnTo>
                <a:lnTo>
                  <a:pt x="873348" y="20659"/>
                </a:lnTo>
                <a:lnTo>
                  <a:pt x="917550" y="29344"/>
                </a:lnTo>
                <a:lnTo>
                  <a:pt x="959795" y="39387"/>
                </a:lnTo>
                <a:lnTo>
                  <a:pt x="999922" y="50723"/>
                </a:lnTo>
                <a:lnTo>
                  <a:pt x="1037768" y="63283"/>
                </a:lnTo>
                <a:lnTo>
                  <a:pt x="1105972" y="91805"/>
                </a:lnTo>
                <a:lnTo>
                  <a:pt x="1163113" y="124412"/>
                </a:lnTo>
                <a:lnTo>
                  <a:pt x="1207897" y="160562"/>
                </a:lnTo>
                <a:lnTo>
                  <a:pt x="1239029" y="199715"/>
                </a:lnTo>
                <a:lnTo>
                  <a:pt x="1255216" y="241329"/>
                </a:lnTo>
                <a:lnTo>
                  <a:pt x="1257300" y="262889"/>
                </a:lnTo>
                <a:lnTo>
                  <a:pt x="1255216" y="284450"/>
                </a:lnTo>
                <a:lnTo>
                  <a:pt x="1239029" y="326064"/>
                </a:lnTo>
                <a:lnTo>
                  <a:pt x="1207897" y="365217"/>
                </a:lnTo>
                <a:lnTo>
                  <a:pt x="1163113" y="401367"/>
                </a:lnTo>
                <a:lnTo>
                  <a:pt x="1105972" y="433974"/>
                </a:lnTo>
                <a:lnTo>
                  <a:pt x="1037768" y="462496"/>
                </a:lnTo>
                <a:lnTo>
                  <a:pt x="999922" y="475056"/>
                </a:lnTo>
                <a:lnTo>
                  <a:pt x="959795" y="486392"/>
                </a:lnTo>
                <a:lnTo>
                  <a:pt x="917550" y="496435"/>
                </a:lnTo>
                <a:lnTo>
                  <a:pt x="873348" y="505120"/>
                </a:lnTo>
                <a:lnTo>
                  <a:pt x="827351" y="512377"/>
                </a:lnTo>
                <a:lnTo>
                  <a:pt x="779721" y="518139"/>
                </a:lnTo>
                <a:lnTo>
                  <a:pt x="730620" y="522339"/>
                </a:lnTo>
                <a:lnTo>
                  <a:pt x="680208" y="524908"/>
                </a:lnTo>
                <a:lnTo>
                  <a:pt x="628650" y="525779"/>
                </a:lnTo>
                <a:lnTo>
                  <a:pt x="577091" y="524908"/>
                </a:lnTo>
                <a:lnTo>
                  <a:pt x="526679" y="522339"/>
                </a:lnTo>
                <a:lnTo>
                  <a:pt x="477578" y="518139"/>
                </a:lnTo>
                <a:lnTo>
                  <a:pt x="429948" y="512377"/>
                </a:lnTo>
                <a:lnTo>
                  <a:pt x="383951" y="505120"/>
                </a:lnTo>
                <a:lnTo>
                  <a:pt x="339749" y="496435"/>
                </a:lnTo>
                <a:lnTo>
                  <a:pt x="297504" y="486392"/>
                </a:lnTo>
                <a:lnTo>
                  <a:pt x="257377" y="475056"/>
                </a:lnTo>
                <a:lnTo>
                  <a:pt x="219531" y="462496"/>
                </a:lnTo>
                <a:lnTo>
                  <a:pt x="151327" y="433974"/>
                </a:lnTo>
                <a:lnTo>
                  <a:pt x="94186" y="401367"/>
                </a:lnTo>
                <a:lnTo>
                  <a:pt x="49402" y="365217"/>
                </a:lnTo>
                <a:lnTo>
                  <a:pt x="18270" y="326064"/>
                </a:lnTo>
                <a:lnTo>
                  <a:pt x="2083" y="284450"/>
                </a:lnTo>
                <a:lnTo>
                  <a:pt x="0" y="262889"/>
                </a:lnTo>
                <a:close/>
              </a:path>
            </a:pathLst>
          </a:custGeom>
          <a:ln w="9144">
            <a:solidFill>
              <a:srgbClr val="00B05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73033" y="3943515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85392" y="3943515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41348" y="3943515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07327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04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520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516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11403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895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510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504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88510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858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499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488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81384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04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486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474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28526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15266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05359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7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82345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8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8272" y="4063622"/>
            <a:ext cx="1061720" cy="551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9050">
              <a:lnSpc>
                <a:spcPct val="100000"/>
              </a:lnSpc>
            </a:pP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um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 r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endParaRPr sz="1100">
              <a:latin typeface="Cambria"/>
              <a:cs typeface="Cambria"/>
            </a:endParaRPr>
          </a:p>
          <a:p>
            <a:pPr algn="r" marR="12700">
              <a:lnSpc>
                <a:spcPct val="100000"/>
              </a:lnSpc>
              <a:spcBef>
                <a:spcPts val="150"/>
              </a:spcBef>
            </a:pPr>
            <a:r>
              <a:rPr dirty="0" smtClean="0" sz="1050" spc="-1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5" b="1">
                <a:solidFill>
                  <a:srgbClr val="153C8D"/>
                </a:solidFill>
                <a:latin typeface="Cambria"/>
                <a:cs typeface="Cambria"/>
              </a:rPr>
              <a:t>AB</a:t>
            </a:r>
            <a:r>
              <a:rPr dirty="0" smtClean="0" sz="1050" spc="0" b="1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endParaRPr sz="1050">
              <a:latin typeface="Cambria"/>
              <a:cs typeface="Cambria"/>
            </a:endParaRPr>
          </a:p>
          <a:p>
            <a:pPr algn="r" marR="81280">
              <a:lnSpc>
                <a:spcPct val="100000"/>
              </a:lnSpc>
              <a:spcBef>
                <a:spcPts val="260"/>
              </a:spcBef>
            </a:pPr>
            <a:r>
              <a:rPr dirty="0" smtClean="0" sz="1050" spc="-5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10" b="1">
                <a:solidFill>
                  <a:srgbClr val="153C8D"/>
                </a:solidFill>
                <a:latin typeface="Cambria"/>
                <a:cs typeface="Cambria"/>
              </a:rPr>
              <a:t>CI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70616" y="4071745"/>
            <a:ext cx="122237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65" b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200" spc="0" b="1">
                <a:solidFill>
                  <a:srgbClr val="153C8D"/>
                </a:solidFill>
                <a:latin typeface="Cambria"/>
                <a:cs typeface="Cambria"/>
              </a:rPr>
              <a:t>oll</a:t>
            </a:r>
            <a:r>
              <a:rPr dirty="0" smtClean="0" sz="1200" spc="-2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200" spc="0" b="1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200" spc="-5" b="1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200" spc="-5" b="1">
                <a:solidFill>
                  <a:srgbClr val="153C8D"/>
                </a:solidFill>
                <a:latin typeface="Cambria"/>
                <a:cs typeface="Cambria"/>
              </a:rPr>
              <a:t>up</a:t>
            </a:r>
            <a:r>
              <a:rPr dirty="0" smtClean="0" sz="1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200" spc="-4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s)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80430" y="4266526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428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413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21083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549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546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61639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344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316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51770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338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309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48188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327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295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44834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317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286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31307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306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264</a:t>
            </a:r>
            <a:endParaRPr sz="9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808" y="647700"/>
            <a:ext cx="6432076" cy="3503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27212" y="2540368"/>
            <a:ext cx="193040" cy="781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20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8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7212" y="1916595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30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7212" y="1336712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40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7212" y="751649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50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202180">
              <a:lnSpc>
                <a:spcPts val="3804"/>
              </a:lnSpc>
            </a:pPr>
            <a:r>
              <a:rPr dirty="0" smtClean="0" sz="3200" b="1">
                <a:solidFill>
                  <a:srgbClr val="153C8D"/>
                </a:solidFill>
                <a:latin typeface="Cambria"/>
                <a:cs typeface="Cambria"/>
              </a:rPr>
              <a:t>Left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Ma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n (LM)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4329" y="1103824"/>
            <a:ext cx="509905" cy="267144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ts val="2035"/>
              </a:lnSpc>
            </a:pPr>
            <a:r>
              <a:rPr dirty="0" smtClean="0" sz="1800" spc="-20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mtClean="0" sz="1800" spc="0">
                <a:solidFill>
                  <a:srgbClr val="FFFFFF"/>
                </a:solidFill>
                <a:latin typeface="Cambria"/>
                <a:cs typeface="Cambria"/>
              </a:rPr>
              <a:t>umul</a:t>
            </a:r>
            <a:r>
              <a:rPr dirty="0" smtClean="0" sz="1800" spc="-5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mtClean="0" sz="1800" spc="-35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mtClean="0" sz="1800" spc="-35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dirty="0" smtClean="0" sz="1800" spc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mtClean="0" sz="1800" spc="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FFFFFF"/>
                </a:solidFill>
                <a:latin typeface="Cambria"/>
                <a:cs typeface="Cambria"/>
              </a:rPr>
              <a:t>De</a:t>
            </a:r>
            <a:r>
              <a:rPr dirty="0" smtClean="0" sz="1800" spc="-5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mbria"/>
                <a:cs typeface="Cambria"/>
              </a:rPr>
              <a:t>h</a:t>
            </a:r>
            <a:r>
              <a:rPr dirty="0" smtClean="0" sz="1800" spc="-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dirty="0" smtClean="0" sz="1800" spc="-1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mtClean="0" sz="18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FFFFFF"/>
                </a:solidFill>
                <a:latin typeface="Cambria"/>
                <a:cs typeface="Cambria"/>
              </a:rPr>
              <a:t>(</a:t>
            </a:r>
            <a:r>
              <a:rPr dirty="0" smtClean="0" sz="1800" spc="-10">
                <a:solidFill>
                  <a:srgbClr val="FFFFFF"/>
                </a:solidFill>
                <a:latin typeface="Cambria"/>
                <a:cs typeface="Cambria"/>
              </a:rPr>
              <a:t>%</a:t>
            </a:r>
            <a:r>
              <a:rPr dirty="0" smtClean="0" sz="1800" spc="0">
                <a:solidFill>
                  <a:srgbClr val="FFFFFF"/>
                </a:solidFill>
                <a:latin typeface="Cambria"/>
                <a:cs typeface="Cambria"/>
              </a:rPr>
              <a:t>)</a:t>
            </a:r>
            <a:endParaRPr sz="1800">
              <a:latin typeface="Cambria"/>
              <a:cs typeface="Cambria"/>
            </a:endParaRPr>
          </a:p>
          <a:p>
            <a:pPr marL="728345">
              <a:lnSpc>
                <a:spcPts val="1900"/>
              </a:lnSpc>
            </a:pP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ta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00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)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5523" y="824548"/>
            <a:ext cx="4041775" cy="302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380"/>
              </a:lnSpc>
            </a:pPr>
            <a:r>
              <a:rPr dirty="0" smtClean="0" sz="2000">
                <a:solidFill>
                  <a:srgbClr val="153C8D"/>
                </a:solidFill>
                <a:latin typeface="Cambria"/>
                <a:cs typeface="Cambria"/>
              </a:rPr>
              <a:t>HR:</a:t>
            </a:r>
            <a:r>
              <a:rPr dirty="0" smtClean="0" sz="2000" spc="-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89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000" spc="2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95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CI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[0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6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6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-1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5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9]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000" spc="6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 i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000" spc="-1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0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2000" spc="-5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2000" spc="-10">
                <a:solidFill>
                  <a:srgbClr val="153C8D"/>
                </a:solidFill>
                <a:latin typeface="Cambria"/>
                <a:cs typeface="Cambria"/>
              </a:rPr>
              <a:t>43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63788" y="2023281"/>
            <a:ext cx="78676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b="1">
                <a:solidFill>
                  <a:srgbClr val="FF0000"/>
                </a:solidFill>
                <a:latin typeface="Cambria"/>
                <a:cs typeface="Cambria"/>
              </a:rPr>
              <a:t>29.7%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36191" y="1923288"/>
            <a:ext cx="5990234" cy="1942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568624" y="1748759"/>
            <a:ext cx="1383665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388" sz="3000" b="1">
                <a:solidFill>
                  <a:srgbClr val="26ABFF"/>
                </a:solidFill>
                <a:latin typeface="Cambria"/>
                <a:cs typeface="Cambria"/>
              </a:rPr>
              <a:t>31.9% </a:t>
            </a:r>
            <a:r>
              <a:rPr dirty="0" smtClean="0" baseline="1388" sz="3000" spc="-315" b="1">
                <a:solidFill>
                  <a:srgbClr val="26ABFF"/>
                </a:solidFill>
                <a:latin typeface="Cambria"/>
                <a:cs typeface="Cambria"/>
              </a:rPr>
              <a:t> </a:t>
            </a:r>
            <a:r>
              <a:rPr dirty="0" smtClean="0" sz="1600" spc="-15" b="1">
                <a:solidFill>
                  <a:srgbClr val="26ABFF"/>
                </a:solidFill>
                <a:latin typeface="Cambria"/>
                <a:cs typeface="Cambria"/>
              </a:rPr>
              <a:t>C</a:t>
            </a:r>
            <a:r>
              <a:rPr dirty="0" smtClean="0" sz="1600" spc="-15" b="1">
                <a:solidFill>
                  <a:srgbClr val="26ABFF"/>
                </a:solidFill>
                <a:latin typeface="Cambria"/>
                <a:cs typeface="Cambria"/>
              </a:rPr>
              <a:t>ABG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73033" y="3943515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85392" y="3943515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41348" y="3943515"/>
            <a:ext cx="1930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07327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04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330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343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11403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895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2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319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338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88510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858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3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309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331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1384" y="3962717"/>
            <a:ext cx="217804" cy="661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04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300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316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28526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15266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6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05359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7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2345" y="3962717"/>
            <a:ext cx="1098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8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8272" y="4063622"/>
            <a:ext cx="1061720" cy="551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9050">
              <a:lnSpc>
                <a:spcPct val="100000"/>
              </a:lnSpc>
            </a:pP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um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b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100" spc="-10" b="1">
                <a:solidFill>
                  <a:srgbClr val="153C8D"/>
                </a:solidFill>
                <a:latin typeface="Cambria"/>
                <a:cs typeface="Cambria"/>
              </a:rPr>
              <a:t> r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100" spc="-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100" spc="0" b="1">
                <a:solidFill>
                  <a:srgbClr val="153C8D"/>
                </a:solidFill>
                <a:latin typeface="Cambria"/>
                <a:cs typeface="Cambria"/>
              </a:rPr>
              <a:t>k</a:t>
            </a:r>
            <a:endParaRPr sz="1100">
              <a:latin typeface="Cambria"/>
              <a:cs typeface="Cambria"/>
            </a:endParaRPr>
          </a:p>
          <a:p>
            <a:pPr algn="r" marR="12700">
              <a:lnSpc>
                <a:spcPct val="100000"/>
              </a:lnSpc>
              <a:spcBef>
                <a:spcPts val="150"/>
              </a:spcBef>
            </a:pPr>
            <a:r>
              <a:rPr dirty="0" smtClean="0" sz="1050" spc="-1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050" spc="-5" b="1">
                <a:solidFill>
                  <a:srgbClr val="153C8D"/>
                </a:solidFill>
                <a:latin typeface="Cambria"/>
                <a:cs typeface="Cambria"/>
              </a:rPr>
              <a:t>AB</a:t>
            </a:r>
            <a:r>
              <a:rPr dirty="0" smtClean="0" sz="1050" spc="0" b="1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endParaRPr sz="1050">
              <a:latin typeface="Cambria"/>
              <a:cs typeface="Cambria"/>
            </a:endParaRPr>
          </a:p>
          <a:p>
            <a:pPr algn="r" marR="81280">
              <a:lnSpc>
                <a:spcPct val="100000"/>
              </a:lnSpc>
              <a:spcBef>
                <a:spcPts val="260"/>
              </a:spcBef>
            </a:pPr>
            <a:r>
              <a:rPr dirty="0" smtClean="0" sz="1050" spc="-5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1050" spc="-10" b="1">
                <a:solidFill>
                  <a:srgbClr val="153C8D"/>
                </a:solidFill>
                <a:latin typeface="Cambria"/>
                <a:cs typeface="Cambria"/>
              </a:rPr>
              <a:t>CI</a:t>
            </a:r>
            <a:endParaRPr sz="105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70616" y="4071745"/>
            <a:ext cx="122237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65" b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200" spc="0" b="1">
                <a:solidFill>
                  <a:srgbClr val="153C8D"/>
                </a:solidFill>
                <a:latin typeface="Cambria"/>
                <a:cs typeface="Cambria"/>
              </a:rPr>
              <a:t>oll</a:t>
            </a:r>
            <a:r>
              <a:rPr dirty="0" smtClean="0" sz="1200" spc="-2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200" spc="0" b="1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1200" spc="-5" b="1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1200" spc="-5" b="1">
                <a:solidFill>
                  <a:srgbClr val="153C8D"/>
                </a:solidFill>
                <a:latin typeface="Cambria"/>
                <a:cs typeface="Cambria"/>
              </a:rPr>
              <a:t>up</a:t>
            </a:r>
            <a:r>
              <a:rPr dirty="0" smtClean="0" sz="1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(</a:t>
            </a:r>
            <a:r>
              <a:rPr dirty="0" smtClean="0" sz="1200" spc="-40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12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200" spc="-5">
                <a:solidFill>
                  <a:srgbClr val="153C8D"/>
                </a:solidFill>
                <a:latin typeface="Cambria"/>
                <a:cs typeface="Cambria"/>
              </a:rPr>
              <a:t>s)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80430" y="4266526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245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265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21083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348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357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61639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183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190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51770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171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183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48188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161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176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44834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155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164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31307" y="4281843"/>
            <a:ext cx="217804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145</a:t>
            </a:r>
            <a:endParaRPr sz="9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00" spc="0">
                <a:solidFill>
                  <a:srgbClr val="153C8D"/>
                </a:solidFill>
                <a:latin typeface="Cambria"/>
                <a:cs typeface="Cambria"/>
              </a:rPr>
              <a:t>154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54473" y="2095489"/>
            <a:ext cx="33591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 b="1">
                <a:solidFill>
                  <a:srgbClr val="FF0000"/>
                </a:solidFill>
                <a:latin typeface="Cambria"/>
                <a:cs typeface="Cambria"/>
              </a:rPr>
              <a:t>P</a:t>
            </a:r>
            <a:r>
              <a:rPr dirty="0" smtClean="0" sz="1600" spc="-1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mtClean="0" sz="1600" spc="-10" b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72255" y="676655"/>
            <a:ext cx="2254830" cy="3839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67380" y="2974848"/>
            <a:ext cx="2404605" cy="0"/>
          </a:xfrm>
          <a:custGeom>
            <a:avLst/>
            <a:gdLst/>
            <a:ahLst/>
            <a:cxnLst/>
            <a:rect l="l" t="t" r="r" b="b"/>
            <a:pathLst>
              <a:path w="2404605" h="0">
                <a:moveTo>
                  <a:pt x="2404605" y="0"/>
                </a:moveTo>
                <a:lnTo>
                  <a:pt x="0" y="0"/>
                </a:lnTo>
              </a:path>
            </a:pathLst>
          </a:custGeom>
          <a:ln w="15240">
            <a:solidFill>
              <a:srgbClr val="153C8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65652" y="4539133"/>
            <a:ext cx="74803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">
                <a:solidFill>
                  <a:srgbClr val="153C8D"/>
                </a:solidFill>
                <a:latin typeface="Cambria"/>
                <a:cs typeface="Cambria"/>
              </a:rPr>
              <a:t>*</a:t>
            </a:r>
            <a:r>
              <a:rPr dirty="0" smtClean="0" sz="900" spc="-5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gni</a:t>
            </a:r>
            <a:r>
              <a:rPr dirty="0" smtClean="0" sz="900" spc="0" i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900" spc="-1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900" spc="-5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900" spc="0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900" spc="5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900" spc="-5" i="1">
                <a:solidFill>
                  <a:srgbClr val="153C8D"/>
                </a:solidFill>
                <a:latin typeface="Cambria"/>
                <a:cs typeface="Cambria"/>
              </a:rPr>
              <a:t>HR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387" y="1578640"/>
            <a:ext cx="254635" cy="119443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80" b="1">
                <a:solidFill>
                  <a:srgbClr val="26ABFF"/>
                </a:solidFill>
                <a:latin typeface="Cambria"/>
                <a:cs typeface="Cambria"/>
              </a:rPr>
              <a:t>F</a:t>
            </a:r>
            <a:r>
              <a:rPr dirty="0" smtClean="0" sz="1600" spc="-55" b="1">
                <a:solidFill>
                  <a:srgbClr val="26ABFF"/>
                </a:solidFill>
                <a:latin typeface="Cambria"/>
                <a:cs typeface="Cambria"/>
              </a:rPr>
              <a:t>a</a:t>
            </a:r>
            <a:r>
              <a:rPr dirty="0" smtClean="0" sz="1600" spc="-45" b="1">
                <a:solidFill>
                  <a:srgbClr val="26ABFF"/>
                </a:solidFill>
                <a:latin typeface="Cambria"/>
                <a:cs typeface="Cambria"/>
              </a:rPr>
              <a:t>v</a:t>
            </a:r>
            <a:r>
              <a:rPr dirty="0" smtClean="0" sz="1600" spc="0" b="1">
                <a:solidFill>
                  <a:srgbClr val="26ABFF"/>
                </a:solidFill>
                <a:latin typeface="Cambria"/>
                <a:cs typeface="Cambria"/>
              </a:rPr>
              <a:t>o</a:t>
            </a:r>
            <a:r>
              <a:rPr dirty="0" smtClean="0" sz="1600" spc="-5" b="1">
                <a:solidFill>
                  <a:srgbClr val="26ABFF"/>
                </a:solidFill>
                <a:latin typeface="Cambria"/>
                <a:cs typeface="Cambria"/>
              </a:rPr>
              <a:t>r</a:t>
            </a:r>
            <a:r>
              <a:rPr dirty="0" smtClean="0" sz="1600" spc="0" b="1">
                <a:solidFill>
                  <a:srgbClr val="26ABFF"/>
                </a:solidFill>
                <a:latin typeface="Cambria"/>
                <a:cs typeface="Cambria"/>
              </a:rPr>
              <a:t>s</a:t>
            </a:r>
            <a:r>
              <a:rPr dirty="0" smtClean="0" sz="1600" spc="30" b="1">
                <a:solidFill>
                  <a:srgbClr val="26ABFF"/>
                </a:solidFill>
                <a:latin typeface="Cambria"/>
                <a:cs typeface="Cambria"/>
              </a:rPr>
              <a:t> </a:t>
            </a:r>
            <a:r>
              <a:rPr dirty="0" smtClean="0" sz="1600" spc="-5" b="1">
                <a:solidFill>
                  <a:srgbClr val="26ABFF"/>
                </a:solidFill>
                <a:latin typeface="Cambria"/>
                <a:cs typeface="Cambria"/>
              </a:rPr>
              <a:t>C</a:t>
            </a:r>
            <a:r>
              <a:rPr dirty="0" smtClean="0" sz="1600" spc="0" b="1">
                <a:solidFill>
                  <a:srgbClr val="26ABFF"/>
                </a:solidFill>
                <a:latin typeface="Cambria"/>
                <a:cs typeface="Cambria"/>
              </a:rPr>
              <a:t>ABG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776" y="1467612"/>
            <a:ext cx="429767" cy="1415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9387" y="3127549"/>
            <a:ext cx="254635" cy="99250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75" b="1">
                <a:solidFill>
                  <a:srgbClr val="FF0000"/>
                </a:solidFill>
                <a:latin typeface="Cambria"/>
                <a:cs typeface="Cambria"/>
              </a:rPr>
              <a:t>F</a:t>
            </a:r>
            <a:r>
              <a:rPr dirty="0" smtClean="0" sz="1600" spc="-55" b="1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r>
              <a:rPr dirty="0" smtClean="0" sz="1600" spc="-45" b="1">
                <a:solidFill>
                  <a:srgbClr val="FF0000"/>
                </a:solidFill>
                <a:latin typeface="Cambria"/>
                <a:cs typeface="Cambria"/>
              </a:rPr>
              <a:t>v</a:t>
            </a:r>
            <a:r>
              <a:rPr dirty="0" smtClean="0" sz="1600" spc="0" b="1">
                <a:solidFill>
                  <a:srgbClr val="FF0000"/>
                </a:solidFill>
                <a:latin typeface="Cambria"/>
                <a:cs typeface="Cambria"/>
              </a:rPr>
              <a:t>o</a:t>
            </a:r>
            <a:r>
              <a:rPr dirty="0" smtClean="0" sz="1600" spc="-5" b="1">
                <a:solidFill>
                  <a:srgbClr val="FF0000"/>
                </a:solidFill>
                <a:latin typeface="Cambria"/>
                <a:cs typeface="Cambria"/>
              </a:rPr>
              <a:t>r</a:t>
            </a:r>
            <a:r>
              <a:rPr dirty="0" smtClean="0" sz="1600" spc="0" b="1">
                <a:solidFill>
                  <a:srgbClr val="FF0000"/>
                </a:solidFill>
                <a:latin typeface="Cambria"/>
                <a:cs typeface="Cambria"/>
              </a:rPr>
              <a:t>s</a:t>
            </a:r>
            <a:r>
              <a:rPr dirty="0" smtClean="0" sz="1600" spc="30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mtClean="0" sz="1600" spc="-10" b="1">
                <a:solidFill>
                  <a:srgbClr val="FF0000"/>
                </a:solidFill>
                <a:latin typeface="Cambria"/>
                <a:cs typeface="Cambria"/>
              </a:rPr>
              <a:t>P</a:t>
            </a:r>
            <a:r>
              <a:rPr dirty="0" smtClean="0" sz="1600" spc="-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mtClean="0" sz="1600" spc="0" b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2776" y="3017519"/>
            <a:ext cx="429767" cy="1213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573017" y="770381"/>
            <a:ext cx="0" cy="3732606"/>
          </a:xfrm>
          <a:custGeom>
            <a:avLst/>
            <a:gdLst/>
            <a:ahLst/>
            <a:cxnLst/>
            <a:rect l="l" t="t" r="r" b="b"/>
            <a:pathLst>
              <a:path w="0" h="3732606">
                <a:moveTo>
                  <a:pt x="0" y="0"/>
                </a:moveTo>
                <a:lnTo>
                  <a:pt x="0" y="3732606"/>
                </a:lnTo>
              </a:path>
            </a:pathLst>
          </a:custGeom>
          <a:ln w="28956">
            <a:solidFill>
              <a:srgbClr val="153C8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29083" y="4539794"/>
            <a:ext cx="74803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">
                <a:solidFill>
                  <a:srgbClr val="153C8D"/>
                </a:solidFill>
                <a:latin typeface="Cambria"/>
                <a:cs typeface="Cambria"/>
              </a:rPr>
              <a:t>*</a:t>
            </a:r>
            <a:r>
              <a:rPr dirty="0" smtClean="0" sz="900" spc="-5" i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gni</a:t>
            </a:r>
            <a:r>
              <a:rPr dirty="0" smtClean="0" sz="900" spc="0" i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900" spc="-10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900" spc="-1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900" spc="-5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900" spc="0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900" spc="5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900" spc="-5" i="1">
                <a:solidFill>
                  <a:srgbClr val="153C8D"/>
                </a:solidFill>
                <a:latin typeface="Cambria"/>
                <a:cs typeface="Cambria"/>
              </a:rPr>
              <a:t>HR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8187" y="1513185"/>
            <a:ext cx="285115" cy="219710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za</a:t>
            </a:r>
            <a:r>
              <a:rPr dirty="0" smtClean="0" sz="1800" spc="-2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1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io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18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9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5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%</a:t>
            </a:r>
            <a:r>
              <a:rPr dirty="0" smtClean="0" sz="18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800" spc="-5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800" spc="0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334" y="2974853"/>
            <a:ext cx="1006119" cy="1981"/>
          </a:xfrm>
          <a:custGeom>
            <a:avLst/>
            <a:gdLst/>
            <a:ahLst/>
            <a:cxnLst/>
            <a:rect l="l" t="t" r="r" b="b"/>
            <a:pathLst>
              <a:path w="1006119" h="1981">
                <a:moveTo>
                  <a:pt x="1006119" y="1981"/>
                </a:moveTo>
                <a:lnTo>
                  <a:pt x="0" y="0"/>
                </a:lnTo>
              </a:path>
            </a:pathLst>
          </a:custGeom>
          <a:ln w="15240">
            <a:solidFill>
              <a:srgbClr val="153C8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14756" y="676655"/>
            <a:ext cx="2852630" cy="38399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816346" y="776477"/>
            <a:ext cx="0" cy="3725811"/>
          </a:xfrm>
          <a:custGeom>
            <a:avLst/>
            <a:gdLst/>
            <a:ahLst/>
            <a:cxnLst/>
            <a:rect l="l" t="t" r="r" b="b"/>
            <a:pathLst>
              <a:path w="0" h="3725811">
                <a:moveTo>
                  <a:pt x="0" y="0"/>
                </a:moveTo>
                <a:lnTo>
                  <a:pt x="0" y="3725811"/>
                </a:lnTo>
              </a:path>
            </a:pathLst>
          </a:custGeom>
          <a:ln w="28956">
            <a:solidFill>
              <a:srgbClr val="153C8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610357" y="2973324"/>
            <a:ext cx="4417263" cy="0"/>
          </a:xfrm>
          <a:custGeom>
            <a:avLst/>
            <a:gdLst/>
            <a:ahLst/>
            <a:cxnLst/>
            <a:rect l="l" t="t" r="r" b="b"/>
            <a:pathLst>
              <a:path w="4417263" h="0">
                <a:moveTo>
                  <a:pt x="0" y="0"/>
                </a:moveTo>
                <a:lnTo>
                  <a:pt x="4417263" y="0"/>
                </a:lnTo>
              </a:path>
            </a:pathLst>
          </a:custGeom>
          <a:ln w="15239">
            <a:solidFill>
              <a:srgbClr val="153C8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821679" y="676655"/>
            <a:ext cx="2248810" cy="38399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452365" y="4402073"/>
            <a:ext cx="0" cy="94132"/>
          </a:xfrm>
          <a:custGeom>
            <a:avLst/>
            <a:gdLst/>
            <a:ahLst/>
            <a:cxnLst/>
            <a:rect l="l" t="t" r="r" b="b"/>
            <a:pathLst>
              <a:path w="0" h="94132">
                <a:moveTo>
                  <a:pt x="0" y="0"/>
                </a:moveTo>
                <a:lnTo>
                  <a:pt x="0" y="94132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610355" y="470916"/>
            <a:ext cx="2151888" cy="522732"/>
          </a:xfrm>
          <a:custGeom>
            <a:avLst/>
            <a:gdLst/>
            <a:ahLst/>
            <a:cxnLst/>
            <a:rect l="l" t="t" r="r" b="b"/>
            <a:pathLst>
              <a:path w="2151888" h="522732">
                <a:moveTo>
                  <a:pt x="0" y="0"/>
                </a:moveTo>
                <a:lnTo>
                  <a:pt x="2151888" y="0"/>
                </a:lnTo>
                <a:lnTo>
                  <a:pt x="2151888" y="522732"/>
                </a:lnTo>
                <a:lnTo>
                  <a:pt x="0" y="522732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32930" y="69198"/>
            <a:ext cx="7271384" cy="666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1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800" spc="-25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TAX</a:t>
            </a:r>
            <a:r>
              <a:rPr dirty="0" smtClean="0" sz="28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800" spc="-1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es</a:t>
            </a:r>
            <a:r>
              <a:rPr dirty="0" smtClean="0" sz="28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–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10</a:t>
            </a:r>
            <a:r>
              <a:rPr dirty="0" smtClean="0" sz="28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Year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All</a:t>
            </a:r>
            <a:r>
              <a:rPr dirty="0" smtClean="0" sz="2800" spc="-5" b="1">
                <a:solidFill>
                  <a:srgbClr val="153C8D"/>
                </a:solidFill>
                <a:latin typeface="Cambria"/>
                <a:cs typeface="Cambria"/>
              </a:rPr>
              <a:t>-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800" spc="-25" b="1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se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30" b="1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800" spc="-1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al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it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endParaRPr sz="2800">
              <a:latin typeface="Cambria"/>
              <a:cs typeface="Cambria"/>
            </a:endParaRPr>
          </a:p>
          <a:p>
            <a:pPr marL="586105">
              <a:lnSpc>
                <a:spcPct val="100000"/>
              </a:lnSpc>
              <a:spcBef>
                <a:spcPts val="120"/>
              </a:spcBef>
              <a:tabLst>
                <a:tab pos="2852420" algn="l"/>
                <a:tab pos="5193665" algn="l"/>
              </a:tabLst>
            </a:pPr>
            <a:r>
              <a:rPr dirty="0" smtClean="0" baseline="1984" sz="2100" i="1">
                <a:solidFill>
                  <a:srgbClr val="153C8D"/>
                </a:solidFill>
                <a:latin typeface="Cambria"/>
                <a:cs typeface="Cambria"/>
              </a:rPr>
              <a:t>P </a:t>
            </a:r>
            <a:r>
              <a:rPr dirty="0" smtClean="0" baseline="1984" sz="2100" spc="-22" i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baseline="1984" sz="2100" spc="3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baseline="1984" sz="2100" spc="-30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baseline="1984" sz="2100" spc="-15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baseline="1984" sz="2100" spc="-15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baseline="1984" sz="2100" spc="7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baseline="1984" sz="2100" spc="-3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baseline="1984" sz="2100" spc="7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050	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P </a:t>
            </a:r>
            <a:r>
              <a:rPr dirty="0" smtClean="0" sz="1400" spc="-15" i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1400" spc="-5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400" spc="2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sz="1400" spc="-20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400" spc="-10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1400" spc="-10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1400" spc="5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1400" spc="-5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1400" spc="-5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1400" spc="-2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sz="1400" spc="5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sz="1400" spc="-5" i="1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sz="1400" spc="0" i="1">
                <a:solidFill>
                  <a:srgbClr val="153C8D"/>
                </a:solidFill>
                <a:latin typeface="Cambria"/>
                <a:cs typeface="Cambria"/>
              </a:rPr>
              <a:t>054	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P </a:t>
            </a:r>
            <a:r>
              <a:rPr dirty="0" smtClean="0" baseline="1984" sz="2100" spc="-22" i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baseline="1984" sz="2100" spc="3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baseline="1984" sz="2100" spc="-30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baseline="1984" sz="2100" spc="-15" i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baseline="1984" sz="2100" spc="-15" i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baseline="1984" sz="2100" spc="7" i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baseline="1984" sz="2100" spc="-30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=</a:t>
            </a:r>
            <a:r>
              <a:rPr dirty="0" smtClean="0" baseline="1984" sz="2100" spc="7" i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0</a:t>
            </a:r>
            <a:r>
              <a:rPr dirty="0" smtClean="0" baseline="1984" sz="2100" spc="-7" i="1">
                <a:solidFill>
                  <a:srgbClr val="153C8D"/>
                </a:solidFill>
                <a:latin typeface="Cambria"/>
                <a:cs typeface="Cambria"/>
              </a:rPr>
              <a:t>.</a:t>
            </a:r>
            <a:r>
              <a:rPr dirty="0" smtClean="0" baseline="1984" sz="2100" spc="0" i="1">
                <a:solidFill>
                  <a:srgbClr val="153C8D"/>
                </a:solidFill>
                <a:latin typeface="Cambria"/>
                <a:cs typeface="Cambria"/>
              </a:rPr>
              <a:t>25</a:t>
            </a:r>
            <a:endParaRPr baseline="1984" sz="21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830705">
              <a:lnSpc>
                <a:spcPts val="3804"/>
              </a:lnSpc>
            </a:pP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SYN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3200" spc="-5" b="1">
                <a:solidFill>
                  <a:srgbClr val="153C8D"/>
                </a:solidFill>
                <a:latin typeface="Cambria"/>
                <a:cs typeface="Cambria"/>
              </a:rPr>
              <a:t>AXE</a:t>
            </a:r>
            <a:r>
              <a:rPr dirty="0" smtClean="0" sz="32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3200" spc="-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3200" spc="0">
                <a:solidFill>
                  <a:srgbClr val="153C8D"/>
                </a:solidFill>
                <a:latin typeface="Cambria"/>
                <a:cs typeface="Cambria"/>
              </a:rPr>
              <a:t>–</a:t>
            </a:r>
            <a:r>
              <a:rPr dirty="0" smtClean="0" sz="32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800" spc="-30" b="1">
                <a:solidFill>
                  <a:srgbClr val="153C8D"/>
                </a:solidFill>
                <a:latin typeface="Cambria"/>
                <a:cs typeface="Cambria"/>
              </a:rPr>
              <a:t>Im</a:t>
            </a:r>
            <a:r>
              <a:rPr dirty="0" smtClean="0" sz="2800" spc="-25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800" spc="-20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800" spc="-1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710" y="703832"/>
            <a:ext cx="8390890" cy="38658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9085" indent="-287020">
              <a:lnSpc>
                <a:spcPct val="100000"/>
              </a:lnSpc>
              <a:buClr>
                <a:srgbClr val="153C8D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2300">
                <a:solidFill>
                  <a:srgbClr val="153C8D"/>
                </a:solidFill>
                <a:latin typeface="Cambria"/>
                <a:cs typeface="Cambria"/>
              </a:rPr>
              <a:t>No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-Ame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can</a:t>
            </a:r>
            <a:r>
              <a:rPr dirty="0" smtClean="0" sz="2300" spc="-3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+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2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opean</a:t>
            </a:r>
            <a:r>
              <a:rPr dirty="0" smtClean="0" sz="2300" spc="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in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es</a:t>
            </a:r>
            <a:r>
              <a:rPr dirty="0" smtClean="0" sz="23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on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M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oca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al</a:t>
            </a:r>
            <a:endParaRPr sz="2300">
              <a:latin typeface="Cambria"/>
              <a:cs typeface="Cambria"/>
            </a:endParaRPr>
          </a:p>
          <a:p>
            <a:pPr>
              <a:lnSpc>
                <a:spcPts val="750"/>
              </a:lnSpc>
              <a:spcBef>
                <a:spcPts val="10"/>
              </a:spcBef>
              <a:buClr>
                <a:srgbClr val="153C8D"/>
              </a:buClr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Clr>
                <a:srgbClr val="153C8D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Arial"/>
              <a:buChar char="•"/>
            </a:pPr>
            <a:endParaRPr sz="1000"/>
          </a:p>
          <a:p>
            <a:pPr marL="298450">
              <a:lnSpc>
                <a:spcPct val="100000"/>
              </a:lnSpc>
            </a:pPr>
            <a:r>
              <a:rPr dirty="0" smtClean="0" sz="2300" spc="-4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-2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u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300" spc="-10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z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at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on</a:t>
            </a:r>
            <a:r>
              <a:rPr dirty="0" smtClean="0" sz="23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25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ba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ed</a:t>
            </a:r>
            <a:r>
              <a:rPr dirty="0" smtClean="0" sz="23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on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3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300" spc="-18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AX</a:t>
            </a:r>
            <a:r>
              <a:rPr dirty="0" smtClean="0" sz="2300" spc="-3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tu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y 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ul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endParaRPr sz="2300">
              <a:latin typeface="Cambria"/>
              <a:cs typeface="Cambria"/>
            </a:endParaRPr>
          </a:p>
          <a:p>
            <a:pPr>
              <a:lnSpc>
                <a:spcPts val="750"/>
              </a:lnSpc>
              <a:spcBef>
                <a:spcPts val="9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99085" indent="-287020">
              <a:lnSpc>
                <a:spcPct val="100000"/>
              </a:lnSpc>
              <a:buClr>
                <a:srgbClr val="153C8D"/>
              </a:buClr>
              <a:buFont typeface="Arial"/>
              <a:buChar char="•"/>
              <a:tabLst>
                <a:tab pos="299085" algn="l"/>
              </a:tabLst>
            </a:pP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300" spc="-65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-60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y</a:t>
            </a:r>
            <a:r>
              <a:rPr dirty="0" smtClean="0" sz="23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3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ca</a:t>
            </a:r>
            <a:r>
              <a:rPr dirty="0" smtClean="0" sz="2300" spc="-35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e:</a:t>
            </a:r>
            <a:endParaRPr sz="2300">
              <a:latin typeface="Cambria"/>
              <a:cs typeface="Cambria"/>
            </a:endParaRPr>
          </a:p>
          <a:p>
            <a:pPr>
              <a:lnSpc>
                <a:spcPts val="750"/>
              </a:lnSpc>
              <a:spcBef>
                <a:spcPts val="10"/>
              </a:spcBef>
              <a:buClr>
                <a:srgbClr val="153C8D"/>
              </a:buClr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Clr>
                <a:srgbClr val="153C8D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153C8D"/>
              </a:buClr>
              <a:buFont typeface="Arial"/>
              <a:buChar char="•"/>
            </a:pPr>
            <a:endParaRPr sz="1000"/>
          </a:p>
          <a:p>
            <a:pPr lvl="1" marL="489584" indent="-190500">
              <a:lnSpc>
                <a:spcPct val="100000"/>
              </a:lnSpc>
              <a:buClr>
                <a:srgbClr val="153C8D"/>
              </a:buClr>
              <a:buFont typeface="Cambria"/>
              <a:buChar char="*"/>
              <a:tabLst>
                <a:tab pos="489584" algn="l"/>
              </a:tabLst>
            </a:pP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CAB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G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3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or pat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ts</a:t>
            </a:r>
            <a:r>
              <a:rPr dirty="0" smtClean="0" sz="230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1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mp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300" spc="-5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r>
              <a:rPr dirty="0" smtClean="0" sz="2300" spc="10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300" spc="5" b="1">
                <a:solidFill>
                  <a:srgbClr val="153C8D"/>
                </a:solidFill>
                <a:latin typeface="Cambria"/>
                <a:cs typeface="Cambria"/>
              </a:rPr>
              <a:t>h</a:t>
            </a:r>
            <a:r>
              <a:rPr dirty="0" smtClean="0" sz="2300" spc="-30" b="1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ee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60" b="1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ss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el</a:t>
            </a:r>
            <a:r>
              <a:rPr dirty="0" smtClean="0" sz="23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endParaRPr sz="2300">
              <a:latin typeface="Cambria"/>
              <a:cs typeface="Cambria"/>
            </a:endParaRPr>
          </a:p>
          <a:p>
            <a:pPr lvl="1">
              <a:lnSpc>
                <a:spcPts val="750"/>
              </a:lnSpc>
              <a:spcBef>
                <a:spcPts val="10"/>
              </a:spcBef>
              <a:buClr>
                <a:srgbClr val="153C8D"/>
              </a:buClr>
              <a:buFont typeface="Cambria"/>
              <a:buChar char="*"/>
            </a:pPr>
            <a:endParaRPr sz="750"/>
          </a:p>
          <a:p>
            <a:pPr lvl="1">
              <a:lnSpc>
                <a:spcPts val="1000"/>
              </a:lnSpc>
              <a:buClr>
                <a:srgbClr val="153C8D"/>
              </a:buClr>
              <a:buFont typeface="Cambria"/>
              <a:buChar char="*"/>
            </a:pPr>
            <a:endParaRPr sz="1000"/>
          </a:p>
          <a:p>
            <a:pPr lvl="1">
              <a:lnSpc>
                <a:spcPts val="1000"/>
              </a:lnSpc>
              <a:buClr>
                <a:srgbClr val="153C8D"/>
              </a:buClr>
              <a:buFont typeface="Cambria"/>
              <a:buChar char="*"/>
            </a:pPr>
            <a:endParaRPr sz="1000"/>
          </a:p>
          <a:p>
            <a:pPr lvl="1" marL="489584" indent="-190500">
              <a:lnSpc>
                <a:spcPct val="100000"/>
              </a:lnSpc>
              <a:buClr>
                <a:srgbClr val="153C8D"/>
              </a:buClr>
              <a:buFont typeface="Cambria"/>
              <a:buChar char="*"/>
              <a:tabLst>
                <a:tab pos="489584" algn="l"/>
              </a:tabLst>
            </a:pPr>
            <a:r>
              <a:rPr dirty="0" smtClean="0" sz="2300" spc="-10" b="1">
                <a:solidFill>
                  <a:srgbClr val="153C8D"/>
                </a:solidFill>
                <a:latin typeface="Cambria"/>
                <a:cs typeface="Cambria"/>
              </a:rPr>
              <a:t>P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30">
                <a:solidFill>
                  <a:srgbClr val="153C8D"/>
                </a:solidFill>
                <a:latin typeface="Cambria"/>
                <a:cs typeface="Cambria"/>
              </a:rPr>
              <a:t>f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or mo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t</a:t>
            </a:r>
            <a:r>
              <a:rPr dirty="0" smtClean="0" sz="23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pat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ts</a:t>
            </a:r>
            <a:r>
              <a:rPr dirty="0" smtClean="0" sz="2300" spc="-1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w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r>
              <a:rPr dirty="0" smtClean="0" sz="23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eft</a:t>
            </a:r>
            <a:r>
              <a:rPr dirty="0" smtClean="0" sz="2300" spc="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ma</a:t>
            </a:r>
            <a:r>
              <a:rPr dirty="0" smtClean="0" sz="2300" spc="-10" b="1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300" spc="-1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,</a:t>
            </a:r>
            <a:r>
              <a:rPr dirty="0" smtClean="0" sz="2300" spc="-20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a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n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-15" b="1">
                <a:solidFill>
                  <a:srgbClr val="153C8D"/>
                </a:solidFill>
                <a:latin typeface="Cambria"/>
                <a:cs typeface="Cambria"/>
              </a:rPr>
              <a:t>c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o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mp</a:t>
            </a:r>
            <a:r>
              <a:rPr dirty="0" smtClean="0" sz="2300" spc="-5" b="1">
                <a:solidFill>
                  <a:srgbClr val="153C8D"/>
                </a:solidFill>
                <a:latin typeface="Cambria"/>
                <a:cs typeface="Cambria"/>
              </a:rPr>
              <a:t>l</a:t>
            </a:r>
            <a:r>
              <a:rPr dirty="0" smtClean="0" sz="2300" spc="-50" b="1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r>
              <a:rPr dirty="0" smtClean="0" sz="2300" spc="0" b="1">
                <a:solidFill>
                  <a:srgbClr val="153C8D"/>
                </a:solidFill>
                <a:latin typeface="Cambria"/>
                <a:cs typeface="Cambria"/>
              </a:rPr>
              <a:t>x</a:t>
            </a:r>
            <a:endParaRPr sz="2300">
              <a:latin typeface="Cambria"/>
              <a:cs typeface="Cambria"/>
            </a:endParaRPr>
          </a:p>
          <a:p>
            <a:pPr>
              <a:lnSpc>
                <a:spcPts val="750"/>
              </a:lnSpc>
              <a:spcBef>
                <a:spcPts val="9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99085">
              <a:lnSpc>
                <a:spcPct val="100000"/>
              </a:lnSpc>
            </a:pPr>
            <a:r>
              <a:rPr dirty="0" smtClean="0" sz="2300">
                <a:solidFill>
                  <a:srgbClr val="153C8D"/>
                </a:solidFill>
                <a:latin typeface="Cambria"/>
                <a:cs typeface="Cambria"/>
              </a:rPr>
              <a:t>th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r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ee </a:t>
            </a:r>
            <a:r>
              <a:rPr dirty="0" smtClean="0" sz="2300" spc="-45">
                <a:solidFill>
                  <a:srgbClr val="153C8D"/>
                </a:solidFill>
                <a:latin typeface="Cambria"/>
                <a:cs typeface="Cambria"/>
              </a:rPr>
              <a:t>v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essel</a:t>
            </a:r>
            <a:r>
              <a:rPr dirty="0" smtClean="0" sz="2300" spc="-15">
                <a:solidFill>
                  <a:srgbClr val="153C8D"/>
                </a:solidFill>
                <a:latin typeface="Cambria"/>
                <a:cs typeface="Cambria"/>
              </a:rPr>
              <a:t> 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d</a:t>
            </a:r>
            <a:r>
              <a:rPr dirty="0" smtClean="0" sz="2300" spc="-5">
                <a:solidFill>
                  <a:srgbClr val="153C8D"/>
                </a:solidFill>
                <a:latin typeface="Cambria"/>
                <a:cs typeface="Cambria"/>
              </a:rPr>
              <a:t>i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ea</a:t>
            </a:r>
            <a:r>
              <a:rPr dirty="0" smtClean="0" sz="2300" spc="5">
                <a:solidFill>
                  <a:srgbClr val="153C8D"/>
                </a:solidFill>
                <a:latin typeface="Cambria"/>
                <a:cs typeface="Cambria"/>
              </a:rPr>
              <a:t>s</a:t>
            </a:r>
            <a:r>
              <a:rPr dirty="0" smtClean="0" sz="2300" spc="0">
                <a:solidFill>
                  <a:srgbClr val="153C8D"/>
                </a:solidFill>
                <a:latin typeface="Cambria"/>
                <a:cs typeface="Cambria"/>
              </a:rPr>
              <a:t>e</a:t>
            </a:r>
            <a:endParaRPr sz="23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0837" y="4818923"/>
            <a:ext cx="18669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P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ss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C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o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f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r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n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ce</a:t>
            </a:r>
            <a:r>
              <a:rPr dirty="0" smtClean="0" sz="1000" spc="3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-</a:t>
            </a:r>
            <a:r>
              <a:rPr dirty="0" smtClean="0" sz="1000" spc="1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S</a:t>
            </a:r>
            <a:r>
              <a:rPr dirty="0" smtClean="0" sz="1000" spc="-15">
                <a:solidFill>
                  <a:srgbClr val="FFCC00"/>
                </a:solidFill>
                <a:latin typeface="Cambria"/>
                <a:cs typeface="Cambria"/>
              </a:rPr>
              <a:t>e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pt</a:t>
            </a:r>
            <a:r>
              <a:rPr dirty="0" smtClean="0" sz="1000" spc="-5">
                <a:solidFill>
                  <a:srgbClr val="FFCC00"/>
                </a:solidFill>
                <a:latin typeface="Cambria"/>
                <a:cs typeface="Cambria"/>
              </a:rPr>
              <a:t>.</a:t>
            </a:r>
            <a:r>
              <a:rPr dirty="0" smtClean="0" sz="1000" spc="20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24</a:t>
            </a:r>
            <a:r>
              <a:rPr dirty="0" smtClean="0" baseline="25641" sz="975" spc="7">
                <a:solidFill>
                  <a:srgbClr val="FFCC00"/>
                </a:solidFill>
                <a:latin typeface="Cambria"/>
                <a:cs typeface="Cambria"/>
              </a:rPr>
              <a:t>th</a:t>
            </a:r>
            <a:r>
              <a:rPr dirty="0" smtClean="0" baseline="25641" sz="975" spc="-15">
                <a:solidFill>
                  <a:srgbClr val="FFCC00"/>
                </a:solidFill>
                <a:latin typeface="Cambria"/>
                <a:cs typeface="Cambria"/>
              </a:rPr>
              <a:t> </a:t>
            </a:r>
            <a:r>
              <a:rPr dirty="0" smtClean="0" sz="1000" spc="-10">
                <a:solidFill>
                  <a:srgbClr val="FFCC00"/>
                </a:solidFill>
                <a:latin typeface="Cambria"/>
                <a:cs typeface="Cambria"/>
              </a:rPr>
              <a:t>2018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Daniel J.F.M. Thuijs</dc:creator>
  <dc:title>The Detrimental Impact of Chronic Renal Insufficiency</dc:title>
  <dcterms:created xsi:type="dcterms:W3CDTF">2018-09-24T11:23:10Z</dcterms:created>
  <dcterms:modified xsi:type="dcterms:W3CDTF">2018-09-24T11:23:10Z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2018-09-23T00:00:00Z</vt:filetime>
  </property>
  <property fmtid="{D5CDD505-2E9C-101B-9397-08002B2CF9AE}" pid="3" name="LastSaved">
    <vt:filetime>2018-09-24T00:00:00Z</vt:filetime>
  </property>
</Properties>
</file>