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C02-22C7-109E-0D8E-752896BD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09DC0-85E3-A8F0-B7C0-C27216A5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DEF4-53BD-4F9E-9903-0CCCC0BD9F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AB442-F6C7-9335-CF48-B104FD3B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AA9F1-C284-942D-B34C-F80FF84C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F81C-0E36-42BD-A4ED-7CF2A197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8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40E94-4628-5432-125C-94EC7C8C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AD236-3F53-9998-B1A9-8469F1AF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6728-01C3-9D09-9B34-09218B0B8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DEF4-53BD-4F9E-9903-0CCCC0BD9F5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736B-FB13-A40A-DB95-EDDB37DB3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51955-8549-69B7-6725-57F61CF5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F81C-0E36-42BD-A4ED-7CF2A197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08588-9072-2B78-976C-8DD6CC3B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4624E-25DC-19C1-47A0-57DF8502C8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BFBFD4-9F57-72ED-C0AB-E453F2C1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cap="none">
                <a:ea typeface="宋体" panose="02010600030101010101" pitchFamily="2" charset="-122"/>
              </a:rPr>
              <a:t>CHANGE OF LDL-C AT 24 WEEKS </a:t>
            </a:r>
            <a:r>
              <a:rPr lang="en-US" altLang="zh-CN" sz="2000" cap="none"/>
              <a:t>IN SUBGROUPS</a:t>
            </a:r>
            <a:endParaRPr lang="en-US" altLang="zh-CN" sz="2000" cap="none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F45F1-0FB4-D6EA-4B9F-78D5D66EF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4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46366-2348-3721-42F6-F1FCE7A2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Safety profile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E7FDD-1F00-D41A-9782-DCABB6DB5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0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E2D163-6B4E-6F29-1DF9-68066528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Conclusions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D8B00-AC1B-AB81-8869-D8EC45B0D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FCB733-722B-F011-5C14-4A472355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Acknowledgments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EF9CA-3B98-64EB-5E46-A8EFB3FB5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E8FCBD-AF3D-4BDB-BF1A-3F1B6416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REMAIN-2 investigators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A84FC-CC9F-C7E3-D2C7-1A4E9CFA4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50CDB-609D-10E0-1192-F801780A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DISCLOSURE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0C9CD-B6B5-4CC0-94CD-7564E134C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ACCDD-FA38-A67A-78E2-56945F6A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2000">
                <a:ea typeface="宋体" panose="02010600030101010101" pitchFamily="2" charset="-122"/>
                <a:cs typeface="Arial" panose="020B0604020202020204" pitchFamily="34" charset="0"/>
              </a:rPr>
              <a:t>Recaticimab: A</a:t>
            </a:r>
            <a:r>
              <a:rPr lang="zh-CN" altLang="en-US" sz="200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>
                <a:ea typeface="宋体" panose="02010600030101010101" pitchFamily="2" charset="-122"/>
                <a:cs typeface="Arial" panose="020B0604020202020204" pitchFamily="34" charset="0"/>
              </a:rPr>
              <a:t>long-acting anti-</a:t>
            </a:r>
            <a:r>
              <a:rPr lang="en-US" altLang="zh-CN" sz="2000">
                <a:cs typeface="Arial" panose="020B0604020202020204" pitchFamily="34" charset="0"/>
              </a:rPr>
              <a:t>PCSK9 </a:t>
            </a:r>
            <a:r>
              <a:rPr lang="en-US" altLang="zh-CN" sz="2000">
                <a:ea typeface="宋体" panose="02010600030101010101" pitchFamily="2" charset="-122"/>
                <a:cs typeface="Arial" panose="020B0604020202020204" pitchFamily="34" charset="0"/>
              </a:rPr>
              <a:t>antibody</a:t>
            </a:r>
            <a:endParaRPr lang="en-US" altLang="zh-CN" sz="2000" cap="none" dirty="0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10043-6A33-D1C7-9DDF-529544054C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9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F8B6C-19FA-7683-7915-D66BE3B9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cap="none">
                <a:cs typeface="Arial" panose="020B0604020202020204" pitchFamily="34" charset="0"/>
              </a:rPr>
              <a:t>REMAIN-2 STUDY OF RECATICIMAB ADD-ON THERAPY</a:t>
            </a:r>
            <a:endParaRPr lang="en-US" altLang="zh-CN" sz="2000" cap="none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B4A39-BF83-3BEE-20F2-74BF63465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7CD6D-52F5-0400-E125-8E32BBC7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/>
              <a:t>Patient</a:t>
            </a:r>
            <a:r>
              <a:rPr lang="en-US"/>
              <a:t> disposition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8D532-7F0E-9B3F-4F32-236BEA3C2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6FA97-1E75-823C-58D7-43B37284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Baseline characteristics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22D40-7645-3120-6429-A4C15C9B1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7E5B0-C158-3AFD-9BDF-49CAD245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Change of LDL-C at 24 &amp; 48 weeks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46771-B680-2B08-6A20-5F8E480E7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DB8F23-C927-F3E8-E096-49BB113E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LDL-C control at 24 weeks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39553-1E3C-8517-030C-C3D02C4DD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8926CA-EFFF-990E-7E4D-A5AEAE70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/>
              <a:t>Change of other lipid parameters at 24 weeks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9ECB8-46A9-F673-1C7D-C8842F59C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134DA8-43CD-4316-B95F-CA6887A33A6D}"/>
</file>

<file path=customXml/itemProps2.xml><?xml version="1.0" encoding="utf-8"?>
<ds:datastoreItem xmlns:ds="http://schemas.openxmlformats.org/officeDocument/2006/customXml" ds:itemID="{537F51E2-1392-4AD2-BA77-8F451FCFF050}"/>
</file>

<file path=customXml/itemProps3.xml><?xml version="1.0" encoding="utf-8"?>
<ds:datastoreItem xmlns:ds="http://schemas.openxmlformats.org/officeDocument/2006/customXml" ds:itemID="{7E04105D-7A95-4470-9A81-9A82EC0B2B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(16:9)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DISCLOSURE</vt:lpstr>
      <vt:lpstr>Recaticimab: A long-acting anti-PCSK9 antibody</vt:lpstr>
      <vt:lpstr>REMAIN-2 STUDY OF RECATICIMAB ADD-ON THERAPY</vt:lpstr>
      <vt:lpstr>Patient disposition</vt:lpstr>
      <vt:lpstr>Baseline characteristics</vt:lpstr>
      <vt:lpstr>Change of LDL-C at 24 &amp; 48 weeks</vt:lpstr>
      <vt:lpstr>LDL-C control at 24 weeks</vt:lpstr>
      <vt:lpstr>Change of other lipid parameters at 24 weeks </vt:lpstr>
      <vt:lpstr>CHANGE OF LDL-C AT 24 WEEKS IN SUBGROUPS</vt:lpstr>
      <vt:lpstr>Safety profile</vt:lpstr>
      <vt:lpstr>Conclusions</vt:lpstr>
      <vt:lpstr>Acknowledgments</vt:lpstr>
      <vt:lpstr>REMAIN-2 investigators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Compton, Thomas A</cp:lastModifiedBy>
  <cp:revision>1</cp:revision>
  <dcterms:created xsi:type="dcterms:W3CDTF">2023-11-12T21:05:53Z</dcterms:created>
  <dcterms:modified xsi:type="dcterms:W3CDTF">2023-11-12T21:05:53Z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